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3" r:id="rId2"/>
    <p:sldId id="334" r:id="rId3"/>
    <p:sldId id="335" r:id="rId4"/>
    <p:sldId id="337" r:id="rId5"/>
    <p:sldId id="338" r:id="rId6"/>
    <p:sldId id="339" r:id="rId7"/>
    <p:sldId id="340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9" autoAdjust="0"/>
    <p:restoredTop sz="83592" autoAdjust="0"/>
  </p:normalViewPr>
  <p:slideViewPr>
    <p:cSldViewPr>
      <p:cViewPr varScale="1">
        <p:scale>
          <a:sx n="89" d="100"/>
          <a:sy n="89" d="100"/>
        </p:scale>
        <p:origin x="-6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65C687-4E5D-485D-BFAD-C4450FAE95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92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1E26F4-BDEF-4B29-A0D3-1BF90CFFB205}" type="slidenum">
              <a:rPr lang="en-US"/>
              <a:pPr/>
              <a:t>1</a:t>
            </a:fld>
            <a:endParaRPr lang="en-US"/>
          </a:p>
        </p:txBody>
      </p:sp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D69D5-0750-4887-A110-468AA81009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7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D5CC4-543C-4CFE-9B92-9A7074B01D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6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1C88B-FFAB-44A5-A241-A7DF720257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6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7B286-25B5-4DDD-95C2-BC33804834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7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AC1F4-BA9B-4700-9369-C93D7034E6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8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80D93-3D8D-40A7-9891-E12064251D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0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AD76B-4A6B-4A6E-9783-695D4904B2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8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8A3B8-8B12-40DE-82CD-0E14B44026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1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CD3E0-C42C-480A-B6AD-481B681A02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3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5C18B-1C70-4414-A33E-BF7A95EB63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68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9E735-D167-4BFB-B252-74AB669813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5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D33ED1-5F2D-4E97-911E-7472EFFD24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2.png"/><Relationship Id="rId5" Type="http://schemas.openxmlformats.org/officeDocument/2006/relationships/tags" Target="../tags/tag6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5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26" Type="http://schemas.openxmlformats.org/officeDocument/2006/relationships/image" Target="../media/image8.png"/><Relationship Id="rId39" Type="http://schemas.openxmlformats.org/officeDocument/2006/relationships/image" Target="../media/image20.png"/><Relationship Id="rId3" Type="http://schemas.openxmlformats.org/officeDocument/2006/relationships/tags" Target="../tags/tag11.xml"/><Relationship Id="rId21" Type="http://schemas.openxmlformats.org/officeDocument/2006/relationships/tags" Target="../tags/tag29.xml"/><Relationship Id="rId34" Type="http://schemas.openxmlformats.org/officeDocument/2006/relationships/image" Target="../media/image15.png"/><Relationship Id="rId42" Type="http://schemas.openxmlformats.org/officeDocument/2006/relationships/image" Target="../media/image23.png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5" Type="http://schemas.openxmlformats.org/officeDocument/2006/relationships/image" Target="../media/image7.png"/><Relationship Id="rId33" Type="http://schemas.openxmlformats.org/officeDocument/2006/relationships/image" Target="../media/image14.png"/><Relationship Id="rId38" Type="http://schemas.openxmlformats.org/officeDocument/2006/relationships/image" Target="../media/image19.png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29" Type="http://schemas.openxmlformats.org/officeDocument/2006/relationships/image" Target="../media/image11.png"/><Relationship Id="rId41" Type="http://schemas.openxmlformats.org/officeDocument/2006/relationships/image" Target="../media/image22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.png"/><Relationship Id="rId37" Type="http://schemas.openxmlformats.org/officeDocument/2006/relationships/image" Target="../media/image18.png"/><Relationship Id="rId40" Type="http://schemas.openxmlformats.org/officeDocument/2006/relationships/image" Target="../media/image21.png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23" Type="http://schemas.openxmlformats.org/officeDocument/2006/relationships/tags" Target="../tags/tag31.xml"/><Relationship Id="rId28" Type="http://schemas.openxmlformats.org/officeDocument/2006/relationships/image" Target="../media/image10.png"/><Relationship Id="rId36" Type="http://schemas.openxmlformats.org/officeDocument/2006/relationships/image" Target="../media/image17.png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31" Type="http://schemas.openxmlformats.org/officeDocument/2006/relationships/image" Target="../media/image13.png"/><Relationship Id="rId44" Type="http://schemas.openxmlformats.org/officeDocument/2006/relationships/image" Target="../media/image25.png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tags" Target="../tags/tag30.xml"/><Relationship Id="rId27" Type="http://schemas.openxmlformats.org/officeDocument/2006/relationships/image" Target="../media/image9.png"/><Relationship Id="rId30" Type="http://schemas.openxmlformats.org/officeDocument/2006/relationships/image" Target="../media/image12.png"/><Relationship Id="rId35" Type="http://schemas.openxmlformats.org/officeDocument/2006/relationships/image" Target="../media/image16.png"/><Relationship Id="rId4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image" Target="../media/image21.png"/><Relationship Id="rId39" Type="http://schemas.openxmlformats.org/officeDocument/2006/relationships/image" Target="../media/image38.png"/><Relationship Id="rId3" Type="http://schemas.openxmlformats.org/officeDocument/2006/relationships/tags" Target="../tags/tag34.xml"/><Relationship Id="rId21" Type="http://schemas.openxmlformats.org/officeDocument/2006/relationships/tags" Target="../tags/tag52.xml"/><Relationship Id="rId34" Type="http://schemas.openxmlformats.org/officeDocument/2006/relationships/image" Target="../media/image33.png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image" Target="../media/image27.png"/><Relationship Id="rId33" Type="http://schemas.openxmlformats.org/officeDocument/2006/relationships/image" Target="../media/image10.png"/><Relationship Id="rId38" Type="http://schemas.openxmlformats.org/officeDocument/2006/relationships/image" Target="../media/image37.png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tags" Target="../tags/tag51.xml"/><Relationship Id="rId29" Type="http://schemas.openxmlformats.org/officeDocument/2006/relationships/image" Target="../media/image30.png"/><Relationship Id="rId41" Type="http://schemas.openxmlformats.org/officeDocument/2006/relationships/image" Target="../media/image1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image" Target="../media/image26.png"/><Relationship Id="rId32" Type="http://schemas.openxmlformats.org/officeDocument/2006/relationships/image" Target="../media/image32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9.png"/><Relationship Id="rId36" Type="http://schemas.openxmlformats.org/officeDocument/2006/relationships/image" Target="../media/image35.png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31" Type="http://schemas.openxmlformats.org/officeDocument/2006/relationships/image" Target="../media/image31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tags" Target="../tags/tag53.xml"/><Relationship Id="rId27" Type="http://schemas.openxmlformats.org/officeDocument/2006/relationships/image" Target="../media/image28.png"/><Relationship Id="rId30" Type="http://schemas.openxmlformats.org/officeDocument/2006/relationships/image" Target="../media/image24.png"/><Relationship Id="rId35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26" Type="http://schemas.openxmlformats.org/officeDocument/2006/relationships/image" Target="../media/image46.png"/><Relationship Id="rId3" Type="http://schemas.openxmlformats.org/officeDocument/2006/relationships/tags" Target="../tags/tag56.xml"/><Relationship Id="rId21" Type="http://schemas.openxmlformats.org/officeDocument/2006/relationships/image" Target="../media/image41.png"/><Relationship Id="rId34" Type="http://schemas.openxmlformats.org/officeDocument/2006/relationships/image" Target="../media/image54.png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5" Type="http://schemas.openxmlformats.org/officeDocument/2006/relationships/image" Target="../media/image45.png"/><Relationship Id="rId33" Type="http://schemas.openxmlformats.org/officeDocument/2006/relationships/image" Target="../media/image53.png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image" Target="../media/image40.png"/><Relationship Id="rId29" Type="http://schemas.openxmlformats.org/officeDocument/2006/relationships/image" Target="../media/image49.pn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image" Target="../media/image44.png"/><Relationship Id="rId32" Type="http://schemas.openxmlformats.org/officeDocument/2006/relationships/image" Target="../media/image52.png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36" Type="http://schemas.openxmlformats.org/officeDocument/2006/relationships/image" Target="../media/image55.png"/><Relationship Id="rId10" Type="http://schemas.openxmlformats.org/officeDocument/2006/relationships/tags" Target="../tags/tag6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1.png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Relationship Id="rId35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60.png"/><Relationship Id="rId3" Type="http://schemas.openxmlformats.org/officeDocument/2006/relationships/tags" Target="../tags/tag74.xml"/><Relationship Id="rId21" Type="http://schemas.openxmlformats.org/officeDocument/2006/relationships/image" Target="../media/image63.pn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image" Target="../media/image59.png"/><Relationship Id="rId2" Type="http://schemas.openxmlformats.org/officeDocument/2006/relationships/tags" Target="../tags/tag73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image" Target="../media/image65.png"/><Relationship Id="rId5" Type="http://schemas.openxmlformats.org/officeDocument/2006/relationships/tags" Target="../tags/tag76.xml"/><Relationship Id="rId15" Type="http://schemas.openxmlformats.org/officeDocument/2006/relationships/image" Target="../media/image57.png"/><Relationship Id="rId23" Type="http://schemas.openxmlformats.org/officeDocument/2006/relationships/image" Target="../media/image1.png"/><Relationship Id="rId10" Type="http://schemas.openxmlformats.org/officeDocument/2006/relationships/tags" Target="../tags/tag81.xml"/><Relationship Id="rId19" Type="http://schemas.openxmlformats.org/officeDocument/2006/relationships/image" Target="../media/image61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image" Target="../media/image56.png"/><Relationship Id="rId22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image" Target="../media/image66.png"/><Relationship Id="rId26" Type="http://schemas.openxmlformats.org/officeDocument/2006/relationships/image" Target="../media/image12.png"/><Relationship Id="rId3" Type="http://schemas.openxmlformats.org/officeDocument/2006/relationships/tags" Target="../tags/tag86.xml"/><Relationship Id="rId21" Type="http://schemas.openxmlformats.org/officeDocument/2006/relationships/image" Target="../media/image68.png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70.png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image" Target="../media/image21.png"/><Relationship Id="rId29" Type="http://schemas.openxmlformats.org/officeDocument/2006/relationships/image" Target="../media/image72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image" Target="../media/image10.png"/><Relationship Id="rId32" Type="http://schemas.openxmlformats.org/officeDocument/2006/relationships/image" Target="../media/image75.png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image" Target="../media/image69.png"/><Relationship Id="rId28" Type="http://schemas.openxmlformats.org/officeDocument/2006/relationships/image" Target="../media/image1.png"/><Relationship Id="rId10" Type="http://schemas.openxmlformats.org/officeDocument/2006/relationships/tags" Target="../tags/tag93.xml"/><Relationship Id="rId19" Type="http://schemas.openxmlformats.org/officeDocument/2006/relationships/image" Target="../media/image67.png"/><Relationship Id="rId31" Type="http://schemas.openxmlformats.org/officeDocument/2006/relationships/image" Target="../media/image74.png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image" Target="../media/image24.png"/><Relationship Id="rId27" Type="http://schemas.openxmlformats.org/officeDocument/2006/relationships/image" Target="../media/image71.png"/><Relationship Id="rId30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tags" Target="../tags/tag102.xml"/><Relationship Id="rId7" Type="http://schemas.openxmlformats.org/officeDocument/2006/relationships/image" Target="../media/image76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4.xml"/><Relationship Id="rId10" Type="http://schemas.openxmlformats.org/officeDocument/2006/relationships/image" Target="../media/image78.png"/><Relationship Id="rId4" Type="http://schemas.openxmlformats.org/officeDocument/2006/relationships/tags" Target="../tags/tag103.xm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63E5-83E9-4739-A2A8-E51F9E013852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Derivatives and rates of change</a:t>
            </a:r>
          </a:p>
        </p:txBody>
      </p:sp>
      <p:sp>
        <p:nvSpPr>
          <p:cNvPr id="820230" name="Rectangle 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3301652"/>
            <a:ext cx="1001136" cy="264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765" y="4213243"/>
            <a:ext cx="7720743" cy="2976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348" y="4517316"/>
            <a:ext cx="7373895" cy="2976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348" y="4832874"/>
            <a:ext cx="7606049" cy="2976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348" y="5149326"/>
            <a:ext cx="7606064" cy="280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348" y="5444262"/>
            <a:ext cx="6150724" cy="3144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4" y="152400"/>
            <a:ext cx="1417246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632213"/>
            <a:ext cx="5876768" cy="3594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368" y="1066800"/>
            <a:ext cx="3550662" cy="377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8955" y="3010775"/>
            <a:ext cx="284158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2497" y="2932134"/>
            <a:ext cx="6027684" cy="3593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1446" y="3900123"/>
            <a:ext cx="321667" cy="284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2497" y="3885156"/>
            <a:ext cx="6027684" cy="3593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289" y="4965879"/>
            <a:ext cx="283824" cy="207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2497" y="4888282"/>
            <a:ext cx="6027684" cy="3593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8039" y="63674"/>
            <a:ext cx="7180749" cy="4342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1887" y="4326408"/>
            <a:ext cx="4328263" cy="359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5484" y="3373386"/>
            <a:ext cx="4931814" cy="3593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2529" y="5329534"/>
            <a:ext cx="5705753" cy="359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6042353"/>
            <a:ext cx="6637312" cy="256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8694" y="6331788"/>
            <a:ext cx="5792339" cy="2715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8694" y="6603304"/>
            <a:ext cx="2097008" cy="2262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389" y="1675507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2497" y="1600200"/>
            <a:ext cx="6915054" cy="3593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2497" y="2453221"/>
            <a:ext cx="4288459" cy="340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011" y="2465898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2497" y="1981200"/>
            <a:ext cx="5648806" cy="3400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32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73" y="355948"/>
            <a:ext cx="1417249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0991" y="2489548"/>
            <a:ext cx="6954525" cy="3594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3320" y="414240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0991" y="38622"/>
            <a:ext cx="5088139" cy="8886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0991" y="2956960"/>
            <a:ext cx="6652921" cy="3968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0991" y="1041748"/>
            <a:ext cx="6198988" cy="3401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2942" y="1044211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0991" y="1493357"/>
            <a:ext cx="6671029" cy="3968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1822" y="2013187"/>
            <a:ext cx="6123703" cy="3969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1886" y="2572774"/>
            <a:ext cx="284158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70" y="3740537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1140" y="3719186"/>
            <a:ext cx="6690318" cy="320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1140" y="4160281"/>
            <a:ext cx="6973944" cy="3968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3320" y="4923231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2942" y="5802682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0085" y="4862186"/>
            <a:ext cx="6500515" cy="340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1492" y="5319386"/>
            <a:ext cx="5802501" cy="3209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5815586"/>
            <a:ext cx="6519425" cy="320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1492" y="6273452"/>
            <a:ext cx="2061041" cy="2835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63398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02540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699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25" name="Picture 2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84" y="88005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6505" y="58342"/>
            <a:ext cx="7504474" cy="3402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494" y="542734"/>
            <a:ext cx="8072341" cy="3595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494" y="923734"/>
            <a:ext cx="8825795" cy="3776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494" y="1343371"/>
            <a:ext cx="7503686" cy="3594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8607" y="4469516"/>
            <a:ext cx="4499042" cy="416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74" y="4973106"/>
            <a:ext cx="8091016" cy="3595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65" y="5800136"/>
            <a:ext cx="8564725" cy="3403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494" y="1727324"/>
            <a:ext cx="8732700" cy="3776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74" y="2904587"/>
            <a:ext cx="8599820" cy="3402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74" y="4133381"/>
            <a:ext cx="4081990" cy="3208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74" y="2114787"/>
            <a:ext cx="8751596" cy="3776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74" y="2512099"/>
            <a:ext cx="8280508" cy="3402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74" y="3698709"/>
            <a:ext cx="8562401" cy="3402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74" y="3286610"/>
            <a:ext cx="8808469" cy="3402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8204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42" y="5382553"/>
            <a:ext cx="8281340" cy="3403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573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8" y="152400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3886200" y="76200"/>
            <a:ext cx="0" cy="347472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3" name="Picture 3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1" y="3733800"/>
            <a:ext cx="8790246" cy="3595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1600200" y="2252472"/>
            <a:ext cx="54864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2057400" y="76200"/>
            <a:ext cx="0" cy="347472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971800" y="76200"/>
            <a:ext cx="0" cy="347472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4800600" y="76200"/>
            <a:ext cx="0" cy="347472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5715000" y="76200"/>
            <a:ext cx="0" cy="347472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6629400" y="76200"/>
            <a:ext cx="0" cy="347472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8795" y="2296722"/>
            <a:ext cx="117734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4231" y="2296722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8631" y="2296722"/>
            <a:ext cx="143635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3096" y="2296722"/>
            <a:ext cx="339860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1222" y="2296722"/>
            <a:ext cx="339860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016" y="4191000"/>
            <a:ext cx="7599339" cy="3969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4687866"/>
            <a:ext cx="7732485" cy="397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9236" y="2954690"/>
            <a:ext cx="207528" cy="359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Freeform 52"/>
          <p:cNvSpPr>
            <a:spLocks/>
          </p:cNvSpPr>
          <p:nvPr/>
        </p:nvSpPr>
        <p:spPr bwMode="auto">
          <a:xfrm flipH="1">
            <a:off x="1911586" y="195072"/>
            <a:ext cx="4821548" cy="3217518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962" h="91371">
                <a:moveTo>
                  <a:pt x="0" y="91371"/>
                </a:moveTo>
                <a:cubicBezTo>
                  <a:pt x="16662" y="86049"/>
                  <a:pt x="25589" y="51085"/>
                  <a:pt x="29962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873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327192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4512" y="63674"/>
            <a:ext cx="3496040" cy="8312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742" y="1621313"/>
            <a:ext cx="302727" cy="207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508026"/>
            <a:ext cx="2892236" cy="396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364" y="2205861"/>
            <a:ext cx="303105" cy="28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180256"/>
            <a:ext cx="2892242" cy="3969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662" y="3004395"/>
            <a:ext cx="283807" cy="2077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891108"/>
            <a:ext cx="2892242" cy="3969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654713"/>
            <a:ext cx="321269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629108"/>
            <a:ext cx="8015300" cy="3969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60893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1031149"/>
            <a:ext cx="3704695" cy="212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1249289"/>
            <a:ext cx="3492190" cy="2123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1466153"/>
            <a:ext cx="3398042" cy="1769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1675123"/>
            <a:ext cx="2288727" cy="212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829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62" y="152400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4785" y="139874"/>
            <a:ext cx="7221889" cy="3595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676431"/>
            <a:ext cx="8412373" cy="8506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844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37857&quot;&gt;&lt;property id=&quot;20148&quot; value=&quot;5&quot;/&gt;&lt;property id=&quot;20300&quot; value=&quot;Slide 2&quot;/&gt;&lt;property id=&quot;20307&quot; value=&quot;335&quot;/&gt;&lt;/object&gt;&lt;object type=&quot;3&quot; unique_id=&quot;37858&quot;&gt;&lt;property id=&quot;20148&quot; value=&quot;5&quot;/&gt;&lt;property id=&quot;20300&quot; value=&quot;Slide 3&quot;/&gt;&lt;property id=&quot;20307&quot; value=&quot;336&quot;/&gt;&lt;/object&gt;&lt;object type=&quot;3&quot; unique_id=&quot;37859&quot;&gt;&lt;property id=&quot;20148&quot; value=&quot;5&quot;/&gt;&lt;property id=&quot;20300&quot; value=&quot;Slide 4&quot;/&gt;&lt;property id=&quot;20307&quot; value=&quot;337&quot;/&gt;&lt;/object&gt;&lt;object type=&quot;3&quot; unique_id=&quot;37860&quot;&gt;&lt;property id=&quot;20148&quot; value=&quot;5&quot;/&gt;&lt;property id=&quot;20300&quot; value=&quot;Slide 5&quot;/&gt;&lt;property id=&quot;20307&quot; value=&quot;338&quot;/&gt;&lt;/object&gt;&lt;object type=&quot;3&quot; unique_id=&quot;37861&quot;&gt;&lt;property id=&quot;20148&quot; value=&quot;5&quot;/&gt;&lt;property id=&quot;20300&quot; value=&quot;Slide 21&quot;/&gt;&lt;property id=&quot;20307&quot; value=&quot;339&quot;/&gt;&lt;/object&gt;&lt;object type=&quot;3&quot; unique_id=&quot;37964&quot;&gt;&lt;property id=&quot;20148&quot; value=&quot;5&quot;/&gt;&lt;property id=&quot;20300&quot; value=&quot;Slide 7&quot;/&gt;&lt;property id=&quot;20307&quot; value=&quot;343&quot;/&gt;&lt;/object&gt;&lt;object type=&quot;3&quot; unique_id=&quot;37965&quot;&gt;&lt;property id=&quot;20148&quot; value=&quot;5&quot;/&gt;&lt;property id=&quot;20300&quot; value=&quot;Slide 8&quot;/&gt;&lt;property id=&quot;20307&quot; value=&quot;344&quot;/&gt;&lt;/object&gt;&lt;object type=&quot;3&quot; unique_id=&quot;37966&quot;&gt;&lt;property id=&quot;20148&quot; value=&quot;5&quot;/&gt;&lt;property id=&quot;20300&quot; value=&quot;Slide 13&quot;/&gt;&lt;property id=&quot;20307&quot; value=&quot;345&quot;/&gt;&lt;/object&gt;&lt;object type=&quot;3&quot; unique_id=&quot;37967&quot;&gt;&lt;property id=&quot;20148&quot; value=&quot;5&quot;/&gt;&lt;property id=&quot;20300&quot; value=&quot;Slide 15&quot;/&gt;&lt;property id=&quot;20307&quot; value=&quot;346&quot;/&gt;&lt;/object&gt;&lt;object type=&quot;3&quot; unique_id=&quot;38191&quot;&gt;&lt;property id=&quot;20148&quot; value=&quot;5&quot;/&gt;&lt;property id=&quot;20300&quot; value=&quot;Slide 17&quot;/&gt;&lt;property id=&quot;20307&quot; value=&quot;349&quot;/&gt;&lt;/object&gt;&lt;object type=&quot;3&quot; unique_id=&quot;38192&quot;&gt;&lt;property id=&quot;20148&quot; value=&quot;5&quot;/&gt;&lt;property id=&quot;20300&quot; value=&quot;Slide 18&quot;/&gt;&lt;property id=&quot;20307&quot; value=&quot;350&quot;/&gt;&lt;/object&gt;&lt;object type=&quot;3&quot; unique_id=&quot;38193&quot;&gt;&lt;property id=&quot;20148&quot; value=&quot;5&quot;/&gt;&lt;property id=&quot;20300&quot; value=&quot;Slide 20&quot;/&gt;&lt;property id=&quot;20307&quot; value=&quot;351&quot;/&gt;&lt;/object&gt;&lt;object type=&quot;3&quot; unique_id=&quot;38195&quot;&gt;&lt;property id=&quot;20148&quot; value=&quot;5&quot;/&gt;&lt;property id=&quot;20300&quot; value=&quot;Slide 19&quot;/&gt;&lt;property id=&quot;20307&quot; value=&quot;357&quot;/&gt;&lt;/object&gt;&lt;object type=&quot;3&quot; unique_id=&quot;38196&quot;&gt;&lt;property id=&quot;20148&quot; value=&quot;5&quot;/&gt;&lt;property id=&quot;20300&quot; value=&quot;Slide 24&quot;/&gt;&lt;property id=&quot;20307&quot; value=&quot;354&quot;/&gt;&lt;/object&gt;&lt;object type=&quot;3&quot; unique_id=&quot;38197&quot;&gt;&lt;property id=&quot;20148&quot; value=&quot;5&quot;/&gt;&lt;property id=&quot;20300&quot; value=&quot;Slide 29&quot;/&gt;&lt;property id=&quot;20307&quot; value=&quot;353&quot;/&gt;&lt;/object&gt;&lt;object type=&quot;3&quot; unique_id=&quot;38198&quot;&gt;&lt;property id=&quot;20148&quot; value=&quot;5&quot;/&gt;&lt;property id=&quot;20300&quot; value=&quot;Slide 30&quot;/&gt;&lt;property id=&quot;20307&quot; value=&quot;355&quot;/&gt;&lt;/object&gt;&lt;object type=&quot;3&quot; unique_id=&quot;38199&quot;&gt;&lt;property id=&quot;20148&quot; value=&quot;5&quot;/&gt;&lt;property id=&quot;20300&quot; value=&quot;Slide 35&quot;/&gt;&lt;property id=&quot;20307&quot; value=&quot;356&quot;/&gt;&lt;/object&gt;&lt;object type=&quot;3&quot; unique_id=&quot;38547&quot;&gt;&lt;property id=&quot;20148&quot; value=&quot;5&quot;/&gt;&lt;property id=&quot;20300&quot; value=&quot;Slide 6&quot;/&gt;&lt;property id=&quot;20307&quot; value=&quot;359&quot;/&gt;&lt;/object&gt;&lt;object type=&quot;3&quot; unique_id=&quot;38656&quot;&gt;&lt;property id=&quot;20148&quot; value=&quot;5&quot;/&gt;&lt;property id=&quot;20300&quot; value=&quot;Slide 12&quot;/&gt;&lt;property id=&quot;20307&quot; value=&quot;360&quot;/&gt;&lt;/object&gt;&lt;object type=&quot;3&quot; unique_id=&quot;38729&quot;&gt;&lt;property id=&quot;20148&quot; value=&quot;5&quot;/&gt;&lt;property id=&quot;20300&quot; value=&quot;Slide 9&quot;/&gt;&lt;property id=&quot;20307&quot; value=&quot;363&quot;/&gt;&lt;/object&gt;&lt;object type=&quot;3&quot; unique_id=&quot;38730&quot;&gt;&lt;property id=&quot;20148&quot; value=&quot;5&quot;/&gt;&lt;property id=&quot;20300&quot; value=&quot;Slide 10&quot;/&gt;&lt;property id=&quot;20307&quot; value=&quot;361&quot;/&gt;&lt;/object&gt;&lt;object type=&quot;3&quot; unique_id=&quot;38731&quot;&gt;&lt;property id=&quot;20148&quot; value=&quot;5&quot;/&gt;&lt;property id=&quot;20300&quot; value=&quot;Slide 11&quot;/&gt;&lt;property id=&quot;20307&quot; value=&quot;362&quot;/&gt;&lt;/object&gt;&lt;object type=&quot;3&quot; unique_id=&quot;39108&quot;&gt;&lt;property id=&quot;20148&quot; value=&quot;5&quot;/&gt;&lt;property id=&quot;20300&quot; value=&quot;Slide 14&quot;/&gt;&lt;property id=&quot;20307&quot; value=&quot;366&quot;/&gt;&lt;/object&gt;&lt;object type=&quot;3&quot; unique_id=&quot;39109&quot;&gt;&lt;property id=&quot;20148&quot; value=&quot;5&quot;/&gt;&lt;property id=&quot;20300&quot; value=&quot;Slide 16&quot;/&gt;&lt;property id=&quot;20307&quot; value=&quot;365&quot;/&gt;&lt;/object&gt;&lt;object type=&quot;3&quot; unique_id=&quot;39313&quot;&gt;&lt;property id=&quot;20148&quot; value=&quot;5&quot;/&gt;&lt;property id=&quot;20300&quot; value=&quot;Slide 26&quot;/&gt;&lt;property id=&quot;20307&quot; value=&quot;367&quot;/&gt;&lt;/object&gt;&lt;object type=&quot;3&quot; unique_id=&quot;39344&quot;&gt;&lt;property id=&quot;20148&quot; value=&quot;5&quot;/&gt;&lt;property id=&quot;20300&quot; value=&quot;Slide 28&quot;/&gt;&lt;property id=&quot;20307&quot; value=&quot;368&quot;/&gt;&lt;/object&gt;&lt;object type=&quot;3&quot; unique_id=&quot;39376&quot;&gt;&lt;property id=&quot;20148&quot; value=&quot;5&quot;/&gt;&lt;property id=&quot;20300&quot; value=&quot;Slide 25&quot;/&gt;&lt;property id=&quot;20307&quot; value=&quot;369&quot;/&gt;&lt;/object&gt;&lt;object type=&quot;3&quot; unique_id=&quot;39505&quot;&gt;&lt;property id=&quot;20148&quot; value=&quot;5&quot;/&gt;&lt;property id=&quot;20300&quot; value=&quot;Slide 27&quot;/&gt;&lt;property id=&quot;20307&quot; value=&quot;370&quot;/&gt;&lt;/object&gt;&lt;object type=&quot;3&quot; unique_id=&quot;39986&quot;&gt;&lt;property id=&quot;20148&quot; value=&quot;5&quot;/&gt;&lt;property id=&quot;20300&quot; value=&quot;Slide 31&quot;/&gt;&lt;property id=&quot;20307&quot; value=&quot;371&quot;/&gt;&lt;/object&gt;&lt;object type=&quot;3&quot; unique_id=&quot;39987&quot;&gt;&lt;property id=&quot;20148&quot; value=&quot;5&quot;/&gt;&lt;property id=&quot;20300&quot; value=&quot;Slide 32&quot;/&gt;&lt;property id=&quot;20307&quot; value=&quot;372&quot;/&gt;&lt;/object&gt;&lt;object type=&quot;3&quot; unique_id=&quot;39988&quot;&gt;&lt;property id=&quot;20148&quot; value=&quot;5&quot;/&gt;&lt;property id=&quot;20300&quot; value=&quot;Slide 33&quot;/&gt;&lt;property id=&quot;20307&quot; value=&quot;373&quot;/&gt;&lt;/object&gt;&lt;object type=&quot;3&quot; unique_id=&quot;39989&quot;&gt;&lt;property id=&quot;20148&quot; value=&quot;5&quot;/&gt;&lt;property id=&quot;20300&quot; value=&quot;Slide 34&quot;/&gt;&lt;property id=&quot;20307&quot; value=&quot;374&quot;/&gt;&lt;/object&gt;&lt;object type=&quot;3&quot; unique_id=&quot;45209&quot;&gt;&lt;property id=&quot;20148&quot; value=&quot;5&quot;/&gt;&lt;property id=&quot;20300&quot; value=&quot;Slide 23&quot;/&gt;&lt;property id=&quot;20307&quot; value=&quot;375&quot;/&gt;&lt;/object&gt;&lt;object type=&quot;3&quot; unique_id=&quot;45321&quot;&gt;&lt;property id=&quot;20148&quot; value=&quot;5&quot;/&gt;&lt;property id=&quot;20300&quot; value=&quot;Slide 22&quot;/&gt;&lt;property id=&quot;20307&quot; value=&quot;376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7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1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7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89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function $f$ and a number $a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661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f'(a)=\lim_{h\to0}\frac{[\arctan(-3+h)]-[\arctan(-3)]}{h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5"/>
  <p:tag name="PICTUREFILESIZE" val="4144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L$ be the tangent line to 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24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the point $(1,4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522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Graph} $C$ and $L$ in the rectang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519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Graph} $C$ and $L$ in the rectang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519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Graph} $C$ and $L$ in the rectang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519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C$ be the curve $y=-x^2+2x+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449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\le x\le2$, \quad $1\le y\le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151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2\le x\le4$, \quad $-2\le y\le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240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9\le x\le1.1$, \quad $3.8\le y\le4.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1697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{\color{blue}c}, {\color{blue}d} and {\color{blue}e}, {\color[rgb]{1,0,1}note} that,&#10;as you ``zoom in''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2811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tangent line looks more and mo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277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ke the cur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58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slope of $L$, by computing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803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quation of $L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69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mit of slopes of secant lin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134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7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12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quation of the tange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798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h\to0}\frac{\sqrt{9+2h}-3}{h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2717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o $y=\sqrt{2x+1}$ at the point $(4,3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510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slope of the seca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418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WARNING: In this homework, derivatives mu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64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o $y=\sqrt{2x+1}$ through the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572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4,3)$ \quad and \quad $(4+h,\sqrt{9+2h}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240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7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2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particle moves on a number lin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509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position at any time $t$ is $\sqrt{2t+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2656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average velocity betwe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672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ime $t=4$ and time $t=4+h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1889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e computed from the defintion, {\it i.e.}, as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173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instantaneous velocity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583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ime $t=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700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7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0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heavy object is taken to the top of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2921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uilding 250 feet high. At time $t=0$, it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066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rown upward at 40 feet/second. We enga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613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services of two Nobel prize-winn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2979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mit of the difference quotient. 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226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50+40t-16t^2$ \quad fee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66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bove the ground. Based on this,&#10;{\color[rgb]{1,0,1}find}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3193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lease. {\color[rgb]{1,0,1}Give} your answer in feet per secon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293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hysicists who confer ({\it i.e.}, yell and scream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385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blunt trauma, lacerations and contusion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5"/>
  <p:tag name="PICTUREFILESIZE" val="3265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bject will be loca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733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e another). After several hours of scholar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379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tudy, followed by minor medical treatm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337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ir public that, $t$ seconds after release,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226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y hold a joint press conference, and info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250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roduct, quotient or chain rules, or any o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251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velocity of the object $0.1$ seconds aft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209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7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9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rder these numbers, from smallest to larges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394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echnique coming from a later topi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619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'(-2)$, $f'(-1)$, $f'(0)$, $f'(1)$, $f'(2)$, $f'(3)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2920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te that we are asking about $f'$,&#10;{\color{red}not}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3068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7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6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x)=\frac{9x-2}{5x-1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75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f'(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93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f'(3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99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f'(4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99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f'(a)$, for&#10;an arbitrary number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4"/>
  <p:tag name="PICTUREFILESIZE" val="3297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the quotient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301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Use only the definition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208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erivative as the limit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091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ifference quotie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36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8882</TotalTime>
  <Words>14</Words>
  <Application>Microsoft Office PowerPoint</Application>
  <PresentationFormat>On-screen Show (4:3)</PresentationFormat>
  <Paragraphs>10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1040</cp:revision>
  <dcterms:created xsi:type="dcterms:W3CDTF">2008-09-20T13:47:00Z</dcterms:created>
  <dcterms:modified xsi:type="dcterms:W3CDTF">2013-02-13T19:45:30Z</dcterms:modified>
</cp:coreProperties>
</file>