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33" r:id="rId2"/>
    <p:sldId id="341" r:id="rId3"/>
    <p:sldId id="347" r:id="rId4"/>
    <p:sldId id="335" r:id="rId5"/>
    <p:sldId id="344" r:id="rId6"/>
    <p:sldId id="345" r:id="rId7"/>
    <p:sldId id="336" r:id="rId8"/>
    <p:sldId id="343" r:id="rId9"/>
    <p:sldId id="340" r:id="rId10"/>
    <p:sldId id="346" r:id="rId11"/>
  </p:sldIdLst>
  <p:sldSz cx="9144000" cy="6858000" type="screen4x3"/>
  <p:notesSz cx="7315200" cy="9601200"/>
  <p:custDataLst>
    <p:tags r:id="rId1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2" autoAdjust="0"/>
    <p:restoredTop sz="99811" autoAdjust="0"/>
  </p:normalViewPr>
  <p:slideViewPr>
    <p:cSldViewPr>
      <p:cViewPr varScale="1">
        <p:scale>
          <a:sx n="76" d="100"/>
          <a:sy n="76" d="100"/>
        </p:scale>
        <p:origin x="-10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5C7704AC-307E-4C55-8FFF-6B53D51A7A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502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C7EF34-85C4-41A9-95A2-77035237041E}" type="slidenum">
              <a:rPr lang="en-US"/>
              <a:pPr/>
              <a:t>1</a:t>
            </a:fld>
            <a:endParaRPr lang="en-US"/>
          </a:p>
        </p:txBody>
      </p:sp>
      <p:sp>
        <p:nvSpPr>
          <p:cNvPr id="90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06B2B6-9814-4A05-BD61-20CB045870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24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555F8F-40AD-461B-87FD-2695971647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94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32A4EE-5702-4161-A433-18E81E8486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295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59302-F5D9-4DD9-BC00-378281793B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896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1A37F2-91EA-4159-BEC2-C3FAACBE84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162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EDB94B-A1BD-455A-9F12-0771D7E9A1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469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48B18-6FB0-40C9-BA21-B277DE097F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397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60A19D-E47D-4B75-8FCC-52E872E946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C56B36-E05F-4A1C-9D97-D5C548A3A7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921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4E1A94-603A-4D9C-AFFF-872A42641E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14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48AA61-044D-4839-A58D-49CDD7E159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659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404D7C3-BB50-4713-A363-8F65CD4D47F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61.png"/><Relationship Id="rId3" Type="http://schemas.openxmlformats.org/officeDocument/2006/relationships/tags" Target="../tags/tag95.xml"/><Relationship Id="rId21" Type="http://schemas.openxmlformats.org/officeDocument/2006/relationships/image" Target="../media/image63.png"/><Relationship Id="rId7" Type="http://schemas.openxmlformats.org/officeDocument/2006/relationships/tags" Target="../tags/tag99.xml"/><Relationship Id="rId12" Type="http://schemas.openxmlformats.org/officeDocument/2006/relationships/tags" Target="../tags/tag104.xml"/><Relationship Id="rId17" Type="http://schemas.openxmlformats.org/officeDocument/2006/relationships/image" Target="../media/image60.png"/><Relationship Id="rId2" Type="http://schemas.openxmlformats.org/officeDocument/2006/relationships/tags" Target="../tags/tag94.xml"/><Relationship Id="rId16" Type="http://schemas.openxmlformats.org/officeDocument/2006/relationships/image" Target="../media/image59.png"/><Relationship Id="rId20" Type="http://schemas.openxmlformats.org/officeDocument/2006/relationships/image" Target="../media/image51.png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tags" Target="../tags/tag103.xml"/><Relationship Id="rId24" Type="http://schemas.openxmlformats.org/officeDocument/2006/relationships/image" Target="../media/image65.png"/><Relationship Id="rId5" Type="http://schemas.openxmlformats.org/officeDocument/2006/relationships/tags" Target="../tags/tag97.xml"/><Relationship Id="rId15" Type="http://schemas.openxmlformats.org/officeDocument/2006/relationships/image" Target="../media/image58.png"/><Relationship Id="rId23" Type="http://schemas.openxmlformats.org/officeDocument/2006/relationships/image" Target="../media/image1.png"/><Relationship Id="rId10" Type="http://schemas.openxmlformats.org/officeDocument/2006/relationships/tags" Target="../tags/tag102.xml"/><Relationship Id="rId19" Type="http://schemas.openxmlformats.org/officeDocument/2006/relationships/image" Target="../media/image62.png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../media/image57.png"/><Relationship Id="rId22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.png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image" Target="../media/image5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image" Target="../media/image4.png"/><Relationship Id="rId5" Type="http://schemas.openxmlformats.org/officeDocument/2006/relationships/tags" Target="../tags/tag8.xml"/><Relationship Id="rId10" Type="http://schemas.openxmlformats.org/officeDocument/2006/relationships/image" Target="../media/image3.png"/><Relationship Id="rId4" Type="http://schemas.openxmlformats.org/officeDocument/2006/relationships/tags" Target="../tags/tag7.xml"/><Relationship Id="rId9" Type="http://schemas.openxmlformats.org/officeDocument/2006/relationships/image" Target="../media/image2.png"/><Relationship Id="rId1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9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8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5.png"/><Relationship Id="rId5" Type="http://schemas.openxmlformats.org/officeDocument/2006/relationships/tags" Target="../tags/tag15.xml"/><Relationship Id="rId10" Type="http://schemas.openxmlformats.org/officeDocument/2006/relationships/image" Target="../media/image4.png"/><Relationship Id="rId4" Type="http://schemas.openxmlformats.org/officeDocument/2006/relationships/tags" Target="../tags/tag14.xml"/><Relationship Id="rId9" Type="http://schemas.openxmlformats.org/officeDocument/2006/relationships/image" Target="../media/image7.png"/><Relationship Id="rId1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image" Target="../media/image1.png"/><Relationship Id="rId18" Type="http://schemas.openxmlformats.org/officeDocument/2006/relationships/image" Target="../media/image5.png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12" Type="http://schemas.openxmlformats.org/officeDocument/2006/relationships/image" Target="../media/image10.png"/><Relationship Id="rId17" Type="http://schemas.openxmlformats.org/officeDocument/2006/relationships/image" Target="../media/image13.png"/><Relationship Id="rId2" Type="http://schemas.openxmlformats.org/officeDocument/2006/relationships/tags" Target="../tags/tag19.xml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2.xml"/><Relationship Id="rId15" Type="http://schemas.openxmlformats.org/officeDocument/2006/relationships/image" Target="../media/image11.png"/><Relationship Id="rId10" Type="http://schemas.openxmlformats.org/officeDocument/2006/relationships/tags" Target="../tags/tag27.xml"/><Relationship Id="rId19" Type="http://schemas.openxmlformats.org/officeDocument/2006/relationships/image" Target="../media/image14.png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13" Type="http://schemas.openxmlformats.org/officeDocument/2006/relationships/tags" Target="../tags/tag40.xml"/><Relationship Id="rId18" Type="http://schemas.openxmlformats.org/officeDocument/2006/relationships/tags" Target="../tags/tag45.xml"/><Relationship Id="rId26" Type="http://schemas.openxmlformats.org/officeDocument/2006/relationships/image" Target="../media/image19.png"/><Relationship Id="rId3" Type="http://schemas.openxmlformats.org/officeDocument/2006/relationships/tags" Target="../tags/tag30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24.png"/><Relationship Id="rId7" Type="http://schemas.openxmlformats.org/officeDocument/2006/relationships/tags" Target="../tags/tag34.xml"/><Relationship Id="rId12" Type="http://schemas.openxmlformats.org/officeDocument/2006/relationships/tags" Target="../tags/tag39.xml"/><Relationship Id="rId17" Type="http://schemas.openxmlformats.org/officeDocument/2006/relationships/tags" Target="../tags/tag44.xml"/><Relationship Id="rId25" Type="http://schemas.openxmlformats.org/officeDocument/2006/relationships/image" Target="../media/image18.png"/><Relationship Id="rId33" Type="http://schemas.openxmlformats.org/officeDocument/2006/relationships/image" Target="../media/image23.png"/><Relationship Id="rId38" Type="http://schemas.openxmlformats.org/officeDocument/2006/relationships/image" Target="../media/image1.png"/><Relationship Id="rId2" Type="http://schemas.openxmlformats.org/officeDocument/2006/relationships/tags" Target="../tags/tag29.xml"/><Relationship Id="rId16" Type="http://schemas.openxmlformats.org/officeDocument/2006/relationships/tags" Target="../tags/tag43.xml"/><Relationship Id="rId20" Type="http://schemas.openxmlformats.org/officeDocument/2006/relationships/tags" Target="../tags/tag47.xml"/><Relationship Id="rId29" Type="http://schemas.openxmlformats.org/officeDocument/2006/relationships/image" Target="../media/image20.png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tags" Target="../tags/tag38.xml"/><Relationship Id="rId24" Type="http://schemas.openxmlformats.org/officeDocument/2006/relationships/image" Target="../media/image17.png"/><Relationship Id="rId32" Type="http://schemas.openxmlformats.org/officeDocument/2006/relationships/image" Target="../media/image22.png"/><Relationship Id="rId37" Type="http://schemas.openxmlformats.org/officeDocument/2006/relationships/image" Target="../media/image27.png"/><Relationship Id="rId5" Type="http://schemas.openxmlformats.org/officeDocument/2006/relationships/tags" Target="../tags/tag32.xml"/><Relationship Id="rId15" Type="http://schemas.openxmlformats.org/officeDocument/2006/relationships/tags" Target="../tags/tag42.xml"/><Relationship Id="rId23" Type="http://schemas.openxmlformats.org/officeDocument/2006/relationships/image" Target="../media/image16.png"/><Relationship Id="rId28" Type="http://schemas.openxmlformats.org/officeDocument/2006/relationships/image" Target="../media/image11.png"/><Relationship Id="rId36" Type="http://schemas.openxmlformats.org/officeDocument/2006/relationships/image" Target="../media/image26.png"/><Relationship Id="rId10" Type="http://schemas.openxmlformats.org/officeDocument/2006/relationships/tags" Target="../tags/tag37.xml"/><Relationship Id="rId19" Type="http://schemas.openxmlformats.org/officeDocument/2006/relationships/tags" Target="../tags/tag46.xml"/><Relationship Id="rId31" Type="http://schemas.openxmlformats.org/officeDocument/2006/relationships/image" Target="../media/image21.png"/><Relationship Id="rId4" Type="http://schemas.openxmlformats.org/officeDocument/2006/relationships/tags" Target="../tags/tag31.xml"/><Relationship Id="rId9" Type="http://schemas.openxmlformats.org/officeDocument/2006/relationships/tags" Target="../tags/tag36.xml"/><Relationship Id="rId14" Type="http://schemas.openxmlformats.org/officeDocument/2006/relationships/tags" Target="../tags/tag41.xml"/><Relationship Id="rId22" Type="http://schemas.openxmlformats.org/officeDocument/2006/relationships/image" Target="../media/image7.png"/><Relationship Id="rId27" Type="http://schemas.openxmlformats.org/officeDocument/2006/relationships/image" Target="../media/image5.png"/><Relationship Id="rId30" Type="http://schemas.openxmlformats.org/officeDocument/2006/relationships/image" Target="../media/image12.png"/><Relationship Id="rId35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.png"/><Relationship Id="rId3" Type="http://schemas.openxmlformats.org/officeDocument/2006/relationships/tags" Target="../tags/tag50.xml"/><Relationship Id="rId7" Type="http://schemas.openxmlformats.org/officeDocument/2006/relationships/tags" Target="../tags/tag54.xml"/><Relationship Id="rId12" Type="http://schemas.openxmlformats.org/officeDocument/2006/relationships/image" Target="../media/image31.pn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11" Type="http://schemas.openxmlformats.org/officeDocument/2006/relationships/image" Target="../media/image30.png"/><Relationship Id="rId5" Type="http://schemas.openxmlformats.org/officeDocument/2006/relationships/tags" Target="../tags/tag52.xml"/><Relationship Id="rId10" Type="http://schemas.openxmlformats.org/officeDocument/2006/relationships/image" Target="../media/image29.png"/><Relationship Id="rId4" Type="http://schemas.openxmlformats.org/officeDocument/2006/relationships/tags" Target="../tags/tag51.xml"/><Relationship Id="rId9" Type="http://schemas.openxmlformats.org/officeDocument/2006/relationships/image" Target="../media/image28.png"/><Relationship Id="rId1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13" Type="http://schemas.openxmlformats.org/officeDocument/2006/relationships/tags" Target="../tags/tag67.xml"/><Relationship Id="rId18" Type="http://schemas.openxmlformats.org/officeDocument/2006/relationships/image" Target="../media/image23.png"/><Relationship Id="rId26" Type="http://schemas.openxmlformats.org/officeDocument/2006/relationships/image" Target="../media/image40.png"/><Relationship Id="rId3" Type="http://schemas.openxmlformats.org/officeDocument/2006/relationships/tags" Target="../tags/tag57.xml"/><Relationship Id="rId21" Type="http://schemas.openxmlformats.org/officeDocument/2006/relationships/image" Target="../media/image37.png"/><Relationship Id="rId7" Type="http://schemas.openxmlformats.org/officeDocument/2006/relationships/tags" Target="../tags/tag61.xml"/><Relationship Id="rId12" Type="http://schemas.openxmlformats.org/officeDocument/2006/relationships/tags" Target="../tags/tag66.xml"/><Relationship Id="rId17" Type="http://schemas.openxmlformats.org/officeDocument/2006/relationships/image" Target="../media/image26.png"/><Relationship Id="rId25" Type="http://schemas.openxmlformats.org/officeDocument/2006/relationships/image" Target="../media/image39.png"/><Relationship Id="rId2" Type="http://schemas.openxmlformats.org/officeDocument/2006/relationships/tags" Target="../tags/tag56.xml"/><Relationship Id="rId16" Type="http://schemas.openxmlformats.org/officeDocument/2006/relationships/image" Target="../media/image34.png"/><Relationship Id="rId20" Type="http://schemas.openxmlformats.org/officeDocument/2006/relationships/image" Target="../media/image36.png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tags" Target="../tags/tag65.xml"/><Relationship Id="rId24" Type="http://schemas.openxmlformats.org/officeDocument/2006/relationships/image" Target="../media/image38.png"/><Relationship Id="rId5" Type="http://schemas.openxmlformats.org/officeDocument/2006/relationships/tags" Target="../tags/tag59.xml"/><Relationship Id="rId15" Type="http://schemas.openxmlformats.org/officeDocument/2006/relationships/image" Target="../media/image33.png"/><Relationship Id="rId23" Type="http://schemas.openxmlformats.org/officeDocument/2006/relationships/image" Target="../media/image1.png"/><Relationship Id="rId10" Type="http://schemas.openxmlformats.org/officeDocument/2006/relationships/tags" Target="../tags/tag64.xml"/><Relationship Id="rId19" Type="http://schemas.openxmlformats.org/officeDocument/2006/relationships/image" Target="../media/image35.png"/><Relationship Id="rId4" Type="http://schemas.openxmlformats.org/officeDocument/2006/relationships/tags" Target="../tags/tag58.xml"/><Relationship Id="rId9" Type="http://schemas.openxmlformats.org/officeDocument/2006/relationships/tags" Target="../tags/tag63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75.xml"/><Relationship Id="rId13" Type="http://schemas.openxmlformats.org/officeDocument/2006/relationships/image" Target="../media/image41.png"/><Relationship Id="rId18" Type="http://schemas.openxmlformats.org/officeDocument/2006/relationships/image" Target="../media/image43.png"/><Relationship Id="rId3" Type="http://schemas.openxmlformats.org/officeDocument/2006/relationships/tags" Target="../tags/tag70.xml"/><Relationship Id="rId21" Type="http://schemas.openxmlformats.org/officeDocument/2006/relationships/image" Target="../media/image25.png"/><Relationship Id="rId7" Type="http://schemas.openxmlformats.org/officeDocument/2006/relationships/tags" Target="../tags/tag74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23.png"/><Relationship Id="rId2" Type="http://schemas.openxmlformats.org/officeDocument/2006/relationships/tags" Target="../tags/tag69.xml"/><Relationship Id="rId16" Type="http://schemas.openxmlformats.org/officeDocument/2006/relationships/image" Target="../media/image26.png"/><Relationship Id="rId20" Type="http://schemas.openxmlformats.org/officeDocument/2006/relationships/image" Target="../media/image37.png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11" Type="http://schemas.openxmlformats.org/officeDocument/2006/relationships/tags" Target="../tags/tag78.xml"/><Relationship Id="rId5" Type="http://schemas.openxmlformats.org/officeDocument/2006/relationships/tags" Target="../tags/tag72.xml"/><Relationship Id="rId15" Type="http://schemas.openxmlformats.org/officeDocument/2006/relationships/image" Target="../media/image42.png"/><Relationship Id="rId10" Type="http://schemas.openxmlformats.org/officeDocument/2006/relationships/tags" Target="../tags/tag77.xml"/><Relationship Id="rId19" Type="http://schemas.openxmlformats.org/officeDocument/2006/relationships/image" Target="../media/image44.png"/><Relationship Id="rId4" Type="http://schemas.openxmlformats.org/officeDocument/2006/relationships/tags" Target="../tags/tag71.xml"/><Relationship Id="rId9" Type="http://schemas.openxmlformats.org/officeDocument/2006/relationships/tags" Target="../tags/tag76.xml"/><Relationship Id="rId14" Type="http://schemas.openxmlformats.org/officeDocument/2006/relationships/image" Target="../media/image34.png"/><Relationship Id="rId2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86.xml"/><Relationship Id="rId13" Type="http://schemas.openxmlformats.org/officeDocument/2006/relationships/tags" Target="../tags/tag91.xml"/><Relationship Id="rId18" Type="http://schemas.openxmlformats.org/officeDocument/2006/relationships/image" Target="../media/image47.png"/><Relationship Id="rId26" Type="http://schemas.openxmlformats.org/officeDocument/2006/relationships/image" Target="../media/image54.png"/><Relationship Id="rId3" Type="http://schemas.openxmlformats.org/officeDocument/2006/relationships/tags" Target="../tags/tag81.xml"/><Relationship Id="rId21" Type="http://schemas.openxmlformats.org/officeDocument/2006/relationships/image" Target="../media/image1.png"/><Relationship Id="rId7" Type="http://schemas.openxmlformats.org/officeDocument/2006/relationships/tags" Target="../tags/tag85.xml"/><Relationship Id="rId12" Type="http://schemas.openxmlformats.org/officeDocument/2006/relationships/tags" Target="../tags/tag90.xml"/><Relationship Id="rId17" Type="http://schemas.openxmlformats.org/officeDocument/2006/relationships/image" Target="../media/image46.png"/><Relationship Id="rId25" Type="http://schemas.openxmlformats.org/officeDocument/2006/relationships/image" Target="../media/image53.png"/><Relationship Id="rId2" Type="http://schemas.openxmlformats.org/officeDocument/2006/relationships/tags" Target="../tags/tag80.xml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1" Type="http://schemas.openxmlformats.org/officeDocument/2006/relationships/tags" Target="../tags/tag79.xml"/><Relationship Id="rId6" Type="http://schemas.openxmlformats.org/officeDocument/2006/relationships/tags" Target="../tags/tag84.xml"/><Relationship Id="rId11" Type="http://schemas.openxmlformats.org/officeDocument/2006/relationships/tags" Target="../tags/tag89.xml"/><Relationship Id="rId24" Type="http://schemas.openxmlformats.org/officeDocument/2006/relationships/image" Target="../media/image52.png"/><Relationship Id="rId5" Type="http://schemas.openxmlformats.org/officeDocument/2006/relationships/tags" Target="../tags/tag83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51.png"/><Relationship Id="rId28" Type="http://schemas.openxmlformats.org/officeDocument/2006/relationships/image" Target="../media/image56.png"/><Relationship Id="rId10" Type="http://schemas.openxmlformats.org/officeDocument/2006/relationships/tags" Target="../tags/tag88.xml"/><Relationship Id="rId19" Type="http://schemas.openxmlformats.org/officeDocument/2006/relationships/image" Target="../media/image48.png"/><Relationship Id="rId4" Type="http://schemas.openxmlformats.org/officeDocument/2006/relationships/tags" Target="../tags/tag82.xml"/><Relationship Id="rId9" Type="http://schemas.openxmlformats.org/officeDocument/2006/relationships/tags" Target="../tags/tag87.xml"/><Relationship Id="rId14" Type="http://schemas.openxmlformats.org/officeDocument/2006/relationships/tags" Target="../tags/tag92.xml"/><Relationship Id="rId22" Type="http://schemas.openxmlformats.org/officeDocument/2006/relationships/image" Target="../media/image50.png"/><Relationship Id="rId27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7E6EC-9207-437F-8D0F-60C3F8850ABB}" type="slidenum">
              <a:rPr lang="en-US"/>
              <a:pPr/>
              <a:t>1</a:t>
            </a:fld>
            <a:endParaRPr lang="en-US"/>
          </a:p>
        </p:txBody>
      </p:sp>
      <p:sp>
        <p:nvSpPr>
          <p:cNvPr id="82022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229" name="Text Box 5"/>
          <p:cNvSpPr txBox="1">
            <a:spLocks noChangeArrowheads="1"/>
          </p:cNvSpPr>
          <p:nvPr/>
        </p:nvSpPr>
        <p:spPr bwMode="auto">
          <a:xfrm>
            <a:off x="1066800" y="2514600"/>
            <a:ext cx="7010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/>
              <a:t>CALCULUS</a:t>
            </a:r>
          </a:p>
          <a:p>
            <a:pPr algn="ctr"/>
            <a:r>
              <a:rPr lang="en-US" sz="2400"/>
              <a:t>The derivative of a function is a function</a:t>
            </a:r>
          </a:p>
        </p:txBody>
      </p:sp>
      <p:sp>
        <p:nvSpPr>
          <p:cNvPr id="820232" name="Rectangle 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600" y="3301652"/>
            <a:ext cx="1001136" cy="2641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10</a:t>
            </a:fld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1" y="152400"/>
            <a:ext cx="1417270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7063" y="609600"/>
            <a:ext cx="7919737" cy="3595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5245" y="51148"/>
            <a:ext cx="5122321" cy="4728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9052" y="3000644"/>
            <a:ext cx="6748414" cy="4343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9052" y="3518325"/>
            <a:ext cx="7221948" cy="3210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453" y="5161682"/>
            <a:ext cx="8805297" cy="4160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97" y="4795380"/>
            <a:ext cx="3459203" cy="3028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6073" y="6125982"/>
            <a:ext cx="6688561" cy="3593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2693096"/>
            <a:ext cx="869902" cy="2835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44006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5672958"/>
            <a:ext cx="7802960" cy="3593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6458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Arrow Connector 48"/>
          <p:cNvCxnSpPr/>
          <p:nvPr/>
        </p:nvCxnSpPr>
        <p:spPr bwMode="auto">
          <a:xfrm flipH="1" flipV="1">
            <a:off x="6172200" y="3636932"/>
            <a:ext cx="0" cy="2331720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Arrow Connector 50"/>
          <p:cNvCxnSpPr/>
          <p:nvPr/>
        </p:nvCxnSpPr>
        <p:spPr bwMode="auto">
          <a:xfrm flipH="1" flipV="1">
            <a:off x="3429000" y="3682652"/>
            <a:ext cx="0" cy="2331720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Arrow Connector 55"/>
          <p:cNvCxnSpPr/>
          <p:nvPr/>
        </p:nvCxnSpPr>
        <p:spPr bwMode="auto">
          <a:xfrm>
            <a:off x="1447800" y="4796344"/>
            <a:ext cx="7620000" cy="0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Arrow Connector 54"/>
          <p:cNvCxnSpPr/>
          <p:nvPr/>
        </p:nvCxnSpPr>
        <p:spPr bwMode="auto">
          <a:xfrm flipH="1" flipV="1">
            <a:off x="5257800" y="3682652"/>
            <a:ext cx="0" cy="2286000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" name="Freeform 52"/>
          <p:cNvSpPr>
            <a:spLocks/>
          </p:cNvSpPr>
          <p:nvPr/>
        </p:nvSpPr>
        <p:spPr bwMode="auto">
          <a:xfrm flipV="1">
            <a:off x="1618596" y="3838982"/>
            <a:ext cx="7289129" cy="2104618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1399 w 52035"/>
              <a:gd name="connsiteY0" fmla="*/ 0 h 13014"/>
              <a:gd name="connsiteX1" fmla="*/ 4589 w 52035"/>
              <a:gd name="connsiteY1" fmla="*/ 6359 h 13014"/>
              <a:gd name="connsiteX2" fmla="*/ 52035 w 52035"/>
              <a:gd name="connsiteY2" fmla="*/ 13014 h 13014"/>
              <a:gd name="connsiteX0" fmla="*/ 0 w 50636"/>
              <a:gd name="connsiteY0" fmla="*/ 0 h 13014"/>
              <a:gd name="connsiteX1" fmla="*/ 29101 w 50636"/>
              <a:gd name="connsiteY1" fmla="*/ 1724 h 13014"/>
              <a:gd name="connsiteX2" fmla="*/ 3190 w 50636"/>
              <a:gd name="connsiteY2" fmla="*/ 6359 h 13014"/>
              <a:gd name="connsiteX3" fmla="*/ 50636 w 50636"/>
              <a:gd name="connsiteY3" fmla="*/ 13014 h 13014"/>
              <a:gd name="connsiteX0" fmla="*/ 0 w 56948"/>
              <a:gd name="connsiteY0" fmla="*/ 9306 h 11361"/>
              <a:gd name="connsiteX1" fmla="*/ 35413 w 56948"/>
              <a:gd name="connsiteY1" fmla="*/ 71 h 11361"/>
              <a:gd name="connsiteX2" fmla="*/ 9502 w 56948"/>
              <a:gd name="connsiteY2" fmla="*/ 4706 h 11361"/>
              <a:gd name="connsiteX3" fmla="*/ 56948 w 56948"/>
              <a:gd name="connsiteY3" fmla="*/ 11361 h 11361"/>
              <a:gd name="connsiteX0" fmla="*/ 0 w 56948"/>
              <a:gd name="connsiteY0" fmla="*/ 9244 h 11299"/>
              <a:gd name="connsiteX1" fmla="*/ 35413 w 56948"/>
              <a:gd name="connsiteY1" fmla="*/ 9 h 11299"/>
              <a:gd name="connsiteX2" fmla="*/ 56948 w 56948"/>
              <a:gd name="connsiteY2" fmla="*/ 11299 h 11299"/>
              <a:gd name="connsiteX0" fmla="*/ 0 w 71151"/>
              <a:gd name="connsiteY0" fmla="*/ 14173 h 14216"/>
              <a:gd name="connsiteX1" fmla="*/ 49616 w 71151"/>
              <a:gd name="connsiteY1" fmla="*/ 6 h 14216"/>
              <a:gd name="connsiteX2" fmla="*/ 71151 w 71151"/>
              <a:gd name="connsiteY2" fmla="*/ 11296 h 14216"/>
              <a:gd name="connsiteX0" fmla="*/ 0 w 71151"/>
              <a:gd name="connsiteY0" fmla="*/ 14173 h 14177"/>
              <a:gd name="connsiteX1" fmla="*/ 49616 w 71151"/>
              <a:gd name="connsiteY1" fmla="*/ 6 h 14177"/>
              <a:gd name="connsiteX2" fmla="*/ 71151 w 71151"/>
              <a:gd name="connsiteY2" fmla="*/ 11296 h 14177"/>
              <a:gd name="connsiteX0" fmla="*/ 0 w 71151"/>
              <a:gd name="connsiteY0" fmla="*/ 3726 h 3746"/>
              <a:gd name="connsiteX1" fmla="*/ 57506 w 71151"/>
              <a:gd name="connsiteY1" fmla="*/ 1477 h 3746"/>
              <a:gd name="connsiteX2" fmla="*/ 71151 w 71151"/>
              <a:gd name="connsiteY2" fmla="*/ 849 h 3746"/>
              <a:gd name="connsiteX0" fmla="*/ 0 w 10111"/>
              <a:gd name="connsiteY0" fmla="*/ 12872 h 12911"/>
              <a:gd name="connsiteX1" fmla="*/ 8193 w 10111"/>
              <a:gd name="connsiteY1" fmla="*/ 3942 h 12911"/>
              <a:gd name="connsiteX2" fmla="*/ 10111 w 10111"/>
              <a:gd name="connsiteY2" fmla="*/ 2265 h 12911"/>
              <a:gd name="connsiteX0" fmla="*/ 0 w 10111"/>
              <a:gd name="connsiteY0" fmla="*/ 12202 h 12280"/>
              <a:gd name="connsiteX1" fmla="*/ 8359 w 10111"/>
              <a:gd name="connsiteY1" fmla="*/ 8757 h 12280"/>
              <a:gd name="connsiteX2" fmla="*/ 10111 w 10111"/>
              <a:gd name="connsiteY2" fmla="*/ 1595 h 12280"/>
              <a:gd name="connsiteX0" fmla="*/ 0 w 10111"/>
              <a:gd name="connsiteY0" fmla="*/ 12779 h 12857"/>
              <a:gd name="connsiteX1" fmla="*/ 8359 w 10111"/>
              <a:gd name="connsiteY1" fmla="*/ 9334 h 12857"/>
              <a:gd name="connsiteX2" fmla="*/ 10111 w 10111"/>
              <a:gd name="connsiteY2" fmla="*/ 2172 h 12857"/>
              <a:gd name="connsiteX0" fmla="*/ 0 w 10111"/>
              <a:gd name="connsiteY0" fmla="*/ 12779 h 13242"/>
              <a:gd name="connsiteX1" fmla="*/ 8359 w 10111"/>
              <a:gd name="connsiteY1" fmla="*/ 9334 h 13242"/>
              <a:gd name="connsiteX2" fmla="*/ 10111 w 10111"/>
              <a:gd name="connsiteY2" fmla="*/ 2172 h 13242"/>
              <a:gd name="connsiteX0" fmla="*/ 0 w 10111"/>
              <a:gd name="connsiteY0" fmla="*/ 12397 h 12522"/>
              <a:gd name="connsiteX1" fmla="*/ 8359 w 10111"/>
              <a:gd name="connsiteY1" fmla="*/ 8952 h 12522"/>
              <a:gd name="connsiteX2" fmla="*/ 10111 w 10111"/>
              <a:gd name="connsiteY2" fmla="*/ 1790 h 12522"/>
              <a:gd name="connsiteX0" fmla="*/ 0 w 12939"/>
              <a:gd name="connsiteY0" fmla="*/ 59403 h 61686"/>
              <a:gd name="connsiteX1" fmla="*/ 8359 w 12939"/>
              <a:gd name="connsiteY1" fmla="*/ 55958 h 61686"/>
              <a:gd name="connsiteX2" fmla="*/ 12939 w 12939"/>
              <a:gd name="connsiteY2" fmla="*/ 525 h 61686"/>
              <a:gd name="connsiteX0" fmla="*/ 0 w 12939"/>
              <a:gd name="connsiteY0" fmla="*/ 58878 h 61161"/>
              <a:gd name="connsiteX1" fmla="*/ 8359 w 12939"/>
              <a:gd name="connsiteY1" fmla="*/ 55433 h 61161"/>
              <a:gd name="connsiteX2" fmla="*/ 12939 w 12939"/>
              <a:gd name="connsiteY2" fmla="*/ 0 h 61161"/>
              <a:gd name="connsiteX0" fmla="*/ 0 w 13771"/>
              <a:gd name="connsiteY0" fmla="*/ 60341 h 62723"/>
              <a:gd name="connsiteX1" fmla="*/ 8359 w 13771"/>
              <a:gd name="connsiteY1" fmla="*/ 56896 h 62723"/>
              <a:gd name="connsiteX2" fmla="*/ 13771 w 13771"/>
              <a:gd name="connsiteY2" fmla="*/ 0 h 62723"/>
              <a:gd name="connsiteX0" fmla="*/ 0 w 13882"/>
              <a:gd name="connsiteY0" fmla="*/ 60707 h 63114"/>
              <a:gd name="connsiteX1" fmla="*/ 8359 w 13882"/>
              <a:gd name="connsiteY1" fmla="*/ 57262 h 63114"/>
              <a:gd name="connsiteX2" fmla="*/ 13882 w 13882"/>
              <a:gd name="connsiteY2" fmla="*/ 0 h 63114"/>
              <a:gd name="connsiteX0" fmla="*/ 0 w 13882"/>
              <a:gd name="connsiteY0" fmla="*/ 60707 h 60814"/>
              <a:gd name="connsiteX1" fmla="*/ 9024 w 13882"/>
              <a:gd name="connsiteY1" fmla="*/ 48120 h 60814"/>
              <a:gd name="connsiteX2" fmla="*/ 13882 w 13882"/>
              <a:gd name="connsiteY2" fmla="*/ 0 h 60814"/>
              <a:gd name="connsiteX0" fmla="*/ 0 w 13882"/>
              <a:gd name="connsiteY0" fmla="*/ 60707 h 60775"/>
              <a:gd name="connsiteX1" fmla="*/ 9024 w 13882"/>
              <a:gd name="connsiteY1" fmla="*/ 48120 h 60775"/>
              <a:gd name="connsiteX2" fmla="*/ 13882 w 13882"/>
              <a:gd name="connsiteY2" fmla="*/ 0 h 60775"/>
              <a:gd name="connsiteX0" fmla="*/ 0 w 13882"/>
              <a:gd name="connsiteY0" fmla="*/ 60707 h 60752"/>
              <a:gd name="connsiteX1" fmla="*/ 9024 w 13882"/>
              <a:gd name="connsiteY1" fmla="*/ 48120 h 60752"/>
              <a:gd name="connsiteX2" fmla="*/ 13882 w 13882"/>
              <a:gd name="connsiteY2" fmla="*/ 0 h 60752"/>
              <a:gd name="connsiteX0" fmla="*/ 0 w 13882"/>
              <a:gd name="connsiteY0" fmla="*/ 60707 h 60815"/>
              <a:gd name="connsiteX1" fmla="*/ 11277 w 13882"/>
              <a:gd name="connsiteY1" fmla="*/ 53897 h 60815"/>
              <a:gd name="connsiteX2" fmla="*/ 13882 w 13882"/>
              <a:gd name="connsiteY2" fmla="*/ 0 h 60815"/>
              <a:gd name="connsiteX0" fmla="*/ 0 w 13882"/>
              <a:gd name="connsiteY0" fmla="*/ 60707 h 60789"/>
              <a:gd name="connsiteX1" fmla="*/ 11277 w 13882"/>
              <a:gd name="connsiteY1" fmla="*/ 53897 h 60789"/>
              <a:gd name="connsiteX2" fmla="*/ 13882 w 13882"/>
              <a:gd name="connsiteY2" fmla="*/ 0 h 60789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3882 w 13882"/>
              <a:gd name="connsiteY2" fmla="*/ 0 h 60834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2504 w 13882"/>
              <a:gd name="connsiteY2" fmla="*/ 40876 h 60834"/>
              <a:gd name="connsiteX3" fmla="*/ 13882 w 13882"/>
              <a:gd name="connsiteY3" fmla="*/ 0 h 60834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707"/>
              <a:gd name="connsiteX1" fmla="*/ 8749 w 13882"/>
              <a:gd name="connsiteY1" fmla="*/ 56955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13882"/>
              <a:gd name="connsiteY0" fmla="*/ 60707 h 60707"/>
              <a:gd name="connsiteX1" fmla="*/ 9189 w 13882"/>
              <a:gd name="connsiteY1" fmla="*/ 55936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31309"/>
              <a:gd name="connsiteY0" fmla="*/ 56650 h 56650"/>
              <a:gd name="connsiteX1" fmla="*/ 9189 w 31309"/>
              <a:gd name="connsiteY1" fmla="*/ 51879 h 56650"/>
              <a:gd name="connsiteX2" fmla="*/ 13109 w 31309"/>
              <a:gd name="connsiteY2" fmla="*/ 36819 h 56650"/>
              <a:gd name="connsiteX3" fmla="*/ 31309 w 31309"/>
              <a:gd name="connsiteY3" fmla="*/ 0 h 56650"/>
              <a:gd name="connsiteX0" fmla="*/ 0 w 31309"/>
              <a:gd name="connsiteY0" fmla="*/ 56650 h 56650"/>
              <a:gd name="connsiteX1" fmla="*/ 9189 w 31309"/>
              <a:gd name="connsiteY1" fmla="*/ 51879 h 56650"/>
              <a:gd name="connsiteX2" fmla="*/ 13109 w 31309"/>
              <a:gd name="connsiteY2" fmla="*/ 36819 h 56650"/>
              <a:gd name="connsiteX3" fmla="*/ 31309 w 31309"/>
              <a:gd name="connsiteY3" fmla="*/ 0 h 56650"/>
              <a:gd name="connsiteX0" fmla="*/ 0 w 31309"/>
              <a:gd name="connsiteY0" fmla="*/ 56650 h 96868"/>
              <a:gd name="connsiteX1" fmla="*/ 9189 w 31309"/>
              <a:gd name="connsiteY1" fmla="*/ 51879 h 96868"/>
              <a:gd name="connsiteX2" fmla="*/ 19795 w 31309"/>
              <a:gd name="connsiteY2" fmla="*/ 95640 h 96868"/>
              <a:gd name="connsiteX3" fmla="*/ 31309 w 31309"/>
              <a:gd name="connsiteY3" fmla="*/ 0 h 96868"/>
              <a:gd name="connsiteX0" fmla="*/ 0 w 31309"/>
              <a:gd name="connsiteY0" fmla="*/ 56650 h 96868"/>
              <a:gd name="connsiteX1" fmla="*/ 9189 w 31309"/>
              <a:gd name="connsiteY1" fmla="*/ 51879 h 96868"/>
              <a:gd name="connsiteX2" fmla="*/ 19795 w 31309"/>
              <a:gd name="connsiteY2" fmla="*/ 95640 h 96868"/>
              <a:gd name="connsiteX3" fmla="*/ 31309 w 31309"/>
              <a:gd name="connsiteY3" fmla="*/ 0 h 96868"/>
              <a:gd name="connsiteX0" fmla="*/ 0 w 31309"/>
              <a:gd name="connsiteY0" fmla="*/ 56650 h 95645"/>
              <a:gd name="connsiteX1" fmla="*/ 9189 w 31309"/>
              <a:gd name="connsiteY1" fmla="*/ 51879 h 95645"/>
              <a:gd name="connsiteX2" fmla="*/ 19795 w 31309"/>
              <a:gd name="connsiteY2" fmla="*/ 95640 h 95645"/>
              <a:gd name="connsiteX3" fmla="*/ 31309 w 31309"/>
              <a:gd name="connsiteY3" fmla="*/ 0 h 95645"/>
              <a:gd name="connsiteX0" fmla="*/ 0 w 29775"/>
              <a:gd name="connsiteY0" fmla="*/ 196 h 95647"/>
              <a:gd name="connsiteX1" fmla="*/ 7655 w 29775"/>
              <a:gd name="connsiteY1" fmla="*/ 51879 h 95647"/>
              <a:gd name="connsiteX2" fmla="*/ 18261 w 29775"/>
              <a:gd name="connsiteY2" fmla="*/ 95640 h 95647"/>
              <a:gd name="connsiteX3" fmla="*/ 29775 w 29775"/>
              <a:gd name="connsiteY3" fmla="*/ 0 h 95647"/>
              <a:gd name="connsiteX0" fmla="*/ 0 w 29775"/>
              <a:gd name="connsiteY0" fmla="*/ 196 h 95647"/>
              <a:gd name="connsiteX1" fmla="*/ 7655 w 29775"/>
              <a:gd name="connsiteY1" fmla="*/ 51879 h 95647"/>
              <a:gd name="connsiteX2" fmla="*/ 18261 w 29775"/>
              <a:gd name="connsiteY2" fmla="*/ 95640 h 95647"/>
              <a:gd name="connsiteX3" fmla="*/ 29775 w 29775"/>
              <a:gd name="connsiteY3" fmla="*/ 0 h 95647"/>
              <a:gd name="connsiteX0" fmla="*/ 0 w 29775"/>
              <a:gd name="connsiteY0" fmla="*/ 196 h 98382"/>
              <a:gd name="connsiteX1" fmla="*/ 7381 w 29775"/>
              <a:gd name="connsiteY1" fmla="*/ 66077 h 98382"/>
              <a:gd name="connsiteX2" fmla="*/ 18261 w 29775"/>
              <a:gd name="connsiteY2" fmla="*/ 95640 h 98382"/>
              <a:gd name="connsiteX3" fmla="*/ 29775 w 29775"/>
              <a:gd name="connsiteY3" fmla="*/ 0 h 98382"/>
              <a:gd name="connsiteX0" fmla="*/ 0 w 29775"/>
              <a:gd name="connsiteY0" fmla="*/ 196 h 98382"/>
              <a:gd name="connsiteX1" fmla="*/ 7381 w 29775"/>
              <a:gd name="connsiteY1" fmla="*/ 66077 h 98382"/>
              <a:gd name="connsiteX2" fmla="*/ 18261 w 29775"/>
              <a:gd name="connsiteY2" fmla="*/ 95640 h 98382"/>
              <a:gd name="connsiteX3" fmla="*/ 29775 w 29775"/>
              <a:gd name="connsiteY3" fmla="*/ 0 h 98382"/>
              <a:gd name="connsiteX0" fmla="*/ 0 w 29775"/>
              <a:gd name="connsiteY0" fmla="*/ 196 h 98308"/>
              <a:gd name="connsiteX1" fmla="*/ 7381 w 29775"/>
              <a:gd name="connsiteY1" fmla="*/ 66077 h 98308"/>
              <a:gd name="connsiteX2" fmla="*/ 18261 w 29775"/>
              <a:gd name="connsiteY2" fmla="*/ 95640 h 98308"/>
              <a:gd name="connsiteX3" fmla="*/ 29775 w 29775"/>
              <a:gd name="connsiteY3" fmla="*/ 0 h 98308"/>
              <a:gd name="connsiteX0" fmla="*/ 0 w 29775"/>
              <a:gd name="connsiteY0" fmla="*/ 196 h 101620"/>
              <a:gd name="connsiteX1" fmla="*/ 7381 w 29775"/>
              <a:gd name="connsiteY1" fmla="*/ 66077 h 101620"/>
              <a:gd name="connsiteX2" fmla="*/ 18261 w 29775"/>
              <a:gd name="connsiteY2" fmla="*/ 95640 h 101620"/>
              <a:gd name="connsiteX3" fmla="*/ 29775 w 29775"/>
              <a:gd name="connsiteY3" fmla="*/ 0 h 101620"/>
              <a:gd name="connsiteX0" fmla="*/ 0 w 29775"/>
              <a:gd name="connsiteY0" fmla="*/ 196 h 101209"/>
              <a:gd name="connsiteX1" fmla="*/ 7381 w 29775"/>
              <a:gd name="connsiteY1" fmla="*/ 66077 h 101209"/>
              <a:gd name="connsiteX2" fmla="*/ 18261 w 29775"/>
              <a:gd name="connsiteY2" fmla="*/ 95640 h 101209"/>
              <a:gd name="connsiteX3" fmla="*/ 29775 w 29775"/>
              <a:gd name="connsiteY3" fmla="*/ 0 h 101209"/>
              <a:gd name="connsiteX0" fmla="*/ 0 w 29775"/>
              <a:gd name="connsiteY0" fmla="*/ 196 h 101209"/>
              <a:gd name="connsiteX1" fmla="*/ 7381 w 29775"/>
              <a:gd name="connsiteY1" fmla="*/ 66077 h 101209"/>
              <a:gd name="connsiteX2" fmla="*/ 18261 w 29775"/>
              <a:gd name="connsiteY2" fmla="*/ 95640 h 101209"/>
              <a:gd name="connsiteX3" fmla="*/ 29775 w 29775"/>
              <a:gd name="connsiteY3" fmla="*/ 0 h 101209"/>
              <a:gd name="connsiteX0" fmla="*/ 0 w 29775"/>
              <a:gd name="connsiteY0" fmla="*/ 196 h 98474"/>
              <a:gd name="connsiteX1" fmla="*/ 6614 w 29775"/>
              <a:gd name="connsiteY1" fmla="*/ 69458 h 98474"/>
              <a:gd name="connsiteX2" fmla="*/ 18261 w 29775"/>
              <a:gd name="connsiteY2" fmla="*/ 95640 h 98474"/>
              <a:gd name="connsiteX3" fmla="*/ 29775 w 29775"/>
              <a:gd name="connsiteY3" fmla="*/ 0 h 98474"/>
              <a:gd name="connsiteX0" fmla="*/ 0 w 29775"/>
              <a:gd name="connsiteY0" fmla="*/ 196 h 98086"/>
              <a:gd name="connsiteX1" fmla="*/ 6998 w 29775"/>
              <a:gd name="connsiteY1" fmla="*/ 66416 h 98086"/>
              <a:gd name="connsiteX2" fmla="*/ 18261 w 29775"/>
              <a:gd name="connsiteY2" fmla="*/ 95640 h 98086"/>
              <a:gd name="connsiteX3" fmla="*/ 29775 w 29775"/>
              <a:gd name="connsiteY3" fmla="*/ 0 h 98086"/>
              <a:gd name="connsiteX0" fmla="*/ 0 w 29775"/>
              <a:gd name="connsiteY0" fmla="*/ 196 h 97933"/>
              <a:gd name="connsiteX1" fmla="*/ 6998 w 29775"/>
              <a:gd name="connsiteY1" fmla="*/ 66416 h 97933"/>
              <a:gd name="connsiteX2" fmla="*/ 18261 w 29775"/>
              <a:gd name="connsiteY2" fmla="*/ 95640 h 97933"/>
              <a:gd name="connsiteX3" fmla="*/ 29775 w 29775"/>
              <a:gd name="connsiteY3" fmla="*/ 0 h 97933"/>
              <a:gd name="connsiteX0" fmla="*/ 0 w 29775"/>
              <a:gd name="connsiteY0" fmla="*/ 196 h 97896"/>
              <a:gd name="connsiteX1" fmla="*/ 7327 w 29775"/>
              <a:gd name="connsiteY1" fmla="*/ 66078 h 97896"/>
              <a:gd name="connsiteX2" fmla="*/ 18261 w 29775"/>
              <a:gd name="connsiteY2" fmla="*/ 95640 h 97896"/>
              <a:gd name="connsiteX3" fmla="*/ 29775 w 29775"/>
              <a:gd name="connsiteY3" fmla="*/ 0 h 97896"/>
              <a:gd name="connsiteX0" fmla="*/ 0 w 29775"/>
              <a:gd name="connsiteY0" fmla="*/ 196 h 95640"/>
              <a:gd name="connsiteX1" fmla="*/ 18261 w 29775"/>
              <a:gd name="connsiteY1" fmla="*/ 95640 h 95640"/>
              <a:gd name="connsiteX2" fmla="*/ 29775 w 29775"/>
              <a:gd name="connsiteY2" fmla="*/ 0 h 95640"/>
              <a:gd name="connsiteX0" fmla="*/ 0 w 11514"/>
              <a:gd name="connsiteY0" fmla="*/ 95640 h 95640"/>
              <a:gd name="connsiteX1" fmla="*/ 11514 w 11514"/>
              <a:gd name="connsiteY1" fmla="*/ 0 h 95640"/>
              <a:gd name="connsiteX0" fmla="*/ 0 w 29962"/>
              <a:gd name="connsiteY0" fmla="*/ 91371 h 91371"/>
              <a:gd name="connsiteX1" fmla="*/ 29962 w 29962"/>
              <a:gd name="connsiteY1" fmla="*/ 0 h 91371"/>
              <a:gd name="connsiteX0" fmla="*/ 0 w 29962"/>
              <a:gd name="connsiteY0" fmla="*/ 91371 h 91371"/>
              <a:gd name="connsiteX1" fmla="*/ 29962 w 29962"/>
              <a:gd name="connsiteY1" fmla="*/ 0 h 91371"/>
              <a:gd name="connsiteX0" fmla="*/ 0 w 29962"/>
              <a:gd name="connsiteY0" fmla="*/ 91371 h 91371"/>
              <a:gd name="connsiteX1" fmla="*/ 29962 w 29962"/>
              <a:gd name="connsiteY1" fmla="*/ 0 h 91371"/>
              <a:gd name="connsiteX0" fmla="*/ 0 w 35099"/>
              <a:gd name="connsiteY0" fmla="*/ 354 h 22501"/>
              <a:gd name="connsiteX1" fmla="*/ 35099 w 35099"/>
              <a:gd name="connsiteY1" fmla="*/ 1113 h 22501"/>
              <a:gd name="connsiteX0" fmla="*/ 0 w 35099"/>
              <a:gd name="connsiteY0" fmla="*/ 0 h 33188"/>
              <a:gd name="connsiteX1" fmla="*/ 35099 w 35099"/>
              <a:gd name="connsiteY1" fmla="*/ 759 h 33188"/>
              <a:gd name="connsiteX0" fmla="*/ 0 w 35099"/>
              <a:gd name="connsiteY0" fmla="*/ 66115 h 78034"/>
              <a:gd name="connsiteX1" fmla="*/ 35099 w 35099"/>
              <a:gd name="connsiteY1" fmla="*/ 0 h 78034"/>
              <a:gd name="connsiteX0" fmla="*/ 0 w 35099"/>
              <a:gd name="connsiteY0" fmla="*/ 66115 h 66115"/>
              <a:gd name="connsiteX1" fmla="*/ 35099 w 35099"/>
              <a:gd name="connsiteY1" fmla="*/ 0 h 66115"/>
              <a:gd name="connsiteX0" fmla="*/ 0 w 35099"/>
              <a:gd name="connsiteY0" fmla="*/ 66115 h 66115"/>
              <a:gd name="connsiteX1" fmla="*/ 13974 w 35099"/>
              <a:gd name="connsiteY1" fmla="*/ 42131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3974 w 35099"/>
              <a:gd name="connsiteY1" fmla="*/ 42131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7010 w 35099"/>
              <a:gd name="connsiteY1" fmla="*/ 9050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24716 w 35099"/>
              <a:gd name="connsiteY2" fmla="*/ 18298 h 66115"/>
              <a:gd name="connsiteX3" fmla="*/ 35099 w 35099"/>
              <a:gd name="connsiteY3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24716 w 35099"/>
              <a:gd name="connsiteY2" fmla="*/ 18298 h 66115"/>
              <a:gd name="connsiteX3" fmla="*/ 35099 w 35099"/>
              <a:gd name="connsiteY3" fmla="*/ 0 h 66115"/>
              <a:gd name="connsiteX0" fmla="*/ 0 w 35099"/>
              <a:gd name="connsiteY0" fmla="*/ 66115 h 69897"/>
              <a:gd name="connsiteX1" fmla="*/ 10705 w 35099"/>
              <a:gd name="connsiteY1" fmla="*/ 7983 h 69897"/>
              <a:gd name="connsiteX2" fmla="*/ 25183 w 35099"/>
              <a:gd name="connsiteY2" fmla="*/ 69877 h 69897"/>
              <a:gd name="connsiteX3" fmla="*/ 35099 w 35099"/>
              <a:gd name="connsiteY3" fmla="*/ 0 h 69897"/>
              <a:gd name="connsiteX0" fmla="*/ 0 w 35099"/>
              <a:gd name="connsiteY0" fmla="*/ 66115 h 69896"/>
              <a:gd name="connsiteX1" fmla="*/ 11873 w 35099"/>
              <a:gd name="connsiteY1" fmla="*/ 7627 h 69896"/>
              <a:gd name="connsiteX2" fmla="*/ 25183 w 35099"/>
              <a:gd name="connsiteY2" fmla="*/ 69877 h 69896"/>
              <a:gd name="connsiteX3" fmla="*/ 35099 w 35099"/>
              <a:gd name="connsiteY3" fmla="*/ 0 h 69896"/>
              <a:gd name="connsiteX0" fmla="*/ 0 w 35099"/>
              <a:gd name="connsiteY0" fmla="*/ 66115 h 69895"/>
              <a:gd name="connsiteX1" fmla="*/ 11873 w 35099"/>
              <a:gd name="connsiteY1" fmla="*/ 7627 h 69895"/>
              <a:gd name="connsiteX2" fmla="*/ 25183 w 35099"/>
              <a:gd name="connsiteY2" fmla="*/ 69877 h 69895"/>
              <a:gd name="connsiteX3" fmla="*/ 35099 w 35099"/>
              <a:gd name="connsiteY3" fmla="*/ 0 h 69895"/>
              <a:gd name="connsiteX0" fmla="*/ 0 w 35099"/>
              <a:gd name="connsiteY0" fmla="*/ 66115 h 69895"/>
              <a:gd name="connsiteX1" fmla="*/ 11873 w 35099"/>
              <a:gd name="connsiteY1" fmla="*/ 7627 h 69895"/>
              <a:gd name="connsiteX2" fmla="*/ 25183 w 35099"/>
              <a:gd name="connsiteY2" fmla="*/ 69877 h 69895"/>
              <a:gd name="connsiteX3" fmla="*/ 35099 w 35099"/>
              <a:gd name="connsiteY3" fmla="*/ 0 h 69895"/>
              <a:gd name="connsiteX0" fmla="*/ 0 w 35644"/>
              <a:gd name="connsiteY0" fmla="*/ 66471 h 70253"/>
              <a:gd name="connsiteX1" fmla="*/ 11873 w 35644"/>
              <a:gd name="connsiteY1" fmla="*/ 7983 h 70253"/>
              <a:gd name="connsiteX2" fmla="*/ 25183 w 35644"/>
              <a:gd name="connsiteY2" fmla="*/ 70233 h 70253"/>
              <a:gd name="connsiteX3" fmla="*/ 35644 w 35644"/>
              <a:gd name="connsiteY3" fmla="*/ 0 h 70253"/>
              <a:gd name="connsiteX0" fmla="*/ 0 w 35644"/>
              <a:gd name="connsiteY0" fmla="*/ 66471 h 70233"/>
              <a:gd name="connsiteX1" fmla="*/ 10316 w 35644"/>
              <a:gd name="connsiteY1" fmla="*/ 513 h 70233"/>
              <a:gd name="connsiteX2" fmla="*/ 25183 w 35644"/>
              <a:gd name="connsiteY2" fmla="*/ 70233 h 70233"/>
              <a:gd name="connsiteX3" fmla="*/ 35644 w 35644"/>
              <a:gd name="connsiteY3" fmla="*/ 0 h 70233"/>
              <a:gd name="connsiteX0" fmla="*/ 0 w 35644"/>
              <a:gd name="connsiteY0" fmla="*/ 66471 h 70233"/>
              <a:gd name="connsiteX1" fmla="*/ 10316 w 35644"/>
              <a:gd name="connsiteY1" fmla="*/ 513 h 70233"/>
              <a:gd name="connsiteX2" fmla="*/ 25183 w 35644"/>
              <a:gd name="connsiteY2" fmla="*/ 70233 h 70233"/>
              <a:gd name="connsiteX3" fmla="*/ 35644 w 35644"/>
              <a:gd name="connsiteY3" fmla="*/ 0 h 70233"/>
              <a:gd name="connsiteX0" fmla="*/ 0 w 35800"/>
              <a:gd name="connsiteY0" fmla="*/ 77854 h 77854"/>
              <a:gd name="connsiteX1" fmla="*/ 10472 w 35800"/>
              <a:gd name="connsiteY1" fmla="*/ 513 h 77854"/>
              <a:gd name="connsiteX2" fmla="*/ 25339 w 35800"/>
              <a:gd name="connsiteY2" fmla="*/ 70233 h 77854"/>
              <a:gd name="connsiteX3" fmla="*/ 35800 w 35800"/>
              <a:gd name="connsiteY3" fmla="*/ 0 h 77854"/>
              <a:gd name="connsiteX0" fmla="*/ 0 w 35800"/>
              <a:gd name="connsiteY0" fmla="*/ 77854 h 77854"/>
              <a:gd name="connsiteX1" fmla="*/ 10472 w 35800"/>
              <a:gd name="connsiteY1" fmla="*/ 513 h 77854"/>
              <a:gd name="connsiteX2" fmla="*/ 25183 w 35800"/>
              <a:gd name="connsiteY2" fmla="*/ 77703 h 77854"/>
              <a:gd name="connsiteX3" fmla="*/ 35800 w 35800"/>
              <a:gd name="connsiteY3" fmla="*/ 0 h 77854"/>
              <a:gd name="connsiteX0" fmla="*/ 0 w 35800"/>
              <a:gd name="connsiteY0" fmla="*/ 78408 h 78408"/>
              <a:gd name="connsiteX1" fmla="*/ 7436 w 35800"/>
              <a:gd name="connsiteY1" fmla="*/ 0 h 78408"/>
              <a:gd name="connsiteX2" fmla="*/ 25183 w 35800"/>
              <a:gd name="connsiteY2" fmla="*/ 78257 h 78408"/>
              <a:gd name="connsiteX3" fmla="*/ 35800 w 35800"/>
              <a:gd name="connsiteY3" fmla="*/ 554 h 78408"/>
              <a:gd name="connsiteX0" fmla="*/ 0 w 35800"/>
              <a:gd name="connsiteY0" fmla="*/ 78408 h 78408"/>
              <a:gd name="connsiteX1" fmla="*/ 7436 w 35800"/>
              <a:gd name="connsiteY1" fmla="*/ 0 h 78408"/>
              <a:gd name="connsiteX2" fmla="*/ 24327 w 35800"/>
              <a:gd name="connsiteY2" fmla="*/ 78257 h 78408"/>
              <a:gd name="connsiteX3" fmla="*/ 35800 w 35800"/>
              <a:gd name="connsiteY3" fmla="*/ 554 h 78408"/>
              <a:gd name="connsiteX0" fmla="*/ 0 w 35800"/>
              <a:gd name="connsiteY0" fmla="*/ 77854 h 77854"/>
              <a:gd name="connsiteX1" fmla="*/ 7202 w 35800"/>
              <a:gd name="connsiteY1" fmla="*/ 513 h 77854"/>
              <a:gd name="connsiteX2" fmla="*/ 24327 w 35800"/>
              <a:gd name="connsiteY2" fmla="*/ 77703 h 77854"/>
              <a:gd name="connsiteX3" fmla="*/ 35800 w 35800"/>
              <a:gd name="connsiteY3" fmla="*/ 0 h 77854"/>
              <a:gd name="connsiteX0" fmla="*/ 0 w 39225"/>
              <a:gd name="connsiteY0" fmla="*/ 77498 h 77703"/>
              <a:gd name="connsiteX1" fmla="*/ 10627 w 39225"/>
              <a:gd name="connsiteY1" fmla="*/ 513 h 77703"/>
              <a:gd name="connsiteX2" fmla="*/ 27752 w 39225"/>
              <a:gd name="connsiteY2" fmla="*/ 77703 h 77703"/>
              <a:gd name="connsiteX3" fmla="*/ 39225 w 39225"/>
              <a:gd name="connsiteY3" fmla="*/ 0 h 77703"/>
              <a:gd name="connsiteX0" fmla="*/ 0 w 44829"/>
              <a:gd name="connsiteY0" fmla="*/ 77142 h 77347"/>
              <a:gd name="connsiteX1" fmla="*/ 10627 w 44829"/>
              <a:gd name="connsiteY1" fmla="*/ 157 h 77347"/>
              <a:gd name="connsiteX2" fmla="*/ 27752 w 44829"/>
              <a:gd name="connsiteY2" fmla="*/ 77347 h 77347"/>
              <a:gd name="connsiteX3" fmla="*/ 44829 w 44829"/>
              <a:gd name="connsiteY3" fmla="*/ 0 h 77347"/>
              <a:gd name="connsiteX0" fmla="*/ 0 w 44829"/>
              <a:gd name="connsiteY0" fmla="*/ 77142 h 77347"/>
              <a:gd name="connsiteX1" fmla="*/ 10627 w 44829"/>
              <a:gd name="connsiteY1" fmla="*/ 157 h 77347"/>
              <a:gd name="connsiteX2" fmla="*/ 27752 w 44829"/>
              <a:gd name="connsiteY2" fmla="*/ 77347 h 77347"/>
              <a:gd name="connsiteX3" fmla="*/ 44829 w 44829"/>
              <a:gd name="connsiteY3" fmla="*/ 0 h 77347"/>
              <a:gd name="connsiteX0" fmla="*/ 752 w 45581"/>
              <a:gd name="connsiteY0" fmla="*/ 77142 h 82687"/>
              <a:gd name="connsiteX1" fmla="*/ 793 w 45581"/>
              <a:gd name="connsiteY1" fmla="*/ 76991 h 82687"/>
              <a:gd name="connsiteX2" fmla="*/ 11379 w 45581"/>
              <a:gd name="connsiteY2" fmla="*/ 157 h 82687"/>
              <a:gd name="connsiteX3" fmla="*/ 28504 w 45581"/>
              <a:gd name="connsiteY3" fmla="*/ 77347 h 82687"/>
              <a:gd name="connsiteX4" fmla="*/ 45581 w 45581"/>
              <a:gd name="connsiteY4" fmla="*/ 0 h 82687"/>
              <a:gd name="connsiteX0" fmla="*/ 1175 w 46004"/>
              <a:gd name="connsiteY0" fmla="*/ 77142 h 82952"/>
              <a:gd name="connsiteX1" fmla="*/ 671 w 46004"/>
              <a:gd name="connsiteY1" fmla="*/ 77347 h 82952"/>
              <a:gd name="connsiteX2" fmla="*/ 11802 w 46004"/>
              <a:gd name="connsiteY2" fmla="*/ 157 h 82952"/>
              <a:gd name="connsiteX3" fmla="*/ 28927 w 46004"/>
              <a:gd name="connsiteY3" fmla="*/ 77347 h 82952"/>
              <a:gd name="connsiteX4" fmla="*/ 46004 w 46004"/>
              <a:gd name="connsiteY4" fmla="*/ 0 h 82952"/>
              <a:gd name="connsiteX0" fmla="*/ 1175 w 46004"/>
              <a:gd name="connsiteY0" fmla="*/ 77142 h 82952"/>
              <a:gd name="connsiteX1" fmla="*/ 671 w 46004"/>
              <a:gd name="connsiteY1" fmla="*/ 77347 h 82952"/>
              <a:gd name="connsiteX2" fmla="*/ 11802 w 46004"/>
              <a:gd name="connsiteY2" fmla="*/ 157 h 82952"/>
              <a:gd name="connsiteX3" fmla="*/ 28927 w 46004"/>
              <a:gd name="connsiteY3" fmla="*/ 77347 h 82952"/>
              <a:gd name="connsiteX4" fmla="*/ 46004 w 46004"/>
              <a:gd name="connsiteY4" fmla="*/ 0 h 82952"/>
              <a:gd name="connsiteX0" fmla="*/ 0 w 44829"/>
              <a:gd name="connsiteY0" fmla="*/ 77142 h 77347"/>
              <a:gd name="connsiteX1" fmla="*/ 10627 w 44829"/>
              <a:gd name="connsiteY1" fmla="*/ 157 h 77347"/>
              <a:gd name="connsiteX2" fmla="*/ 27752 w 44829"/>
              <a:gd name="connsiteY2" fmla="*/ 77347 h 77347"/>
              <a:gd name="connsiteX3" fmla="*/ 44829 w 44829"/>
              <a:gd name="connsiteY3" fmla="*/ 0 h 77347"/>
              <a:gd name="connsiteX0" fmla="*/ 0 w 45296"/>
              <a:gd name="connsiteY0" fmla="*/ 77498 h 77498"/>
              <a:gd name="connsiteX1" fmla="*/ 11094 w 45296"/>
              <a:gd name="connsiteY1" fmla="*/ 157 h 77498"/>
              <a:gd name="connsiteX2" fmla="*/ 28219 w 45296"/>
              <a:gd name="connsiteY2" fmla="*/ 77347 h 77498"/>
              <a:gd name="connsiteX3" fmla="*/ 45296 w 45296"/>
              <a:gd name="connsiteY3" fmla="*/ 0 h 77498"/>
              <a:gd name="connsiteX0" fmla="*/ 0 w 45296"/>
              <a:gd name="connsiteY0" fmla="*/ 77498 h 77498"/>
              <a:gd name="connsiteX1" fmla="*/ 11094 w 45296"/>
              <a:gd name="connsiteY1" fmla="*/ 157 h 77498"/>
              <a:gd name="connsiteX2" fmla="*/ 28219 w 45296"/>
              <a:gd name="connsiteY2" fmla="*/ 77347 h 77498"/>
              <a:gd name="connsiteX3" fmla="*/ 45296 w 45296"/>
              <a:gd name="connsiteY3" fmla="*/ 0 h 77498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219 w 45296"/>
              <a:gd name="connsiteY2" fmla="*/ 77546 h 77697"/>
              <a:gd name="connsiteX3" fmla="*/ 45296 w 45296"/>
              <a:gd name="connsiteY3" fmla="*/ 199 h 77697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375 w 45296"/>
              <a:gd name="connsiteY2" fmla="*/ 77546 h 77697"/>
              <a:gd name="connsiteX3" fmla="*/ 45296 w 45296"/>
              <a:gd name="connsiteY3" fmla="*/ 199 h 77697"/>
              <a:gd name="connsiteX0" fmla="*/ 0 w 45296"/>
              <a:gd name="connsiteY0" fmla="*/ 77697 h 77902"/>
              <a:gd name="connsiteX1" fmla="*/ 11172 w 45296"/>
              <a:gd name="connsiteY1" fmla="*/ 0 h 77902"/>
              <a:gd name="connsiteX2" fmla="*/ 27986 w 45296"/>
              <a:gd name="connsiteY2" fmla="*/ 77902 h 77902"/>
              <a:gd name="connsiteX3" fmla="*/ 45296 w 45296"/>
              <a:gd name="connsiteY3" fmla="*/ 199 h 77902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297 w 45296"/>
              <a:gd name="connsiteY2" fmla="*/ 76835 h 77697"/>
              <a:gd name="connsiteX3" fmla="*/ 45296 w 45296"/>
              <a:gd name="connsiteY3" fmla="*/ 199 h 77697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297 w 45296"/>
              <a:gd name="connsiteY2" fmla="*/ 77191 h 77697"/>
              <a:gd name="connsiteX3" fmla="*/ 45296 w 45296"/>
              <a:gd name="connsiteY3" fmla="*/ 199 h 77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96" h="77697">
                <a:moveTo>
                  <a:pt x="0" y="77697"/>
                </a:moveTo>
                <a:cubicBezTo>
                  <a:pt x="1280" y="55612"/>
                  <a:pt x="6456" y="84"/>
                  <a:pt x="11172" y="0"/>
                </a:cubicBezTo>
                <a:cubicBezTo>
                  <a:pt x="15888" y="-84"/>
                  <a:pt x="22610" y="77158"/>
                  <a:pt x="28297" y="77191"/>
                </a:cubicBezTo>
                <a:cubicBezTo>
                  <a:pt x="33984" y="77224"/>
                  <a:pt x="43410" y="20324"/>
                  <a:pt x="45296" y="199"/>
                </a:cubicBezTo>
              </a:path>
            </a:pathLst>
          </a:custGeom>
          <a:noFill/>
          <a:ln w="28575" cap="flat" cmpd="sng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2</a:t>
            </a:fld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4" y="152400"/>
            <a:ext cx="1417246" cy="2834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61146" y="1405735"/>
            <a:ext cx="207095" cy="3587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381" y="3058291"/>
            <a:ext cx="8030195" cy="3968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381" y="2672971"/>
            <a:ext cx="6065445" cy="3593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32148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8" name="Straight Arrow Connector 47"/>
          <p:cNvCxnSpPr/>
          <p:nvPr/>
        </p:nvCxnSpPr>
        <p:spPr bwMode="auto">
          <a:xfrm flipH="1" flipV="1">
            <a:off x="6172200" y="51148"/>
            <a:ext cx="0" cy="2331720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Arrow Connector 49"/>
          <p:cNvCxnSpPr/>
          <p:nvPr/>
        </p:nvCxnSpPr>
        <p:spPr bwMode="auto">
          <a:xfrm flipH="1" flipV="1">
            <a:off x="3429000" y="51148"/>
            <a:ext cx="0" cy="2331720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Arrow Connector 51"/>
          <p:cNvCxnSpPr/>
          <p:nvPr/>
        </p:nvCxnSpPr>
        <p:spPr bwMode="auto">
          <a:xfrm flipH="1" flipV="1">
            <a:off x="5257800" y="51148"/>
            <a:ext cx="0" cy="2331720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Straight Arrow Connector 52"/>
          <p:cNvCxnSpPr/>
          <p:nvPr/>
        </p:nvCxnSpPr>
        <p:spPr bwMode="auto">
          <a:xfrm>
            <a:off x="1447800" y="1212898"/>
            <a:ext cx="7620000" cy="0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" name="Freeform 52"/>
          <p:cNvSpPr>
            <a:spLocks/>
          </p:cNvSpPr>
          <p:nvPr/>
        </p:nvSpPr>
        <p:spPr bwMode="auto">
          <a:xfrm flipV="1">
            <a:off x="1631148" y="505198"/>
            <a:ext cx="7276577" cy="2085602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1399 w 52035"/>
              <a:gd name="connsiteY0" fmla="*/ 0 h 13014"/>
              <a:gd name="connsiteX1" fmla="*/ 4589 w 52035"/>
              <a:gd name="connsiteY1" fmla="*/ 6359 h 13014"/>
              <a:gd name="connsiteX2" fmla="*/ 52035 w 52035"/>
              <a:gd name="connsiteY2" fmla="*/ 13014 h 13014"/>
              <a:gd name="connsiteX0" fmla="*/ 0 w 50636"/>
              <a:gd name="connsiteY0" fmla="*/ 0 h 13014"/>
              <a:gd name="connsiteX1" fmla="*/ 29101 w 50636"/>
              <a:gd name="connsiteY1" fmla="*/ 1724 h 13014"/>
              <a:gd name="connsiteX2" fmla="*/ 3190 w 50636"/>
              <a:gd name="connsiteY2" fmla="*/ 6359 h 13014"/>
              <a:gd name="connsiteX3" fmla="*/ 50636 w 50636"/>
              <a:gd name="connsiteY3" fmla="*/ 13014 h 13014"/>
              <a:gd name="connsiteX0" fmla="*/ 0 w 56948"/>
              <a:gd name="connsiteY0" fmla="*/ 9306 h 11361"/>
              <a:gd name="connsiteX1" fmla="*/ 35413 w 56948"/>
              <a:gd name="connsiteY1" fmla="*/ 71 h 11361"/>
              <a:gd name="connsiteX2" fmla="*/ 9502 w 56948"/>
              <a:gd name="connsiteY2" fmla="*/ 4706 h 11361"/>
              <a:gd name="connsiteX3" fmla="*/ 56948 w 56948"/>
              <a:gd name="connsiteY3" fmla="*/ 11361 h 11361"/>
              <a:gd name="connsiteX0" fmla="*/ 0 w 56948"/>
              <a:gd name="connsiteY0" fmla="*/ 9244 h 11299"/>
              <a:gd name="connsiteX1" fmla="*/ 35413 w 56948"/>
              <a:gd name="connsiteY1" fmla="*/ 9 h 11299"/>
              <a:gd name="connsiteX2" fmla="*/ 56948 w 56948"/>
              <a:gd name="connsiteY2" fmla="*/ 11299 h 11299"/>
              <a:gd name="connsiteX0" fmla="*/ 0 w 71151"/>
              <a:gd name="connsiteY0" fmla="*/ 14173 h 14216"/>
              <a:gd name="connsiteX1" fmla="*/ 49616 w 71151"/>
              <a:gd name="connsiteY1" fmla="*/ 6 h 14216"/>
              <a:gd name="connsiteX2" fmla="*/ 71151 w 71151"/>
              <a:gd name="connsiteY2" fmla="*/ 11296 h 14216"/>
              <a:gd name="connsiteX0" fmla="*/ 0 w 71151"/>
              <a:gd name="connsiteY0" fmla="*/ 14173 h 14177"/>
              <a:gd name="connsiteX1" fmla="*/ 49616 w 71151"/>
              <a:gd name="connsiteY1" fmla="*/ 6 h 14177"/>
              <a:gd name="connsiteX2" fmla="*/ 71151 w 71151"/>
              <a:gd name="connsiteY2" fmla="*/ 11296 h 14177"/>
              <a:gd name="connsiteX0" fmla="*/ 0 w 71151"/>
              <a:gd name="connsiteY0" fmla="*/ 3726 h 3746"/>
              <a:gd name="connsiteX1" fmla="*/ 57506 w 71151"/>
              <a:gd name="connsiteY1" fmla="*/ 1477 h 3746"/>
              <a:gd name="connsiteX2" fmla="*/ 71151 w 71151"/>
              <a:gd name="connsiteY2" fmla="*/ 849 h 3746"/>
              <a:gd name="connsiteX0" fmla="*/ 0 w 10111"/>
              <a:gd name="connsiteY0" fmla="*/ 12872 h 12911"/>
              <a:gd name="connsiteX1" fmla="*/ 8193 w 10111"/>
              <a:gd name="connsiteY1" fmla="*/ 3942 h 12911"/>
              <a:gd name="connsiteX2" fmla="*/ 10111 w 10111"/>
              <a:gd name="connsiteY2" fmla="*/ 2265 h 12911"/>
              <a:gd name="connsiteX0" fmla="*/ 0 w 10111"/>
              <a:gd name="connsiteY0" fmla="*/ 12202 h 12280"/>
              <a:gd name="connsiteX1" fmla="*/ 8359 w 10111"/>
              <a:gd name="connsiteY1" fmla="*/ 8757 h 12280"/>
              <a:gd name="connsiteX2" fmla="*/ 10111 w 10111"/>
              <a:gd name="connsiteY2" fmla="*/ 1595 h 12280"/>
              <a:gd name="connsiteX0" fmla="*/ 0 w 10111"/>
              <a:gd name="connsiteY0" fmla="*/ 12779 h 12857"/>
              <a:gd name="connsiteX1" fmla="*/ 8359 w 10111"/>
              <a:gd name="connsiteY1" fmla="*/ 9334 h 12857"/>
              <a:gd name="connsiteX2" fmla="*/ 10111 w 10111"/>
              <a:gd name="connsiteY2" fmla="*/ 2172 h 12857"/>
              <a:gd name="connsiteX0" fmla="*/ 0 w 10111"/>
              <a:gd name="connsiteY0" fmla="*/ 12779 h 13242"/>
              <a:gd name="connsiteX1" fmla="*/ 8359 w 10111"/>
              <a:gd name="connsiteY1" fmla="*/ 9334 h 13242"/>
              <a:gd name="connsiteX2" fmla="*/ 10111 w 10111"/>
              <a:gd name="connsiteY2" fmla="*/ 2172 h 13242"/>
              <a:gd name="connsiteX0" fmla="*/ 0 w 10111"/>
              <a:gd name="connsiteY0" fmla="*/ 12397 h 12522"/>
              <a:gd name="connsiteX1" fmla="*/ 8359 w 10111"/>
              <a:gd name="connsiteY1" fmla="*/ 8952 h 12522"/>
              <a:gd name="connsiteX2" fmla="*/ 10111 w 10111"/>
              <a:gd name="connsiteY2" fmla="*/ 1790 h 12522"/>
              <a:gd name="connsiteX0" fmla="*/ 0 w 12939"/>
              <a:gd name="connsiteY0" fmla="*/ 59403 h 61686"/>
              <a:gd name="connsiteX1" fmla="*/ 8359 w 12939"/>
              <a:gd name="connsiteY1" fmla="*/ 55958 h 61686"/>
              <a:gd name="connsiteX2" fmla="*/ 12939 w 12939"/>
              <a:gd name="connsiteY2" fmla="*/ 525 h 61686"/>
              <a:gd name="connsiteX0" fmla="*/ 0 w 12939"/>
              <a:gd name="connsiteY0" fmla="*/ 58878 h 61161"/>
              <a:gd name="connsiteX1" fmla="*/ 8359 w 12939"/>
              <a:gd name="connsiteY1" fmla="*/ 55433 h 61161"/>
              <a:gd name="connsiteX2" fmla="*/ 12939 w 12939"/>
              <a:gd name="connsiteY2" fmla="*/ 0 h 61161"/>
              <a:gd name="connsiteX0" fmla="*/ 0 w 13771"/>
              <a:gd name="connsiteY0" fmla="*/ 60341 h 62723"/>
              <a:gd name="connsiteX1" fmla="*/ 8359 w 13771"/>
              <a:gd name="connsiteY1" fmla="*/ 56896 h 62723"/>
              <a:gd name="connsiteX2" fmla="*/ 13771 w 13771"/>
              <a:gd name="connsiteY2" fmla="*/ 0 h 62723"/>
              <a:gd name="connsiteX0" fmla="*/ 0 w 13882"/>
              <a:gd name="connsiteY0" fmla="*/ 60707 h 63114"/>
              <a:gd name="connsiteX1" fmla="*/ 8359 w 13882"/>
              <a:gd name="connsiteY1" fmla="*/ 57262 h 63114"/>
              <a:gd name="connsiteX2" fmla="*/ 13882 w 13882"/>
              <a:gd name="connsiteY2" fmla="*/ 0 h 63114"/>
              <a:gd name="connsiteX0" fmla="*/ 0 w 13882"/>
              <a:gd name="connsiteY0" fmla="*/ 60707 h 60814"/>
              <a:gd name="connsiteX1" fmla="*/ 9024 w 13882"/>
              <a:gd name="connsiteY1" fmla="*/ 48120 h 60814"/>
              <a:gd name="connsiteX2" fmla="*/ 13882 w 13882"/>
              <a:gd name="connsiteY2" fmla="*/ 0 h 60814"/>
              <a:gd name="connsiteX0" fmla="*/ 0 w 13882"/>
              <a:gd name="connsiteY0" fmla="*/ 60707 h 60775"/>
              <a:gd name="connsiteX1" fmla="*/ 9024 w 13882"/>
              <a:gd name="connsiteY1" fmla="*/ 48120 h 60775"/>
              <a:gd name="connsiteX2" fmla="*/ 13882 w 13882"/>
              <a:gd name="connsiteY2" fmla="*/ 0 h 60775"/>
              <a:gd name="connsiteX0" fmla="*/ 0 w 13882"/>
              <a:gd name="connsiteY0" fmla="*/ 60707 h 60752"/>
              <a:gd name="connsiteX1" fmla="*/ 9024 w 13882"/>
              <a:gd name="connsiteY1" fmla="*/ 48120 h 60752"/>
              <a:gd name="connsiteX2" fmla="*/ 13882 w 13882"/>
              <a:gd name="connsiteY2" fmla="*/ 0 h 60752"/>
              <a:gd name="connsiteX0" fmla="*/ 0 w 13882"/>
              <a:gd name="connsiteY0" fmla="*/ 60707 h 60815"/>
              <a:gd name="connsiteX1" fmla="*/ 11277 w 13882"/>
              <a:gd name="connsiteY1" fmla="*/ 53897 h 60815"/>
              <a:gd name="connsiteX2" fmla="*/ 13882 w 13882"/>
              <a:gd name="connsiteY2" fmla="*/ 0 h 60815"/>
              <a:gd name="connsiteX0" fmla="*/ 0 w 13882"/>
              <a:gd name="connsiteY0" fmla="*/ 60707 h 60789"/>
              <a:gd name="connsiteX1" fmla="*/ 11277 w 13882"/>
              <a:gd name="connsiteY1" fmla="*/ 53897 h 60789"/>
              <a:gd name="connsiteX2" fmla="*/ 13882 w 13882"/>
              <a:gd name="connsiteY2" fmla="*/ 0 h 60789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3882 w 13882"/>
              <a:gd name="connsiteY2" fmla="*/ 0 h 60834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2504 w 13882"/>
              <a:gd name="connsiteY2" fmla="*/ 40876 h 60834"/>
              <a:gd name="connsiteX3" fmla="*/ 13882 w 13882"/>
              <a:gd name="connsiteY3" fmla="*/ 0 h 60834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707"/>
              <a:gd name="connsiteX1" fmla="*/ 8749 w 13882"/>
              <a:gd name="connsiteY1" fmla="*/ 56955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13882"/>
              <a:gd name="connsiteY0" fmla="*/ 60707 h 60707"/>
              <a:gd name="connsiteX1" fmla="*/ 9189 w 13882"/>
              <a:gd name="connsiteY1" fmla="*/ 55936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31309"/>
              <a:gd name="connsiteY0" fmla="*/ 56650 h 56650"/>
              <a:gd name="connsiteX1" fmla="*/ 9189 w 31309"/>
              <a:gd name="connsiteY1" fmla="*/ 51879 h 56650"/>
              <a:gd name="connsiteX2" fmla="*/ 13109 w 31309"/>
              <a:gd name="connsiteY2" fmla="*/ 36819 h 56650"/>
              <a:gd name="connsiteX3" fmla="*/ 31309 w 31309"/>
              <a:gd name="connsiteY3" fmla="*/ 0 h 56650"/>
              <a:gd name="connsiteX0" fmla="*/ 0 w 31309"/>
              <a:gd name="connsiteY0" fmla="*/ 56650 h 56650"/>
              <a:gd name="connsiteX1" fmla="*/ 9189 w 31309"/>
              <a:gd name="connsiteY1" fmla="*/ 51879 h 56650"/>
              <a:gd name="connsiteX2" fmla="*/ 13109 w 31309"/>
              <a:gd name="connsiteY2" fmla="*/ 36819 h 56650"/>
              <a:gd name="connsiteX3" fmla="*/ 31309 w 31309"/>
              <a:gd name="connsiteY3" fmla="*/ 0 h 56650"/>
              <a:gd name="connsiteX0" fmla="*/ 0 w 31309"/>
              <a:gd name="connsiteY0" fmla="*/ 56650 h 96868"/>
              <a:gd name="connsiteX1" fmla="*/ 9189 w 31309"/>
              <a:gd name="connsiteY1" fmla="*/ 51879 h 96868"/>
              <a:gd name="connsiteX2" fmla="*/ 19795 w 31309"/>
              <a:gd name="connsiteY2" fmla="*/ 95640 h 96868"/>
              <a:gd name="connsiteX3" fmla="*/ 31309 w 31309"/>
              <a:gd name="connsiteY3" fmla="*/ 0 h 96868"/>
              <a:gd name="connsiteX0" fmla="*/ 0 w 31309"/>
              <a:gd name="connsiteY0" fmla="*/ 56650 h 96868"/>
              <a:gd name="connsiteX1" fmla="*/ 9189 w 31309"/>
              <a:gd name="connsiteY1" fmla="*/ 51879 h 96868"/>
              <a:gd name="connsiteX2" fmla="*/ 19795 w 31309"/>
              <a:gd name="connsiteY2" fmla="*/ 95640 h 96868"/>
              <a:gd name="connsiteX3" fmla="*/ 31309 w 31309"/>
              <a:gd name="connsiteY3" fmla="*/ 0 h 96868"/>
              <a:gd name="connsiteX0" fmla="*/ 0 w 31309"/>
              <a:gd name="connsiteY0" fmla="*/ 56650 h 95645"/>
              <a:gd name="connsiteX1" fmla="*/ 9189 w 31309"/>
              <a:gd name="connsiteY1" fmla="*/ 51879 h 95645"/>
              <a:gd name="connsiteX2" fmla="*/ 19795 w 31309"/>
              <a:gd name="connsiteY2" fmla="*/ 95640 h 95645"/>
              <a:gd name="connsiteX3" fmla="*/ 31309 w 31309"/>
              <a:gd name="connsiteY3" fmla="*/ 0 h 95645"/>
              <a:gd name="connsiteX0" fmla="*/ 0 w 29775"/>
              <a:gd name="connsiteY0" fmla="*/ 196 h 95647"/>
              <a:gd name="connsiteX1" fmla="*/ 7655 w 29775"/>
              <a:gd name="connsiteY1" fmla="*/ 51879 h 95647"/>
              <a:gd name="connsiteX2" fmla="*/ 18261 w 29775"/>
              <a:gd name="connsiteY2" fmla="*/ 95640 h 95647"/>
              <a:gd name="connsiteX3" fmla="*/ 29775 w 29775"/>
              <a:gd name="connsiteY3" fmla="*/ 0 h 95647"/>
              <a:gd name="connsiteX0" fmla="*/ 0 w 29775"/>
              <a:gd name="connsiteY0" fmla="*/ 196 h 95647"/>
              <a:gd name="connsiteX1" fmla="*/ 7655 w 29775"/>
              <a:gd name="connsiteY1" fmla="*/ 51879 h 95647"/>
              <a:gd name="connsiteX2" fmla="*/ 18261 w 29775"/>
              <a:gd name="connsiteY2" fmla="*/ 95640 h 95647"/>
              <a:gd name="connsiteX3" fmla="*/ 29775 w 29775"/>
              <a:gd name="connsiteY3" fmla="*/ 0 h 95647"/>
              <a:gd name="connsiteX0" fmla="*/ 0 w 29775"/>
              <a:gd name="connsiteY0" fmla="*/ 196 h 98382"/>
              <a:gd name="connsiteX1" fmla="*/ 7381 w 29775"/>
              <a:gd name="connsiteY1" fmla="*/ 66077 h 98382"/>
              <a:gd name="connsiteX2" fmla="*/ 18261 w 29775"/>
              <a:gd name="connsiteY2" fmla="*/ 95640 h 98382"/>
              <a:gd name="connsiteX3" fmla="*/ 29775 w 29775"/>
              <a:gd name="connsiteY3" fmla="*/ 0 h 98382"/>
              <a:gd name="connsiteX0" fmla="*/ 0 w 29775"/>
              <a:gd name="connsiteY0" fmla="*/ 196 h 98382"/>
              <a:gd name="connsiteX1" fmla="*/ 7381 w 29775"/>
              <a:gd name="connsiteY1" fmla="*/ 66077 h 98382"/>
              <a:gd name="connsiteX2" fmla="*/ 18261 w 29775"/>
              <a:gd name="connsiteY2" fmla="*/ 95640 h 98382"/>
              <a:gd name="connsiteX3" fmla="*/ 29775 w 29775"/>
              <a:gd name="connsiteY3" fmla="*/ 0 h 98382"/>
              <a:gd name="connsiteX0" fmla="*/ 0 w 29775"/>
              <a:gd name="connsiteY0" fmla="*/ 196 h 98308"/>
              <a:gd name="connsiteX1" fmla="*/ 7381 w 29775"/>
              <a:gd name="connsiteY1" fmla="*/ 66077 h 98308"/>
              <a:gd name="connsiteX2" fmla="*/ 18261 w 29775"/>
              <a:gd name="connsiteY2" fmla="*/ 95640 h 98308"/>
              <a:gd name="connsiteX3" fmla="*/ 29775 w 29775"/>
              <a:gd name="connsiteY3" fmla="*/ 0 h 98308"/>
              <a:gd name="connsiteX0" fmla="*/ 0 w 29775"/>
              <a:gd name="connsiteY0" fmla="*/ 196 h 101620"/>
              <a:gd name="connsiteX1" fmla="*/ 7381 w 29775"/>
              <a:gd name="connsiteY1" fmla="*/ 66077 h 101620"/>
              <a:gd name="connsiteX2" fmla="*/ 18261 w 29775"/>
              <a:gd name="connsiteY2" fmla="*/ 95640 h 101620"/>
              <a:gd name="connsiteX3" fmla="*/ 29775 w 29775"/>
              <a:gd name="connsiteY3" fmla="*/ 0 h 101620"/>
              <a:gd name="connsiteX0" fmla="*/ 0 w 29775"/>
              <a:gd name="connsiteY0" fmla="*/ 196 h 101209"/>
              <a:gd name="connsiteX1" fmla="*/ 7381 w 29775"/>
              <a:gd name="connsiteY1" fmla="*/ 66077 h 101209"/>
              <a:gd name="connsiteX2" fmla="*/ 18261 w 29775"/>
              <a:gd name="connsiteY2" fmla="*/ 95640 h 101209"/>
              <a:gd name="connsiteX3" fmla="*/ 29775 w 29775"/>
              <a:gd name="connsiteY3" fmla="*/ 0 h 101209"/>
              <a:gd name="connsiteX0" fmla="*/ 0 w 29775"/>
              <a:gd name="connsiteY0" fmla="*/ 196 h 101209"/>
              <a:gd name="connsiteX1" fmla="*/ 7381 w 29775"/>
              <a:gd name="connsiteY1" fmla="*/ 66077 h 101209"/>
              <a:gd name="connsiteX2" fmla="*/ 18261 w 29775"/>
              <a:gd name="connsiteY2" fmla="*/ 95640 h 101209"/>
              <a:gd name="connsiteX3" fmla="*/ 29775 w 29775"/>
              <a:gd name="connsiteY3" fmla="*/ 0 h 101209"/>
              <a:gd name="connsiteX0" fmla="*/ 0 w 29775"/>
              <a:gd name="connsiteY0" fmla="*/ 196 h 98474"/>
              <a:gd name="connsiteX1" fmla="*/ 6614 w 29775"/>
              <a:gd name="connsiteY1" fmla="*/ 69458 h 98474"/>
              <a:gd name="connsiteX2" fmla="*/ 18261 w 29775"/>
              <a:gd name="connsiteY2" fmla="*/ 95640 h 98474"/>
              <a:gd name="connsiteX3" fmla="*/ 29775 w 29775"/>
              <a:gd name="connsiteY3" fmla="*/ 0 h 98474"/>
              <a:gd name="connsiteX0" fmla="*/ 0 w 29775"/>
              <a:gd name="connsiteY0" fmla="*/ 196 h 98086"/>
              <a:gd name="connsiteX1" fmla="*/ 6998 w 29775"/>
              <a:gd name="connsiteY1" fmla="*/ 66416 h 98086"/>
              <a:gd name="connsiteX2" fmla="*/ 18261 w 29775"/>
              <a:gd name="connsiteY2" fmla="*/ 95640 h 98086"/>
              <a:gd name="connsiteX3" fmla="*/ 29775 w 29775"/>
              <a:gd name="connsiteY3" fmla="*/ 0 h 98086"/>
              <a:gd name="connsiteX0" fmla="*/ 0 w 29775"/>
              <a:gd name="connsiteY0" fmla="*/ 196 h 97933"/>
              <a:gd name="connsiteX1" fmla="*/ 6998 w 29775"/>
              <a:gd name="connsiteY1" fmla="*/ 66416 h 97933"/>
              <a:gd name="connsiteX2" fmla="*/ 18261 w 29775"/>
              <a:gd name="connsiteY2" fmla="*/ 95640 h 97933"/>
              <a:gd name="connsiteX3" fmla="*/ 29775 w 29775"/>
              <a:gd name="connsiteY3" fmla="*/ 0 h 97933"/>
              <a:gd name="connsiteX0" fmla="*/ 0 w 29775"/>
              <a:gd name="connsiteY0" fmla="*/ 196 h 97896"/>
              <a:gd name="connsiteX1" fmla="*/ 7327 w 29775"/>
              <a:gd name="connsiteY1" fmla="*/ 66078 h 97896"/>
              <a:gd name="connsiteX2" fmla="*/ 18261 w 29775"/>
              <a:gd name="connsiteY2" fmla="*/ 95640 h 97896"/>
              <a:gd name="connsiteX3" fmla="*/ 29775 w 29775"/>
              <a:gd name="connsiteY3" fmla="*/ 0 h 97896"/>
              <a:gd name="connsiteX0" fmla="*/ 0 w 29775"/>
              <a:gd name="connsiteY0" fmla="*/ 196 h 95640"/>
              <a:gd name="connsiteX1" fmla="*/ 18261 w 29775"/>
              <a:gd name="connsiteY1" fmla="*/ 95640 h 95640"/>
              <a:gd name="connsiteX2" fmla="*/ 29775 w 29775"/>
              <a:gd name="connsiteY2" fmla="*/ 0 h 95640"/>
              <a:gd name="connsiteX0" fmla="*/ 0 w 11514"/>
              <a:gd name="connsiteY0" fmla="*/ 95640 h 95640"/>
              <a:gd name="connsiteX1" fmla="*/ 11514 w 11514"/>
              <a:gd name="connsiteY1" fmla="*/ 0 h 95640"/>
              <a:gd name="connsiteX0" fmla="*/ 0 w 29962"/>
              <a:gd name="connsiteY0" fmla="*/ 91371 h 91371"/>
              <a:gd name="connsiteX1" fmla="*/ 29962 w 29962"/>
              <a:gd name="connsiteY1" fmla="*/ 0 h 91371"/>
              <a:gd name="connsiteX0" fmla="*/ 0 w 29962"/>
              <a:gd name="connsiteY0" fmla="*/ 91371 h 91371"/>
              <a:gd name="connsiteX1" fmla="*/ 29962 w 29962"/>
              <a:gd name="connsiteY1" fmla="*/ 0 h 91371"/>
              <a:gd name="connsiteX0" fmla="*/ 0 w 29962"/>
              <a:gd name="connsiteY0" fmla="*/ 91371 h 91371"/>
              <a:gd name="connsiteX1" fmla="*/ 29962 w 29962"/>
              <a:gd name="connsiteY1" fmla="*/ 0 h 91371"/>
              <a:gd name="connsiteX0" fmla="*/ 0 w 35099"/>
              <a:gd name="connsiteY0" fmla="*/ 354 h 22501"/>
              <a:gd name="connsiteX1" fmla="*/ 35099 w 35099"/>
              <a:gd name="connsiteY1" fmla="*/ 1113 h 22501"/>
              <a:gd name="connsiteX0" fmla="*/ 0 w 35099"/>
              <a:gd name="connsiteY0" fmla="*/ 0 h 33188"/>
              <a:gd name="connsiteX1" fmla="*/ 35099 w 35099"/>
              <a:gd name="connsiteY1" fmla="*/ 759 h 33188"/>
              <a:gd name="connsiteX0" fmla="*/ 0 w 35099"/>
              <a:gd name="connsiteY0" fmla="*/ 66115 h 78034"/>
              <a:gd name="connsiteX1" fmla="*/ 35099 w 35099"/>
              <a:gd name="connsiteY1" fmla="*/ 0 h 78034"/>
              <a:gd name="connsiteX0" fmla="*/ 0 w 35099"/>
              <a:gd name="connsiteY0" fmla="*/ 66115 h 66115"/>
              <a:gd name="connsiteX1" fmla="*/ 35099 w 35099"/>
              <a:gd name="connsiteY1" fmla="*/ 0 h 66115"/>
              <a:gd name="connsiteX0" fmla="*/ 0 w 35099"/>
              <a:gd name="connsiteY0" fmla="*/ 66115 h 66115"/>
              <a:gd name="connsiteX1" fmla="*/ 13974 w 35099"/>
              <a:gd name="connsiteY1" fmla="*/ 42131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3974 w 35099"/>
              <a:gd name="connsiteY1" fmla="*/ 42131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7010 w 35099"/>
              <a:gd name="connsiteY1" fmla="*/ 9050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24716 w 35099"/>
              <a:gd name="connsiteY2" fmla="*/ 18298 h 66115"/>
              <a:gd name="connsiteX3" fmla="*/ 35099 w 35099"/>
              <a:gd name="connsiteY3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24716 w 35099"/>
              <a:gd name="connsiteY2" fmla="*/ 18298 h 66115"/>
              <a:gd name="connsiteX3" fmla="*/ 35099 w 35099"/>
              <a:gd name="connsiteY3" fmla="*/ 0 h 66115"/>
              <a:gd name="connsiteX0" fmla="*/ 0 w 35099"/>
              <a:gd name="connsiteY0" fmla="*/ 66115 h 69897"/>
              <a:gd name="connsiteX1" fmla="*/ 10705 w 35099"/>
              <a:gd name="connsiteY1" fmla="*/ 7983 h 69897"/>
              <a:gd name="connsiteX2" fmla="*/ 25183 w 35099"/>
              <a:gd name="connsiteY2" fmla="*/ 69877 h 69897"/>
              <a:gd name="connsiteX3" fmla="*/ 35099 w 35099"/>
              <a:gd name="connsiteY3" fmla="*/ 0 h 69897"/>
              <a:gd name="connsiteX0" fmla="*/ 0 w 35099"/>
              <a:gd name="connsiteY0" fmla="*/ 66115 h 69896"/>
              <a:gd name="connsiteX1" fmla="*/ 11873 w 35099"/>
              <a:gd name="connsiteY1" fmla="*/ 7627 h 69896"/>
              <a:gd name="connsiteX2" fmla="*/ 25183 w 35099"/>
              <a:gd name="connsiteY2" fmla="*/ 69877 h 69896"/>
              <a:gd name="connsiteX3" fmla="*/ 35099 w 35099"/>
              <a:gd name="connsiteY3" fmla="*/ 0 h 69896"/>
              <a:gd name="connsiteX0" fmla="*/ 0 w 35099"/>
              <a:gd name="connsiteY0" fmla="*/ 66115 h 69895"/>
              <a:gd name="connsiteX1" fmla="*/ 11873 w 35099"/>
              <a:gd name="connsiteY1" fmla="*/ 7627 h 69895"/>
              <a:gd name="connsiteX2" fmla="*/ 25183 w 35099"/>
              <a:gd name="connsiteY2" fmla="*/ 69877 h 69895"/>
              <a:gd name="connsiteX3" fmla="*/ 35099 w 35099"/>
              <a:gd name="connsiteY3" fmla="*/ 0 h 69895"/>
              <a:gd name="connsiteX0" fmla="*/ 0 w 35099"/>
              <a:gd name="connsiteY0" fmla="*/ 66115 h 69895"/>
              <a:gd name="connsiteX1" fmla="*/ 11873 w 35099"/>
              <a:gd name="connsiteY1" fmla="*/ 7627 h 69895"/>
              <a:gd name="connsiteX2" fmla="*/ 25183 w 35099"/>
              <a:gd name="connsiteY2" fmla="*/ 69877 h 69895"/>
              <a:gd name="connsiteX3" fmla="*/ 35099 w 35099"/>
              <a:gd name="connsiteY3" fmla="*/ 0 h 69895"/>
              <a:gd name="connsiteX0" fmla="*/ 0 w 35644"/>
              <a:gd name="connsiteY0" fmla="*/ 66471 h 70253"/>
              <a:gd name="connsiteX1" fmla="*/ 11873 w 35644"/>
              <a:gd name="connsiteY1" fmla="*/ 7983 h 70253"/>
              <a:gd name="connsiteX2" fmla="*/ 25183 w 35644"/>
              <a:gd name="connsiteY2" fmla="*/ 70233 h 70253"/>
              <a:gd name="connsiteX3" fmla="*/ 35644 w 35644"/>
              <a:gd name="connsiteY3" fmla="*/ 0 h 70253"/>
              <a:gd name="connsiteX0" fmla="*/ 0 w 35644"/>
              <a:gd name="connsiteY0" fmla="*/ 66471 h 70233"/>
              <a:gd name="connsiteX1" fmla="*/ 10316 w 35644"/>
              <a:gd name="connsiteY1" fmla="*/ 513 h 70233"/>
              <a:gd name="connsiteX2" fmla="*/ 25183 w 35644"/>
              <a:gd name="connsiteY2" fmla="*/ 70233 h 70233"/>
              <a:gd name="connsiteX3" fmla="*/ 35644 w 35644"/>
              <a:gd name="connsiteY3" fmla="*/ 0 h 70233"/>
              <a:gd name="connsiteX0" fmla="*/ 0 w 35644"/>
              <a:gd name="connsiteY0" fmla="*/ 66471 h 70233"/>
              <a:gd name="connsiteX1" fmla="*/ 10316 w 35644"/>
              <a:gd name="connsiteY1" fmla="*/ 513 h 70233"/>
              <a:gd name="connsiteX2" fmla="*/ 25183 w 35644"/>
              <a:gd name="connsiteY2" fmla="*/ 70233 h 70233"/>
              <a:gd name="connsiteX3" fmla="*/ 35644 w 35644"/>
              <a:gd name="connsiteY3" fmla="*/ 0 h 70233"/>
              <a:gd name="connsiteX0" fmla="*/ 0 w 35800"/>
              <a:gd name="connsiteY0" fmla="*/ 77854 h 77854"/>
              <a:gd name="connsiteX1" fmla="*/ 10472 w 35800"/>
              <a:gd name="connsiteY1" fmla="*/ 513 h 77854"/>
              <a:gd name="connsiteX2" fmla="*/ 25339 w 35800"/>
              <a:gd name="connsiteY2" fmla="*/ 70233 h 77854"/>
              <a:gd name="connsiteX3" fmla="*/ 35800 w 35800"/>
              <a:gd name="connsiteY3" fmla="*/ 0 h 77854"/>
              <a:gd name="connsiteX0" fmla="*/ 0 w 35800"/>
              <a:gd name="connsiteY0" fmla="*/ 77854 h 77854"/>
              <a:gd name="connsiteX1" fmla="*/ 10472 w 35800"/>
              <a:gd name="connsiteY1" fmla="*/ 513 h 77854"/>
              <a:gd name="connsiteX2" fmla="*/ 25183 w 35800"/>
              <a:gd name="connsiteY2" fmla="*/ 77703 h 77854"/>
              <a:gd name="connsiteX3" fmla="*/ 35800 w 35800"/>
              <a:gd name="connsiteY3" fmla="*/ 0 h 77854"/>
              <a:gd name="connsiteX0" fmla="*/ 0 w 35800"/>
              <a:gd name="connsiteY0" fmla="*/ 78408 h 78408"/>
              <a:gd name="connsiteX1" fmla="*/ 7436 w 35800"/>
              <a:gd name="connsiteY1" fmla="*/ 0 h 78408"/>
              <a:gd name="connsiteX2" fmla="*/ 25183 w 35800"/>
              <a:gd name="connsiteY2" fmla="*/ 78257 h 78408"/>
              <a:gd name="connsiteX3" fmla="*/ 35800 w 35800"/>
              <a:gd name="connsiteY3" fmla="*/ 554 h 78408"/>
              <a:gd name="connsiteX0" fmla="*/ 0 w 35800"/>
              <a:gd name="connsiteY0" fmla="*/ 78408 h 78408"/>
              <a:gd name="connsiteX1" fmla="*/ 7436 w 35800"/>
              <a:gd name="connsiteY1" fmla="*/ 0 h 78408"/>
              <a:gd name="connsiteX2" fmla="*/ 24327 w 35800"/>
              <a:gd name="connsiteY2" fmla="*/ 78257 h 78408"/>
              <a:gd name="connsiteX3" fmla="*/ 35800 w 35800"/>
              <a:gd name="connsiteY3" fmla="*/ 554 h 78408"/>
              <a:gd name="connsiteX0" fmla="*/ 0 w 35800"/>
              <a:gd name="connsiteY0" fmla="*/ 77854 h 77854"/>
              <a:gd name="connsiteX1" fmla="*/ 7202 w 35800"/>
              <a:gd name="connsiteY1" fmla="*/ 513 h 77854"/>
              <a:gd name="connsiteX2" fmla="*/ 24327 w 35800"/>
              <a:gd name="connsiteY2" fmla="*/ 77703 h 77854"/>
              <a:gd name="connsiteX3" fmla="*/ 35800 w 35800"/>
              <a:gd name="connsiteY3" fmla="*/ 0 h 77854"/>
              <a:gd name="connsiteX0" fmla="*/ 0 w 39225"/>
              <a:gd name="connsiteY0" fmla="*/ 77498 h 77703"/>
              <a:gd name="connsiteX1" fmla="*/ 10627 w 39225"/>
              <a:gd name="connsiteY1" fmla="*/ 513 h 77703"/>
              <a:gd name="connsiteX2" fmla="*/ 27752 w 39225"/>
              <a:gd name="connsiteY2" fmla="*/ 77703 h 77703"/>
              <a:gd name="connsiteX3" fmla="*/ 39225 w 39225"/>
              <a:gd name="connsiteY3" fmla="*/ 0 h 77703"/>
              <a:gd name="connsiteX0" fmla="*/ 0 w 44829"/>
              <a:gd name="connsiteY0" fmla="*/ 77142 h 77347"/>
              <a:gd name="connsiteX1" fmla="*/ 10627 w 44829"/>
              <a:gd name="connsiteY1" fmla="*/ 157 h 77347"/>
              <a:gd name="connsiteX2" fmla="*/ 27752 w 44829"/>
              <a:gd name="connsiteY2" fmla="*/ 77347 h 77347"/>
              <a:gd name="connsiteX3" fmla="*/ 44829 w 44829"/>
              <a:gd name="connsiteY3" fmla="*/ 0 h 77347"/>
              <a:gd name="connsiteX0" fmla="*/ 0 w 44829"/>
              <a:gd name="connsiteY0" fmla="*/ 77142 h 77347"/>
              <a:gd name="connsiteX1" fmla="*/ 10627 w 44829"/>
              <a:gd name="connsiteY1" fmla="*/ 157 h 77347"/>
              <a:gd name="connsiteX2" fmla="*/ 27752 w 44829"/>
              <a:gd name="connsiteY2" fmla="*/ 77347 h 77347"/>
              <a:gd name="connsiteX3" fmla="*/ 44829 w 44829"/>
              <a:gd name="connsiteY3" fmla="*/ 0 h 77347"/>
              <a:gd name="connsiteX0" fmla="*/ 752 w 45581"/>
              <a:gd name="connsiteY0" fmla="*/ 77142 h 82687"/>
              <a:gd name="connsiteX1" fmla="*/ 793 w 45581"/>
              <a:gd name="connsiteY1" fmla="*/ 76991 h 82687"/>
              <a:gd name="connsiteX2" fmla="*/ 11379 w 45581"/>
              <a:gd name="connsiteY2" fmla="*/ 157 h 82687"/>
              <a:gd name="connsiteX3" fmla="*/ 28504 w 45581"/>
              <a:gd name="connsiteY3" fmla="*/ 77347 h 82687"/>
              <a:gd name="connsiteX4" fmla="*/ 45581 w 45581"/>
              <a:gd name="connsiteY4" fmla="*/ 0 h 82687"/>
              <a:gd name="connsiteX0" fmla="*/ 1175 w 46004"/>
              <a:gd name="connsiteY0" fmla="*/ 77142 h 82952"/>
              <a:gd name="connsiteX1" fmla="*/ 671 w 46004"/>
              <a:gd name="connsiteY1" fmla="*/ 77347 h 82952"/>
              <a:gd name="connsiteX2" fmla="*/ 11802 w 46004"/>
              <a:gd name="connsiteY2" fmla="*/ 157 h 82952"/>
              <a:gd name="connsiteX3" fmla="*/ 28927 w 46004"/>
              <a:gd name="connsiteY3" fmla="*/ 77347 h 82952"/>
              <a:gd name="connsiteX4" fmla="*/ 46004 w 46004"/>
              <a:gd name="connsiteY4" fmla="*/ 0 h 82952"/>
              <a:gd name="connsiteX0" fmla="*/ 1175 w 46004"/>
              <a:gd name="connsiteY0" fmla="*/ 77142 h 82952"/>
              <a:gd name="connsiteX1" fmla="*/ 671 w 46004"/>
              <a:gd name="connsiteY1" fmla="*/ 77347 h 82952"/>
              <a:gd name="connsiteX2" fmla="*/ 11802 w 46004"/>
              <a:gd name="connsiteY2" fmla="*/ 157 h 82952"/>
              <a:gd name="connsiteX3" fmla="*/ 28927 w 46004"/>
              <a:gd name="connsiteY3" fmla="*/ 77347 h 82952"/>
              <a:gd name="connsiteX4" fmla="*/ 46004 w 46004"/>
              <a:gd name="connsiteY4" fmla="*/ 0 h 82952"/>
              <a:gd name="connsiteX0" fmla="*/ 0 w 44829"/>
              <a:gd name="connsiteY0" fmla="*/ 77142 h 77347"/>
              <a:gd name="connsiteX1" fmla="*/ 10627 w 44829"/>
              <a:gd name="connsiteY1" fmla="*/ 157 h 77347"/>
              <a:gd name="connsiteX2" fmla="*/ 27752 w 44829"/>
              <a:gd name="connsiteY2" fmla="*/ 77347 h 77347"/>
              <a:gd name="connsiteX3" fmla="*/ 44829 w 44829"/>
              <a:gd name="connsiteY3" fmla="*/ 0 h 77347"/>
              <a:gd name="connsiteX0" fmla="*/ 0 w 45296"/>
              <a:gd name="connsiteY0" fmla="*/ 77498 h 77498"/>
              <a:gd name="connsiteX1" fmla="*/ 11094 w 45296"/>
              <a:gd name="connsiteY1" fmla="*/ 157 h 77498"/>
              <a:gd name="connsiteX2" fmla="*/ 28219 w 45296"/>
              <a:gd name="connsiteY2" fmla="*/ 77347 h 77498"/>
              <a:gd name="connsiteX3" fmla="*/ 45296 w 45296"/>
              <a:gd name="connsiteY3" fmla="*/ 0 h 77498"/>
              <a:gd name="connsiteX0" fmla="*/ 0 w 45296"/>
              <a:gd name="connsiteY0" fmla="*/ 77498 h 77498"/>
              <a:gd name="connsiteX1" fmla="*/ 11094 w 45296"/>
              <a:gd name="connsiteY1" fmla="*/ 157 h 77498"/>
              <a:gd name="connsiteX2" fmla="*/ 28219 w 45296"/>
              <a:gd name="connsiteY2" fmla="*/ 77347 h 77498"/>
              <a:gd name="connsiteX3" fmla="*/ 45296 w 45296"/>
              <a:gd name="connsiteY3" fmla="*/ 0 h 77498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219 w 45296"/>
              <a:gd name="connsiteY2" fmla="*/ 77546 h 77697"/>
              <a:gd name="connsiteX3" fmla="*/ 45296 w 45296"/>
              <a:gd name="connsiteY3" fmla="*/ 199 h 77697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375 w 45296"/>
              <a:gd name="connsiteY2" fmla="*/ 77546 h 77697"/>
              <a:gd name="connsiteX3" fmla="*/ 45296 w 45296"/>
              <a:gd name="connsiteY3" fmla="*/ 199 h 77697"/>
              <a:gd name="connsiteX0" fmla="*/ 0 w 45296"/>
              <a:gd name="connsiteY0" fmla="*/ 77697 h 77902"/>
              <a:gd name="connsiteX1" fmla="*/ 11172 w 45296"/>
              <a:gd name="connsiteY1" fmla="*/ 0 h 77902"/>
              <a:gd name="connsiteX2" fmla="*/ 27986 w 45296"/>
              <a:gd name="connsiteY2" fmla="*/ 77902 h 77902"/>
              <a:gd name="connsiteX3" fmla="*/ 45296 w 45296"/>
              <a:gd name="connsiteY3" fmla="*/ 199 h 77902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297 w 45296"/>
              <a:gd name="connsiteY2" fmla="*/ 76835 h 77697"/>
              <a:gd name="connsiteX3" fmla="*/ 45296 w 45296"/>
              <a:gd name="connsiteY3" fmla="*/ 199 h 77697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297 w 45296"/>
              <a:gd name="connsiteY2" fmla="*/ 77191 h 77697"/>
              <a:gd name="connsiteX3" fmla="*/ 45296 w 45296"/>
              <a:gd name="connsiteY3" fmla="*/ 199 h 77697"/>
              <a:gd name="connsiteX0" fmla="*/ 0 w 45296"/>
              <a:gd name="connsiteY0" fmla="*/ 79380 h 79380"/>
              <a:gd name="connsiteX1" fmla="*/ 11172 w 45296"/>
              <a:gd name="connsiteY1" fmla="*/ 1683 h 79380"/>
              <a:gd name="connsiteX2" fmla="*/ 17925 w 45296"/>
              <a:gd name="connsiteY2" fmla="*/ 30139 h 79380"/>
              <a:gd name="connsiteX3" fmla="*/ 28297 w 45296"/>
              <a:gd name="connsiteY3" fmla="*/ 78874 h 79380"/>
              <a:gd name="connsiteX4" fmla="*/ 45296 w 45296"/>
              <a:gd name="connsiteY4" fmla="*/ 1882 h 79380"/>
              <a:gd name="connsiteX0" fmla="*/ 0 w 45296"/>
              <a:gd name="connsiteY0" fmla="*/ 79380 h 79380"/>
              <a:gd name="connsiteX1" fmla="*/ 11172 w 45296"/>
              <a:gd name="connsiteY1" fmla="*/ 1683 h 79380"/>
              <a:gd name="connsiteX2" fmla="*/ 17925 w 45296"/>
              <a:gd name="connsiteY2" fmla="*/ 30139 h 79380"/>
              <a:gd name="connsiteX3" fmla="*/ 28297 w 45296"/>
              <a:gd name="connsiteY3" fmla="*/ 78874 h 79380"/>
              <a:gd name="connsiteX4" fmla="*/ 45296 w 45296"/>
              <a:gd name="connsiteY4" fmla="*/ 1882 h 79380"/>
              <a:gd name="connsiteX0" fmla="*/ 0 w 45296"/>
              <a:gd name="connsiteY0" fmla="*/ 81792 h 81792"/>
              <a:gd name="connsiteX1" fmla="*/ 11172 w 45296"/>
              <a:gd name="connsiteY1" fmla="*/ 4095 h 81792"/>
              <a:gd name="connsiteX2" fmla="*/ 22829 w 45296"/>
              <a:gd name="connsiteY2" fmla="*/ 18216 h 81792"/>
              <a:gd name="connsiteX3" fmla="*/ 28297 w 45296"/>
              <a:gd name="connsiteY3" fmla="*/ 81286 h 81792"/>
              <a:gd name="connsiteX4" fmla="*/ 45296 w 45296"/>
              <a:gd name="connsiteY4" fmla="*/ 4294 h 81792"/>
              <a:gd name="connsiteX0" fmla="*/ 0 w 45296"/>
              <a:gd name="connsiteY0" fmla="*/ 80332 h 80332"/>
              <a:gd name="connsiteX1" fmla="*/ 11172 w 45296"/>
              <a:gd name="connsiteY1" fmla="*/ 2635 h 80332"/>
              <a:gd name="connsiteX2" fmla="*/ 22829 w 45296"/>
              <a:gd name="connsiteY2" fmla="*/ 16756 h 80332"/>
              <a:gd name="connsiteX3" fmla="*/ 28297 w 45296"/>
              <a:gd name="connsiteY3" fmla="*/ 79826 h 80332"/>
              <a:gd name="connsiteX4" fmla="*/ 45296 w 45296"/>
              <a:gd name="connsiteY4" fmla="*/ 2834 h 80332"/>
              <a:gd name="connsiteX0" fmla="*/ 0 w 45296"/>
              <a:gd name="connsiteY0" fmla="*/ 80332 h 80332"/>
              <a:gd name="connsiteX1" fmla="*/ 11172 w 45296"/>
              <a:gd name="connsiteY1" fmla="*/ 2635 h 80332"/>
              <a:gd name="connsiteX2" fmla="*/ 22518 w 45296"/>
              <a:gd name="connsiteY2" fmla="*/ 16756 h 80332"/>
              <a:gd name="connsiteX3" fmla="*/ 28297 w 45296"/>
              <a:gd name="connsiteY3" fmla="*/ 79826 h 80332"/>
              <a:gd name="connsiteX4" fmla="*/ 45296 w 45296"/>
              <a:gd name="connsiteY4" fmla="*/ 2834 h 80332"/>
              <a:gd name="connsiteX0" fmla="*/ 0 w 45296"/>
              <a:gd name="connsiteY0" fmla="*/ 77498 h 77498"/>
              <a:gd name="connsiteX1" fmla="*/ 11250 w 45296"/>
              <a:gd name="connsiteY1" fmla="*/ 63616 h 77498"/>
              <a:gd name="connsiteX2" fmla="*/ 22518 w 45296"/>
              <a:gd name="connsiteY2" fmla="*/ 13922 h 77498"/>
              <a:gd name="connsiteX3" fmla="*/ 28297 w 45296"/>
              <a:gd name="connsiteY3" fmla="*/ 76992 h 77498"/>
              <a:gd name="connsiteX4" fmla="*/ 45296 w 45296"/>
              <a:gd name="connsiteY4" fmla="*/ 0 h 77498"/>
              <a:gd name="connsiteX0" fmla="*/ 0 w 45296"/>
              <a:gd name="connsiteY0" fmla="*/ 77498 h 77498"/>
              <a:gd name="connsiteX1" fmla="*/ 11250 w 45296"/>
              <a:gd name="connsiteY1" fmla="*/ 63616 h 77498"/>
              <a:gd name="connsiteX2" fmla="*/ 22518 w 45296"/>
              <a:gd name="connsiteY2" fmla="*/ 13922 h 77498"/>
              <a:gd name="connsiteX3" fmla="*/ 28297 w 45296"/>
              <a:gd name="connsiteY3" fmla="*/ 76992 h 77498"/>
              <a:gd name="connsiteX4" fmla="*/ 45296 w 45296"/>
              <a:gd name="connsiteY4" fmla="*/ 0 h 77498"/>
              <a:gd name="connsiteX0" fmla="*/ 0 w 45296"/>
              <a:gd name="connsiteY0" fmla="*/ 77498 h 77498"/>
              <a:gd name="connsiteX1" fmla="*/ 11250 w 45296"/>
              <a:gd name="connsiteY1" fmla="*/ 63616 h 77498"/>
              <a:gd name="connsiteX2" fmla="*/ 22518 w 45296"/>
              <a:gd name="connsiteY2" fmla="*/ 13922 h 77498"/>
              <a:gd name="connsiteX3" fmla="*/ 28297 w 45296"/>
              <a:gd name="connsiteY3" fmla="*/ 76992 h 77498"/>
              <a:gd name="connsiteX4" fmla="*/ 45296 w 45296"/>
              <a:gd name="connsiteY4" fmla="*/ 0 h 77498"/>
              <a:gd name="connsiteX0" fmla="*/ 0 w 45218"/>
              <a:gd name="connsiteY0" fmla="*/ 9059 h 77234"/>
              <a:gd name="connsiteX1" fmla="*/ 11172 w 45218"/>
              <a:gd name="connsiteY1" fmla="*/ 63616 h 77234"/>
              <a:gd name="connsiteX2" fmla="*/ 22440 w 45218"/>
              <a:gd name="connsiteY2" fmla="*/ 13922 h 77234"/>
              <a:gd name="connsiteX3" fmla="*/ 28219 w 45218"/>
              <a:gd name="connsiteY3" fmla="*/ 76992 h 77234"/>
              <a:gd name="connsiteX4" fmla="*/ 45218 w 45218"/>
              <a:gd name="connsiteY4" fmla="*/ 0 h 77234"/>
              <a:gd name="connsiteX0" fmla="*/ 0 w 45218"/>
              <a:gd name="connsiteY0" fmla="*/ 9059 h 77234"/>
              <a:gd name="connsiteX1" fmla="*/ 11172 w 45218"/>
              <a:gd name="connsiteY1" fmla="*/ 63616 h 77234"/>
              <a:gd name="connsiteX2" fmla="*/ 22440 w 45218"/>
              <a:gd name="connsiteY2" fmla="*/ 13922 h 77234"/>
              <a:gd name="connsiteX3" fmla="*/ 28219 w 45218"/>
              <a:gd name="connsiteY3" fmla="*/ 76992 h 77234"/>
              <a:gd name="connsiteX4" fmla="*/ 45218 w 45218"/>
              <a:gd name="connsiteY4" fmla="*/ 0 h 77234"/>
              <a:gd name="connsiteX0" fmla="*/ 0 w 45218"/>
              <a:gd name="connsiteY0" fmla="*/ 9059 h 77234"/>
              <a:gd name="connsiteX1" fmla="*/ 11172 w 45218"/>
              <a:gd name="connsiteY1" fmla="*/ 63616 h 77234"/>
              <a:gd name="connsiteX2" fmla="*/ 22440 w 45218"/>
              <a:gd name="connsiteY2" fmla="*/ 13922 h 77234"/>
              <a:gd name="connsiteX3" fmla="*/ 28219 w 45218"/>
              <a:gd name="connsiteY3" fmla="*/ 76992 h 77234"/>
              <a:gd name="connsiteX4" fmla="*/ 45218 w 45218"/>
              <a:gd name="connsiteY4" fmla="*/ 0 h 77234"/>
              <a:gd name="connsiteX0" fmla="*/ 0 w 45218"/>
              <a:gd name="connsiteY0" fmla="*/ 9059 h 77226"/>
              <a:gd name="connsiteX1" fmla="*/ 11172 w 45218"/>
              <a:gd name="connsiteY1" fmla="*/ 63616 h 77226"/>
              <a:gd name="connsiteX2" fmla="*/ 22440 w 45218"/>
              <a:gd name="connsiteY2" fmla="*/ 13922 h 77226"/>
              <a:gd name="connsiteX3" fmla="*/ 28219 w 45218"/>
              <a:gd name="connsiteY3" fmla="*/ 76992 h 77226"/>
              <a:gd name="connsiteX4" fmla="*/ 45218 w 45218"/>
              <a:gd name="connsiteY4" fmla="*/ 0 h 77226"/>
              <a:gd name="connsiteX0" fmla="*/ 0 w 45218"/>
              <a:gd name="connsiteY0" fmla="*/ 9059 h 77427"/>
              <a:gd name="connsiteX1" fmla="*/ 11172 w 45218"/>
              <a:gd name="connsiteY1" fmla="*/ 63616 h 77427"/>
              <a:gd name="connsiteX2" fmla="*/ 22206 w 45218"/>
              <a:gd name="connsiteY2" fmla="*/ 46754 h 77427"/>
              <a:gd name="connsiteX3" fmla="*/ 28219 w 45218"/>
              <a:gd name="connsiteY3" fmla="*/ 76992 h 77427"/>
              <a:gd name="connsiteX4" fmla="*/ 45218 w 45218"/>
              <a:gd name="connsiteY4" fmla="*/ 0 h 77427"/>
              <a:gd name="connsiteX0" fmla="*/ 0 w 45218"/>
              <a:gd name="connsiteY0" fmla="*/ 9059 h 77412"/>
              <a:gd name="connsiteX1" fmla="*/ 11172 w 45218"/>
              <a:gd name="connsiteY1" fmla="*/ 63616 h 77412"/>
              <a:gd name="connsiteX2" fmla="*/ 22206 w 45218"/>
              <a:gd name="connsiteY2" fmla="*/ 46754 h 77412"/>
              <a:gd name="connsiteX3" fmla="*/ 28219 w 45218"/>
              <a:gd name="connsiteY3" fmla="*/ 76992 h 77412"/>
              <a:gd name="connsiteX4" fmla="*/ 45218 w 45218"/>
              <a:gd name="connsiteY4" fmla="*/ 0 h 77412"/>
              <a:gd name="connsiteX0" fmla="*/ 0 w 45218"/>
              <a:gd name="connsiteY0" fmla="*/ 9059 h 77427"/>
              <a:gd name="connsiteX1" fmla="*/ 11172 w 45218"/>
              <a:gd name="connsiteY1" fmla="*/ 63616 h 77427"/>
              <a:gd name="connsiteX2" fmla="*/ 22206 w 45218"/>
              <a:gd name="connsiteY2" fmla="*/ 46754 h 77427"/>
              <a:gd name="connsiteX3" fmla="*/ 28219 w 45218"/>
              <a:gd name="connsiteY3" fmla="*/ 76992 h 77427"/>
              <a:gd name="connsiteX4" fmla="*/ 45218 w 45218"/>
              <a:gd name="connsiteY4" fmla="*/ 0 h 77427"/>
              <a:gd name="connsiteX0" fmla="*/ 0 w 45218"/>
              <a:gd name="connsiteY0" fmla="*/ 9059 h 76992"/>
              <a:gd name="connsiteX1" fmla="*/ 11172 w 45218"/>
              <a:gd name="connsiteY1" fmla="*/ 63616 h 76992"/>
              <a:gd name="connsiteX2" fmla="*/ 22206 w 45218"/>
              <a:gd name="connsiteY2" fmla="*/ 46754 h 76992"/>
              <a:gd name="connsiteX3" fmla="*/ 28219 w 45218"/>
              <a:gd name="connsiteY3" fmla="*/ 76992 h 76992"/>
              <a:gd name="connsiteX4" fmla="*/ 45218 w 45218"/>
              <a:gd name="connsiteY4" fmla="*/ 0 h 76992"/>
              <a:gd name="connsiteX0" fmla="*/ 0 w 45218"/>
              <a:gd name="connsiteY0" fmla="*/ 9059 h 78042"/>
              <a:gd name="connsiteX1" fmla="*/ 11172 w 45218"/>
              <a:gd name="connsiteY1" fmla="*/ 63616 h 78042"/>
              <a:gd name="connsiteX2" fmla="*/ 22440 w 45218"/>
              <a:gd name="connsiteY2" fmla="*/ 46754 h 78042"/>
              <a:gd name="connsiteX3" fmla="*/ 28219 w 45218"/>
              <a:gd name="connsiteY3" fmla="*/ 76992 h 78042"/>
              <a:gd name="connsiteX4" fmla="*/ 45218 w 45218"/>
              <a:gd name="connsiteY4" fmla="*/ 0 h 78042"/>
              <a:gd name="connsiteX0" fmla="*/ 0 w 45218"/>
              <a:gd name="connsiteY0" fmla="*/ 9059 h 76995"/>
              <a:gd name="connsiteX1" fmla="*/ 11172 w 45218"/>
              <a:gd name="connsiteY1" fmla="*/ 63616 h 76995"/>
              <a:gd name="connsiteX2" fmla="*/ 22440 w 45218"/>
              <a:gd name="connsiteY2" fmla="*/ 46754 h 76995"/>
              <a:gd name="connsiteX3" fmla="*/ 28219 w 45218"/>
              <a:gd name="connsiteY3" fmla="*/ 76992 h 76995"/>
              <a:gd name="connsiteX4" fmla="*/ 45218 w 45218"/>
              <a:gd name="connsiteY4" fmla="*/ 0 h 76995"/>
              <a:gd name="connsiteX0" fmla="*/ 0 w 45218"/>
              <a:gd name="connsiteY0" fmla="*/ 9059 h 76995"/>
              <a:gd name="connsiteX1" fmla="*/ 11172 w 45218"/>
              <a:gd name="connsiteY1" fmla="*/ 63616 h 76995"/>
              <a:gd name="connsiteX2" fmla="*/ 22440 w 45218"/>
              <a:gd name="connsiteY2" fmla="*/ 46754 h 76995"/>
              <a:gd name="connsiteX3" fmla="*/ 28219 w 45218"/>
              <a:gd name="connsiteY3" fmla="*/ 76992 h 76995"/>
              <a:gd name="connsiteX4" fmla="*/ 45218 w 45218"/>
              <a:gd name="connsiteY4" fmla="*/ 0 h 76995"/>
              <a:gd name="connsiteX0" fmla="*/ 0 w 45218"/>
              <a:gd name="connsiteY0" fmla="*/ 9059 h 76995"/>
              <a:gd name="connsiteX1" fmla="*/ 11172 w 45218"/>
              <a:gd name="connsiteY1" fmla="*/ 71477 h 76995"/>
              <a:gd name="connsiteX2" fmla="*/ 22440 w 45218"/>
              <a:gd name="connsiteY2" fmla="*/ 46754 h 76995"/>
              <a:gd name="connsiteX3" fmla="*/ 28219 w 45218"/>
              <a:gd name="connsiteY3" fmla="*/ 76992 h 76995"/>
              <a:gd name="connsiteX4" fmla="*/ 45218 w 45218"/>
              <a:gd name="connsiteY4" fmla="*/ 0 h 76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18" h="76995">
                <a:moveTo>
                  <a:pt x="0" y="9059"/>
                </a:moveTo>
                <a:cubicBezTo>
                  <a:pt x="1591" y="25818"/>
                  <a:pt x="7666" y="70282"/>
                  <a:pt x="11172" y="71477"/>
                </a:cubicBezTo>
                <a:cubicBezTo>
                  <a:pt x="14678" y="72672"/>
                  <a:pt x="19599" y="45835"/>
                  <a:pt x="22440" y="46754"/>
                </a:cubicBezTo>
                <a:cubicBezTo>
                  <a:pt x="25281" y="47673"/>
                  <a:pt x="24267" y="77385"/>
                  <a:pt x="28219" y="76992"/>
                </a:cubicBezTo>
                <a:cubicBezTo>
                  <a:pt x="32171" y="76599"/>
                  <a:pt x="43332" y="20125"/>
                  <a:pt x="45218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8" name="Freeform 52"/>
          <p:cNvSpPr>
            <a:spLocks/>
          </p:cNvSpPr>
          <p:nvPr/>
        </p:nvSpPr>
        <p:spPr bwMode="auto">
          <a:xfrm>
            <a:off x="1593652" y="3770331"/>
            <a:ext cx="7314072" cy="1811069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1399 w 52035"/>
              <a:gd name="connsiteY0" fmla="*/ 0 h 13014"/>
              <a:gd name="connsiteX1" fmla="*/ 4589 w 52035"/>
              <a:gd name="connsiteY1" fmla="*/ 6359 h 13014"/>
              <a:gd name="connsiteX2" fmla="*/ 52035 w 52035"/>
              <a:gd name="connsiteY2" fmla="*/ 13014 h 13014"/>
              <a:gd name="connsiteX0" fmla="*/ 0 w 50636"/>
              <a:gd name="connsiteY0" fmla="*/ 0 h 13014"/>
              <a:gd name="connsiteX1" fmla="*/ 29101 w 50636"/>
              <a:gd name="connsiteY1" fmla="*/ 1724 h 13014"/>
              <a:gd name="connsiteX2" fmla="*/ 3190 w 50636"/>
              <a:gd name="connsiteY2" fmla="*/ 6359 h 13014"/>
              <a:gd name="connsiteX3" fmla="*/ 50636 w 50636"/>
              <a:gd name="connsiteY3" fmla="*/ 13014 h 13014"/>
              <a:gd name="connsiteX0" fmla="*/ 0 w 56948"/>
              <a:gd name="connsiteY0" fmla="*/ 9306 h 11361"/>
              <a:gd name="connsiteX1" fmla="*/ 35413 w 56948"/>
              <a:gd name="connsiteY1" fmla="*/ 71 h 11361"/>
              <a:gd name="connsiteX2" fmla="*/ 9502 w 56948"/>
              <a:gd name="connsiteY2" fmla="*/ 4706 h 11361"/>
              <a:gd name="connsiteX3" fmla="*/ 56948 w 56948"/>
              <a:gd name="connsiteY3" fmla="*/ 11361 h 11361"/>
              <a:gd name="connsiteX0" fmla="*/ 0 w 56948"/>
              <a:gd name="connsiteY0" fmla="*/ 9244 h 11299"/>
              <a:gd name="connsiteX1" fmla="*/ 35413 w 56948"/>
              <a:gd name="connsiteY1" fmla="*/ 9 h 11299"/>
              <a:gd name="connsiteX2" fmla="*/ 56948 w 56948"/>
              <a:gd name="connsiteY2" fmla="*/ 11299 h 11299"/>
              <a:gd name="connsiteX0" fmla="*/ 0 w 71151"/>
              <a:gd name="connsiteY0" fmla="*/ 14173 h 14216"/>
              <a:gd name="connsiteX1" fmla="*/ 49616 w 71151"/>
              <a:gd name="connsiteY1" fmla="*/ 6 h 14216"/>
              <a:gd name="connsiteX2" fmla="*/ 71151 w 71151"/>
              <a:gd name="connsiteY2" fmla="*/ 11296 h 14216"/>
              <a:gd name="connsiteX0" fmla="*/ 0 w 71151"/>
              <a:gd name="connsiteY0" fmla="*/ 14173 h 14177"/>
              <a:gd name="connsiteX1" fmla="*/ 49616 w 71151"/>
              <a:gd name="connsiteY1" fmla="*/ 6 h 14177"/>
              <a:gd name="connsiteX2" fmla="*/ 71151 w 71151"/>
              <a:gd name="connsiteY2" fmla="*/ 11296 h 14177"/>
              <a:gd name="connsiteX0" fmla="*/ 0 w 71151"/>
              <a:gd name="connsiteY0" fmla="*/ 3726 h 3746"/>
              <a:gd name="connsiteX1" fmla="*/ 57506 w 71151"/>
              <a:gd name="connsiteY1" fmla="*/ 1477 h 3746"/>
              <a:gd name="connsiteX2" fmla="*/ 71151 w 71151"/>
              <a:gd name="connsiteY2" fmla="*/ 849 h 3746"/>
              <a:gd name="connsiteX0" fmla="*/ 0 w 10111"/>
              <a:gd name="connsiteY0" fmla="*/ 12872 h 12911"/>
              <a:gd name="connsiteX1" fmla="*/ 8193 w 10111"/>
              <a:gd name="connsiteY1" fmla="*/ 3942 h 12911"/>
              <a:gd name="connsiteX2" fmla="*/ 10111 w 10111"/>
              <a:gd name="connsiteY2" fmla="*/ 2265 h 12911"/>
              <a:gd name="connsiteX0" fmla="*/ 0 w 10111"/>
              <a:gd name="connsiteY0" fmla="*/ 12202 h 12280"/>
              <a:gd name="connsiteX1" fmla="*/ 8359 w 10111"/>
              <a:gd name="connsiteY1" fmla="*/ 8757 h 12280"/>
              <a:gd name="connsiteX2" fmla="*/ 10111 w 10111"/>
              <a:gd name="connsiteY2" fmla="*/ 1595 h 12280"/>
              <a:gd name="connsiteX0" fmla="*/ 0 w 10111"/>
              <a:gd name="connsiteY0" fmla="*/ 12779 h 12857"/>
              <a:gd name="connsiteX1" fmla="*/ 8359 w 10111"/>
              <a:gd name="connsiteY1" fmla="*/ 9334 h 12857"/>
              <a:gd name="connsiteX2" fmla="*/ 10111 w 10111"/>
              <a:gd name="connsiteY2" fmla="*/ 2172 h 12857"/>
              <a:gd name="connsiteX0" fmla="*/ 0 w 10111"/>
              <a:gd name="connsiteY0" fmla="*/ 12779 h 13242"/>
              <a:gd name="connsiteX1" fmla="*/ 8359 w 10111"/>
              <a:gd name="connsiteY1" fmla="*/ 9334 h 13242"/>
              <a:gd name="connsiteX2" fmla="*/ 10111 w 10111"/>
              <a:gd name="connsiteY2" fmla="*/ 2172 h 13242"/>
              <a:gd name="connsiteX0" fmla="*/ 0 w 10111"/>
              <a:gd name="connsiteY0" fmla="*/ 12397 h 12522"/>
              <a:gd name="connsiteX1" fmla="*/ 8359 w 10111"/>
              <a:gd name="connsiteY1" fmla="*/ 8952 h 12522"/>
              <a:gd name="connsiteX2" fmla="*/ 10111 w 10111"/>
              <a:gd name="connsiteY2" fmla="*/ 1790 h 12522"/>
              <a:gd name="connsiteX0" fmla="*/ 0 w 12939"/>
              <a:gd name="connsiteY0" fmla="*/ 59403 h 61686"/>
              <a:gd name="connsiteX1" fmla="*/ 8359 w 12939"/>
              <a:gd name="connsiteY1" fmla="*/ 55958 h 61686"/>
              <a:gd name="connsiteX2" fmla="*/ 12939 w 12939"/>
              <a:gd name="connsiteY2" fmla="*/ 525 h 61686"/>
              <a:gd name="connsiteX0" fmla="*/ 0 w 12939"/>
              <a:gd name="connsiteY0" fmla="*/ 58878 h 61161"/>
              <a:gd name="connsiteX1" fmla="*/ 8359 w 12939"/>
              <a:gd name="connsiteY1" fmla="*/ 55433 h 61161"/>
              <a:gd name="connsiteX2" fmla="*/ 12939 w 12939"/>
              <a:gd name="connsiteY2" fmla="*/ 0 h 61161"/>
              <a:gd name="connsiteX0" fmla="*/ 0 w 13771"/>
              <a:gd name="connsiteY0" fmla="*/ 60341 h 62723"/>
              <a:gd name="connsiteX1" fmla="*/ 8359 w 13771"/>
              <a:gd name="connsiteY1" fmla="*/ 56896 h 62723"/>
              <a:gd name="connsiteX2" fmla="*/ 13771 w 13771"/>
              <a:gd name="connsiteY2" fmla="*/ 0 h 62723"/>
              <a:gd name="connsiteX0" fmla="*/ 0 w 13882"/>
              <a:gd name="connsiteY0" fmla="*/ 60707 h 63114"/>
              <a:gd name="connsiteX1" fmla="*/ 8359 w 13882"/>
              <a:gd name="connsiteY1" fmla="*/ 57262 h 63114"/>
              <a:gd name="connsiteX2" fmla="*/ 13882 w 13882"/>
              <a:gd name="connsiteY2" fmla="*/ 0 h 63114"/>
              <a:gd name="connsiteX0" fmla="*/ 0 w 13882"/>
              <a:gd name="connsiteY0" fmla="*/ 60707 h 60814"/>
              <a:gd name="connsiteX1" fmla="*/ 9024 w 13882"/>
              <a:gd name="connsiteY1" fmla="*/ 48120 h 60814"/>
              <a:gd name="connsiteX2" fmla="*/ 13882 w 13882"/>
              <a:gd name="connsiteY2" fmla="*/ 0 h 60814"/>
              <a:gd name="connsiteX0" fmla="*/ 0 w 13882"/>
              <a:gd name="connsiteY0" fmla="*/ 60707 h 60775"/>
              <a:gd name="connsiteX1" fmla="*/ 9024 w 13882"/>
              <a:gd name="connsiteY1" fmla="*/ 48120 h 60775"/>
              <a:gd name="connsiteX2" fmla="*/ 13882 w 13882"/>
              <a:gd name="connsiteY2" fmla="*/ 0 h 60775"/>
              <a:gd name="connsiteX0" fmla="*/ 0 w 13882"/>
              <a:gd name="connsiteY0" fmla="*/ 60707 h 60752"/>
              <a:gd name="connsiteX1" fmla="*/ 9024 w 13882"/>
              <a:gd name="connsiteY1" fmla="*/ 48120 h 60752"/>
              <a:gd name="connsiteX2" fmla="*/ 13882 w 13882"/>
              <a:gd name="connsiteY2" fmla="*/ 0 h 60752"/>
              <a:gd name="connsiteX0" fmla="*/ 0 w 13882"/>
              <a:gd name="connsiteY0" fmla="*/ 60707 h 60815"/>
              <a:gd name="connsiteX1" fmla="*/ 11277 w 13882"/>
              <a:gd name="connsiteY1" fmla="*/ 53897 h 60815"/>
              <a:gd name="connsiteX2" fmla="*/ 13882 w 13882"/>
              <a:gd name="connsiteY2" fmla="*/ 0 h 60815"/>
              <a:gd name="connsiteX0" fmla="*/ 0 w 13882"/>
              <a:gd name="connsiteY0" fmla="*/ 60707 h 60789"/>
              <a:gd name="connsiteX1" fmla="*/ 11277 w 13882"/>
              <a:gd name="connsiteY1" fmla="*/ 53897 h 60789"/>
              <a:gd name="connsiteX2" fmla="*/ 13882 w 13882"/>
              <a:gd name="connsiteY2" fmla="*/ 0 h 60789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3882 w 13882"/>
              <a:gd name="connsiteY2" fmla="*/ 0 h 60834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2504 w 13882"/>
              <a:gd name="connsiteY2" fmla="*/ 40876 h 60834"/>
              <a:gd name="connsiteX3" fmla="*/ 13882 w 13882"/>
              <a:gd name="connsiteY3" fmla="*/ 0 h 60834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707"/>
              <a:gd name="connsiteX1" fmla="*/ 8749 w 13882"/>
              <a:gd name="connsiteY1" fmla="*/ 56955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13882"/>
              <a:gd name="connsiteY0" fmla="*/ 60707 h 60707"/>
              <a:gd name="connsiteX1" fmla="*/ 9189 w 13882"/>
              <a:gd name="connsiteY1" fmla="*/ 55936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31309"/>
              <a:gd name="connsiteY0" fmla="*/ 56650 h 56650"/>
              <a:gd name="connsiteX1" fmla="*/ 9189 w 31309"/>
              <a:gd name="connsiteY1" fmla="*/ 51879 h 56650"/>
              <a:gd name="connsiteX2" fmla="*/ 13109 w 31309"/>
              <a:gd name="connsiteY2" fmla="*/ 36819 h 56650"/>
              <a:gd name="connsiteX3" fmla="*/ 31309 w 31309"/>
              <a:gd name="connsiteY3" fmla="*/ 0 h 56650"/>
              <a:gd name="connsiteX0" fmla="*/ 0 w 31309"/>
              <a:gd name="connsiteY0" fmla="*/ 56650 h 56650"/>
              <a:gd name="connsiteX1" fmla="*/ 9189 w 31309"/>
              <a:gd name="connsiteY1" fmla="*/ 51879 h 56650"/>
              <a:gd name="connsiteX2" fmla="*/ 13109 w 31309"/>
              <a:gd name="connsiteY2" fmla="*/ 36819 h 56650"/>
              <a:gd name="connsiteX3" fmla="*/ 31309 w 31309"/>
              <a:gd name="connsiteY3" fmla="*/ 0 h 56650"/>
              <a:gd name="connsiteX0" fmla="*/ 0 w 31309"/>
              <a:gd name="connsiteY0" fmla="*/ 56650 h 96868"/>
              <a:gd name="connsiteX1" fmla="*/ 9189 w 31309"/>
              <a:gd name="connsiteY1" fmla="*/ 51879 h 96868"/>
              <a:gd name="connsiteX2" fmla="*/ 19795 w 31309"/>
              <a:gd name="connsiteY2" fmla="*/ 95640 h 96868"/>
              <a:gd name="connsiteX3" fmla="*/ 31309 w 31309"/>
              <a:gd name="connsiteY3" fmla="*/ 0 h 96868"/>
              <a:gd name="connsiteX0" fmla="*/ 0 w 31309"/>
              <a:gd name="connsiteY0" fmla="*/ 56650 h 96868"/>
              <a:gd name="connsiteX1" fmla="*/ 9189 w 31309"/>
              <a:gd name="connsiteY1" fmla="*/ 51879 h 96868"/>
              <a:gd name="connsiteX2" fmla="*/ 19795 w 31309"/>
              <a:gd name="connsiteY2" fmla="*/ 95640 h 96868"/>
              <a:gd name="connsiteX3" fmla="*/ 31309 w 31309"/>
              <a:gd name="connsiteY3" fmla="*/ 0 h 96868"/>
              <a:gd name="connsiteX0" fmla="*/ 0 w 31309"/>
              <a:gd name="connsiteY0" fmla="*/ 56650 h 95645"/>
              <a:gd name="connsiteX1" fmla="*/ 9189 w 31309"/>
              <a:gd name="connsiteY1" fmla="*/ 51879 h 95645"/>
              <a:gd name="connsiteX2" fmla="*/ 19795 w 31309"/>
              <a:gd name="connsiteY2" fmla="*/ 95640 h 95645"/>
              <a:gd name="connsiteX3" fmla="*/ 31309 w 31309"/>
              <a:gd name="connsiteY3" fmla="*/ 0 h 95645"/>
              <a:gd name="connsiteX0" fmla="*/ 0 w 29775"/>
              <a:gd name="connsiteY0" fmla="*/ 196 h 95647"/>
              <a:gd name="connsiteX1" fmla="*/ 7655 w 29775"/>
              <a:gd name="connsiteY1" fmla="*/ 51879 h 95647"/>
              <a:gd name="connsiteX2" fmla="*/ 18261 w 29775"/>
              <a:gd name="connsiteY2" fmla="*/ 95640 h 95647"/>
              <a:gd name="connsiteX3" fmla="*/ 29775 w 29775"/>
              <a:gd name="connsiteY3" fmla="*/ 0 h 95647"/>
              <a:gd name="connsiteX0" fmla="*/ 0 w 29775"/>
              <a:gd name="connsiteY0" fmla="*/ 196 h 95647"/>
              <a:gd name="connsiteX1" fmla="*/ 7655 w 29775"/>
              <a:gd name="connsiteY1" fmla="*/ 51879 h 95647"/>
              <a:gd name="connsiteX2" fmla="*/ 18261 w 29775"/>
              <a:gd name="connsiteY2" fmla="*/ 95640 h 95647"/>
              <a:gd name="connsiteX3" fmla="*/ 29775 w 29775"/>
              <a:gd name="connsiteY3" fmla="*/ 0 h 95647"/>
              <a:gd name="connsiteX0" fmla="*/ 0 w 29775"/>
              <a:gd name="connsiteY0" fmla="*/ 196 h 98382"/>
              <a:gd name="connsiteX1" fmla="*/ 7381 w 29775"/>
              <a:gd name="connsiteY1" fmla="*/ 66077 h 98382"/>
              <a:gd name="connsiteX2" fmla="*/ 18261 w 29775"/>
              <a:gd name="connsiteY2" fmla="*/ 95640 h 98382"/>
              <a:gd name="connsiteX3" fmla="*/ 29775 w 29775"/>
              <a:gd name="connsiteY3" fmla="*/ 0 h 98382"/>
              <a:gd name="connsiteX0" fmla="*/ 0 w 29775"/>
              <a:gd name="connsiteY0" fmla="*/ 196 h 98382"/>
              <a:gd name="connsiteX1" fmla="*/ 7381 w 29775"/>
              <a:gd name="connsiteY1" fmla="*/ 66077 h 98382"/>
              <a:gd name="connsiteX2" fmla="*/ 18261 w 29775"/>
              <a:gd name="connsiteY2" fmla="*/ 95640 h 98382"/>
              <a:gd name="connsiteX3" fmla="*/ 29775 w 29775"/>
              <a:gd name="connsiteY3" fmla="*/ 0 h 98382"/>
              <a:gd name="connsiteX0" fmla="*/ 0 w 29775"/>
              <a:gd name="connsiteY0" fmla="*/ 196 h 98308"/>
              <a:gd name="connsiteX1" fmla="*/ 7381 w 29775"/>
              <a:gd name="connsiteY1" fmla="*/ 66077 h 98308"/>
              <a:gd name="connsiteX2" fmla="*/ 18261 w 29775"/>
              <a:gd name="connsiteY2" fmla="*/ 95640 h 98308"/>
              <a:gd name="connsiteX3" fmla="*/ 29775 w 29775"/>
              <a:gd name="connsiteY3" fmla="*/ 0 h 98308"/>
              <a:gd name="connsiteX0" fmla="*/ 0 w 29775"/>
              <a:gd name="connsiteY0" fmla="*/ 196 h 101620"/>
              <a:gd name="connsiteX1" fmla="*/ 7381 w 29775"/>
              <a:gd name="connsiteY1" fmla="*/ 66077 h 101620"/>
              <a:gd name="connsiteX2" fmla="*/ 18261 w 29775"/>
              <a:gd name="connsiteY2" fmla="*/ 95640 h 101620"/>
              <a:gd name="connsiteX3" fmla="*/ 29775 w 29775"/>
              <a:gd name="connsiteY3" fmla="*/ 0 h 101620"/>
              <a:gd name="connsiteX0" fmla="*/ 0 w 29775"/>
              <a:gd name="connsiteY0" fmla="*/ 196 h 101209"/>
              <a:gd name="connsiteX1" fmla="*/ 7381 w 29775"/>
              <a:gd name="connsiteY1" fmla="*/ 66077 h 101209"/>
              <a:gd name="connsiteX2" fmla="*/ 18261 w 29775"/>
              <a:gd name="connsiteY2" fmla="*/ 95640 h 101209"/>
              <a:gd name="connsiteX3" fmla="*/ 29775 w 29775"/>
              <a:gd name="connsiteY3" fmla="*/ 0 h 101209"/>
              <a:gd name="connsiteX0" fmla="*/ 0 w 29775"/>
              <a:gd name="connsiteY0" fmla="*/ 196 h 101209"/>
              <a:gd name="connsiteX1" fmla="*/ 7381 w 29775"/>
              <a:gd name="connsiteY1" fmla="*/ 66077 h 101209"/>
              <a:gd name="connsiteX2" fmla="*/ 18261 w 29775"/>
              <a:gd name="connsiteY2" fmla="*/ 95640 h 101209"/>
              <a:gd name="connsiteX3" fmla="*/ 29775 w 29775"/>
              <a:gd name="connsiteY3" fmla="*/ 0 h 101209"/>
              <a:gd name="connsiteX0" fmla="*/ 0 w 29775"/>
              <a:gd name="connsiteY0" fmla="*/ 196 h 98474"/>
              <a:gd name="connsiteX1" fmla="*/ 6614 w 29775"/>
              <a:gd name="connsiteY1" fmla="*/ 69458 h 98474"/>
              <a:gd name="connsiteX2" fmla="*/ 18261 w 29775"/>
              <a:gd name="connsiteY2" fmla="*/ 95640 h 98474"/>
              <a:gd name="connsiteX3" fmla="*/ 29775 w 29775"/>
              <a:gd name="connsiteY3" fmla="*/ 0 h 98474"/>
              <a:gd name="connsiteX0" fmla="*/ 0 w 29775"/>
              <a:gd name="connsiteY0" fmla="*/ 196 h 98086"/>
              <a:gd name="connsiteX1" fmla="*/ 6998 w 29775"/>
              <a:gd name="connsiteY1" fmla="*/ 66416 h 98086"/>
              <a:gd name="connsiteX2" fmla="*/ 18261 w 29775"/>
              <a:gd name="connsiteY2" fmla="*/ 95640 h 98086"/>
              <a:gd name="connsiteX3" fmla="*/ 29775 w 29775"/>
              <a:gd name="connsiteY3" fmla="*/ 0 h 98086"/>
              <a:gd name="connsiteX0" fmla="*/ 0 w 29775"/>
              <a:gd name="connsiteY0" fmla="*/ 196 h 97933"/>
              <a:gd name="connsiteX1" fmla="*/ 6998 w 29775"/>
              <a:gd name="connsiteY1" fmla="*/ 66416 h 97933"/>
              <a:gd name="connsiteX2" fmla="*/ 18261 w 29775"/>
              <a:gd name="connsiteY2" fmla="*/ 95640 h 97933"/>
              <a:gd name="connsiteX3" fmla="*/ 29775 w 29775"/>
              <a:gd name="connsiteY3" fmla="*/ 0 h 97933"/>
              <a:gd name="connsiteX0" fmla="*/ 0 w 29775"/>
              <a:gd name="connsiteY0" fmla="*/ 196 h 97896"/>
              <a:gd name="connsiteX1" fmla="*/ 7327 w 29775"/>
              <a:gd name="connsiteY1" fmla="*/ 66078 h 97896"/>
              <a:gd name="connsiteX2" fmla="*/ 18261 w 29775"/>
              <a:gd name="connsiteY2" fmla="*/ 95640 h 97896"/>
              <a:gd name="connsiteX3" fmla="*/ 29775 w 29775"/>
              <a:gd name="connsiteY3" fmla="*/ 0 h 97896"/>
              <a:gd name="connsiteX0" fmla="*/ 0 w 29775"/>
              <a:gd name="connsiteY0" fmla="*/ 196 h 95640"/>
              <a:gd name="connsiteX1" fmla="*/ 18261 w 29775"/>
              <a:gd name="connsiteY1" fmla="*/ 95640 h 95640"/>
              <a:gd name="connsiteX2" fmla="*/ 29775 w 29775"/>
              <a:gd name="connsiteY2" fmla="*/ 0 h 95640"/>
              <a:gd name="connsiteX0" fmla="*/ 0 w 11514"/>
              <a:gd name="connsiteY0" fmla="*/ 95640 h 95640"/>
              <a:gd name="connsiteX1" fmla="*/ 11514 w 11514"/>
              <a:gd name="connsiteY1" fmla="*/ 0 h 95640"/>
              <a:gd name="connsiteX0" fmla="*/ 0 w 29962"/>
              <a:gd name="connsiteY0" fmla="*/ 91371 h 91371"/>
              <a:gd name="connsiteX1" fmla="*/ 29962 w 29962"/>
              <a:gd name="connsiteY1" fmla="*/ 0 h 91371"/>
              <a:gd name="connsiteX0" fmla="*/ 0 w 29962"/>
              <a:gd name="connsiteY0" fmla="*/ 91371 h 91371"/>
              <a:gd name="connsiteX1" fmla="*/ 29962 w 29962"/>
              <a:gd name="connsiteY1" fmla="*/ 0 h 91371"/>
              <a:gd name="connsiteX0" fmla="*/ 0 w 29962"/>
              <a:gd name="connsiteY0" fmla="*/ 91371 h 91371"/>
              <a:gd name="connsiteX1" fmla="*/ 29962 w 29962"/>
              <a:gd name="connsiteY1" fmla="*/ 0 h 91371"/>
              <a:gd name="connsiteX0" fmla="*/ 0 w 35099"/>
              <a:gd name="connsiteY0" fmla="*/ 354 h 22501"/>
              <a:gd name="connsiteX1" fmla="*/ 35099 w 35099"/>
              <a:gd name="connsiteY1" fmla="*/ 1113 h 22501"/>
              <a:gd name="connsiteX0" fmla="*/ 0 w 35099"/>
              <a:gd name="connsiteY0" fmla="*/ 0 h 33188"/>
              <a:gd name="connsiteX1" fmla="*/ 35099 w 35099"/>
              <a:gd name="connsiteY1" fmla="*/ 759 h 33188"/>
              <a:gd name="connsiteX0" fmla="*/ 0 w 35099"/>
              <a:gd name="connsiteY0" fmla="*/ 66115 h 78034"/>
              <a:gd name="connsiteX1" fmla="*/ 35099 w 35099"/>
              <a:gd name="connsiteY1" fmla="*/ 0 h 78034"/>
              <a:gd name="connsiteX0" fmla="*/ 0 w 35099"/>
              <a:gd name="connsiteY0" fmla="*/ 66115 h 66115"/>
              <a:gd name="connsiteX1" fmla="*/ 35099 w 35099"/>
              <a:gd name="connsiteY1" fmla="*/ 0 h 66115"/>
              <a:gd name="connsiteX0" fmla="*/ 0 w 35099"/>
              <a:gd name="connsiteY0" fmla="*/ 66115 h 66115"/>
              <a:gd name="connsiteX1" fmla="*/ 13974 w 35099"/>
              <a:gd name="connsiteY1" fmla="*/ 42131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3974 w 35099"/>
              <a:gd name="connsiteY1" fmla="*/ 42131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7010 w 35099"/>
              <a:gd name="connsiteY1" fmla="*/ 9050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24716 w 35099"/>
              <a:gd name="connsiteY2" fmla="*/ 18298 h 66115"/>
              <a:gd name="connsiteX3" fmla="*/ 35099 w 35099"/>
              <a:gd name="connsiteY3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24716 w 35099"/>
              <a:gd name="connsiteY2" fmla="*/ 18298 h 66115"/>
              <a:gd name="connsiteX3" fmla="*/ 35099 w 35099"/>
              <a:gd name="connsiteY3" fmla="*/ 0 h 66115"/>
              <a:gd name="connsiteX0" fmla="*/ 0 w 35099"/>
              <a:gd name="connsiteY0" fmla="*/ 66115 h 69897"/>
              <a:gd name="connsiteX1" fmla="*/ 10705 w 35099"/>
              <a:gd name="connsiteY1" fmla="*/ 7983 h 69897"/>
              <a:gd name="connsiteX2" fmla="*/ 25183 w 35099"/>
              <a:gd name="connsiteY2" fmla="*/ 69877 h 69897"/>
              <a:gd name="connsiteX3" fmla="*/ 35099 w 35099"/>
              <a:gd name="connsiteY3" fmla="*/ 0 h 69897"/>
              <a:gd name="connsiteX0" fmla="*/ 0 w 35099"/>
              <a:gd name="connsiteY0" fmla="*/ 66115 h 69896"/>
              <a:gd name="connsiteX1" fmla="*/ 11873 w 35099"/>
              <a:gd name="connsiteY1" fmla="*/ 7627 h 69896"/>
              <a:gd name="connsiteX2" fmla="*/ 25183 w 35099"/>
              <a:gd name="connsiteY2" fmla="*/ 69877 h 69896"/>
              <a:gd name="connsiteX3" fmla="*/ 35099 w 35099"/>
              <a:gd name="connsiteY3" fmla="*/ 0 h 69896"/>
              <a:gd name="connsiteX0" fmla="*/ 0 w 35099"/>
              <a:gd name="connsiteY0" fmla="*/ 66115 h 69895"/>
              <a:gd name="connsiteX1" fmla="*/ 11873 w 35099"/>
              <a:gd name="connsiteY1" fmla="*/ 7627 h 69895"/>
              <a:gd name="connsiteX2" fmla="*/ 25183 w 35099"/>
              <a:gd name="connsiteY2" fmla="*/ 69877 h 69895"/>
              <a:gd name="connsiteX3" fmla="*/ 35099 w 35099"/>
              <a:gd name="connsiteY3" fmla="*/ 0 h 69895"/>
              <a:gd name="connsiteX0" fmla="*/ 0 w 35099"/>
              <a:gd name="connsiteY0" fmla="*/ 66115 h 69895"/>
              <a:gd name="connsiteX1" fmla="*/ 11873 w 35099"/>
              <a:gd name="connsiteY1" fmla="*/ 7627 h 69895"/>
              <a:gd name="connsiteX2" fmla="*/ 25183 w 35099"/>
              <a:gd name="connsiteY2" fmla="*/ 69877 h 69895"/>
              <a:gd name="connsiteX3" fmla="*/ 35099 w 35099"/>
              <a:gd name="connsiteY3" fmla="*/ 0 h 69895"/>
              <a:gd name="connsiteX0" fmla="*/ 0 w 35644"/>
              <a:gd name="connsiteY0" fmla="*/ 66471 h 70253"/>
              <a:gd name="connsiteX1" fmla="*/ 11873 w 35644"/>
              <a:gd name="connsiteY1" fmla="*/ 7983 h 70253"/>
              <a:gd name="connsiteX2" fmla="*/ 25183 w 35644"/>
              <a:gd name="connsiteY2" fmla="*/ 70233 h 70253"/>
              <a:gd name="connsiteX3" fmla="*/ 35644 w 35644"/>
              <a:gd name="connsiteY3" fmla="*/ 0 h 70253"/>
              <a:gd name="connsiteX0" fmla="*/ 0 w 35644"/>
              <a:gd name="connsiteY0" fmla="*/ 66471 h 70233"/>
              <a:gd name="connsiteX1" fmla="*/ 10316 w 35644"/>
              <a:gd name="connsiteY1" fmla="*/ 513 h 70233"/>
              <a:gd name="connsiteX2" fmla="*/ 25183 w 35644"/>
              <a:gd name="connsiteY2" fmla="*/ 70233 h 70233"/>
              <a:gd name="connsiteX3" fmla="*/ 35644 w 35644"/>
              <a:gd name="connsiteY3" fmla="*/ 0 h 70233"/>
              <a:gd name="connsiteX0" fmla="*/ 0 w 35644"/>
              <a:gd name="connsiteY0" fmla="*/ 66471 h 70233"/>
              <a:gd name="connsiteX1" fmla="*/ 10316 w 35644"/>
              <a:gd name="connsiteY1" fmla="*/ 513 h 70233"/>
              <a:gd name="connsiteX2" fmla="*/ 25183 w 35644"/>
              <a:gd name="connsiteY2" fmla="*/ 70233 h 70233"/>
              <a:gd name="connsiteX3" fmla="*/ 35644 w 35644"/>
              <a:gd name="connsiteY3" fmla="*/ 0 h 70233"/>
              <a:gd name="connsiteX0" fmla="*/ 0 w 35800"/>
              <a:gd name="connsiteY0" fmla="*/ 77854 h 77854"/>
              <a:gd name="connsiteX1" fmla="*/ 10472 w 35800"/>
              <a:gd name="connsiteY1" fmla="*/ 513 h 77854"/>
              <a:gd name="connsiteX2" fmla="*/ 25339 w 35800"/>
              <a:gd name="connsiteY2" fmla="*/ 70233 h 77854"/>
              <a:gd name="connsiteX3" fmla="*/ 35800 w 35800"/>
              <a:gd name="connsiteY3" fmla="*/ 0 h 77854"/>
              <a:gd name="connsiteX0" fmla="*/ 0 w 35800"/>
              <a:gd name="connsiteY0" fmla="*/ 77854 h 77854"/>
              <a:gd name="connsiteX1" fmla="*/ 10472 w 35800"/>
              <a:gd name="connsiteY1" fmla="*/ 513 h 77854"/>
              <a:gd name="connsiteX2" fmla="*/ 25183 w 35800"/>
              <a:gd name="connsiteY2" fmla="*/ 77703 h 77854"/>
              <a:gd name="connsiteX3" fmla="*/ 35800 w 35800"/>
              <a:gd name="connsiteY3" fmla="*/ 0 h 77854"/>
              <a:gd name="connsiteX0" fmla="*/ 0 w 35800"/>
              <a:gd name="connsiteY0" fmla="*/ 78408 h 78408"/>
              <a:gd name="connsiteX1" fmla="*/ 7436 w 35800"/>
              <a:gd name="connsiteY1" fmla="*/ 0 h 78408"/>
              <a:gd name="connsiteX2" fmla="*/ 25183 w 35800"/>
              <a:gd name="connsiteY2" fmla="*/ 78257 h 78408"/>
              <a:gd name="connsiteX3" fmla="*/ 35800 w 35800"/>
              <a:gd name="connsiteY3" fmla="*/ 554 h 78408"/>
              <a:gd name="connsiteX0" fmla="*/ 0 w 35800"/>
              <a:gd name="connsiteY0" fmla="*/ 78408 h 78408"/>
              <a:gd name="connsiteX1" fmla="*/ 7436 w 35800"/>
              <a:gd name="connsiteY1" fmla="*/ 0 h 78408"/>
              <a:gd name="connsiteX2" fmla="*/ 24327 w 35800"/>
              <a:gd name="connsiteY2" fmla="*/ 78257 h 78408"/>
              <a:gd name="connsiteX3" fmla="*/ 35800 w 35800"/>
              <a:gd name="connsiteY3" fmla="*/ 554 h 78408"/>
              <a:gd name="connsiteX0" fmla="*/ 0 w 35800"/>
              <a:gd name="connsiteY0" fmla="*/ 77854 h 77854"/>
              <a:gd name="connsiteX1" fmla="*/ 7202 w 35800"/>
              <a:gd name="connsiteY1" fmla="*/ 513 h 77854"/>
              <a:gd name="connsiteX2" fmla="*/ 24327 w 35800"/>
              <a:gd name="connsiteY2" fmla="*/ 77703 h 77854"/>
              <a:gd name="connsiteX3" fmla="*/ 35800 w 35800"/>
              <a:gd name="connsiteY3" fmla="*/ 0 h 77854"/>
              <a:gd name="connsiteX0" fmla="*/ 0 w 39225"/>
              <a:gd name="connsiteY0" fmla="*/ 77498 h 77703"/>
              <a:gd name="connsiteX1" fmla="*/ 10627 w 39225"/>
              <a:gd name="connsiteY1" fmla="*/ 513 h 77703"/>
              <a:gd name="connsiteX2" fmla="*/ 27752 w 39225"/>
              <a:gd name="connsiteY2" fmla="*/ 77703 h 77703"/>
              <a:gd name="connsiteX3" fmla="*/ 39225 w 39225"/>
              <a:gd name="connsiteY3" fmla="*/ 0 h 77703"/>
              <a:gd name="connsiteX0" fmla="*/ 0 w 44829"/>
              <a:gd name="connsiteY0" fmla="*/ 77142 h 77347"/>
              <a:gd name="connsiteX1" fmla="*/ 10627 w 44829"/>
              <a:gd name="connsiteY1" fmla="*/ 157 h 77347"/>
              <a:gd name="connsiteX2" fmla="*/ 27752 w 44829"/>
              <a:gd name="connsiteY2" fmla="*/ 77347 h 77347"/>
              <a:gd name="connsiteX3" fmla="*/ 44829 w 44829"/>
              <a:gd name="connsiteY3" fmla="*/ 0 h 77347"/>
              <a:gd name="connsiteX0" fmla="*/ 0 w 44829"/>
              <a:gd name="connsiteY0" fmla="*/ 77142 h 77347"/>
              <a:gd name="connsiteX1" fmla="*/ 10627 w 44829"/>
              <a:gd name="connsiteY1" fmla="*/ 157 h 77347"/>
              <a:gd name="connsiteX2" fmla="*/ 27752 w 44829"/>
              <a:gd name="connsiteY2" fmla="*/ 77347 h 77347"/>
              <a:gd name="connsiteX3" fmla="*/ 44829 w 44829"/>
              <a:gd name="connsiteY3" fmla="*/ 0 h 77347"/>
              <a:gd name="connsiteX0" fmla="*/ 752 w 45581"/>
              <a:gd name="connsiteY0" fmla="*/ 77142 h 82687"/>
              <a:gd name="connsiteX1" fmla="*/ 793 w 45581"/>
              <a:gd name="connsiteY1" fmla="*/ 76991 h 82687"/>
              <a:gd name="connsiteX2" fmla="*/ 11379 w 45581"/>
              <a:gd name="connsiteY2" fmla="*/ 157 h 82687"/>
              <a:gd name="connsiteX3" fmla="*/ 28504 w 45581"/>
              <a:gd name="connsiteY3" fmla="*/ 77347 h 82687"/>
              <a:gd name="connsiteX4" fmla="*/ 45581 w 45581"/>
              <a:gd name="connsiteY4" fmla="*/ 0 h 82687"/>
              <a:gd name="connsiteX0" fmla="*/ 1175 w 46004"/>
              <a:gd name="connsiteY0" fmla="*/ 77142 h 82952"/>
              <a:gd name="connsiteX1" fmla="*/ 671 w 46004"/>
              <a:gd name="connsiteY1" fmla="*/ 77347 h 82952"/>
              <a:gd name="connsiteX2" fmla="*/ 11802 w 46004"/>
              <a:gd name="connsiteY2" fmla="*/ 157 h 82952"/>
              <a:gd name="connsiteX3" fmla="*/ 28927 w 46004"/>
              <a:gd name="connsiteY3" fmla="*/ 77347 h 82952"/>
              <a:gd name="connsiteX4" fmla="*/ 46004 w 46004"/>
              <a:gd name="connsiteY4" fmla="*/ 0 h 82952"/>
              <a:gd name="connsiteX0" fmla="*/ 1175 w 46004"/>
              <a:gd name="connsiteY0" fmla="*/ 77142 h 82952"/>
              <a:gd name="connsiteX1" fmla="*/ 671 w 46004"/>
              <a:gd name="connsiteY1" fmla="*/ 77347 h 82952"/>
              <a:gd name="connsiteX2" fmla="*/ 11802 w 46004"/>
              <a:gd name="connsiteY2" fmla="*/ 157 h 82952"/>
              <a:gd name="connsiteX3" fmla="*/ 28927 w 46004"/>
              <a:gd name="connsiteY3" fmla="*/ 77347 h 82952"/>
              <a:gd name="connsiteX4" fmla="*/ 46004 w 46004"/>
              <a:gd name="connsiteY4" fmla="*/ 0 h 82952"/>
              <a:gd name="connsiteX0" fmla="*/ 0 w 44829"/>
              <a:gd name="connsiteY0" fmla="*/ 77142 h 77347"/>
              <a:gd name="connsiteX1" fmla="*/ 10627 w 44829"/>
              <a:gd name="connsiteY1" fmla="*/ 157 h 77347"/>
              <a:gd name="connsiteX2" fmla="*/ 27752 w 44829"/>
              <a:gd name="connsiteY2" fmla="*/ 77347 h 77347"/>
              <a:gd name="connsiteX3" fmla="*/ 44829 w 44829"/>
              <a:gd name="connsiteY3" fmla="*/ 0 h 77347"/>
              <a:gd name="connsiteX0" fmla="*/ 0 w 45296"/>
              <a:gd name="connsiteY0" fmla="*/ 77498 h 77498"/>
              <a:gd name="connsiteX1" fmla="*/ 11094 w 45296"/>
              <a:gd name="connsiteY1" fmla="*/ 157 h 77498"/>
              <a:gd name="connsiteX2" fmla="*/ 28219 w 45296"/>
              <a:gd name="connsiteY2" fmla="*/ 77347 h 77498"/>
              <a:gd name="connsiteX3" fmla="*/ 45296 w 45296"/>
              <a:gd name="connsiteY3" fmla="*/ 0 h 77498"/>
              <a:gd name="connsiteX0" fmla="*/ 0 w 45296"/>
              <a:gd name="connsiteY0" fmla="*/ 77498 h 77498"/>
              <a:gd name="connsiteX1" fmla="*/ 11094 w 45296"/>
              <a:gd name="connsiteY1" fmla="*/ 157 h 77498"/>
              <a:gd name="connsiteX2" fmla="*/ 28219 w 45296"/>
              <a:gd name="connsiteY2" fmla="*/ 77347 h 77498"/>
              <a:gd name="connsiteX3" fmla="*/ 45296 w 45296"/>
              <a:gd name="connsiteY3" fmla="*/ 0 h 77498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219 w 45296"/>
              <a:gd name="connsiteY2" fmla="*/ 77546 h 77697"/>
              <a:gd name="connsiteX3" fmla="*/ 45296 w 45296"/>
              <a:gd name="connsiteY3" fmla="*/ 199 h 77697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375 w 45296"/>
              <a:gd name="connsiteY2" fmla="*/ 77546 h 77697"/>
              <a:gd name="connsiteX3" fmla="*/ 45296 w 45296"/>
              <a:gd name="connsiteY3" fmla="*/ 199 h 77697"/>
              <a:gd name="connsiteX0" fmla="*/ 0 w 45296"/>
              <a:gd name="connsiteY0" fmla="*/ 77697 h 77902"/>
              <a:gd name="connsiteX1" fmla="*/ 11172 w 45296"/>
              <a:gd name="connsiteY1" fmla="*/ 0 h 77902"/>
              <a:gd name="connsiteX2" fmla="*/ 27986 w 45296"/>
              <a:gd name="connsiteY2" fmla="*/ 77902 h 77902"/>
              <a:gd name="connsiteX3" fmla="*/ 45296 w 45296"/>
              <a:gd name="connsiteY3" fmla="*/ 199 h 77902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297 w 45296"/>
              <a:gd name="connsiteY2" fmla="*/ 76835 h 77697"/>
              <a:gd name="connsiteX3" fmla="*/ 45296 w 45296"/>
              <a:gd name="connsiteY3" fmla="*/ 199 h 77697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297 w 45296"/>
              <a:gd name="connsiteY2" fmla="*/ 77191 h 77697"/>
              <a:gd name="connsiteX3" fmla="*/ 45296 w 45296"/>
              <a:gd name="connsiteY3" fmla="*/ 199 h 77697"/>
              <a:gd name="connsiteX0" fmla="*/ 0 w 45296"/>
              <a:gd name="connsiteY0" fmla="*/ 78351 h 78351"/>
              <a:gd name="connsiteX1" fmla="*/ 11172 w 45296"/>
              <a:gd name="connsiteY1" fmla="*/ 654 h 78351"/>
              <a:gd name="connsiteX2" fmla="*/ 28375 w 45296"/>
              <a:gd name="connsiteY2" fmla="*/ 39001 h 78351"/>
              <a:gd name="connsiteX3" fmla="*/ 45296 w 45296"/>
              <a:gd name="connsiteY3" fmla="*/ 853 h 78351"/>
              <a:gd name="connsiteX0" fmla="*/ 0 w 45296"/>
              <a:gd name="connsiteY0" fmla="*/ 83395 h 83395"/>
              <a:gd name="connsiteX1" fmla="*/ 11172 w 45296"/>
              <a:gd name="connsiteY1" fmla="*/ 5698 h 83395"/>
              <a:gd name="connsiteX2" fmla="*/ 45296 w 45296"/>
              <a:gd name="connsiteY2" fmla="*/ 5897 h 83395"/>
              <a:gd name="connsiteX0" fmla="*/ 0 w 38913"/>
              <a:gd name="connsiteY0" fmla="*/ 77701 h 80666"/>
              <a:gd name="connsiteX1" fmla="*/ 11172 w 38913"/>
              <a:gd name="connsiteY1" fmla="*/ 4 h 80666"/>
              <a:gd name="connsiteX2" fmla="*/ 38913 w 38913"/>
              <a:gd name="connsiteY2" fmla="*/ 80666 h 80666"/>
              <a:gd name="connsiteX0" fmla="*/ 0 w 38913"/>
              <a:gd name="connsiteY0" fmla="*/ 77701 h 80666"/>
              <a:gd name="connsiteX1" fmla="*/ 11172 w 38913"/>
              <a:gd name="connsiteY1" fmla="*/ 4 h 80666"/>
              <a:gd name="connsiteX2" fmla="*/ 38913 w 38913"/>
              <a:gd name="connsiteY2" fmla="*/ 80666 h 80666"/>
              <a:gd name="connsiteX0" fmla="*/ 0 w 45140"/>
              <a:gd name="connsiteY0" fmla="*/ 77700 h 80203"/>
              <a:gd name="connsiteX1" fmla="*/ 11172 w 45140"/>
              <a:gd name="connsiteY1" fmla="*/ 3 h 80203"/>
              <a:gd name="connsiteX2" fmla="*/ 45140 w 45140"/>
              <a:gd name="connsiteY2" fmla="*/ 80203 h 80203"/>
              <a:gd name="connsiteX0" fmla="*/ 0 w 45140"/>
              <a:gd name="connsiteY0" fmla="*/ 71688 h 74191"/>
              <a:gd name="connsiteX1" fmla="*/ 22381 w 45140"/>
              <a:gd name="connsiteY1" fmla="*/ 3 h 74191"/>
              <a:gd name="connsiteX2" fmla="*/ 45140 w 45140"/>
              <a:gd name="connsiteY2" fmla="*/ 74191 h 74191"/>
              <a:gd name="connsiteX0" fmla="*/ 0 w 45140"/>
              <a:gd name="connsiteY0" fmla="*/ 71688 h 74191"/>
              <a:gd name="connsiteX1" fmla="*/ 22381 w 45140"/>
              <a:gd name="connsiteY1" fmla="*/ 3 h 74191"/>
              <a:gd name="connsiteX2" fmla="*/ 45140 w 45140"/>
              <a:gd name="connsiteY2" fmla="*/ 74191 h 74191"/>
              <a:gd name="connsiteX0" fmla="*/ 0 w 45140"/>
              <a:gd name="connsiteY0" fmla="*/ 72149 h 74652"/>
              <a:gd name="connsiteX1" fmla="*/ 22537 w 45140"/>
              <a:gd name="connsiteY1" fmla="*/ 2 h 74652"/>
              <a:gd name="connsiteX2" fmla="*/ 45140 w 45140"/>
              <a:gd name="connsiteY2" fmla="*/ 74652 h 74652"/>
              <a:gd name="connsiteX0" fmla="*/ 0 w 45140"/>
              <a:gd name="connsiteY0" fmla="*/ 73999 h 76502"/>
              <a:gd name="connsiteX1" fmla="*/ 22537 w 45140"/>
              <a:gd name="connsiteY1" fmla="*/ 2 h 76502"/>
              <a:gd name="connsiteX2" fmla="*/ 45140 w 45140"/>
              <a:gd name="connsiteY2" fmla="*/ 76502 h 76502"/>
              <a:gd name="connsiteX0" fmla="*/ 0 w 45140"/>
              <a:gd name="connsiteY0" fmla="*/ 54119 h 56622"/>
              <a:gd name="connsiteX1" fmla="*/ 22693 w 45140"/>
              <a:gd name="connsiteY1" fmla="*/ 6 h 56622"/>
              <a:gd name="connsiteX2" fmla="*/ 45140 w 45140"/>
              <a:gd name="connsiteY2" fmla="*/ 56622 h 56622"/>
              <a:gd name="connsiteX0" fmla="*/ 0 w 45374"/>
              <a:gd name="connsiteY0" fmla="*/ 54189 h 54189"/>
              <a:gd name="connsiteX1" fmla="*/ 22693 w 45374"/>
              <a:gd name="connsiteY1" fmla="*/ 76 h 54189"/>
              <a:gd name="connsiteX2" fmla="*/ 45374 w 45374"/>
              <a:gd name="connsiteY2" fmla="*/ 45594 h 54189"/>
              <a:gd name="connsiteX0" fmla="*/ 0 w 45374"/>
              <a:gd name="connsiteY0" fmla="*/ 54170 h 54170"/>
              <a:gd name="connsiteX1" fmla="*/ 22693 w 45374"/>
              <a:gd name="connsiteY1" fmla="*/ 57 h 54170"/>
              <a:gd name="connsiteX2" fmla="*/ 45374 w 45374"/>
              <a:gd name="connsiteY2" fmla="*/ 45575 h 54170"/>
              <a:gd name="connsiteX0" fmla="*/ 0 w 45218"/>
              <a:gd name="connsiteY0" fmla="*/ 54124 h 54124"/>
              <a:gd name="connsiteX1" fmla="*/ 22693 w 45218"/>
              <a:gd name="connsiteY1" fmla="*/ 11 h 54124"/>
              <a:gd name="connsiteX2" fmla="*/ 45218 w 45218"/>
              <a:gd name="connsiteY2" fmla="*/ 50153 h 54124"/>
              <a:gd name="connsiteX0" fmla="*/ 0 w 45218"/>
              <a:gd name="connsiteY0" fmla="*/ 50889 h 50889"/>
              <a:gd name="connsiteX1" fmla="*/ 22226 w 45218"/>
              <a:gd name="connsiteY1" fmla="*/ 13 h 50889"/>
              <a:gd name="connsiteX2" fmla="*/ 45218 w 45218"/>
              <a:gd name="connsiteY2" fmla="*/ 46918 h 50889"/>
              <a:gd name="connsiteX0" fmla="*/ 0 w 45218"/>
              <a:gd name="connsiteY0" fmla="*/ 50878 h 50878"/>
              <a:gd name="connsiteX1" fmla="*/ 22226 w 45218"/>
              <a:gd name="connsiteY1" fmla="*/ 2 h 50878"/>
              <a:gd name="connsiteX2" fmla="*/ 45218 w 45218"/>
              <a:gd name="connsiteY2" fmla="*/ 46907 h 50878"/>
              <a:gd name="connsiteX0" fmla="*/ 0 w 45140"/>
              <a:gd name="connsiteY0" fmla="*/ 50914 h 57579"/>
              <a:gd name="connsiteX1" fmla="*/ 22226 w 45140"/>
              <a:gd name="connsiteY1" fmla="*/ 38 h 57579"/>
              <a:gd name="connsiteX2" fmla="*/ 45140 w 45140"/>
              <a:gd name="connsiteY2" fmla="*/ 57579 h 57579"/>
              <a:gd name="connsiteX0" fmla="*/ 0 w 45140"/>
              <a:gd name="connsiteY0" fmla="*/ 50914 h 57579"/>
              <a:gd name="connsiteX1" fmla="*/ 22226 w 45140"/>
              <a:gd name="connsiteY1" fmla="*/ 38 h 57579"/>
              <a:gd name="connsiteX2" fmla="*/ 45140 w 45140"/>
              <a:gd name="connsiteY2" fmla="*/ 57579 h 57579"/>
              <a:gd name="connsiteX0" fmla="*/ 0 w 45140"/>
              <a:gd name="connsiteY0" fmla="*/ 45378 h 52043"/>
              <a:gd name="connsiteX1" fmla="*/ 22615 w 45140"/>
              <a:gd name="connsiteY1" fmla="*/ 51 h 52043"/>
              <a:gd name="connsiteX2" fmla="*/ 45140 w 45140"/>
              <a:gd name="connsiteY2" fmla="*/ 52043 h 52043"/>
              <a:gd name="connsiteX0" fmla="*/ 0 w 45140"/>
              <a:gd name="connsiteY0" fmla="*/ 45332 h 51997"/>
              <a:gd name="connsiteX1" fmla="*/ 22615 w 45140"/>
              <a:gd name="connsiteY1" fmla="*/ 5 h 51997"/>
              <a:gd name="connsiteX2" fmla="*/ 45140 w 45140"/>
              <a:gd name="connsiteY2" fmla="*/ 51997 h 51997"/>
              <a:gd name="connsiteX0" fmla="*/ 0 w 45140"/>
              <a:gd name="connsiteY0" fmla="*/ 47180 h 53845"/>
              <a:gd name="connsiteX1" fmla="*/ 19813 w 45140"/>
              <a:gd name="connsiteY1" fmla="*/ 3 h 53845"/>
              <a:gd name="connsiteX2" fmla="*/ 45140 w 45140"/>
              <a:gd name="connsiteY2" fmla="*/ 53845 h 53845"/>
              <a:gd name="connsiteX0" fmla="*/ 0 w 45062"/>
              <a:gd name="connsiteY0" fmla="*/ 52728 h 53844"/>
              <a:gd name="connsiteX1" fmla="*/ 19735 w 45062"/>
              <a:gd name="connsiteY1" fmla="*/ 2 h 53844"/>
              <a:gd name="connsiteX2" fmla="*/ 45062 w 45062"/>
              <a:gd name="connsiteY2" fmla="*/ 53844 h 53844"/>
              <a:gd name="connsiteX0" fmla="*/ 0 w 45062"/>
              <a:gd name="connsiteY0" fmla="*/ 51341 h 52457"/>
              <a:gd name="connsiteX1" fmla="*/ 19034 w 45062"/>
              <a:gd name="connsiteY1" fmla="*/ 2 h 52457"/>
              <a:gd name="connsiteX2" fmla="*/ 45062 w 45062"/>
              <a:gd name="connsiteY2" fmla="*/ 52457 h 52457"/>
              <a:gd name="connsiteX0" fmla="*/ 0 w 45062"/>
              <a:gd name="connsiteY0" fmla="*/ 51341 h 52457"/>
              <a:gd name="connsiteX1" fmla="*/ 19034 w 45062"/>
              <a:gd name="connsiteY1" fmla="*/ 2 h 52457"/>
              <a:gd name="connsiteX2" fmla="*/ 45062 w 45062"/>
              <a:gd name="connsiteY2" fmla="*/ 52457 h 52457"/>
              <a:gd name="connsiteX0" fmla="*/ 0 w 45062"/>
              <a:gd name="connsiteY0" fmla="*/ 51342 h 52458"/>
              <a:gd name="connsiteX1" fmla="*/ 19034 w 45062"/>
              <a:gd name="connsiteY1" fmla="*/ 3 h 52458"/>
              <a:gd name="connsiteX2" fmla="*/ 45062 w 45062"/>
              <a:gd name="connsiteY2" fmla="*/ 52458 h 52458"/>
              <a:gd name="connsiteX0" fmla="*/ 0 w 45062"/>
              <a:gd name="connsiteY0" fmla="*/ 51342 h 52458"/>
              <a:gd name="connsiteX1" fmla="*/ 19034 w 45062"/>
              <a:gd name="connsiteY1" fmla="*/ 3 h 52458"/>
              <a:gd name="connsiteX2" fmla="*/ 45062 w 45062"/>
              <a:gd name="connsiteY2" fmla="*/ 52458 h 52458"/>
              <a:gd name="connsiteX0" fmla="*/ 0 w 45062"/>
              <a:gd name="connsiteY0" fmla="*/ 51342 h 52458"/>
              <a:gd name="connsiteX1" fmla="*/ 19034 w 45062"/>
              <a:gd name="connsiteY1" fmla="*/ 3 h 52458"/>
              <a:gd name="connsiteX2" fmla="*/ 45062 w 45062"/>
              <a:gd name="connsiteY2" fmla="*/ 52458 h 52458"/>
              <a:gd name="connsiteX0" fmla="*/ 0 w 45062"/>
              <a:gd name="connsiteY0" fmla="*/ 51342 h 52458"/>
              <a:gd name="connsiteX1" fmla="*/ 19034 w 45062"/>
              <a:gd name="connsiteY1" fmla="*/ 3 h 52458"/>
              <a:gd name="connsiteX2" fmla="*/ 45062 w 45062"/>
              <a:gd name="connsiteY2" fmla="*/ 52458 h 52458"/>
              <a:gd name="connsiteX0" fmla="*/ 0 w 45062"/>
              <a:gd name="connsiteY0" fmla="*/ 51342 h 52458"/>
              <a:gd name="connsiteX1" fmla="*/ 19034 w 45062"/>
              <a:gd name="connsiteY1" fmla="*/ 3 h 52458"/>
              <a:gd name="connsiteX2" fmla="*/ 45062 w 45062"/>
              <a:gd name="connsiteY2" fmla="*/ 52458 h 52458"/>
              <a:gd name="connsiteX0" fmla="*/ 0 w 45062"/>
              <a:gd name="connsiteY0" fmla="*/ 51342 h 52458"/>
              <a:gd name="connsiteX1" fmla="*/ 19034 w 45062"/>
              <a:gd name="connsiteY1" fmla="*/ 3 h 52458"/>
              <a:gd name="connsiteX2" fmla="*/ 45062 w 45062"/>
              <a:gd name="connsiteY2" fmla="*/ 52458 h 52458"/>
              <a:gd name="connsiteX0" fmla="*/ 0 w 45062"/>
              <a:gd name="connsiteY0" fmla="*/ 44869 h 45985"/>
              <a:gd name="connsiteX1" fmla="*/ 22459 w 45062"/>
              <a:gd name="connsiteY1" fmla="*/ 4 h 45985"/>
              <a:gd name="connsiteX2" fmla="*/ 45062 w 45062"/>
              <a:gd name="connsiteY2" fmla="*/ 45985 h 45985"/>
              <a:gd name="connsiteX0" fmla="*/ 0 w 45062"/>
              <a:gd name="connsiteY0" fmla="*/ 49165 h 50281"/>
              <a:gd name="connsiteX1" fmla="*/ 22459 w 45062"/>
              <a:gd name="connsiteY1" fmla="*/ 4300 h 50281"/>
              <a:gd name="connsiteX2" fmla="*/ 28199 w 45062"/>
              <a:gd name="connsiteY2" fmla="*/ 7005 h 50281"/>
              <a:gd name="connsiteX3" fmla="*/ 45062 w 45062"/>
              <a:gd name="connsiteY3" fmla="*/ 50281 h 50281"/>
              <a:gd name="connsiteX0" fmla="*/ 0 w 45062"/>
              <a:gd name="connsiteY0" fmla="*/ 49026 h 50142"/>
              <a:gd name="connsiteX1" fmla="*/ 22459 w 45062"/>
              <a:gd name="connsiteY1" fmla="*/ 4161 h 50142"/>
              <a:gd name="connsiteX2" fmla="*/ 28199 w 45062"/>
              <a:gd name="connsiteY2" fmla="*/ 6866 h 50142"/>
              <a:gd name="connsiteX3" fmla="*/ 45062 w 45062"/>
              <a:gd name="connsiteY3" fmla="*/ 50142 h 50142"/>
              <a:gd name="connsiteX0" fmla="*/ 0 w 45062"/>
              <a:gd name="connsiteY0" fmla="*/ 49165 h 50281"/>
              <a:gd name="connsiteX1" fmla="*/ 22459 w 45062"/>
              <a:gd name="connsiteY1" fmla="*/ 4300 h 50281"/>
              <a:gd name="connsiteX2" fmla="*/ 28199 w 45062"/>
              <a:gd name="connsiteY2" fmla="*/ 7005 h 50281"/>
              <a:gd name="connsiteX3" fmla="*/ 45062 w 45062"/>
              <a:gd name="connsiteY3" fmla="*/ 50281 h 50281"/>
              <a:gd name="connsiteX0" fmla="*/ 0 w 45062"/>
              <a:gd name="connsiteY0" fmla="*/ 49953 h 51069"/>
              <a:gd name="connsiteX1" fmla="*/ 22459 w 45062"/>
              <a:gd name="connsiteY1" fmla="*/ 5088 h 51069"/>
              <a:gd name="connsiteX2" fmla="*/ 28199 w 45062"/>
              <a:gd name="connsiteY2" fmla="*/ 5943 h 51069"/>
              <a:gd name="connsiteX3" fmla="*/ 45062 w 45062"/>
              <a:gd name="connsiteY3" fmla="*/ 51069 h 51069"/>
              <a:gd name="connsiteX0" fmla="*/ 0 w 45062"/>
              <a:gd name="connsiteY0" fmla="*/ 49953 h 51069"/>
              <a:gd name="connsiteX1" fmla="*/ 22459 w 45062"/>
              <a:gd name="connsiteY1" fmla="*/ 5088 h 51069"/>
              <a:gd name="connsiteX2" fmla="*/ 28199 w 45062"/>
              <a:gd name="connsiteY2" fmla="*/ 5943 h 51069"/>
              <a:gd name="connsiteX3" fmla="*/ 45062 w 45062"/>
              <a:gd name="connsiteY3" fmla="*/ 51069 h 51069"/>
              <a:gd name="connsiteX0" fmla="*/ 0 w 45062"/>
              <a:gd name="connsiteY0" fmla="*/ 49953 h 51069"/>
              <a:gd name="connsiteX1" fmla="*/ 22459 w 45062"/>
              <a:gd name="connsiteY1" fmla="*/ 5088 h 51069"/>
              <a:gd name="connsiteX2" fmla="*/ 28199 w 45062"/>
              <a:gd name="connsiteY2" fmla="*/ 5943 h 51069"/>
              <a:gd name="connsiteX3" fmla="*/ 45062 w 45062"/>
              <a:gd name="connsiteY3" fmla="*/ 51069 h 51069"/>
              <a:gd name="connsiteX0" fmla="*/ 0 w 45062"/>
              <a:gd name="connsiteY0" fmla="*/ 44994 h 46110"/>
              <a:gd name="connsiteX1" fmla="*/ 17789 w 45062"/>
              <a:gd name="connsiteY1" fmla="*/ 17239 h 46110"/>
              <a:gd name="connsiteX2" fmla="*/ 28199 w 45062"/>
              <a:gd name="connsiteY2" fmla="*/ 984 h 46110"/>
              <a:gd name="connsiteX3" fmla="*/ 45062 w 45062"/>
              <a:gd name="connsiteY3" fmla="*/ 46110 h 46110"/>
              <a:gd name="connsiteX0" fmla="*/ 0 w 45062"/>
              <a:gd name="connsiteY0" fmla="*/ 44994 h 46110"/>
              <a:gd name="connsiteX1" fmla="*/ 17789 w 45062"/>
              <a:gd name="connsiteY1" fmla="*/ 17239 h 46110"/>
              <a:gd name="connsiteX2" fmla="*/ 28199 w 45062"/>
              <a:gd name="connsiteY2" fmla="*/ 984 h 46110"/>
              <a:gd name="connsiteX3" fmla="*/ 45062 w 45062"/>
              <a:gd name="connsiteY3" fmla="*/ 46110 h 46110"/>
              <a:gd name="connsiteX0" fmla="*/ 0 w 45062"/>
              <a:gd name="connsiteY0" fmla="*/ 44702 h 45818"/>
              <a:gd name="connsiteX1" fmla="*/ 17789 w 45062"/>
              <a:gd name="connsiteY1" fmla="*/ 16947 h 45818"/>
              <a:gd name="connsiteX2" fmla="*/ 28199 w 45062"/>
              <a:gd name="connsiteY2" fmla="*/ 692 h 45818"/>
              <a:gd name="connsiteX3" fmla="*/ 45062 w 45062"/>
              <a:gd name="connsiteY3" fmla="*/ 45818 h 45818"/>
              <a:gd name="connsiteX0" fmla="*/ 0 w 45062"/>
              <a:gd name="connsiteY0" fmla="*/ 70811 h 71927"/>
              <a:gd name="connsiteX1" fmla="*/ 17789 w 45062"/>
              <a:gd name="connsiteY1" fmla="*/ 43056 h 71927"/>
              <a:gd name="connsiteX2" fmla="*/ 25475 w 45062"/>
              <a:gd name="connsiteY2" fmla="*/ 443 h 71927"/>
              <a:gd name="connsiteX3" fmla="*/ 45062 w 45062"/>
              <a:gd name="connsiteY3" fmla="*/ 71927 h 71927"/>
              <a:gd name="connsiteX0" fmla="*/ 0 w 45062"/>
              <a:gd name="connsiteY0" fmla="*/ 70375 h 71491"/>
              <a:gd name="connsiteX1" fmla="*/ 17789 w 45062"/>
              <a:gd name="connsiteY1" fmla="*/ 42620 h 71491"/>
              <a:gd name="connsiteX2" fmla="*/ 25475 w 45062"/>
              <a:gd name="connsiteY2" fmla="*/ 7 h 71491"/>
              <a:gd name="connsiteX3" fmla="*/ 45062 w 45062"/>
              <a:gd name="connsiteY3" fmla="*/ 71491 h 71491"/>
              <a:gd name="connsiteX0" fmla="*/ 0 w 45062"/>
              <a:gd name="connsiteY0" fmla="*/ 70375 h 71491"/>
              <a:gd name="connsiteX1" fmla="*/ 17789 w 45062"/>
              <a:gd name="connsiteY1" fmla="*/ 42620 h 71491"/>
              <a:gd name="connsiteX2" fmla="*/ 25475 w 45062"/>
              <a:gd name="connsiteY2" fmla="*/ 7 h 71491"/>
              <a:gd name="connsiteX3" fmla="*/ 45062 w 45062"/>
              <a:gd name="connsiteY3" fmla="*/ 71491 h 71491"/>
              <a:gd name="connsiteX0" fmla="*/ 0 w 45218"/>
              <a:gd name="connsiteY0" fmla="*/ 6235 h 89663"/>
              <a:gd name="connsiteX1" fmla="*/ 17945 w 45218"/>
              <a:gd name="connsiteY1" fmla="*/ 60792 h 89663"/>
              <a:gd name="connsiteX2" fmla="*/ 25631 w 45218"/>
              <a:gd name="connsiteY2" fmla="*/ 18179 h 89663"/>
              <a:gd name="connsiteX3" fmla="*/ 45218 w 45218"/>
              <a:gd name="connsiteY3" fmla="*/ 89663 h 89663"/>
              <a:gd name="connsiteX0" fmla="*/ 0 w 45218"/>
              <a:gd name="connsiteY0" fmla="*/ 0 h 83428"/>
              <a:gd name="connsiteX1" fmla="*/ 17945 w 45218"/>
              <a:gd name="connsiteY1" fmla="*/ 54557 h 83428"/>
              <a:gd name="connsiteX2" fmla="*/ 25631 w 45218"/>
              <a:gd name="connsiteY2" fmla="*/ 11944 h 83428"/>
              <a:gd name="connsiteX3" fmla="*/ 45218 w 45218"/>
              <a:gd name="connsiteY3" fmla="*/ 83428 h 83428"/>
              <a:gd name="connsiteX0" fmla="*/ 0 w 45140"/>
              <a:gd name="connsiteY0" fmla="*/ 0 h 92677"/>
              <a:gd name="connsiteX1" fmla="*/ 17867 w 45140"/>
              <a:gd name="connsiteY1" fmla="*/ 63806 h 92677"/>
              <a:gd name="connsiteX2" fmla="*/ 25553 w 45140"/>
              <a:gd name="connsiteY2" fmla="*/ 21193 h 92677"/>
              <a:gd name="connsiteX3" fmla="*/ 45140 w 45140"/>
              <a:gd name="connsiteY3" fmla="*/ 92677 h 92677"/>
              <a:gd name="connsiteX0" fmla="*/ 0 w 45140"/>
              <a:gd name="connsiteY0" fmla="*/ 0 h 92677"/>
              <a:gd name="connsiteX1" fmla="*/ 17867 w 45140"/>
              <a:gd name="connsiteY1" fmla="*/ 63806 h 92677"/>
              <a:gd name="connsiteX2" fmla="*/ 25553 w 45140"/>
              <a:gd name="connsiteY2" fmla="*/ 21193 h 92677"/>
              <a:gd name="connsiteX3" fmla="*/ 45140 w 45140"/>
              <a:gd name="connsiteY3" fmla="*/ 92677 h 92677"/>
              <a:gd name="connsiteX0" fmla="*/ 0 w 45140"/>
              <a:gd name="connsiteY0" fmla="*/ 0 h 92677"/>
              <a:gd name="connsiteX1" fmla="*/ 19190 w 45140"/>
              <a:gd name="connsiteY1" fmla="*/ 63344 h 92677"/>
              <a:gd name="connsiteX2" fmla="*/ 25553 w 45140"/>
              <a:gd name="connsiteY2" fmla="*/ 21193 h 92677"/>
              <a:gd name="connsiteX3" fmla="*/ 45140 w 45140"/>
              <a:gd name="connsiteY3" fmla="*/ 92677 h 92677"/>
              <a:gd name="connsiteX0" fmla="*/ 0 w 45140"/>
              <a:gd name="connsiteY0" fmla="*/ 0 h 92677"/>
              <a:gd name="connsiteX1" fmla="*/ 19190 w 45140"/>
              <a:gd name="connsiteY1" fmla="*/ 63344 h 92677"/>
              <a:gd name="connsiteX2" fmla="*/ 25553 w 45140"/>
              <a:gd name="connsiteY2" fmla="*/ 21193 h 92677"/>
              <a:gd name="connsiteX3" fmla="*/ 45140 w 45140"/>
              <a:gd name="connsiteY3" fmla="*/ 92677 h 92677"/>
              <a:gd name="connsiteX0" fmla="*/ 0 w 45140"/>
              <a:gd name="connsiteY0" fmla="*/ 0 h 92677"/>
              <a:gd name="connsiteX1" fmla="*/ 19190 w 45140"/>
              <a:gd name="connsiteY1" fmla="*/ 63344 h 92677"/>
              <a:gd name="connsiteX2" fmla="*/ 25553 w 45140"/>
              <a:gd name="connsiteY2" fmla="*/ 21193 h 92677"/>
              <a:gd name="connsiteX3" fmla="*/ 45140 w 45140"/>
              <a:gd name="connsiteY3" fmla="*/ 92677 h 92677"/>
              <a:gd name="connsiteX0" fmla="*/ 0 w 45140"/>
              <a:gd name="connsiteY0" fmla="*/ 0 h 92677"/>
              <a:gd name="connsiteX1" fmla="*/ 19190 w 45140"/>
              <a:gd name="connsiteY1" fmla="*/ 63344 h 92677"/>
              <a:gd name="connsiteX2" fmla="*/ 25553 w 45140"/>
              <a:gd name="connsiteY2" fmla="*/ 21193 h 92677"/>
              <a:gd name="connsiteX3" fmla="*/ 45140 w 45140"/>
              <a:gd name="connsiteY3" fmla="*/ 92677 h 92677"/>
              <a:gd name="connsiteX0" fmla="*/ 0 w 45140"/>
              <a:gd name="connsiteY0" fmla="*/ 0 h 92677"/>
              <a:gd name="connsiteX1" fmla="*/ 19190 w 45140"/>
              <a:gd name="connsiteY1" fmla="*/ 63344 h 92677"/>
              <a:gd name="connsiteX2" fmla="*/ 25553 w 45140"/>
              <a:gd name="connsiteY2" fmla="*/ 21193 h 92677"/>
              <a:gd name="connsiteX3" fmla="*/ 45140 w 45140"/>
              <a:gd name="connsiteY3" fmla="*/ 92677 h 92677"/>
              <a:gd name="connsiteX0" fmla="*/ 0 w 45140"/>
              <a:gd name="connsiteY0" fmla="*/ 0 h 92677"/>
              <a:gd name="connsiteX1" fmla="*/ 19190 w 45140"/>
              <a:gd name="connsiteY1" fmla="*/ 63344 h 92677"/>
              <a:gd name="connsiteX2" fmla="*/ 25553 w 45140"/>
              <a:gd name="connsiteY2" fmla="*/ 21193 h 92677"/>
              <a:gd name="connsiteX3" fmla="*/ 45140 w 45140"/>
              <a:gd name="connsiteY3" fmla="*/ 92677 h 92677"/>
              <a:gd name="connsiteX0" fmla="*/ 0 w 45140"/>
              <a:gd name="connsiteY0" fmla="*/ 0 h 92677"/>
              <a:gd name="connsiteX1" fmla="*/ 19190 w 45140"/>
              <a:gd name="connsiteY1" fmla="*/ 63344 h 92677"/>
              <a:gd name="connsiteX2" fmla="*/ 25553 w 45140"/>
              <a:gd name="connsiteY2" fmla="*/ 21193 h 92677"/>
              <a:gd name="connsiteX3" fmla="*/ 45140 w 45140"/>
              <a:gd name="connsiteY3" fmla="*/ 92677 h 92677"/>
              <a:gd name="connsiteX0" fmla="*/ 0 w 45140"/>
              <a:gd name="connsiteY0" fmla="*/ 0 h 92677"/>
              <a:gd name="connsiteX1" fmla="*/ 19190 w 45140"/>
              <a:gd name="connsiteY1" fmla="*/ 63344 h 92677"/>
              <a:gd name="connsiteX2" fmla="*/ 23918 w 45140"/>
              <a:gd name="connsiteY2" fmla="*/ 19806 h 92677"/>
              <a:gd name="connsiteX3" fmla="*/ 45140 w 45140"/>
              <a:gd name="connsiteY3" fmla="*/ 92677 h 92677"/>
              <a:gd name="connsiteX0" fmla="*/ 0 w 45140"/>
              <a:gd name="connsiteY0" fmla="*/ 0 h 92677"/>
              <a:gd name="connsiteX1" fmla="*/ 19190 w 45140"/>
              <a:gd name="connsiteY1" fmla="*/ 63344 h 92677"/>
              <a:gd name="connsiteX2" fmla="*/ 23918 w 45140"/>
              <a:gd name="connsiteY2" fmla="*/ 19806 h 92677"/>
              <a:gd name="connsiteX3" fmla="*/ 45140 w 45140"/>
              <a:gd name="connsiteY3" fmla="*/ 92677 h 92677"/>
              <a:gd name="connsiteX0" fmla="*/ 0 w 45296"/>
              <a:gd name="connsiteY0" fmla="*/ 0 h 76030"/>
              <a:gd name="connsiteX1" fmla="*/ 19190 w 45296"/>
              <a:gd name="connsiteY1" fmla="*/ 63344 h 76030"/>
              <a:gd name="connsiteX2" fmla="*/ 23918 w 45296"/>
              <a:gd name="connsiteY2" fmla="*/ 19806 h 76030"/>
              <a:gd name="connsiteX3" fmla="*/ 45296 w 45296"/>
              <a:gd name="connsiteY3" fmla="*/ 76030 h 76030"/>
              <a:gd name="connsiteX0" fmla="*/ 0 w 45296"/>
              <a:gd name="connsiteY0" fmla="*/ 0 h 76030"/>
              <a:gd name="connsiteX1" fmla="*/ 19190 w 45296"/>
              <a:gd name="connsiteY1" fmla="*/ 63344 h 76030"/>
              <a:gd name="connsiteX2" fmla="*/ 23918 w 45296"/>
              <a:gd name="connsiteY2" fmla="*/ 19806 h 76030"/>
              <a:gd name="connsiteX3" fmla="*/ 45296 w 45296"/>
              <a:gd name="connsiteY3" fmla="*/ 76030 h 76030"/>
              <a:gd name="connsiteX0" fmla="*/ 0 w 45296"/>
              <a:gd name="connsiteY0" fmla="*/ 0 h 76030"/>
              <a:gd name="connsiteX1" fmla="*/ 19190 w 45296"/>
              <a:gd name="connsiteY1" fmla="*/ 63344 h 76030"/>
              <a:gd name="connsiteX2" fmla="*/ 23918 w 45296"/>
              <a:gd name="connsiteY2" fmla="*/ 19806 h 76030"/>
              <a:gd name="connsiteX3" fmla="*/ 45296 w 45296"/>
              <a:gd name="connsiteY3" fmla="*/ 76030 h 76030"/>
              <a:gd name="connsiteX0" fmla="*/ 0 w 45296"/>
              <a:gd name="connsiteY0" fmla="*/ 0 h 76030"/>
              <a:gd name="connsiteX1" fmla="*/ 19190 w 45296"/>
              <a:gd name="connsiteY1" fmla="*/ 63344 h 76030"/>
              <a:gd name="connsiteX2" fmla="*/ 23918 w 45296"/>
              <a:gd name="connsiteY2" fmla="*/ 19806 h 76030"/>
              <a:gd name="connsiteX3" fmla="*/ 45296 w 45296"/>
              <a:gd name="connsiteY3" fmla="*/ 76030 h 76030"/>
              <a:gd name="connsiteX0" fmla="*/ 0 w 45296"/>
              <a:gd name="connsiteY0" fmla="*/ 0 h 76030"/>
              <a:gd name="connsiteX1" fmla="*/ 19190 w 45296"/>
              <a:gd name="connsiteY1" fmla="*/ 63344 h 76030"/>
              <a:gd name="connsiteX2" fmla="*/ 23918 w 45296"/>
              <a:gd name="connsiteY2" fmla="*/ 19806 h 76030"/>
              <a:gd name="connsiteX3" fmla="*/ 45296 w 45296"/>
              <a:gd name="connsiteY3" fmla="*/ 76030 h 76030"/>
              <a:gd name="connsiteX0" fmla="*/ 0 w 45296"/>
              <a:gd name="connsiteY0" fmla="*/ 0 h 76030"/>
              <a:gd name="connsiteX1" fmla="*/ 19190 w 45296"/>
              <a:gd name="connsiteY1" fmla="*/ 63344 h 76030"/>
              <a:gd name="connsiteX2" fmla="*/ 23918 w 45296"/>
              <a:gd name="connsiteY2" fmla="*/ 19806 h 76030"/>
              <a:gd name="connsiteX3" fmla="*/ 45296 w 45296"/>
              <a:gd name="connsiteY3" fmla="*/ 76030 h 76030"/>
              <a:gd name="connsiteX0" fmla="*/ 0 w 45296"/>
              <a:gd name="connsiteY0" fmla="*/ 0 h 76030"/>
              <a:gd name="connsiteX1" fmla="*/ 19190 w 45296"/>
              <a:gd name="connsiteY1" fmla="*/ 63344 h 76030"/>
              <a:gd name="connsiteX2" fmla="*/ 23918 w 45296"/>
              <a:gd name="connsiteY2" fmla="*/ 19806 h 76030"/>
              <a:gd name="connsiteX3" fmla="*/ 45296 w 45296"/>
              <a:gd name="connsiteY3" fmla="*/ 76030 h 76030"/>
              <a:gd name="connsiteX0" fmla="*/ 0 w 45296"/>
              <a:gd name="connsiteY0" fmla="*/ 0 h 76030"/>
              <a:gd name="connsiteX1" fmla="*/ 19190 w 45296"/>
              <a:gd name="connsiteY1" fmla="*/ 63344 h 76030"/>
              <a:gd name="connsiteX2" fmla="*/ 25630 w 45296"/>
              <a:gd name="connsiteY2" fmla="*/ 20731 h 76030"/>
              <a:gd name="connsiteX3" fmla="*/ 45296 w 45296"/>
              <a:gd name="connsiteY3" fmla="*/ 76030 h 76030"/>
              <a:gd name="connsiteX0" fmla="*/ 0 w 45296"/>
              <a:gd name="connsiteY0" fmla="*/ 0 h 76030"/>
              <a:gd name="connsiteX1" fmla="*/ 19190 w 45296"/>
              <a:gd name="connsiteY1" fmla="*/ 63344 h 76030"/>
              <a:gd name="connsiteX2" fmla="*/ 24462 w 45296"/>
              <a:gd name="connsiteY2" fmla="*/ 19806 h 76030"/>
              <a:gd name="connsiteX3" fmla="*/ 45296 w 45296"/>
              <a:gd name="connsiteY3" fmla="*/ 76030 h 76030"/>
              <a:gd name="connsiteX0" fmla="*/ 0 w 45296"/>
              <a:gd name="connsiteY0" fmla="*/ 0 h 76030"/>
              <a:gd name="connsiteX1" fmla="*/ 19190 w 45296"/>
              <a:gd name="connsiteY1" fmla="*/ 63344 h 76030"/>
              <a:gd name="connsiteX2" fmla="*/ 24462 w 45296"/>
              <a:gd name="connsiteY2" fmla="*/ 19806 h 76030"/>
              <a:gd name="connsiteX3" fmla="*/ 45296 w 45296"/>
              <a:gd name="connsiteY3" fmla="*/ 76030 h 76030"/>
              <a:gd name="connsiteX0" fmla="*/ 0 w 45296"/>
              <a:gd name="connsiteY0" fmla="*/ 0 h 76030"/>
              <a:gd name="connsiteX1" fmla="*/ 19190 w 45296"/>
              <a:gd name="connsiteY1" fmla="*/ 63344 h 76030"/>
              <a:gd name="connsiteX2" fmla="*/ 24462 w 45296"/>
              <a:gd name="connsiteY2" fmla="*/ 19806 h 76030"/>
              <a:gd name="connsiteX3" fmla="*/ 45296 w 45296"/>
              <a:gd name="connsiteY3" fmla="*/ 76030 h 76030"/>
              <a:gd name="connsiteX0" fmla="*/ 0 w 45062"/>
              <a:gd name="connsiteY0" fmla="*/ 5629 h 56225"/>
              <a:gd name="connsiteX1" fmla="*/ 18956 w 45062"/>
              <a:gd name="connsiteY1" fmla="*/ 43539 h 56225"/>
              <a:gd name="connsiteX2" fmla="*/ 24228 w 45062"/>
              <a:gd name="connsiteY2" fmla="*/ 1 h 56225"/>
              <a:gd name="connsiteX3" fmla="*/ 45062 w 45062"/>
              <a:gd name="connsiteY3" fmla="*/ 56225 h 56225"/>
              <a:gd name="connsiteX0" fmla="*/ 0 w 45451"/>
              <a:gd name="connsiteY0" fmla="*/ 6091 h 56225"/>
              <a:gd name="connsiteX1" fmla="*/ 19345 w 45451"/>
              <a:gd name="connsiteY1" fmla="*/ 43539 h 56225"/>
              <a:gd name="connsiteX2" fmla="*/ 24617 w 45451"/>
              <a:gd name="connsiteY2" fmla="*/ 1 h 56225"/>
              <a:gd name="connsiteX3" fmla="*/ 45451 w 45451"/>
              <a:gd name="connsiteY3" fmla="*/ 56225 h 56225"/>
              <a:gd name="connsiteX0" fmla="*/ 0 w 45451"/>
              <a:gd name="connsiteY0" fmla="*/ 6091 h 56225"/>
              <a:gd name="connsiteX1" fmla="*/ 19345 w 45451"/>
              <a:gd name="connsiteY1" fmla="*/ 43539 h 56225"/>
              <a:gd name="connsiteX2" fmla="*/ 24617 w 45451"/>
              <a:gd name="connsiteY2" fmla="*/ 1 h 56225"/>
              <a:gd name="connsiteX3" fmla="*/ 45451 w 45451"/>
              <a:gd name="connsiteY3" fmla="*/ 56225 h 56225"/>
              <a:gd name="connsiteX0" fmla="*/ 0 w 45451"/>
              <a:gd name="connsiteY0" fmla="*/ 6091 h 56225"/>
              <a:gd name="connsiteX1" fmla="*/ 19345 w 45451"/>
              <a:gd name="connsiteY1" fmla="*/ 43539 h 56225"/>
              <a:gd name="connsiteX2" fmla="*/ 25240 w 45451"/>
              <a:gd name="connsiteY2" fmla="*/ 1 h 56225"/>
              <a:gd name="connsiteX3" fmla="*/ 45451 w 45451"/>
              <a:gd name="connsiteY3" fmla="*/ 56225 h 56225"/>
              <a:gd name="connsiteX0" fmla="*/ 0 w 45451"/>
              <a:gd name="connsiteY0" fmla="*/ 6091 h 56225"/>
              <a:gd name="connsiteX1" fmla="*/ 19345 w 45451"/>
              <a:gd name="connsiteY1" fmla="*/ 43539 h 56225"/>
              <a:gd name="connsiteX2" fmla="*/ 25240 w 45451"/>
              <a:gd name="connsiteY2" fmla="*/ 1 h 56225"/>
              <a:gd name="connsiteX3" fmla="*/ 45451 w 45451"/>
              <a:gd name="connsiteY3" fmla="*/ 56225 h 56225"/>
              <a:gd name="connsiteX0" fmla="*/ 0 w 45451"/>
              <a:gd name="connsiteY0" fmla="*/ 6091 h 56225"/>
              <a:gd name="connsiteX1" fmla="*/ 19345 w 45451"/>
              <a:gd name="connsiteY1" fmla="*/ 43539 h 56225"/>
              <a:gd name="connsiteX2" fmla="*/ 25240 w 45451"/>
              <a:gd name="connsiteY2" fmla="*/ 1 h 56225"/>
              <a:gd name="connsiteX3" fmla="*/ 45451 w 45451"/>
              <a:gd name="connsiteY3" fmla="*/ 56225 h 56225"/>
              <a:gd name="connsiteX0" fmla="*/ 0 w 45451"/>
              <a:gd name="connsiteY0" fmla="*/ 6091 h 56225"/>
              <a:gd name="connsiteX1" fmla="*/ 19345 w 45451"/>
              <a:gd name="connsiteY1" fmla="*/ 43539 h 56225"/>
              <a:gd name="connsiteX2" fmla="*/ 25240 w 45451"/>
              <a:gd name="connsiteY2" fmla="*/ 1 h 56225"/>
              <a:gd name="connsiteX3" fmla="*/ 45451 w 45451"/>
              <a:gd name="connsiteY3" fmla="*/ 56225 h 56225"/>
              <a:gd name="connsiteX0" fmla="*/ 0 w 45451"/>
              <a:gd name="connsiteY0" fmla="*/ 6091 h 56225"/>
              <a:gd name="connsiteX1" fmla="*/ 19345 w 45451"/>
              <a:gd name="connsiteY1" fmla="*/ 43539 h 56225"/>
              <a:gd name="connsiteX2" fmla="*/ 25240 w 45451"/>
              <a:gd name="connsiteY2" fmla="*/ 1 h 56225"/>
              <a:gd name="connsiteX3" fmla="*/ 45451 w 45451"/>
              <a:gd name="connsiteY3" fmla="*/ 56225 h 56225"/>
              <a:gd name="connsiteX0" fmla="*/ 0 w 45451"/>
              <a:gd name="connsiteY0" fmla="*/ 6091 h 56225"/>
              <a:gd name="connsiteX1" fmla="*/ 19345 w 45451"/>
              <a:gd name="connsiteY1" fmla="*/ 43539 h 56225"/>
              <a:gd name="connsiteX2" fmla="*/ 25240 w 45451"/>
              <a:gd name="connsiteY2" fmla="*/ 1 h 56225"/>
              <a:gd name="connsiteX3" fmla="*/ 45451 w 45451"/>
              <a:gd name="connsiteY3" fmla="*/ 56225 h 56225"/>
              <a:gd name="connsiteX0" fmla="*/ 0 w 45451"/>
              <a:gd name="connsiteY0" fmla="*/ 16726 h 66860"/>
              <a:gd name="connsiteX1" fmla="*/ 19345 w 45451"/>
              <a:gd name="connsiteY1" fmla="*/ 54174 h 66860"/>
              <a:gd name="connsiteX2" fmla="*/ 25006 w 45451"/>
              <a:gd name="connsiteY2" fmla="*/ 0 h 66860"/>
              <a:gd name="connsiteX3" fmla="*/ 45451 w 45451"/>
              <a:gd name="connsiteY3" fmla="*/ 66860 h 66860"/>
              <a:gd name="connsiteX0" fmla="*/ 0 w 45451"/>
              <a:gd name="connsiteY0" fmla="*/ 16726 h 66860"/>
              <a:gd name="connsiteX1" fmla="*/ 19345 w 45451"/>
              <a:gd name="connsiteY1" fmla="*/ 54174 h 66860"/>
              <a:gd name="connsiteX2" fmla="*/ 25006 w 45451"/>
              <a:gd name="connsiteY2" fmla="*/ 0 h 66860"/>
              <a:gd name="connsiteX3" fmla="*/ 45451 w 45451"/>
              <a:gd name="connsiteY3" fmla="*/ 66860 h 66860"/>
              <a:gd name="connsiteX0" fmla="*/ 0 w 45451"/>
              <a:gd name="connsiteY0" fmla="*/ 16726 h 66860"/>
              <a:gd name="connsiteX1" fmla="*/ 19345 w 45451"/>
              <a:gd name="connsiteY1" fmla="*/ 54174 h 66860"/>
              <a:gd name="connsiteX2" fmla="*/ 25006 w 45451"/>
              <a:gd name="connsiteY2" fmla="*/ 0 h 66860"/>
              <a:gd name="connsiteX3" fmla="*/ 45451 w 45451"/>
              <a:gd name="connsiteY3" fmla="*/ 66860 h 66860"/>
              <a:gd name="connsiteX0" fmla="*/ 0 w 45451"/>
              <a:gd name="connsiteY0" fmla="*/ 16726 h 66860"/>
              <a:gd name="connsiteX1" fmla="*/ 19345 w 45451"/>
              <a:gd name="connsiteY1" fmla="*/ 54174 h 66860"/>
              <a:gd name="connsiteX2" fmla="*/ 25006 w 45451"/>
              <a:gd name="connsiteY2" fmla="*/ 0 h 66860"/>
              <a:gd name="connsiteX3" fmla="*/ 45451 w 45451"/>
              <a:gd name="connsiteY3" fmla="*/ 66860 h 66860"/>
              <a:gd name="connsiteX0" fmla="*/ 0 w 45451"/>
              <a:gd name="connsiteY0" fmla="*/ 16726 h 66860"/>
              <a:gd name="connsiteX1" fmla="*/ 19345 w 45451"/>
              <a:gd name="connsiteY1" fmla="*/ 54174 h 66860"/>
              <a:gd name="connsiteX2" fmla="*/ 25006 w 45451"/>
              <a:gd name="connsiteY2" fmla="*/ 0 h 66860"/>
              <a:gd name="connsiteX3" fmla="*/ 45451 w 45451"/>
              <a:gd name="connsiteY3" fmla="*/ 66860 h 66860"/>
              <a:gd name="connsiteX0" fmla="*/ 0 w 45451"/>
              <a:gd name="connsiteY0" fmla="*/ 16726 h 66860"/>
              <a:gd name="connsiteX1" fmla="*/ 19345 w 45451"/>
              <a:gd name="connsiteY1" fmla="*/ 54174 h 66860"/>
              <a:gd name="connsiteX2" fmla="*/ 25006 w 45451"/>
              <a:gd name="connsiteY2" fmla="*/ 0 h 66860"/>
              <a:gd name="connsiteX3" fmla="*/ 45451 w 45451"/>
              <a:gd name="connsiteY3" fmla="*/ 66860 h 66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451" h="66860">
                <a:moveTo>
                  <a:pt x="0" y="16726"/>
                </a:moveTo>
                <a:cubicBezTo>
                  <a:pt x="8053" y="18687"/>
                  <a:pt x="14632" y="54650"/>
                  <a:pt x="19345" y="54174"/>
                </a:cubicBezTo>
                <a:cubicBezTo>
                  <a:pt x="24058" y="53698"/>
                  <a:pt x="23535" y="198"/>
                  <a:pt x="25006" y="0"/>
                </a:cubicBezTo>
                <a:cubicBezTo>
                  <a:pt x="26477" y="-198"/>
                  <a:pt x="22714" y="58260"/>
                  <a:pt x="45451" y="6686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9" name="Freeform 52"/>
          <p:cNvSpPr>
            <a:spLocks/>
          </p:cNvSpPr>
          <p:nvPr/>
        </p:nvSpPr>
        <p:spPr bwMode="auto">
          <a:xfrm>
            <a:off x="1631148" y="4623896"/>
            <a:ext cx="7251473" cy="1420956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1399 w 52035"/>
              <a:gd name="connsiteY0" fmla="*/ 0 h 13014"/>
              <a:gd name="connsiteX1" fmla="*/ 4589 w 52035"/>
              <a:gd name="connsiteY1" fmla="*/ 6359 h 13014"/>
              <a:gd name="connsiteX2" fmla="*/ 52035 w 52035"/>
              <a:gd name="connsiteY2" fmla="*/ 13014 h 13014"/>
              <a:gd name="connsiteX0" fmla="*/ 0 w 50636"/>
              <a:gd name="connsiteY0" fmla="*/ 0 h 13014"/>
              <a:gd name="connsiteX1" fmla="*/ 29101 w 50636"/>
              <a:gd name="connsiteY1" fmla="*/ 1724 h 13014"/>
              <a:gd name="connsiteX2" fmla="*/ 3190 w 50636"/>
              <a:gd name="connsiteY2" fmla="*/ 6359 h 13014"/>
              <a:gd name="connsiteX3" fmla="*/ 50636 w 50636"/>
              <a:gd name="connsiteY3" fmla="*/ 13014 h 13014"/>
              <a:gd name="connsiteX0" fmla="*/ 0 w 56948"/>
              <a:gd name="connsiteY0" fmla="*/ 9306 h 11361"/>
              <a:gd name="connsiteX1" fmla="*/ 35413 w 56948"/>
              <a:gd name="connsiteY1" fmla="*/ 71 h 11361"/>
              <a:gd name="connsiteX2" fmla="*/ 9502 w 56948"/>
              <a:gd name="connsiteY2" fmla="*/ 4706 h 11361"/>
              <a:gd name="connsiteX3" fmla="*/ 56948 w 56948"/>
              <a:gd name="connsiteY3" fmla="*/ 11361 h 11361"/>
              <a:gd name="connsiteX0" fmla="*/ 0 w 56948"/>
              <a:gd name="connsiteY0" fmla="*/ 9244 h 11299"/>
              <a:gd name="connsiteX1" fmla="*/ 35413 w 56948"/>
              <a:gd name="connsiteY1" fmla="*/ 9 h 11299"/>
              <a:gd name="connsiteX2" fmla="*/ 56948 w 56948"/>
              <a:gd name="connsiteY2" fmla="*/ 11299 h 11299"/>
              <a:gd name="connsiteX0" fmla="*/ 0 w 71151"/>
              <a:gd name="connsiteY0" fmla="*/ 14173 h 14216"/>
              <a:gd name="connsiteX1" fmla="*/ 49616 w 71151"/>
              <a:gd name="connsiteY1" fmla="*/ 6 h 14216"/>
              <a:gd name="connsiteX2" fmla="*/ 71151 w 71151"/>
              <a:gd name="connsiteY2" fmla="*/ 11296 h 14216"/>
              <a:gd name="connsiteX0" fmla="*/ 0 w 71151"/>
              <a:gd name="connsiteY0" fmla="*/ 14173 h 14177"/>
              <a:gd name="connsiteX1" fmla="*/ 49616 w 71151"/>
              <a:gd name="connsiteY1" fmla="*/ 6 h 14177"/>
              <a:gd name="connsiteX2" fmla="*/ 71151 w 71151"/>
              <a:gd name="connsiteY2" fmla="*/ 11296 h 14177"/>
              <a:gd name="connsiteX0" fmla="*/ 0 w 71151"/>
              <a:gd name="connsiteY0" fmla="*/ 3726 h 3746"/>
              <a:gd name="connsiteX1" fmla="*/ 57506 w 71151"/>
              <a:gd name="connsiteY1" fmla="*/ 1477 h 3746"/>
              <a:gd name="connsiteX2" fmla="*/ 71151 w 71151"/>
              <a:gd name="connsiteY2" fmla="*/ 849 h 3746"/>
              <a:gd name="connsiteX0" fmla="*/ 0 w 10111"/>
              <a:gd name="connsiteY0" fmla="*/ 12872 h 12911"/>
              <a:gd name="connsiteX1" fmla="*/ 8193 w 10111"/>
              <a:gd name="connsiteY1" fmla="*/ 3942 h 12911"/>
              <a:gd name="connsiteX2" fmla="*/ 10111 w 10111"/>
              <a:gd name="connsiteY2" fmla="*/ 2265 h 12911"/>
              <a:gd name="connsiteX0" fmla="*/ 0 w 10111"/>
              <a:gd name="connsiteY0" fmla="*/ 12202 h 12280"/>
              <a:gd name="connsiteX1" fmla="*/ 8359 w 10111"/>
              <a:gd name="connsiteY1" fmla="*/ 8757 h 12280"/>
              <a:gd name="connsiteX2" fmla="*/ 10111 w 10111"/>
              <a:gd name="connsiteY2" fmla="*/ 1595 h 12280"/>
              <a:gd name="connsiteX0" fmla="*/ 0 w 10111"/>
              <a:gd name="connsiteY0" fmla="*/ 12779 h 12857"/>
              <a:gd name="connsiteX1" fmla="*/ 8359 w 10111"/>
              <a:gd name="connsiteY1" fmla="*/ 9334 h 12857"/>
              <a:gd name="connsiteX2" fmla="*/ 10111 w 10111"/>
              <a:gd name="connsiteY2" fmla="*/ 2172 h 12857"/>
              <a:gd name="connsiteX0" fmla="*/ 0 w 10111"/>
              <a:gd name="connsiteY0" fmla="*/ 12779 h 13242"/>
              <a:gd name="connsiteX1" fmla="*/ 8359 w 10111"/>
              <a:gd name="connsiteY1" fmla="*/ 9334 h 13242"/>
              <a:gd name="connsiteX2" fmla="*/ 10111 w 10111"/>
              <a:gd name="connsiteY2" fmla="*/ 2172 h 13242"/>
              <a:gd name="connsiteX0" fmla="*/ 0 w 10111"/>
              <a:gd name="connsiteY0" fmla="*/ 12397 h 12522"/>
              <a:gd name="connsiteX1" fmla="*/ 8359 w 10111"/>
              <a:gd name="connsiteY1" fmla="*/ 8952 h 12522"/>
              <a:gd name="connsiteX2" fmla="*/ 10111 w 10111"/>
              <a:gd name="connsiteY2" fmla="*/ 1790 h 12522"/>
              <a:gd name="connsiteX0" fmla="*/ 0 w 12939"/>
              <a:gd name="connsiteY0" fmla="*/ 59403 h 61686"/>
              <a:gd name="connsiteX1" fmla="*/ 8359 w 12939"/>
              <a:gd name="connsiteY1" fmla="*/ 55958 h 61686"/>
              <a:gd name="connsiteX2" fmla="*/ 12939 w 12939"/>
              <a:gd name="connsiteY2" fmla="*/ 525 h 61686"/>
              <a:gd name="connsiteX0" fmla="*/ 0 w 12939"/>
              <a:gd name="connsiteY0" fmla="*/ 58878 h 61161"/>
              <a:gd name="connsiteX1" fmla="*/ 8359 w 12939"/>
              <a:gd name="connsiteY1" fmla="*/ 55433 h 61161"/>
              <a:gd name="connsiteX2" fmla="*/ 12939 w 12939"/>
              <a:gd name="connsiteY2" fmla="*/ 0 h 61161"/>
              <a:gd name="connsiteX0" fmla="*/ 0 w 13771"/>
              <a:gd name="connsiteY0" fmla="*/ 60341 h 62723"/>
              <a:gd name="connsiteX1" fmla="*/ 8359 w 13771"/>
              <a:gd name="connsiteY1" fmla="*/ 56896 h 62723"/>
              <a:gd name="connsiteX2" fmla="*/ 13771 w 13771"/>
              <a:gd name="connsiteY2" fmla="*/ 0 h 62723"/>
              <a:gd name="connsiteX0" fmla="*/ 0 w 13882"/>
              <a:gd name="connsiteY0" fmla="*/ 60707 h 63114"/>
              <a:gd name="connsiteX1" fmla="*/ 8359 w 13882"/>
              <a:gd name="connsiteY1" fmla="*/ 57262 h 63114"/>
              <a:gd name="connsiteX2" fmla="*/ 13882 w 13882"/>
              <a:gd name="connsiteY2" fmla="*/ 0 h 63114"/>
              <a:gd name="connsiteX0" fmla="*/ 0 w 13882"/>
              <a:gd name="connsiteY0" fmla="*/ 60707 h 60814"/>
              <a:gd name="connsiteX1" fmla="*/ 9024 w 13882"/>
              <a:gd name="connsiteY1" fmla="*/ 48120 h 60814"/>
              <a:gd name="connsiteX2" fmla="*/ 13882 w 13882"/>
              <a:gd name="connsiteY2" fmla="*/ 0 h 60814"/>
              <a:gd name="connsiteX0" fmla="*/ 0 w 13882"/>
              <a:gd name="connsiteY0" fmla="*/ 60707 h 60775"/>
              <a:gd name="connsiteX1" fmla="*/ 9024 w 13882"/>
              <a:gd name="connsiteY1" fmla="*/ 48120 h 60775"/>
              <a:gd name="connsiteX2" fmla="*/ 13882 w 13882"/>
              <a:gd name="connsiteY2" fmla="*/ 0 h 60775"/>
              <a:gd name="connsiteX0" fmla="*/ 0 w 13882"/>
              <a:gd name="connsiteY0" fmla="*/ 60707 h 60752"/>
              <a:gd name="connsiteX1" fmla="*/ 9024 w 13882"/>
              <a:gd name="connsiteY1" fmla="*/ 48120 h 60752"/>
              <a:gd name="connsiteX2" fmla="*/ 13882 w 13882"/>
              <a:gd name="connsiteY2" fmla="*/ 0 h 60752"/>
              <a:gd name="connsiteX0" fmla="*/ 0 w 13882"/>
              <a:gd name="connsiteY0" fmla="*/ 60707 h 60815"/>
              <a:gd name="connsiteX1" fmla="*/ 11277 w 13882"/>
              <a:gd name="connsiteY1" fmla="*/ 53897 h 60815"/>
              <a:gd name="connsiteX2" fmla="*/ 13882 w 13882"/>
              <a:gd name="connsiteY2" fmla="*/ 0 h 60815"/>
              <a:gd name="connsiteX0" fmla="*/ 0 w 13882"/>
              <a:gd name="connsiteY0" fmla="*/ 60707 h 60789"/>
              <a:gd name="connsiteX1" fmla="*/ 11277 w 13882"/>
              <a:gd name="connsiteY1" fmla="*/ 53897 h 60789"/>
              <a:gd name="connsiteX2" fmla="*/ 13882 w 13882"/>
              <a:gd name="connsiteY2" fmla="*/ 0 h 60789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3882 w 13882"/>
              <a:gd name="connsiteY2" fmla="*/ 0 h 60834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2504 w 13882"/>
              <a:gd name="connsiteY2" fmla="*/ 40876 h 60834"/>
              <a:gd name="connsiteX3" fmla="*/ 13882 w 13882"/>
              <a:gd name="connsiteY3" fmla="*/ 0 h 60834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707"/>
              <a:gd name="connsiteX1" fmla="*/ 8749 w 13882"/>
              <a:gd name="connsiteY1" fmla="*/ 56955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13882"/>
              <a:gd name="connsiteY0" fmla="*/ 60707 h 60707"/>
              <a:gd name="connsiteX1" fmla="*/ 9189 w 13882"/>
              <a:gd name="connsiteY1" fmla="*/ 55936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31309"/>
              <a:gd name="connsiteY0" fmla="*/ 56650 h 56650"/>
              <a:gd name="connsiteX1" fmla="*/ 9189 w 31309"/>
              <a:gd name="connsiteY1" fmla="*/ 51879 h 56650"/>
              <a:gd name="connsiteX2" fmla="*/ 13109 w 31309"/>
              <a:gd name="connsiteY2" fmla="*/ 36819 h 56650"/>
              <a:gd name="connsiteX3" fmla="*/ 31309 w 31309"/>
              <a:gd name="connsiteY3" fmla="*/ 0 h 56650"/>
              <a:gd name="connsiteX0" fmla="*/ 0 w 31309"/>
              <a:gd name="connsiteY0" fmla="*/ 56650 h 56650"/>
              <a:gd name="connsiteX1" fmla="*/ 9189 w 31309"/>
              <a:gd name="connsiteY1" fmla="*/ 51879 h 56650"/>
              <a:gd name="connsiteX2" fmla="*/ 13109 w 31309"/>
              <a:gd name="connsiteY2" fmla="*/ 36819 h 56650"/>
              <a:gd name="connsiteX3" fmla="*/ 31309 w 31309"/>
              <a:gd name="connsiteY3" fmla="*/ 0 h 56650"/>
              <a:gd name="connsiteX0" fmla="*/ 0 w 31309"/>
              <a:gd name="connsiteY0" fmla="*/ 56650 h 96868"/>
              <a:gd name="connsiteX1" fmla="*/ 9189 w 31309"/>
              <a:gd name="connsiteY1" fmla="*/ 51879 h 96868"/>
              <a:gd name="connsiteX2" fmla="*/ 19795 w 31309"/>
              <a:gd name="connsiteY2" fmla="*/ 95640 h 96868"/>
              <a:gd name="connsiteX3" fmla="*/ 31309 w 31309"/>
              <a:gd name="connsiteY3" fmla="*/ 0 h 96868"/>
              <a:gd name="connsiteX0" fmla="*/ 0 w 31309"/>
              <a:gd name="connsiteY0" fmla="*/ 56650 h 96868"/>
              <a:gd name="connsiteX1" fmla="*/ 9189 w 31309"/>
              <a:gd name="connsiteY1" fmla="*/ 51879 h 96868"/>
              <a:gd name="connsiteX2" fmla="*/ 19795 w 31309"/>
              <a:gd name="connsiteY2" fmla="*/ 95640 h 96868"/>
              <a:gd name="connsiteX3" fmla="*/ 31309 w 31309"/>
              <a:gd name="connsiteY3" fmla="*/ 0 h 96868"/>
              <a:gd name="connsiteX0" fmla="*/ 0 w 31309"/>
              <a:gd name="connsiteY0" fmla="*/ 56650 h 95645"/>
              <a:gd name="connsiteX1" fmla="*/ 9189 w 31309"/>
              <a:gd name="connsiteY1" fmla="*/ 51879 h 95645"/>
              <a:gd name="connsiteX2" fmla="*/ 19795 w 31309"/>
              <a:gd name="connsiteY2" fmla="*/ 95640 h 95645"/>
              <a:gd name="connsiteX3" fmla="*/ 31309 w 31309"/>
              <a:gd name="connsiteY3" fmla="*/ 0 h 95645"/>
              <a:gd name="connsiteX0" fmla="*/ 0 w 29775"/>
              <a:gd name="connsiteY0" fmla="*/ 196 h 95647"/>
              <a:gd name="connsiteX1" fmla="*/ 7655 w 29775"/>
              <a:gd name="connsiteY1" fmla="*/ 51879 h 95647"/>
              <a:gd name="connsiteX2" fmla="*/ 18261 w 29775"/>
              <a:gd name="connsiteY2" fmla="*/ 95640 h 95647"/>
              <a:gd name="connsiteX3" fmla="*/ 29775 w 29775"/>
              <a:gd name="connsiteY3" fmla="*/ 0 h 95647"/>
              <a:gd name="connsiteX0" fmla="*/ 0 w 29775"/>
              <a:gd name="connsiteY0" fmla="*/ 196 h 95647"/>
              <a:gd name="connsiteX1" fmla="*/ 7655 w 29775"/>
              <a:gd name="connsiteY1" fmla="*/ 51879 h 95647"/>
              <a:gd name="connsiteX2" fmla="*/ 18261 w 29775"/>
              <a:gd name="connsiteY2" fmla="*/ 95640 h 95647"/>
              <a:gd name="connsiteX3" fmla="*/ 29775 w 29775"/>
              <a:gd name="connsiteY3" fmla="*/ 0 h 95647"/>
              <a:gd name="connsiteX0" fmla="*/ 0 w 29775"/>
              <a:gd name="connsiteY0" fmla="*/ 196 h 98382"/>
              <a:gd name="connsiteX1" fmla="*/ 7381 w 29775"/>
              <a:gd name="connsiteY1" fmla="*/ 66077 h 98382"/>
              <a:gd name="connsiteX2" fmla="*/ 18261 w 29775"/>
              <a:gd name="connsiteY2" fmla="*/ 95640 h 98382"/>
              <a:gd name="connsiteX3" fmla="*/ 29775 w 29775"/>
              <a:gd name="connsiteY3" fmla="*/ 0 h 98382"/>
              <a:gd name="connsiteX0" fmla="*/ 0 w 29775"/>
              <a:gd name="connsiteY0" fmla="*/ 196 h 98382"/>
              <a:gd name="connsiteX1" fmla="*/ 7381 w 29775"/>
              <a:gd name="connsiteY1" fmla="*/ 66077 h 98382"/>
              <a:gd name="connsiteX2" fmla="*/ 18261 w 29775"/>
              <a:gd name="connsiteY2" fmla="*/ 95640 h 98382"/>
              <a:gd name="connsiteX3" fmla="*/ 29775 w 29775"/>
              <a:gd name="connsiteY3" fmla="*/ 0 h 98382"/>
              <a:gd name="connsiteX0" fmla="*/ 0 w 29775"/>
              <a:gd name="connsiteY0" fmla="*/ 196 h 98308"/>
              <a:gd name="connsiteX1" fmla="*/ 7381 w 29775"/>
              <a:gd name="connsiteY1" fmla="*/ 66077 h 98308"/>
              <a:gd name="connsiteX2" fmla="*/ 18261 w 29775"/>
              <a:gd name="connsiteY2" fmla="*/ 95640 h 98308"/>
              <a:gd name="connsiteX3" fmla="*/ 29775 w 29775"/>
              <a:gd name="connsiteY3" fmla="*/ 0 h 98308"/>
              <a:gd name="connsiteX0" fmla="*/ 0 w 29775"/>
              <a:gd name="connsiteY0" fmla="*/ 196 h 101620"/>
              <a:gd name="connsiteX1" fmla="*/ 7381 w 29775"/>
              <a:gd name="connsiteY1" fmla="*/ 66077 h 101620"/>
              <a:gd name="connsiteX2" fmla="*/ 18261 w 29775"/>
              <a:gd name="connsiteY2" fmla="*/ 95640 h 101620"/>
              <a:gd name="connsiteX3" fmla="*/ 29775 w 29775"/>
              <a:gd name="connsiteY3" fmla="*/ 0 h 101620"/>
              <a:gd name="connsiteX0" fmla="*/ 0 w 29775"/>
              <a:gd name="connsiteY0" fmla="*/ 196 h 101209"/>
              <a:gd name="connsiteX1" fmla="*/ 7381 w 29775"/>
              <a:gd name="connsiteY1" fmla="*/ 66077 h 101209"/>
              <a:gd name="connsiteX2" fmla="*/ 18261 w 29775"/>
              <a:gd name="connsiteY2" fmla="*/ 95640 h 101209"/>
              <a:gd name="connsiteX3" fmla="*/ 29775 w 29775"/>
              <a:gd name="connsiteY3" fmla="*/ 0 h 101209"/>
              <a:gd name="connsiteX0" fmla="*/ 0 w 29775"/>
              <a:gd name="connsiteY0" fmla="*/ 196 h 101209"/>
              <a:gd name="connsiteX1" fmla="*/ 7381 w 29775"/>
              <a:gd name="connsiteY1" fmla="*/ 66077 h 101209"/>
              <a:gd name="connsiteX2" fmla="*/ 18261 w 29775"/>
              <a:gd name="connsiteY2" fmla="*/ 95640 h 101209"/>
              <a:gd name="connsiteX3" fmla="*/ 29775 w 29775"/>
              <a:gd name="connsiteY3" fmla="*/ 0 h 101209"/>
              <a:gd name="connsiteX0" fmla="*/ 0 w 29775"/>
              <a:gd name="connsiteY0" fmla="*/ 196 h 98474"/>
              <a:gd name="connsiteX1" fmla="*/ 6614 w 29775"/>
              <a:gd name="connsiteY1" fmla="*/ 69458 h 98474"/>
              <a:gd name="connsiteX2" fmla="*/ 18261 w 29775"/>
              <a:gd name="connsiteY2" fmla="*/ 95640 h 98474"/>
              <a:gd name="connsiteX3" fmla="*/ 29775 w 29775"/>
              <a:gd name="connsiteY3" fmla="*/ 0 h 98474"/>
              <a:gd name="connsiteX0" fmla="*/ 0 w 29775"/>
              <a:gd name="connsiteY0" fmla="*/ 196 h 98086"/>
              <a:gd name="connsiteX1" fmla="*/ 6998 w 29775"/>
              <a:gd name="connsiteY1" fmla="*/ 66416 h 98086"/>
              <a:gd name="connsiteX2" fmla="*/ 18261 w 29775"/>
              <a:gd name="connsiteY2" fmla="*/ 95640 h 98086"/>
              <a:gd name="connsiteX3" fmla="*/ 29775 w 29775"/>
              <a:gd name="connsiteY3" fmla="*/ 0 h 98086"/>
              <a:gd name="connsiteX0" fmla="*/ 0 w 29775"/>
              <a:gd name="connsiteY0" fmla="*/ 196 h 97933"/>
              <a:gd name="connsiteX1" fmla="*/ 6998 w 29775"/>
              <a:gd name="connsiteY1" fmla="*/ 66416 h 97933"/>
              <a:gd name="connsiteX2" fmla="*/ 18261 w 29775"/>
              <a:gd name="connsiteY2" fmla="*/ 95640 h 97933"/>
              <a:gd name="connsiteX3" fmla="*/ 29775 w 29775"/>
              <a:gd name="connsiteY3" fmla="*/ 0 h 97933"/>
              <a:gd name="connsiteX0" fmla="*/ 0 w 29775"/>
              <a:gd name="connsiteY0" fmla="*/ 196 h 97896"/>
              <a:gd name="connsiteX1" fmla="*/ 7327 w 29775"/>
              <a:gd name="connsiteY1" fmla="*/ 66078 h 97896"/>
              <a:gd name="connsiteX2" fmla="*/ 18261 w 29775"/>
              <a:gd name="connsiteY2" fmla="*/ 95640 h 97896"/>
              <a:gd name="connsiteX3" fmla="*/ 29775 w 29775"/>
              <a:gd name="connsiteY3" fmla="*/ 0 h 97896"/>
              <a:gd name="connsiteX0" fmla="*/ 0 w 29775"/>
              <a:gd name="connsiteY0" fmla="*/ 196 h 95640"/>
              <a:gd name="connsiteX1" fmla="*/ 18261 w 29775"/>
              <a:gd name="connsiteY1" fmla="*/ 95640 h 95640"/>
              <a:gd name="connsiteX2" fmla="*/ 29775 w 29775"/>
              <a:gd name="connsiteY2" fmla="*/ 0 h 95640"/>
              <a:gd name="connsiteX0" fmla="*/ 0 w 11514"/>
              <a:gd name="connsiteY0" fmla="*/ 95640 h 95640"/>
              <a:gd name="connsiteX1" fmla="*/ 11514 w 11514"/>
              <a:gd name="connsiteY1" fmla="*/ 0 h 95640"/>
              <a:gd name="connsiteX0" fmla="*/ 0 w 29962"/>
              <a:gd name="connsiteY0" fmla="*/ 91371 h 91371"/>
              <a:gd name="connsiteX1" fmla="*/ 29962 w 29962"/>
              <a:gd name="connsiteY1" fmla="*/ 0 h 91371"/>
              <a:gd name="connsiteX0" fmla="*/ 0 w 29962"/>
              <a:gd name="connsiteY0" fmla="*/ 91371 h 91371"/>
              <a:gd name="connsiteX1" fmla="*/ 29962 w 29962"/>
              <a:gd name="connsiteY1" fmla="*/ 0 h 91371"/>
              <a:gd name="connsiteX0" fmla="*/ 0 w 29962"/>
              <a:gd name="connsiteY0" fmla="*/ 91371 h 91371"/>
              <a:gd name="connsiteX1" fmla="*/ 29962 w 29962"/>
              <a:gd name="connsiteY1" fmla="*/ 0 h 91371"/>
              <a:gd name="connsiteX0" fmla="*/ 0 w 35099"/>
              <a:gd name="connsiteY0" fmla="*/ 354 h 22501"/>
              <a:gd name="connsiteX1" fmla="*/ 35099 w 35099"/>
              <a:gd name="connsiteY1" fmla="*/ 1113 h 22501"/>
              <a:gd name="connsiteX0" fmla="*/ 0 w 35099"/>
              <a:gd name="connsiteY0" fmla="*/ 0 h 33188"/>
              <a:gd name="connsiteX1" fmla="*/ 35099 w 35099"/>
              <a:gd name="connsiteY1" fmla="*/ 759 h 33188"/>
              <a:gd name="connsiteX0" fmla="*/ 0 w 35099"/>
              <a:gd name="connsiteY0" fmla="*/ 66115 h 78034"/>
              <a:gd name="connsiteX1" fmla="*/ 35099 w 35099"/>
              <a:gd name="connsiteY1" fmla="*/ 0 h 78034"/>
              <a:gd name="connsiteX0" fmla="*/ 0 w 35099"/>
              <a:gd name="connsiteY0" fmla="*/ 66115 h 66115"/>
              <a:gd name="connsiteX1" fmla="*/ 35099 w 35099"/>
              <a:gd name="connsiteY1" fmla="*/ 0 h 66115"/>
              <a:gd name="connsiteX0" fmla="*/ 0 w 35099"/>
              <a:gd name="connsiteY0" fmla="*/ 66115 h 66115"/>
              <a:gd name="connsiteX1" fmla="*/ 13974 w 35099"/>
              <a:gd name="connsiteY1" fmla="*/ 42131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3974 w 35099"/>
              <a:gd name="connsiteY1" fmla="*/ 42131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7010 w 35099"/>
              <a:gd name="connsiteY1" fmla="*/ 9050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24716 w 35099"/>
              <a:gd name="connsiteY2" fmla="*/ 18298 h 66115"/>
              <a:gd name="connsiteX3" fmla="*/ 35099 w 35099"/>
              <a:gd name="connsiteY3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24716 w 35099"/>
              <a:gd name="connsiteY2" fmla="*/ 18298 h 66115"/>
              <a:gd name="connsiteX3" fmla="*/ 35099 w 35099"/>
              <a:gd name="connsiteY3" fmla="*/ 0 h 66115"/>
              <a:gd name="connsiteX0" fmla="*/ 0 w 35099"/>
              <a:gd name="connsiteY0" fmla="*/ 66115 h 69897"/>
              <a:gd name="connsiteX1" fmla="*/ 10705 w 35099"/>
              <a:gd name="connsiteY1" fmla="*/ 7983 h 69897"/>
              <a:gd name="connsiteX2" fmla="*/ 25183 w 35099"/>
              <a:gd name="connsiteY2" fmla="*/ 69877 h 69897"/>
              <a:gd name="connsiteX3" fmla="*/ 35099 w 35099"/>
              <a:gd name="connsiteY3" fmla="*/ 0 h 69897"/>
              <a:gd name="connsiteX0" fmla="*/ 0 w 35099"/>
              <a:gd name="connsiteY0" fmla="*/ 66115 h 69896"/>
              <a:gd name="connsiteX1" fmla="*/ 11873 w 35099"/>
              <a:gd name="connsiteY1" fmla="*/ 7627 h 69896"/>
              <a:gd name="connsiteX2" fmla="*/ 25183 w 35099"/>
              <a:gd name="connsiteY2" fmla="*/ 69877 h 69896"/>
              <a:gd name="connsiteX3" fmla="*/ 35099 w 35099"/>
              <a:gd name="connsiteY3" fmla="*/ 0 h 69896"/>
              <a:gd name="connsiteX0" fmla="*/ 0 w 35099"/>
              <a:gd name="connsiteY0" fmla="*/ 66115 h 69895"/>
              <a:gd name="connsiteX1" fmla="*/ 11873 w 35099"/>
              <a:gd name="connsiteY1" fmla="*/ 7627 h 69895"/>
              <a:gd name="connsiteX2" fmla="*/ 25183 w 35099"/>
              <a:gd name="connsiteY2" fmla="*/ 69877 h 69895"/>
              <a:gd name="connsiteX3" fmla="*/ 35099 w 35099"/>
              <a:gd name="connsiteY3" fmla="*/ 0 h 69895"/>
              <a:gd name="connsiteX0" fmla="*/ 0 w 35099"/>
              <a:gd name="connsiteY0" fmla="*/ 66115 h 69895"/>
              <a:gd name="connsiteX1" fmla="*/ 11873 w 35099"/>
              <a:gd name="connsiteY1" fmla="*/ 7627 h 69895"/>
              <a:gd name="connsiteX2" fmla="*/ 25183 w 35099"/>
              <a:gd name="connsiteY2" fmla="*/ 69877 h 69895"/>
              <a:gd name="connsiteX3" fmla="*/ 35099 w 35099"/>
              <a:gd name="connsiteY3" fmla="*/ 0 h 69895"/>
              <a:gd name="connsiteX0" fmla="*/ 0 w 35644"/>
              <a:gd name="connsiteY0" fmla="*/ 66471 h 70253"/>
              <a:gd name="connsiteX1" fmla="*/ 11873 w 35644"/>
              <a:gd name="connsiteY1" fmla="*/ 7983 h 70253"/>
              <a:gd name="connsiteX2" fmla="*/ 25183 w 35644"/>
              <a:gd name="connsiteY2" fmla="*/ 70233 h 70253"/>
              <a:gd name="connsiteX3" fmla="*/ 35644 w 35644"/>
              <a:gd name="connsiteY3" fmla="*/ 0 h 70253"/>
              <a:gd name="connsiteX0" fmla="*/ 0 w 35644"/>
              <a:gd name="connsiteY0" fmla="*/ 66471 h 70233"/>
              <a:gd name="connsiteX1" fmla="*/ 10316 w 35644"/>
              <a:gd name="connsiteY1" fmla="*/ 513 h 70233"/>
              <a:gd name="connsiteX2" fmla="*/ 25183 w 35644"/>
              <a:gd name="connsiteY2" fmla="*/ 70233 h 70233"/>
              <a:gd name="connsiteX3" fmla="*/ 35644 w 35644"/>
              <a:gd name="connsiteY3" fmla="*/ 0 h 70233"/>
              <a:gd name="connsiteX0" fmla="*/ 0 w 35644"/>
              <a:gd name="connsiteY0" fmla="*/ 66471 h 70233"/>
              <a:gd name="connsiteX1" fmla="*/ 10316 w 35644"/>
              <a:gd name="connsiteY1" fmla="*/ 513 h 70233"/>
              <a:gd name="connsiteX2" fmla="*/ 25183 w 35644"/>
              <a:gd name="connsiteY2" fmla="*/ 70233 h 70233"/>
              <a:gd name="connsiteX3" fmla="*/ 35644 w 35644"/>
              <a:gd name="connsiteY3" fmla="*/ 0 h 70233"/>
              <a:gd name="connsiteX0" fmla="*/ 0 w 35800"/>
              <a:gd name="connsiteY0" fmla="*/ 77854 h 77854"/>
              <a:gd name="connsiteX1" fmla="*/ 10472 w 35800"/>
              <a:gd name="connsiteY1" fmla="*/ 513 h 77854"/>
              <a:gd name="connsiteX2" fmla="*/ 25339 w 35800"/>
              <a:gd name="connsiteY2" fmla="*/ 70233 h 77854"/>
              <a:gd name="connsiteX3" fmla="*/ 35800 w 35800"/>
              <a:gd name="connsiteY3" fmla="*/ 0 h 77854"/>
              <a:gd name="connsiteX0" fmla="*/ 0 w 35800"/>
              <a:gd name="connsiteY0" fmla="*/ 77854 h 77854"/>
              <a:gd name="connsiteX1" fmla="*/ 10472 w 35800"/>
              <a:gd name="connsiteY1" fmla="*/ 513 h 77854"/>
              <a:gd name="connsiteX2" fmla="*/ 25183 w 35800"/>
              <a:gd name="connsiteY2" fmla="*/ 77703 h 77854"/>
              <a:gd name="connsiteX3" fmla="*/ 35800 w 35800"/>
              <a:gd name="connsiteY3" fmla="*/ 0 h 77854"/>
              <a:gd name="connsiteX0" fmla="*/ 0 w 35800"/>
              <a:gd name="connsiteY0" fmla="*/ 78408 h 78408"/>
              <a:gd name="connsiteX1" fmla="*/ 7436 w 35800"/>
              <a:gd name="connsiteY1" fmla="*/ 0 h 78408"/>
              <a:gd name="connsiteX2" fmla="*/ 25183 w 35800"/>
              <a:gd name="connsiteY2" fmla="*/ 78257 h 78408"/>
              <a:gd name="connsiteX3" fmla="*/ 35800 w 35800"/>
              <a:gd name="connsiteY3" fmla="*/ 554 h 78408"/>
              <a:gd name="connsiteX0" fmla="*/ 0 w 35800"/>
              <a:gd name="connsiteY0" fmla="*/ 78408 h 78408"/>
              <a:gd name="connsiteX1" fmla="*/ 7436 w 35800"/>
              <a:gd name="connsiteY1" fmla="*/ 0 h 78408"/>
              <a:gd name="connsiteX2" fmla="*/ 24327 w 35800"/>
              <a:gd name="connsiteY2" fmla="*/ 78257 h 78408"/>
              <a:gd name="connsiteX3" fmla="*/ 35800 w 35800"/>
              <a:gd name="connsiteY3" fmla="*/ 554 h 78408"/>
              <a:gd name="connsiteX0" fmla="*/ 0 w 35800"/>
              <a:gd name="connsiteY0" fmla="*/ 77854 h 77854"/>
              <a:gd name="connsiteX1" fmla="*/ 7202 w 35800"/>
              <a:gd name="connsiteY1" fmla="*/ 513 h 77854"/>
              <a:gd name="connsiteX2" fmla="*/ 24327 w 35800"/>
              <a:gd name="connsiteY2" fmla="*/ 77703 h 77854"/>
              <a:gd name="connsiteX3" fmla="*/ 35800 w 35800"/>
              <a:gd name="connsiteY3" fmla="*/ 0 h 77854"/>
              <a:gd name="connsiteX0" fmla="*/ 0 w 39225"/>
              <a:gd name="connsiteY0" fmla="*/ 77498 h 77703"/>
              <a:gd name="connsiteX1" fmla="*/ 10627 w 39225"/>
              <a:gd name="connsiteY1" fmla="*/ 513 h 77703"/>
              <a:gd name="connsiteX2" fmla="*/ 27752 w 39225"/>
              <a:gd name="connsiteY2" fmla="*/ 77703 h 77703"/>
              <a:gd name="connsiteX3" fmla="*/ 39225 w 39225"/>
              <a:gd name="connsiteY3" fmla="*/ 0 h 77703"/>
              <a:gd name="connsiteX0" fmla="*/ 0 w 44829"/>
              <a:gd name="connsiteY0" fmla="*/ 77142 h 77347"/>
              <a:gd name="connsiteX1" fmla="*/ 10627 w 44829"/>
              <a:gd name="connsiteY1" fmla="*/ 157 h 77347"/>
              <a:gd name="connsiteX2" fmla="*/ 27752 w 44829"/>
              <a:gd name="connsiteY2" fmla="*/ 77347 h 77347"/>
              <a:gd name="connsiteX3" fmla="*/ 44829 w 44829"/>
              <a:gd name="connsiteY3" fmla="*/ 0 h 77347"/>
              <a:gd name="connsiteX0" fmla="*/ 0 w 44829"/>
              <a:gd name="connsiteY0" fmla="*/ 77142 h 77347"/>
              <a:gd name="connsiteX1" fmla="*/ 10627 w 44829"/>
              <a:gd name="connsiteY1" fmla="*/ 157 h 77347"/>
              <a:gd name="connsiteX2" fmla="*/ 27752 w 44829"/>
              <a:gd name="connsiteY2" fmla="*/ 77347 h 77347"/>
              <a:gd name="connsiteX3" fmla="*/ 44829 w 44829"/>
              <a:gd name="connsiteY3" fmla="*/ 0 h 77347"/>
              <a:gd name="connsiteX0" fmla="*/ 752 w 45581"/>
              <a:gd name="connsiteY0" fmla="*/ 77142 h 82687"/>
              <a:gd name="connsiteX1" fmla="*/ 793 w 45581"/>
              <a:gd name="connsiteY1" fmla="*/ 76991 h 82687"/>
              <a:gd name="connsiteX2" fmla="*/ 11379 w 45581"/>
              <a:gd name="connsiteY2" fmla="*/ 157 h 82687"/>
              <a:gd name="connsiteX3" fmla="*/ 28504 w 45581"/>
              <a:gd name="connsiteY3" fmla="*/ 77347 h 82687"/>
              <a:gd name="connsiteX4" fmla="*/ 45581 w 45581"/>
              <a:gd name="connsiteY4" fmla="*/ 0 h 82687"/>
              <a:gd name="connsiteX0" fmla="*/ 1175 w 46004"/>
              <a:gd name="connsiteY0" fmla="*/ 77142 h 82952"/>
              <a:gd name="connsiteX1" fmla="*/ 671 w 46004"/>
              <a:gd name="connsiteY1" fmla="*/ 77347 h 82952"/>
              <a:gd name="connsiteX2" fmla="*/ 11802 w 46004"/>
              <a:gd name="connsiteY2" fmla="*/ 157 h 82952"/>
              <a:gd name="connsiteX3" fmla="*/ 28927 w 46004"/>
              <a:gd name="connsiteY3" fmla="*/ 77347 h 82952"/>
              <a:gd name="connsiteX4" fmla="*/ 46004 w 46004"/>
              <a:gd name="connsiteY4" fmla="*/ 0 h 82952"/>
              <a:gd name="connsiteX0" fmla="*/ 1175 w 46004"/>
              <a:gd name="connsiteY0" fmla="*/ 77142 h 82952"/>
              <a:gd name="connsiteX1" fmla="*/ 671 w 46004"/>
              <a:gd name="connsiteY1" fmla="*/ 77347 h 82952"/>
              <a:gd name="connsiteX2" fmla="*/ 11802 w 46004"/>
              <a:gd name="connsiteY2" fmla="*/ 157 h 82952"/>
              <a:gd name="connsiteX3" fmla="*/ 28927 w 46004"/>
              <a:gd name="connsiteY3" fmla="*/ 77347 h 82952"/>
              <a:gd name="connsiteX4" fmla="*/ 46004 w 46004"/>
              <a:gd name="connsiteY4" fmla="*/ 0 h 82952"/>
              <a:gd name="connsiteX0" fmla="*/ 0 w 44829"/>
              <a:gd name="connsiteY0" fmla="*/ 77142 h 77347"/>
              <a:gd name="connsiteX1" fmla="*/ 10627 w 44829"/>
              <a:gd name="connsiteY1" fmla="*/ 157 h 77347"/>
              <a:gd name="connsiteX2" fmla="*/ 27752 w 44829"/>
              <a:gd name="connsiteY2" fmla="*/ 77347 h 77347"/>
              <a:gd name="connsiteX3" fmla="*/ 44829 w 44829"/>
              <a:gd name="connsiteY3" fmla="*/ 0 h 77347"/>
              <a:gd name="connsiteX0" fmla="*/ 0 w 45296"/>
              <a:gd name="connsiteY0" fmla="*/ 77498 h 77498"/>
              <a:gd name="connsiteX1" fmla="*/ 11094 w 45296"/>
              <a:gd name="connsiteY1" fmla="*/ 157 h 77498"/>
              <a:gd name="connsiteX2" fmla="*/ 28219 w 45296"/>
              <a:gd name="connsiteY2" fmla="*/ 77347 h 77498"/>
              <a:gd name="connsiteX3" fmla="*/ 45296 w 45296"/>
              <a:gd name="connsiteY3" fmla="*/ 0 h 77498"/>
              <a:gd name="connsiteX0" fmla="*/ 0 w 45296"/>
              <a:gd name="connsiteY0" fmla="*/ 77498 h 77498"/>
              <a:gd name="connsiteX1" fmla="*/ 11094 w 45296"/>
              <a:gd name="connsiteY1" fmla="*/ 157 h 77498"/>
              <a:gd name="connsiteX2" fmla="*/ 28219 w 45296"/>
              <a:gd name="connsiteY2" fmla="*/ 77347 h 77498"/>
              <a:gd name="connsiteX3" fmla="*/ 45296 w 45296"/>
              <a:gd name="connsiteY3" fmla="*/ 0 h 77498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219 w 45296"/>
              <a:gd name="connsiteY2" fmla="*/ 77546 h 77697"/>
              <a:gd name="connsiteX3" fmla="*/ 45296 w 45296"/>
              <a:gd name="connsiteY3" fmla="*/ 199 h 77697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375 w 45296"/>
              <a:gd name="connsiteY2" fmla="*/ 77546 h 77697"/>
              <a:gd name="connsiteX3" fmla="*/ 45296 w 45296"/>
              <a:gd name="connsiteY3" fmla="*/ 199 h 77697"/>
              <a:gd name="connsiteX0" fmla="*/ 0 w 45296"/>
              <a:gd name="connsiteY0" fmla="*/ 77697 h 77902"/>
              <a:gd name="connsiteX1" fmla="*/ 11172 w 45296"/>
              <a:gd name="connsiteY1" fmla="*/ 0 h 77902"/>
              <a:gd name="connsiteX2" fmla="*/ 27986 w 45296"/>
              <a:gd name="connsiteY2" fmla="*/ 77902 h 77902"/>
              <a:gd name="connsiteX3" fmla="*/ 45296 w 45296"/>
              <a:gd name="connsiteY3" fmla="*/ 199 h 77902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297 w 45296"/>
              <a:gd name="connsiteY2" fmla="*/ 76835 h 77697"/>
              <a:gd name="connsiteX3" fmla="*/ 45296 w 45296"/>
              <a:gd name="connsiteY3" fmla="*/ 199 h 77697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297 w 45296"/>
              <a:gd name="connsiteY2" fmla="*/ 77191 h 77697"/>
              <a:gd name="connsiteX3" fmla="*/ 45296 w 45296"/>
              <a:gd name="connsiteY3" fmla="*/ 199 h 77697"/>
              <a:gd name="connsiteX0" fmla="*/ 0 w 45296"/>
              <a:gd name="connsiteY0" fmla="*/ 78351 h 78351"/>
              <a:gd name="connsiteX1" fmla="*/ 11172 w 45296"/>
              <a:gd name="connsiteY1" fmla="*/ 654 h 78351"/>
              <a:gd name="connsiteX2" fmla="*/ 28375 w 45296"/>
              <a:gd name="connsiteY2" fmla="*/ 39001 h 78351"/>
              <a:gd name="connsiteX3" fmla="*/ 45296 w 45296"/>
              <a:gd name="connsiteY3" fmla="*/ 853 h 78351"/>
              <a:gd name="connsiteX0" fmla="*/ 0 w 45296"/>
              <a:gd name="connsiteY0" fmla="*/ 83395 h 83395"/>
              <a:gd name="connsiteX1" fmla="*/ 11172 w 45296"/>
              <a:gd name="connsiteY1" fmla="*/ 5698 h 83395"/>
              <a:gd name="connsiteX2" fmla="*/ 45296 w 45296"/>
              <a:gd name="connsiteY2" fmla="*/ 5897 h 83395"/>
              <a:gd name="connsiteX0" fmla="*/ 0 w 38913"/>
              <a:gd name="connsiteY0" fmla="*/ 77701 h 80666"/>
              <a:gd name="connsiteX1" fmla="*/ 11172 w 38913"/>
              <a:gd name="connsiteY1" fmla="*/ 4 h 80666"/>
              <a:gd name="connsiteX2" fmla="*/ 38913 w 38913"/>
              <a:gd name="connsiteY2" fmla="*/ 80666 h 80666"/>
              <a:gd name="connsiteX0" fmla="*/ 0 w 38913"/>
              <a:gd name="connsiteY0" fmla="*/ 77701 h 80666"/>
              <a:gd name="connsiteX1" fmla="*/ 11172 w 38913"/>
              <a:gd name="connsiteY1" fmla="*/ 4 h 80666"/>
              <a:gd name="connsiteX2" fmla="*/ 38913 w 38913"/>
              <a:gd name="connsiteY2" fmla="*/ 80666 h 80666"/>
              <a:gd name="connsiteX0" fmla="*/ 0 w 45140"/>
              <a:gd name="connsiteY0" fmla="*/ 77700 h 80203"/>
              <a:gd name="connsiteX1" fmla="*/ 11172 w 45140"/>
              <a:gd name="connsiteY1" fmla="*/ 3 h 80203"/>
              <a:gd name="connsiteX2" fmla="*/ 45140 w 45140"/>
              <a:gd name="connsiteY2" fmla="*/ 80203 h 80203"/>
              <a:gd name="connsiteX0" fmla="*/ 0 w 45140"/>
              <a:gd name="connsiteY0" fmla="*/ 71688 h 74191"/>
              <a:gd name="connsiteX1" fmla="*/ 22381 w 45140"/>
              <a:gd name="connsiteY1" fmla="*/ 3 h 74191"/>
              <a:gd name="connsiteX2" fmla="*/ 45140 w 45140"/>
              <a:gd name="connsiteY2" fmla="*/ 74191 h 74191"/>
              <a:gd name="connsiteX0" fmla="*/ 0 w 45140"/>
              <a:gd name="connsiteY0" fmla="*/ 71688 h 74191"/>
              <a:gd name="connsiteX1" fmla="*/ 22381 w 45140"/>
              <a:gd name="connsiteY1" fmla="*/ 3 h 74191"/>
              <a:gd name="connsiteX2" fmla="*/ 45140 w 45140"/>
              <a:gd name="connsiteY2" fmla="*/ 74191 h 74191"/>
              <a:gd name="connsiteX0" fmla="*/ 0 w 45140"/>
              <a:gd name="connsiteY0" fmla="*/ 72149 h 74652"/>
              <a:gd name="connsiteX1" fmla="*/ 22537 w 45140"/>
              <a:gd name="connsiteY1" fmla="*/ 2 h 74652"/>
              <a:gd name="connsiteX2" fmla="*/ 45140 w 45140"/>
              <a:gd name="connsiteY2" fmla="*/ 74652 h 74652"/>
              <a:gd name="connsiteX0" fmla="*/ 0 w 45140"/>
              <a:gd name="connsiteY0" fmla="*/ 73999 h 76502"/>
              <a:gd name="connsiteX1" fmla="*/ 22537 w 45140"/>
              <a:gd name="connsiteY1" fmla="*/ 2 h 76502"/>
              <a:gd name="connsiteX2" fmla="*/ 45140 w 45140"/>
              <a:gd name="connsiteY2" fmla="*/ 76502 h 76502"/>
              <a:gd name="connsiteX0" fmla="*/ 0 w 45140"/>
              <a:gd name="connsiteY0" fmla="*/ 54119 h 56622"/>
              <a:gd name="connsiteX1" fmla="*/ 22693 w 45140"/>
              <a:gd name="connsiteY1" fmla="*/ 6 h 56622"/>
              <a:gd name="connsiteX2" fmla="*/ 45140 w 45140"/>
              <a:gd name="connsiteY2" fmla="*/ 56622 h 56622"/>
              <a:gd name="connsiteX0" fmla="*/ 0 w 45374"/>
              <a:gd name="connsiteY0" fmla="*/ 54189 h 54189"/>
              <a:gd name="connsiteX1" fmla="*/ 22693 w 45374"/>
              <a:gd name="connsiteY1" fmla="*/ 76 h 54189"/>
              <a:gd name="connsiteX2" fmla="*/ 45374 w 45374"/>
              <a:gd name="connsiteY2" fmla="*/ 45594 h 54189"/>
              <a:gd name="connsiteX0" fmla="*/ 0 w 45374"/>
              <a:gd name="connsiteY0" fmla="*/ 54170 h 54170"/>
              <a:gd name="connsiteX1" fmla="*/ 22693 w 45374"/>
              <a:gd name="connsiteY1" fmla="*/ 57 h 54170"/>
              <a:gd name="connsiteX2" fmla="*/ 45374 w 45374"/>
              <a:gd name="connsiteY2" fmla="*/ 45575 h 54170"/>
              <a:gd name="connsiteX0" fmla="*/ 0 w 45218"/>
              <a:gd name="connsiteY0" fmla="*/ 54124 h 54124"/>
              <a:gd name="connsiteX1" fmla="*/ 22693 w 45218"/>
              <a:gd name="connsiteY1" fmla="*/ 11 h 54124"/>
              <a:gd name="connsiteX2" fmla="*/ 45218 w 45218"/>
              <a:gd name="connsiteY2" fmla="*/ 50153 h 54124"/>
              <a:gd name="connsiteX0" fmla="*/ 0 w 45218"/>
              <a:gd name="connsiteY0" fmla="*/ 50889 h 50889"/>
              <a:gd name="connsiteX1" fmla="*/ 22226 w 45218"/>
              <a:gd name="connsiteY1" fmla="*/ 13 h 50889"/>
              <a:gd name="connsiteX2" fmla="*/ 45218 w 45218"/>
              <a:gd name="connsiteY2" fmla="*/ 46918 h 50889"/>
              <a:gd name="connsiteX0" fmla="*/ 0 w 45218"/>
              <a:gd name="connsiteY0" fmla="*/ 50878 h 50878"/>
              <a:gd name="connsiteX1" fmla="*/ 22226 w 45218"/>
              <a:gd name="connsiteY1" fmla="*/ 2 h 50878"/>
              <a:gd name="connsiteX2" fmla="*/ 45218 w 45218"/>
              <a:gd name="connsiteY2" fmla="*/ 46907 h 50878"/>
              <a:gd name="connsiteX0" fmla="*/ 0 w 45140"/>
              <a:gd name="connsiteY0" fmla="*/ 50914 h 57579"/>
              <a:gd name="connsiteX1" fmla="*/ 22226 w 45140"/>
              <a:gd name="connsiteY1" fmla="*/ 38 h 57579"/>
              <a:gd name="connsiteX2" fmla="*/ 45140 w 45140"/>
              <a:gd name="connsiteY2" fmla="*/ 57579 h 57579"/>
              <a:gd name="connsiteX0" fmla="*/ 0 w 45140"/>
              <a:gd name="connsiteY0" fmla="*/ 50914 h 57579"/>
              <a:gd name="connsiteX1" fmla="*/ 22226 w 45140"/>
              <a:gd name="connsiteY1" fmla="*/ 38 h 57579"/>
              <a:gd name="connsiteX2" fmla="*/ 45140 w 45140"/>
              <a:gd name="connsiteY2" fmla="*/ 57579 h 57579"/>
              <a:gd name="connsiteX0" fmla="*/ 0 w 45140"/>
              <a:gd name="connsiteY0" fmla="*/ 45378 h 52043"/>
              <a:gd name="connsiteX1" fmla="*/ 22615 w 45140"/>
              <a:gd name="connsiteY1" fmla="*/ 51 h 52043"/>
              <a:gd name="connsiteX2" fmla="*/ 45140 w 45140"/>
              <a:gd name="connsiteY2" fmla="*/ 52043 h 52043"/>
              <a:gd name="connsiteX0" fmla="*/ 0 w 45140"/>
              <a:gd name="connsiteY0" fmla="*/ 45332 h 51997"/>
              <a:gd name="connsiteX1" fmla="*/ 22615 w 45140"/>
              <a:gd name="connsiteY1" fmla="*/ 5 h 51997"/>
              <a:gd name="connsiteX2" fmla="*/ 45140 w 45140"/>
              <a:gd name="connsiteY2" fmla="*/ 51997 h 51997"/>
              <a:gd name="connsiteX0" fmla="*/ 0 w 45140"/>
              <a:gd name="connsiteY0" fmla="*/ 47180 h 53845"/>
              <a:gd name="connsiteX1" fmla="*/ 19813 w 45140"/>
              <a:gd name="connsiteY1" fmla="*/ 3 h 53845"/>
              <a:gd name="connsiteX2" fmla="*/ 45140 w 45140"/>
              <a:gd name="connsiteY2" fmla="*/ 53845 h 53845"/>
              <a:gd name="connsiteX0" fmla="*/ 0 w 45062"/>
              <a:gd name="connsiteY0" fmla="*/ 52728 h 53844"/>
              <a:gd name="connsiteX1" fmla="*/ 19735 w 45062"/>
              <a:gd name="connsiteY1" fmla="*/ 2 h 53844"/>
              <a:gd name="connsiteX2" fmla="*/ 45062 w 45062"/>
              <a:gd name="connsiteY2" fmla="*/ 53844 h 53844"/>
              <a:gd name="connsiteX0" fmla="*/ 0 w 45062"/>
              <a:gd name="connsiteY0" fmla="*/ 51341 h 52457"/>
              <a:gd name="connsiteX1" fmla="*/ 19034 w 45062"/>
              <a:gd name="connsiteY1" fmla="*/ 2 h 52457"/>
              <a:gd name="connsiteX2" fmla="*/ 45062 w 45062"/>
              <a:gd name="connsiteY2" fmla="*/ 52457 h 52457"/>
              <a:gd name="connsiteX0" fmla="*/ 0 w 45062"/>
              <a:gd name="connsiteY0" fmla="*/ 51341 h 52457"/>
              <a:gd name="connsiteX1" fmla="*/ 19034 w 45062"/>
              <a:gd name="connsiteY1" fmla="*/ 2 h 52457"/>
              <a:gd name="connsiteX2" fmla="*/ 45062 w 45062"/>
              <a:gd name="connsiteY2" fmla="*/ 52457 h 52457"/>
              <a:gd name="connsiteX0" fmla="*/ 0 w 45062"/>
              <a:gd name="connsiteY0" fmla="*/ 51342 h 52458"/>
              <a:gd name="connsiteX1" fmla="*/ 19034 w 45062"/>
              <a:gd name="connsiteY1" fmla="*/ 3 h 52458"/>
              <a:gd name="connsiteX2" fmla="*/ 45062 w 45062"/>
              <a:gd name="connsiteY2" fmla="*/ 52458 h 52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062" h="52458">
                <a:moveTo>
                  <a:pt x="0" y="51342"/>
                </a:moveTo>
                <a:cubicBezTo>
                  <a:pt x="2681" y="22321"/>
                  <a:pt x="10979" y="279"/>
                  <a:pt x="19034" y="3"/>
                </a:cubicBezTo>
                <a:cubicBezTo>
                  <a:pt x="26542" y="-254"/>
                  <a:pt x="35385" y="13573"/>
                  <a:pt x="45062" y="52458"/>
                </a:cubicBezTo>
              </a:path>
            </a:pathLst>
          </a:custGeom>
          <a:noFill/>
          <a:ln w="28575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23" name="Picture 2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4066" y="6440654"/>
            <a:ext cx="5593232" cy="3594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463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52578" y="1600200"/>
            <a:ext cx="207472" cy="3593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3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" name="Picture 1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381" y="3058291"/>
            <a:ext cx="8030195" cy="3968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Straight Arrow Connector 6"/>
          <p:cNvCxnSpPr/>
          <p:nvPr/>
        </p:nvCxnSpPr>
        <p:spPr bwMode="auto">
          <a:xfrm flipV="1">
            <a:off x="4572000" y="51148"/>
            <a:ext cx="0" cy="2331720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6" name="Picture 2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381" y="2672971"/>
            <a:ext cx="6065445" cy="3593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3" y="152400"/>
            <a:ext cx="1417249" cy="2834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1" name="Straight Arrow Connector 10"/>
          <p:cNvCxnSpPr/>
          <p:nvPr/>
        </p:nvCxnSpPr>
        <p:spPr bwMode="auto">
          <a:xfrm>
            <a:off x="1673352" y="1212898"/>
            <a:ext cx="4873752" cy="0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/>
          <p:nvPr/>
        </p:nvCxnSpPr>
        <p:spPr bwMode="auto">
          <a:xfrm flipH="1" flipV="1">
            <a:off x="5492161" y="51148"/>
            <a:ext cx="0" cy="2331720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Arrow Connector 29"/>
          <p:cNvCxnSpPr/>
          <p:nvPr/>
        </p:nvCxnSpPr>
        <p:spPr bwMode="auto">
          <a:xfrm flipH="1" flipV="1">
            <a:off x="2748961" y="51148"/>
            <a:ext cx="0" cy="2331720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" name="Straight Connector 3"/>
          <p:cNvCxnSpPr/>
          <p:nvPr/>
        </p:nvCxnSpPr>
        <p:spPr bwMode="auto">
          <a:xfrm flipV="1">
            <a:off x="5483018" y="294124"/>
            <a:ext cx="917782" cy="2088744"/>
          </a:xfrm>
          <a:prstGeom prst="lin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 flipH="1" flipV="1">
            <a:off x="2748961" y="240124"/>
            <a:ext cx="2734058" cy="2142744"/>
          </a:xfrm>
          <a:prstGeom prst="lin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 flipH="1">
            <a:off x="1828800" y="244020"/>
            <a:ext cx="920163" cy="252136"/>
          </a:xfrm>
          <a:prstGeom prst="lin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4" name="Picture 4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8369" y="6440654"/>
            <a:ext cx="5404625" cy="3594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32148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5" name="Straight Arrow Connector 34"/>
          <p:cNvCxnSpPr/>
          <p:nvPr/>
        </p:nvCxnSpPr>
        <p:spPr bwMode="auto">
          <a:xfrm flipV="1">
            <a:off x="4572000" y="3682652"/>
            <a:ext cx="0" cy="2286000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Arrow Connector 45"/>
          <p:cNvCxnSpPr/>
          <p:nvPr/>
        </p:nvCxnSpPr>
        <p:spPr bwMode="auto">
          <a:xfrm>
            <a:off x="1673352" y="4796344"/>
            <a:ext cx="4873752" cy="0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Arrow Connector 46"/>
          <p:cNvCxnSpPr/>
          <p:nvPr/>
        </p:nvCxnSpPr>
        <p:spPr bwMode="auto">
          <a:xfrm flipH="1" flipV="1">
            <a:off x="5492161" y="3636932"/>
            <a:ext cx="0" cy="2331720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Arrow Connector 47"/>
          <p:cNvCxnSpPr/>
          <p:nvPr/>
        </p:nvCxnSpPr>
        <p:spPr bwMode="auto">
          <a:xfrm flipH="1" flipV="1">
            <a:off x="2748961" y="3682652"/>
            <a:ext cx="0" cy="2331720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Connector 49"/>
          <p:cNvCxnSpPr/>
          <p:nvPr/>
        </p:nvCxnSpPr>
        <p:spPr bwMode="auto">
          <a:xfrm flipH="1" flipV="1">
            <a:off x="1828800" y="5902768"/>
            <a:ext cx="914400" cy="2128"/>
          </a:xfrm>
          <a:prstGeom prst="lin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Straight Connector 52"/>
          <p:cNvCxnSpPr/>
          <p:nvPr/>
        </p:nvCxnSpPr>
        <p:spPr bwMode="auto">
          <a:xfrm flipH="1">
            <a:off x="2748960" y="4229580"/>
            <a:ext cx="2743201" cy="0"/>
          </a:xfrm>
          <a:prstGeom prst="lin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" name="Oval 54"/>
          <p:cNvSpPr>
            <a:spLocks noChangeAspect="1"/>
          </p:cNvSpPr>
          <p:nvPr/>
        </p:nvSpPr>
        <p:spPr bwMode="auto">
          <a:xfrm flipH="1">
            <a:off x="5455585" y="4193004"/>
            <a:ext cx="73152" cy="73152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7" name="Straight Connector 56"/>
          <p:cNvCxnSpPr/>
          <p:nvPr/>
        </p:nvCxnSpPr>
        <p:spPr bwMode="auto">
          <a:xfrm flipH="1">
            <a:off x="5492161" y="4891372"/>
            <a:ext cx="914400" cy="0"/>
          </a:xfrm>
          <a:prstGeom prst="lin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Oval 57"/>
          <p:cNvSpPr>
            <a:spLocks noChangeAspect="1"/>
          </p:cNvSpPr>
          <p:nvPr/>
        </p:nvSpPr>
        <p:spPr bwMode="auto">
          <a:xfrm flipH="1">
            <a:off x="5455585" y="4851748"/>
            <a:ext cx="73152" cy="73152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Oval 50"/>
          <p:cNvSpPr>
            <a:spLocks noChangeAspect="1"/>
          </p:cNvSpPr>
          <p:nvPr/>
        </p:nvSpPr>
        <p:spPr bwMode="auto">
          <a:xfrm flipH="1">
            <a:off x="2712385" y="5870448"/>
            <a:ext cx="73152" cy="73152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Oval 48"/>
          <p:cNvSpPr>
            <a:spLocks noChangeAspect="1"/>
          </p:cNvSpPr>
          <p:nvPr/>
        </p:nvSpPr>
        <p:spPr bwMode="auto">
          <a:xfrm flipH="1">
            <a:off x="2712385" y="4193004"/>
            <a:ext cx="73152" cy="73152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2" name="Straight Connector 51"/>
          <p:cNvCxnSpPr/>
          <p:nvPr/>
        </p:nvCxnSpPr>
        <p:spPr bwMode="auto">
          <a:xfrm flipH="1">
            <a:off x="1828800" y="3696304"/>
            <a:ext cx="914400" cy="2128"/>
          </a:xfrm>
          <a:prstGeom prst="lin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Connector 53"/>
          <p:cNvCxnSpPr/>
          <p:nvPr/>
        </p:nvCxnSpPr>
        <p:spPr bwMode="auto">
          <a:xfrm flipH="1" flipV="1">
            <a:off x="2748960" y="5371620"/>
            <a:ext cx="2743201" cy="0"/>
          </a:xfrm>
          <a:prstGeom prst="lin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2" name="Oval 61"/>
          <p:cNvSpPr>
            <a:spLocks noChangeAspect="1"/>
          </p:cNvSpPr>
          <p:nvPr/>
        </p:nvSpPr>
        <p:spPr bwMode="auto">
          <a:xfrm flipH="1" flipV="1">
            <a:off x="5455585" y="5335044"/>
            <a:ext cx="73152" cy="73152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4" name="Straight Connector 63"/>
          <p:cNvCxnSpPr/>
          <p:nvPr/>
        </p:nvCxnSpPr>
        <p:spPr bwMode="auto">
          <a:xfrm flipH="1" flipV="1">
            <a:off x="5492161" y="4709828"/>
            <a:ext cx="914400" cy="0"/>
          </a:xfrm>
          <a:prstGeom prst="lin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" name="Oval 64"/>
          <p:cNvSpPr>
            <a:spLocks noChangeAspect="1"/>
          </p:cNvSpPr>
          <p:nvPr/>
        </p:nvSpPr>
        <p:spPr bwMode="auto">
          <a:xfrm flipH="1" flipV="1">
            <a:off x="5455585" y="4676300"/>
            <a:ext cx="73152" cy="73152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Oval 65"/>
          <p:cNvSpPr>
            <a:spLocks noChangeAspect="1"/>
          </p:cNvSpPr>
          <p:nvPr/>
        </p:nvSpPr>
        <p:spPr bwMode="auto">
          <a:xfrm flipH="1" flipV="1">
            <a:off x="2712385" y="3657600"/>
            <a:ext cx="73152" cy="73152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7" name="Oval 66"/>
          <p:cNvSpPr>
            <a:spLocks noChangeAspect="1"/>
          </p:cNvSpPr>
          <p:nvPr/>
        </p:nvSpPr>
        <p:spPr bwMode="auto">
          <a:xfrm flipH="1" flipV="1">
            <a:off x="2712385" y="5335044"/>
            <a:ext cx="73152" cy="73152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9" name="Straight Connector 68"/>
          <p:cNvCxnSpPr/>
          <p:nvPr/>
        </p:nvCxnSpPr>
        <p:spPr bwMode="auto">
          <a:xfrm flipH="1">
            <a:off x="1828800" y="4613752"/>
            <a:ext cx="914400" cy="2128"/>
          </a:xfrm>
          <a:prstGeom prst="lin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Connector 69"/>
          <p:cNvCxnSpPr/>
          <p:nvPr/>
        </p:nvCxnSpPr>
        <p:spPr bwMode="auto">
          <a:xfrm flipH="1" flipV="1">
            <a:off x="2748960" y="5218176"/>
            <a:ext cx="2743201" cy="0"/>
          </a:xfrm>
          <a:prstGeom prst="lin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" name="Oval 70"/>
          <p:cNvSpPr>
            <a:spLocks noChangeAspect="1"/>
          </p:cNvSpPr>
          <p:nvPr/>
        </p:nvSpPr>
        <p:spPr bwMode="auto">
          <a:xfrm flipH="1" flipV="1">
            <a:off x="5455585" y="5181600"/>
            <a:ext cx="73152" cy="73152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5" name="Straight Connector 74"/>
          <p:cNvCxnSpPr/>
          <p:nvPr/>
        </p:nvCxnSpPr>
        <p:spPr bwMode="auto">
          <a:xfrm flipH="1" flipV="1">
            <a:off x="5492161" y="3742276"/>
            <a:ext cx="914400" cy="0"/>
          </a:xfrm>
          <a:prstGeom prst="lin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6" name="Oval 75"/>
          <p:cNvSpPr>
            <a:spLocks noChangeAspect="1"/>
          </p:cNvSpPr>
          <p:nvPr/>
        </p:nvSpPr>
        <p:spPr bwMode="auto">
          <a:xfrm flipH="1" flipV="1">
            <a:off x="5455585" y="3708748"/>
            <a:ext cx="73152" cy="73152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3" name="Oval 72"/>
          <p:cNvSpPr>
            <a:spLocks noChangeAspect="1"/>
          </p:cNvSpPr>
          <p:nvPr/>
        </p:nvSpPr>
        <p:spPr bwMode="auto">
          <a:xfrm flipH="1" flipV="1">
            <a:off x="2712385" y="4575048"/>
            <a:ext cx="73152" cy="73152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4" name="Oval 73"/>
          <p:cNvSpPr>
            <a:spLocks noChangeAspect="1"/>
          </p:cNvSpPr>
          <p:nvPr/>
        </p:nvSpPr>
        <p:spPr bwMode="auto">
          <a:xfrm flipH="1" flipV="1">
            <a:off x="2712385" y="5181600"/>
            <a:ext cx="73152" cy="73152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891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4</a:t>
            </a:fld>
            <a:endParaRPr lang="en-US"/>
          </a:p>
        </p:txBody>
      </p:sp>
      <p:pic>
        <p:nvPicPr>
          <p:cNvPr id="28" name="Picture 2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1" y="152400"/>
            <a:ext cx="1417252" cy="2834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2" name="Picture 3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32148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0400" y="1129430"/>
            <a:ext cx="207472" cy="3593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4" name="Straight Arrow Connector 33"/>
          <p:cNvCxnSpPr/>
          <p:nvPr/>
        </p:nvCxnSpPr>
        <p:spPr bwMode="auto">
          <a:xfrm flipV="1">
            <a:off x="4572000" y="444674"/>
            <a:ext cx="0" cy="2743200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762000" y="1824625"/>
            <a:ext cx="7620000" cy="0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Arrow Connector 35"/>
          <p:cNvCxnSpPr/>
          <p:nvPr/>
        </p:nvCxnSpPr>
        <p:spPr bwMode="auto">
          <a:xfrm flipV="1">
            <a:off x="2743200" y="444674"/>
            <a:ext cx="0" cy="2743200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Arrow Connector 36"/>
          <p:cNvCxnSpPr/>
          <p:nvPr/>
        </p:nvCxnSpPr>
        <p:spPr bwMode="auto">
          <a:xfrm flipV="1">
            <a:off x="6388274" y="444674"/>
            <a:ext cx="0" cy="2743200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" name="Group 1"/>
          <p:cNvGrpSpPr/>
          <p:nvPr/>
        </p:nvGrpSpPr>
        <p:grpSpPr>
          <a:xfrm flipV="1">
            <a:off x="914400" y="1065357"/>
            <a:ext cx="7302720" cy="1754043"/>
            <a:chOff x="914400" y="728291"/>
            <a:chExt cx="7302720" cy="1754043"/>
          </a:xfrm>
        </p:grpSpPr>
        <p:cxnSp>
          <p:nvCxnSpPr>
            <p:cNvPr id="38" name="Straight Connector 37"/>
            <p:cNvCxnSpPr/>
            <p:nvPr/>
          </p:nvCxnSpPr>
          <p:spPr bwMode="auto">
            <a:xfrm flipH="1">
              <a:off x="6379176" y="1252814"/>
              <a:ext cx="1837944" cy="1219200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9" name="Freeform 52"/>
            <p:cNvSpPr>
              <a:spLocks/>
            </p:cNvSpPr>
            <p:nvPr/>
          </p:nvSpPr>
          <p:spPr bwMode="auto">
            <a:xfrm>
              <a:off x="914400" y="728291"/>
              <a:ext cx="5473921" cy="1754043"/>
            </a:xfrm>
            <a:custGeom>
              <a:avLst/>
              <a:gdLst>
                <a:gd name="T0" fmla="*/ 0 w 1160"/>
                <a:gd name="T1" fmla="*/ 0 h 714"/>
                <a:gd name="T2" fmla="*/ 129 w 1160"/>
                <a:gd name="T3" fmla="*/ 194 h 714"/>
                <a:gd name="T4" fmla="*/ 240 w 1160"/>
                <a:gd name="T5" fmla="*/ 333 h 714"/>
                <a:gd name="T6" fmla="*/ 370 w 1160"/>
                <a:gd name="T7" fmla="*/ 454 h 714"/>
                <a:gd name="T8" fmla="*/ 714 w 1160"/>
                <a:gd name="T9" fmla="*/ 593 h 714"/>
                <a:gd name="T10" fmla="*/ 1160 w 1160"/>
                <a:gd name="T11" fmla="*/ 714 h 714"/>
                <a:gd name="connsiteX0" fmla="*/ 0 w 10000"/>
                <a:gd name="connsiteY0" fmla="*/ 0 h 10000"/>
                <a:gd name="connsiteX1" fmla="*/ 1112 w 10000"/>
                <a:gd name="connsiteY1" fmla="*/ 2717 h 10000"/>
                <a:gd name="connsiteX2" fmla="*/ 2069 w 10000"/>
                <a:gd name="connsiteY2" fmla="*/ 4664 h 10000"/>
                <a:gd name="connsiteX3" fmla="*/ 3190 w 10000"/>
                <a:gd name="connsiteY3" fmla="*/ 6359 h 10000"/>
                <a:gd name="connsiteX4" fmla="*/ 10000 w 10000"/>
                <a:gd name="connsiteY4" fmla="*/ 10000 h 10000"/>
                <a:gd name="connsiteX0" fmla="*/ 0 w 10000"/>
                <a:gd name="connsiteY0" fmla="*/ 0 h 10000"/>
                <a:gd name="connsiteX1" fmla="*/ 1112 w 10000"/>
                <a:gd name="connsiteY1" fmla="*/ 2717 h 10000"/>
                <a:gd name="connsiteX2" fmla="*/ 3190 w 10000"/>
                <a:gd name="connsiteY2" fmla="*/ 6359 h 10000"/>
                <a:gd name="connsiteX3" fmla="*/ 10000 w 10000"/>
                <a:gd name="connsiteY3" fmla="*/ 10000 h 10000"/>
                <a:gd name="connsiteX0" fmla="*/ 0 w 10000"/>
                <a:gd name="connsiteY0" fmla="*/ 0 h 10000"/>
                <a:gd name="connsiteX1" fmla="*/ 3190 w 10000"/>
                <a:gd name="connsiteY1" fmla="*/ 6359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90 w 10000"/>
                <a:gd name="connsiteY1" fmla="*/ 6359 h 10000"/>
                <a:gd name="connsiteX2" fmla="*/ 10000 w 10000"/>
                <a:gd name="connsiteY2" fmla="*/ 10000 h 10000"/>
                <a:gd name="connsiteX0" fmla="*/ 1399 w 52035"/>
                <a:gd name="connsiteY0" fmla="*/ 0 h 13014"/>
                <a:gd name="connsiteX1" fmla="*/ 4589 w 52035"/>
                <a:gd name="connsiteY1" fmla="*/ 6359 h 13014"/>
                <a:gd name="connsiteX2" fmla="*/ 52035 w 52035"/>
                <a:gd name="connsiteY2" fmla="*/ 13014 h 13014"/>
                <a:gd name="connsiteX0" fmla="*/ 0 w 50636"/>
                <a:gd name="connsiteY0" fmla="*/ 0 h 13014"/>
                <a:gd name="connsiteX1" fmla="*/ 29101 w 50636"/>
                <a:gd name="connsiteY1" fmla="*/ 1724 h 13014"/>
                <a:gd name="connsiteX2" fmla="*/ 3190 w 50636"/>
                <a:gd name="connsiteY2" fmla="*/ 6359 h 13014"/>
                <a:gd name="connsiteX3" fmla="*/ 50636 w 50636"/>
                <a:gd name="connsiteY3" fmla="*/ 13014 h 13014"/>
                <a:gd name="connsiteX0" fmla="*/ 0 w 56948"/>
                <a:gd name="connsiteY0" fmla="*/ 9306 h 11361"/>
                <a:gd name="connsiteX1" fmla="*/ 35413 w 56948"/>
                <a:gd name="connsiteY1" fmla="*/ 71 h 11361"/>
                <a:gd name="connsiteX2" fmla="*/ 9502 w 56948"/>
                <a:gd name="connsiteY2" fmla="*/ 4706 h 11361"/>
                <a:gd name="connsiteX3" fmla="*/ 56948 w 56948"/>
                <a:gd name="connsiteY3" fmla="*/ 11361 h 11361"/>
                <a:gd name="connsiteX0" fmla="*/ 0 w 56948"/>
                <a:gd name="connsiteY0" fmla="*/ 9244 h 11299"/>
                <a:gd name="connsiteX1" fmla="*/ 35413 w 56948"/>
                <a:gd name="connsiteY1" fmla="*/ 9 h 11299"/>
                <a:gd name="connsiteX2" fmla="*/ 56948 w 56948"/>
                <a:gd name="connsiteY2" fmla="*/ 11299 h 11299"/>
                <a:gd name="connsiteX0" fmla="*/ 0 w 71151"/>
                <a:gd name="connsiteY0" fmla="*/ 14173 h 14216"/>
                <a:gd name="connsiteX1" fmla="*/ 49616 w 71151"/>
                <a:gd name="connsiteY1" fmla="*/ 6 h 14216"/>
                <a:gd name="connsiteX2" fmla="*/ 71151 w 71151"/>
                <a:gd name="connsiteY2" fmla="*/ 11296 h 14216"/>
                <a:gd name="connsiteX0" fmla="*/ 0 w 71151"/>
                <a:gd name="connsiteY0" fmla="*/ 14173 h 14177"/>
                <a:gd name="connsiteX1" fmla="*/ 49616 w 71151"/>
                <a:gd name="connsiteY1" fmla="*/ 6 h 14177"/>
                <a:gd name="connsiteX2" fmla="*/ 71151 w 71151"/>
                <a:gd name="connsiteY2" fmla="*/ 11296 h 14177"/>
                <a:gd name="connsiteX0" fmla="*/ 0 w 71151"/>
                <a:gd name="connsiteY0" fmla="*/ 3726 h 3746"/>
                <a:gd name="connsiteX1" fmla="*/ 57506 w 71151"/>
                <a:gd name="connsiteY1" fmla="*/ 1477 h 3746"/>
                <a:gd name="connsiteX2" fmla="*/ 71151 w 71151"/>
                <a:gd name="connsiteY2" fmla="*/ 849 h 3746"/>
                <a:gd name="connsiteX0" fmla="*/ 0 w 10111"/>
                <a:gd name="connsiteY0" fmla="*/ 12872 h 12911"/>
                <a:gd name="connsiteX1" fmla="*/ 8193 w 10111"/>
                <a:gd name="connsiteY1" fmla="*/ 3942 h 12911"/>
                <a:gd name="connsiteX2" fmla="*/ 10111 w 10111"/>
                <a:gd name="connsiteY2" fmla="*/ 2265 h 12911"/>
                <a:gd name="connsiteX0" fmla="*/ 0 w 10111"/>
                <a:gd name="connsiteY0" fmla="*/ 12202 h 12280"/>
                <a:gd name="connsiteX1" fmla="*/ 8359 w 10111"/>
                <a:gd name="connsiteY1" fmla="*/ 8757 h 12280"/>
                <a:gd name="connsiteX2" fmla="*/ 10111 w 10111"/>
                <a:gd name="connsiteY2" fmla="*/ 1595 h 12280"/>
                <a:gd name="connsiteX0" fmla="*/ 0 w 10111"/>
                <a:gd name="connsiteY0" fmla="*/ 12779 h 12857"/>
                <a:gd name="connsiteX1" fmla="*/ 8359 w 10111"/>
                <a:gd name="connsiteY1" fmla="*/ 9334 h 12857"/>
                <a:gd name="connsiteX2" fmla="*/ 10111 w 10111"/>
                <a:gd name="connsiteY2" fmla="*/ 2172 h 12857"/>
                <a:gd name="connsiteX0" fmla="*/ 0 w 10111"/>
                <a:gd name="connsiteY0" fmla="*/ 12779 h 13242"/>
                <a:gd name="connsiteX1" fmla="*/ 8359 w 10111"/>
                <a:gd name="connsiteY1" fmla="*/ 9334 h 13242"/>
                <a:gd name="connsiteX2" fmla="*/ 10111 w 10111"/>
                <a:gd name="connsiteY2" fmla="*/ 2172 h 13242"/>
                <a:gd name="connsiteX0" fmla="*/ 0 w 10111"/>
                <a:gd name="connsiteY0" fmla="*/ 12397 h 12522"/>
                <a:gd name="connsiteX1" fmla="*/ 8359 w 10111"/>
                <a:gd name="connsiteY1" fmla="*/ 8952 h 12522"/>
                <a:gd name="connsiteX2" fmla="*/ 10111 w 10111"/>
                <a:gd name="connsiteY2" fmla="*/ 1790 h 12522"/>
                <a:gd name="connsiteX0" fmla="*/ 0 w 12939"/>
                <a:gd name="connsiteY0" fmla="*/ 59403 h 61686"/>
                <a:gd name="connsiteX1" fmla="*/ 8359 w 12939"/>
                <a:gd name="connsiteY1" fmla="*/ 55958 h 61686"/>
                <a:gd name="connsiteX2" fmla="*/ 12939 w 12939"/>
                <a:gd name="connsiteY2" fmla="*/ 525 h 61686"/>
                <a:gd name="connsiteX0" fmla="*/ 0 w 12939"/>
                <a:gd name="connsiteY0" fmla="*/ 58878 h 61161"/>
                <a:gd name="connsiteX1" fmla="*/ 8359 w 12939"/>
                <a:gd name="connsiteY1" fmla="*/ 55433 h 61161"/>
                <a:gd name="connsiteX2" fmla="*/ 12939 w 12939"/>
                <a:gd name="connsiteY2" fmla="*/ 0 h 61161"/>
                <a:gd name="connsiteX0" fmla="*/ 0 w 13771"/>
                <a:gd name="connsiteY0" fmla="*/ 60341 h 62723"/>
                <a:gd name="connsiteX1" fmla="*/ 8359 w 13771"/>
                <a:gd name="connsiteY1" fmla="*/ 56896 h 62723"/>
                <a:gd name="connsiteX2" fmla="*/ 13771 w 13771"/>
                <a:gd name="connsiteY2" fmla="*/ 0 h 62723"/>
                <a:gd name="connsiteX0" fmla="*/ 0 w 13882"/>
                <a:gd name="connsiteY0" fmla="*/ 60707 h 63114"/>
                <a:gd name="connsiteX1" fmla="*/ 8359 w 13882"/>
                <a:gd name="connsiteY1" fmla="*/ 57262 h 63114"/>
                <a:gd name="connsiteX2" fmla="*/ 13882 w 13882"/>
                <a:gd name="connsiteY2" fmla="*/ 0 h 63114"/>
                <a:gd name="connsiteX0" fmla="*/ 0 w 13882"/>
                <a:gd name="connsiteY0" fmla="*/ 60707 h 60814"/>
                <a:gd name="connsiteX1" fmla="*/ 9024 w 13882"/>
                <a:gd name="connsiteY1" fmla="*/ 48120 h 60814"/>
                <a:gd name="connsiteX2" fmla="*/ 13882 w 13882"/>
                <a:gd name="connsiteY2" fmla="*/ 0 h 60814"/>
                <a:gd name="connsiteX0" fmla="*/ 0 w 13882"/>
                <a:gd name="connsiteY0" fmla="*/ 60707 h 60775"/>
                <a:gd name="connsiteX1" fmla="*/ 9024 w 13882"/>
                <a:gd name="connsiteY1" fmla="*/ 48120 h 60775"/>
                <a:gd name="connsiteX2" fmla="*/ 13882 w 13882"/>
                <a:gd name="connsiteY2" fmla="*/ 0 h 60775"/>
                <a:gd name="connsiteX0" fmla="*/ 0 w 13882"/>
                <a:gd name="connsiteY0" fmla="*/ 60707 h 60752"/>
                <a:gd name="connsiteX1" fmla="*/ 9024 w 13882"/>
                <a:gd name="connsiteY1" fmla="*/ 48120 h 60752"/>
                <a:gd name="connsiteX2" fmla="*/ 13882 w 13882"/>
                <a:gd name="connsiteY2" fmla="*/ 0 h 60752"/>
                <a:gd name="connsiteX0" fmla="*/ 0 w 13882"/>
                <a:gd name="connsiteY0" fmla="*/ 60707 h 60815"/>
                <a:gd name="connsiteX1" fmla="*/ 11277 w 13882"/>
                <a:gd name="connsiteY1" fmla="*/ 53897 h 60815"/>
                <a:gd name="connsiteX2" fmla="*/ 13882 w 13882"/>
                <a:gd name="connsiteY2" fmla="*/ 0 h 60815"/>
                <a:gd name="connsiteX0" fmla="*/ 0 w 13882"/>
                <a:gd name="connsiteY0" fmla="*/ 60707 h 60789"/>
                <a:gd name="connsiteX1" fmla="*/ 11277 w 13882"/>
                <a:gd name="connsiteY1" fmla="*/ 53897 h 60789"/>
                <a:gd name="connsiteX2" fmla="*/ 13882 w 13882"/>
                <a:gd name="connsiteY2" fmla="*/ 0 h 60789"/>
                <a:gd name="connsiteX0" fmla="*/ 0 w 13882"/>
                <a:gd name="connsiteY0" fmla="*/ 60707 h 60834"/>
                <a:gd name="connsiteX1" fmla="*/ 11277 w 13882"/>
                <a:gd name="connsiteY1" fmla="*/ 53897 h 60834"/>
                <a:gd name="connsiteX2" fmla="*/ 13882 w 13882"/>
                <a:gd name="connsiteY2" fmla="*/ 0 h 60834"/>
                <a:gd name="connsiteX0" fmla="*/ 0 w 13882"/>
                <a:gd name="connsiteY0" fmla="*/ 60707 h 60834"/>
                <a:gd name="connsiteX1" fmla="*/ 11277 w 13882"/>
                <a:gd name="connsiteY1" fmla="*/ 53897 h 60834"/>
                <a:gd name="connsiteX2" fmla="*/ 12504 w 13882"/>
                <a:gd name="connsiteY2" fmla="*/ 40876 h 60834"/>
                <a:gd name="connsiteX3" fmla="*/ 13882 w 13882"/>
                <a:gd name="connsiteY3" fmla="*/ 0 h 60834"/>
                <a:gd name="connsiteX0" fmla="*/ 0 w 13882"/>
                <a:gd name="connsiteY0" fmla="*/ 60707 h 60797"/>
                <a:gd name="connsiteX1" fmla="*/ 11277 w 13882"/>
                <a:gd name="connsiteY1" fmla="*/ 53897 h 60797"/>
                <a:gd name="connsiteX2" fmla="*/ 13109 w 13882"/>
                <a:gd name="connsiteY2" fmla="*/ 40876 h 60797"/>
                <a:gd name="connsiteX3" fmla="*/ 13882 w 13882"/>
                <a:gd name="connsiteY3" fmla="*/ 0 h 60797"/>
                <a:gd name="connsiteX0" fmla="*/ 0 w 13882"/>
                <a:gd name="connsiteY0" fmla="*/ 60707 h 60797"/>
                <a:gd name="connsiteX1" fmla="*/ 11277 w 13882"/>
                <a:gd name="connsiteY1" fmla="*/ 53897 h 60797"/>
                <a:gd name="connsiteX2" fmla="*/ 13109 w 13882"/>
                <a:gd name="connsiteY2" fmla="*/ 40876 h 60797"/>
                <a:gd name="connsiteX3" fmla="*/ 13882 w 13882"/>
                <a:gd name="connsiteY3" fmla="*/ 0 h 60797"/>
                <a:gd name="connsiteX0" fmla="*/ 0 w 13882"/>
                <a:gd name="connsiteY0" fmla="*/ 60707 h 60797"/>
                <a:gd name="connsiteX1" fmla="*/ 11277 w 13882"/>
                <a:gd name="connsiteY1" fmla="*/ 53897 h 60797"/>
                <a:gd name="connsiteX2" fmla="*/ 13109 w 13882"/>
                <a:gd name="connsiteY2" fmla="*/ 40876 h 60797"/>
                <a:gd name="connsiteX3" fmla="*/ 13882 w 13882"/>
                <a:gd name="connsiteY3" fmla="*/ 0 h 60797"/>
                <a:gd name="connsiteX0" fmla="*/ 0 w 13882"/>
                <a:gd name="connsiteY0" fmla="*/ 60707 h 60797"/>
                <a:gd name="connsiteX1" fmla="*/ 11277 w 13882"/>
                <a:gd name="connsiteY1" fmla="*/ 53897 h 60797"/>
                <a:gd name="connsiteX2" fmla="*/ 13109 w 13882"/>
                <a:gd name="connsiteY2" fmla="*/ 40876 h 60797"/>
                <a:gd name="connsiteX3" fmla="*/ 13882 w 13882"/>
                <a:gd name="connsiteY3" fmla="*/ 0 h 60797"/>
                <a:gd name="connsiteX0" fmla="*/ 0 w 13882"/>
                <a:gd name="connsiteY0" fmla="*/ 60707 h 60928"/>
                <a:gd name="connsiteX1" fmla="*/ 8749 w 13882"/>
                <a:gd name="connsiteY1" fmla="*/ 56955 h 60928"/>
                <a:gd name="connsiteX2" fmla="*/ 13109 w 13882"/>
                <a:gd name="connsiteY2" fmla="*/ 40876 h 60928"/>
                <a:gd name="connsiteX3" fmla="*/ 13882 w 13882"/>
                <a:gd name="connsiteY3" fmla="*/ 0 h 60928"/>
                <a:gd name="connsiteX0" fmla="*/ 0 w 13882"/>
                <a:gd name="connsiteY0" fmla="*/ 60707 h 60928"/>
                <a:gd name="connsiteX1" fmla="*/ 8749 w 13882"/>
                <a:gd name="connsiteY1" fmla="*/ 56955 h 60928"/>
                <a:gd name="connsiteX2" fmla="*/ 13109 w 13882"/>
                <a:gd name="connsiteY2" fmla="*/ 40876 h 60928"/>
                <a:gd name="connsiteX3" fmla="*/ 13882 w 13882"/>
                <a:gd name="connsiteY3" fmla="*/ 0 h 60928"/>
                <a:gd name="connsiteX0" fmla="*/ 0 w 13882"/>
                <a:gd name="connsiteY0" fmla="*/ 60707 h 60707"/>
                <a:gd name="connsiteX1" fmla="*/ 8749 w 13882"/>
                <a:gd name="connsiteY1" fmla="*/ 56955 h 60707"/>
                <a:gd name="connsiteX2" fmla="*/ 13109 w 13882"/>
                <a:gd name="connsiteY2" fmla="*/ 40876 h 60707"/>
                <a:gd name="connsiteX3" fmla="*/ 13882 w 13882"/>
                <a:gd name="connsiteY3" fmla="*/ 0 h 60707"/>
                <a:gd name="connsiteX0" fmla="*/ 0 w 13882"/>
                <a:gd name="connsiteY0" fmla="*/ 60707 h 60707"/>
                <a:gd name="connsiteX1" fmla="*/ 9189 w 13882"/>
                <a:gd name="connsiteY1" fmla="*/ 55936 h 60707"/>
                <a:gd name="connsiteX2" fmla="*/ 13109 w 13882"/>
                <a:gd name="connsiteY2" fmla="*/ 40876 h 60707"/>
                <a:gd name="connsiteX3" fmla="*/ 13882 w 13882"/>
                <a:gd name="connsiteY3" fmla="*/ 0 h 60707"/>
                <a:gd name="connsiteX0" fmla="*/ 0 w 31309"/>
                <a:gd name="connsiteY0" fmla="*/ 56650 h 56650"/>
                <a:gd name="connsiteX1" fmla="*/ 9189 w 31309"/>
                <a:gd name="connsiteY1" fmla="*/ 51879 h 56650"/>
                <a:gd name="connsiteX2" fmla="*/ 13109 w 31309"/>
                <a:gd name="connsiteY2" fmla="*/ 36819 h 56650"/>
                <a:gd name="connsiteX3" fmla="*/ 31309 w 31309"/>
                <a:gd name="connsiteY3" fmla="*/ 0 h 56650"/>
                <a:gd name="connsiteX0" fmla="*/ 0 w 31309"/>
                <a:gd name="connsiteY0" fmla="*/ 56650 h 56650"/>
                <a:gd name="connsiteX1" fmla="*/ 9189 w 31309"/>
                <a:gd name="connsiteY1" fmla="*/ 51879 h 56650"/>
                <a:gd name="connsiteX2" fmla="*/ 13109 w 31309"/>
                <a:gd name="connsiteY2" fmla="*/ 36819 h 56650"/>
                <a:gd name="connsiteX3" fmla="*/ 31309 w 31309"/>
                <a:gd name="connsiteY3" fmla="*/ 0 h 56650"/>
                <a:gd name="connsiteX0" fmla="*/ 0 w 31309"/>
                <a:gd name="connsiteY0" fmla="*/ 56650 h 96868"/>
                <a:gd name="connsiteX1" fmla="*/ 9189 w 31309"/>
                <a:gd name="connsiteY1" fmla="*/ 51879 h 96868"/>
                <a:gd name="connsiteX2" fmla="*/ 19795 w 31309"/>
                <a:gd name="connsiteY2" fmla="*/ 95640 h 96868"/>
                <a:gd name="connsiteX3" fmla="*/ 31309 w 31309"/>
                <a:gd name="connsiteY3" fmla="*/ 0 h 96868"/>
                <a:gd name="connsiteX0" fmla="*/ 0 w 31309"/>
                <a:gd name="connsiteY0" fmla="*/ 56650 h 96868"/>
                <a:gd name="connsiteX1" fmla="*/ 9189 w 31309"/>
                <a:gd name="connsiteY1" fmla="*/ 51879 h 96868"/>
                <a:gd name="connsiteX2" fmla="*/ 19795 w 31309"/>
                <a:gd name="connsiteY2" fmla="*/ 95640 h 96868"/>
                <a:gd name="connsiteX3" fmla="*/ 31309 w 31309"/>
                <a:gd name="connsiteY3" fmla="*/ 0 h 96868"/>
                <a:gd name="connsiteX0" fmla="*/ 0 w 31309"/>
                <a:gd name="connsiteY0" fmla="*/ 56650 h 95645"/>
                <a:gd name="connsiteX1" fmla="*/ 9189 w 31309"/>
                <a:gd name="connsiteY1" fmla="*/ 51879 h 95645"/>
                <a:gd name="connsiteX2" fmla="*/ 19795 w 31309"/>
                <a:gd name="connsiteY2" fmla="*/ 95640 h 95645"/>
                <a:gd name="connsiteX3" fmla="*/ 31309 w 31309"/>
                <a:gd name="connsiteY3" fmla="*/ 0 h 95645"/>
                <a:gd name="connsiteX0" fmla="*/ 0 w 29775"/>
                <a:gd name="connsiteY0" fmla="*/ 196 h 95647"/>
                <a:gd name="connsiteX1" fmla="*/ 7655 w 29775"/>
                <a:gd name="connsiteY1" fmla="*/ 51879 h 95647"/>
                <a:gd name="connsiteX2" fmla="*/ 18261 w 29775"/>
                <a:gd name="connsiteY2" fmla="*/ 95640 h 95647"/>
                <a:gd name="connsiteX3" fmla="*/ 29775 w 29775"/>
                <a:gd name="connsiteY3" fmla="*/ 0 h 95647"/>
                <a:gd name="connsiteX0" fmla="*/ 0 w 29775"/>
                <a:gd name="connsiteY0" fmla="*/ 196 h 95647"/>
                <a:gd name="connsiteX1" fmla="*/ 7655 w 29775"/>
                <a:gd name="connsiteY1" fmla="*/ 51879 h 95647"/>
                <a:gd name="connsiteX2" fmla="*/ 18261 w 29775"/>
                <a:gd name="connsiteY2" fmla="*/ 95640 h 95647"/>
                <a:gd name="connsiteX3" fmla="*/ 29775 w 29775"/>
                <a:gd name="connsiteY3" fmla="*/ 0 h 95647"/>
                <a:gd name="connsiteX0" fmla="*/ 0 w 29775"/>
                <a:gd name="connsiteY0" fmla="*/ 196 h 98382"/>
                <a:gd name="connsiteX1" fmla="*/ 7381 w 29775"/>
                <a:gd name="connsiteY1" fmla="*/ 66077 h 98382"/>
                <a:gd name="connsiteX2" fmla="*/ 18261 w 29775"/>
                <a:gd name="connsiteY2" fmla="*/ 95640 h 98382"/>
                <a:gd name="connsiteX3" fmla="*/ 29775 w 29775"/>
                <a:gd name="connsiteY3" fmla="*/ 0 h 98382"/>
                <a:gd name="connsiteX0" fmla="*/ 0 w 29775"/>
                <a:gd name="connsiteY0" fmla="*/ 196 h 98382"/>
                <a:gd name="connsiteX1" fmla="*/ 7381 w 29775"/>
                <a:gd name="connsiteY1" fmla="*/ 66077 h 98382"/>
                <a:gd name="connsiteX2" fmla="*/ 18261 w 29775"/>
                <a:gd name="connsiteY2" fmla="*/ 95640 h 98382"/>
                <a:gd name="connsiteX3" fmla="*/ 29775 w 29775"/>
                <a:gd name="connsiteY3" fmla="*/ 0 h 98382"/>
                <a:gd name="connsiteX0" fmla="*/ 0 w 29775"/>
                <a:gd name="connsiteY0" fmla="*/ 196 h 98308"/>
                <a:gd name="connsiteX1" fmla="*/ 7381 w 29775"/>
                <a:gd name="connsiteY1" fmla="*/ 66077 h 98308"/>
                <a:gd name="connsiteX2" fmla="*/ 18261 w 29775"/>
                <a:gd name="connsiteY2" fmla="*/ 95640 h 98308"/>
                <a:gd name="connsiteX3" fmla="*/ 29775 w 29775"/>
                <a:gd name="connsiteY3" fmla="*/ 0 h 98308"/>
                <a:gd name="connsiteX0" fmla="*/ 0 w 29775"/>
                <a:gd name="connsiteY0" fmla="*/ 196 h 101620"/>
                <a:gd name="connsiteX1" fmla="*/ 7381 w 29775"/>
                <a:gd name="connsiteY1" fmla="*/ 66077 h 101620"/>
                <a:gd name="connsiteX2" fmla="*/ 18261 w 29775"/>
                <a:gd name="connsiteY2" fmla="*/ 95640 h 101620"/>
                <a:gd name="connsiteX3" fmla="*/ 29775 w 29775"/>
                <a:gd name="connsiteY3" fmla="*/ 0 h 101620"/>
                <a:gd name="connsiteX0" fmla="*/ 0 w 29775"/>
                <a:gd name="connsiteY0" fmla="*/ 196 h 101209"/>
                <a:gd name="connsiteX1" fmla="*/ 7381 w 29775"/>
                <a:gd name="connsiteY1" fmla="*/ 66077 h 101209"/>
                <a:gd name="connsiteX2" fmla="*/ 18261 w 29775"/>
                <a:gd name="connsiteY2" fmla="*/ 95640 h 101209"/>
                <a:gd name="connsiteX3" fmla="*/ 29775 w 29775"/>
                <a:gd name="connsiteY3" fmla="*/ 0 h 101209"/>
                <a:gd name="connsiteX0" fmla="*/ 0 w 29775"/>
                <a:gd name="connsiteY0" fmla="*/ 196 h 101209"/>
                <a:gd name="connsiteX1" fmla="*/ 7381 w 29775"/>
                <a:gd name="connsiteY1" fmla="*/ 66077 h 101209"/>
                <a:gd name="connsiteX2" fmla="*/ 18261 w 29775"/>
                <a:gd name="connsiteY2" fmla="*/ 95640 h 101209"/>
                <a:gd name="connsiteX3" fmla="*/ 29775 w 29775"/>
                <a:gd name="connsiteY3" fmla="*/ 0 h 101209"/>
                <a:gd name="connsiteX0" fmla="*/ 0 w 29775"/>
                <a:gd name="connsiteY0" fmla="*/ 196 h 98474"/>
                <a:gd name="connsiteX1" fmla="*/ 6614 w 29775"/>
                <a:gd name="connsiteY1" fmla="*/ 69458 h 98474"/>
                <a:gd name="connsiteX2" fmla="*/ 18261 w 29775"/>
                <a:gd name="connsiteY2" fmla="*/ 95640 h 98474"/>
                <a:gd name="connsiteX3" fmla="*/ 29775 w 29775"/>
                <a:gd name="connsiteY3" fmla="*/ 0 h 98474"/>
                <a:gd name="connsiteX0" fmla="*/ 0 w 29775"/>
                <a:gd name="connsiteY0" fmla="*/ 196 h 98086"/>
                <a:gd name="connsiteX1" fmla="*/ 6998 w 29775"/>
                <a:gd name="connsiteY1" fmla="*/ 66416 h 98086"/>
                <a:gd name="connsiteX2" fmla="*/ 18261 w 29775"/>
                <a:gd name="connsiteY2" fmla="*/ 95640 h 98086"/>
                <a:gd name="connsiteX3" fmla="*/ 29775 w 29775"/>
                <a:gd name="connsiteY3" fmla="*/ 0 h 98086"/>
                <a:gd name="connsiteX0" fmla="*/ 0 w 29775"/>
                <a:gd name="connsiteY0" fmla="*/ 196 h 97933"/>
                <a:gd name="connsiteX1" fmla="*/ 6998 w 29775"/>
                <a:gd name="connsiteY1" fmla="*/ 66416 h 97933"/>
                <a:gd name="connsiteX2" fmla="*/ 18261 w 29775"/>
                <a:gd name="connsiteY2" fmla="*/ 95640 h 97933"/>
                <a:gd name="connsiteX3" fmla="*/ 29775 w 29775"/>
                <a:gd name="connsiteY3" fmla="*/ 0 h 97933"/>
                <a:gd name="connsiteX0" fmla="*/ 0 w 29775"/>
                <a:gd name="connsiteY0" fmla="*/ 196 h 97896"/>
                <a:gd name="connsiteX1" fmla="*/ 7327 w 29775"/>
                <a:gd name="connsiteY1" fmla="*/ 66078 h 97896"/>
                <a:gd name="connsiteX2" fmla="*/ 18261 w 29775"/>
                <a:gd name="connsiteY2" fmla="*/ 95640 h 97896"/>
                <a:gd name="connsiteX3" fmla="*/ 29775 w 29775"/>
                <a:gd name="connsiteY3" fmla="*/ 0 h 97896"/>
                <a:gd name="connsiteX0" fmla="*/ 0 w 29775"/>
                <a:gd name="connsiteY0" fmla="*/ 196 h 95640"/>
                <a:gd name="connsiteX1" fmla="*/ 18261 w 29775"/>
                <a:gd name="connsiteY1" fmla="*/ 95640 h 95640"/>
                <a:gd name="connsiteX2" fmla="*/ 29775 w 29775"/>
                <a:gd name="connsiteY2" fmla="*/ 0 h 95640"/>
                <a:gd name="connsiteX0" fmla="*/ 0 w 11514"/>
                <a:gd name="connsiteY0" fmla="*/ 95640 h 95640"/>
                <a:gd name="connsiteX1" fmla="*/ 11514 w 11514"/>
                <a:gd name="connsiteY1" fmla="*/ 0 h 95640"/>
                <a:gd name="connsiteX0" fmla="*/ 0 w 29962"/>
                <a:gd name="connsiteY0" fmla="*/ 91371 h 91371"/>
                <a:gd name="connsiteX1" fmla="*/ 29962 w 29962"/>
                <a:gd name="connsiteY1" fmla="*/ 0 h 91371"/>
                <a:gd name="connsiteX0" fmla="*/ 0 w 29962"/>
                <a:gd name="connsiteY0" fmla="*/ 91371 h 91371"/>
                <a:gd name="connsiteX1" fmla="*/ 29962 w 29962"/>
                <a:gd name="connsiteY1" fmla="*/ 0 h 91371"/>
                <a:gd name="connsiteX0" fmla="*/ 0 w 29962"/>
                <a:gd name="connsiteY0" fmla="*/ 91371 h 91371"/>
                <a:gd name="connsiteX1" fmla="*/ 29962 w 29962"/>
                <a:gd name="connsiteY1" fmla="*/ 0 h 91371"/>
                <a:gd name="connsiteX0" fmla="*/ 0 w 35099"/>
                <a:gd name="connsiteY0" fmla="*/ 354 h 22501"/>
                <a:gd name="connsiteX1" fmla="*/ 35099 w 35099"/>
                <a:gd name="connsiteY1" fmla="*/ 1113 h 22501"/>
                <a:gd name="connsiteX0" fmla="*/ 0 w 35099"/>
                <a:gd name="connsiteY0" fmla="*/ 0 h 33188"/>
                <a:gd name="connsiteX1" fmla="*/ 35099 w 35099"/>
                <a:gd name="connsiteY1" fmla="*/ 759 h 33188"/>
                <a:gd name="connsiteX0" fmla="*/ 0 w 35099"/>
                <a:gd name="connsiteY0" fmla="*/ 66115 h 78034"/>
                <a:gd name="connsiteX1" fmla="*/ 35099 w 35099"/>
                <a:gd name="connsiteY1" fmla="*/ 0 h 78034"/>
                <a:gd name="connsiteX0" fmla="*/ 0 w 35099"/>
                <a:gd name="connsiteY0" fmla="*/ 66115 h 66115"/>
                <a:gd name="connsiteX1" fmla="*/ 35099 w 35099"/>
                <a:gd name="connsiteY1" fmla="*/ 0 h 66115"/>
                <a:gd name="connsiteX0" fmla="*/ 0 w 35099"/>
                <a:gd name="connsiteY0" fmla="*/ 66115 h 66115"/>
                <a:gd name="connsiteX1" fmla="*/ 13974 w 35099"/>
                <a:gd name="connsiteY1" fmla="*/ 42131 h 66115"/>
                <a:gd name="connsiteX2" fmla="*/ 35099 w 35099"/>
                <a:gd name="connsiteY2" fmla="*/ 0 h 66115"/>
                <a:gd name="connsiteX0" fmla="*/ 0 w 35099"/>
                <a:gd name="connsiteY0" fmla="*/ 66115 h 66115"/>
                <a:gd name="connsiteX1" fmla="*/ 13974 w 35099"/>
                <a:gd name="connsiteY1" fmla="*/ 42131 h 66115"/>
                <a:gd name="connsiteX2" fmla="*/ 35099 w 35099"/>
                <a:gd name="connsiteY2" fmla="*/ 0 h 66115"/>
                <a:gd name="connsiteX0" fmla="*/ 0 w 35099"/>
                <a:gd name="connsiteY0" fmla="*/ 66115 h 66115"/>
                <a:gd name="connsiteX1" fmla="*/ 17010 w 35099"/>
                <a:gd name="connsiteY1" fmla="*/ 9050 h 66115"/>
                <a:gd name="connsiteX2" fmla="*/ 35099 w 35099"/>
                <a:gd name="connsiteY2" fmla="*/ 0 h 66115"/>
                <a:gd name="connsiteX0" fmla="*/ 0 w 35099"/>
                <a:gd name="connsiteY0" fmla="*/ 66115 h 66115"/>
                <a:gd name="connsiteX1" fmla="*/ 10705 w 35099"/>
                <a:gd name="connsiteY1" fmla="*/ 7983 h 66115"/>
                <a:gd name="connsiteX2" fmla="*/ 35099 w 35099"/>
                <a:gd name="connsiteY2" fmla="*/ 0 h 66115"/>
                <a:gd name="connsiteX0" fmla="*/ 0 w 35099"/>
                <a:gd name="connsiteY0" fmla="*/ 66115 h 66115"/>
                <a:gd name="connsiteX1" fmla="*/ 10705 w 35099"/>
                <a:gd name="connsiteY1" fmla="*/ 7983 h 66115"/>
                <a:gd name="connsiteX2" fmla="*/ 35099 w 35099"/>
                <a:gd name="connsiteY2" fmla="*/ 0 h 66115"/>
                <a:gd name="connsiteX0" fmla="*/ 0 w 35099"/>
                <a:gd name="connsiteY0" fmla="*/ 66115 h 66115"/>
                <a:gd name="connsiteX1" fmla="*/ 10705 w 35099"/>
                <a:gd name="connsiteY1" fmla="*/ 7983 h 66115"/>
                <a:gd name="connsiteX2" fmla="*/ 24716 w 35099"/>
                <a:gd name="connsiteY2" fmla="*/ 18298 h 66115"/>
                <a:gd name="connsiteX3" fmla="*/ 35099 w 35099"/>
                <a:gd name="connsiteY3" fmla="*/ 0 h 66115"/>
                <a:gd name="connsiteX0" fmla="*/ 0 w 35099"/>
                <a:gd name="connsiteY0" fmla="*/ 66115 h 66115"/>
                <a:gd name="connsiteX1" fmla="*/ 10705 w 35099"/>
                <a:gd name="connsiteY1" fmla="*/ 7983 h 66115"/>
                <a:gd name="connsiteX2" fmla="*/ 24716 w 35099"/>
                <a:gd name="connsiteY2" fmla="*/ 18298 h 66115"/>
                <a:gd name="connsiteX3" fmla="*/ 35099 w 35099"/>
                <a:gd name="connsiteY3" fmla="*/ 0 h 66115"/>
                <a:gd name="connsiteX0" fmla="*/ 0 w 35099"/>
                <a:gd name="connsiteY0" fmla="*/ 66115 h 69897"/>
                <a:gd name="connsiteX1" fmla="*/ 10705 w 35099"/>
                <a:gd name="connsiteY1" fmla="*/ 7983 h 69897"/>
                <a:gd name="connsiteX2" fmla="*/ 25183 w 35099"/>
                <a:gd name="connsiteY2" fmla="*/ 69877 h 69897"/>
                <a:gd name="connsiteX3" fmla="*/ 35099 w 35099"/>
                <a:gd name="connsiteY3" fmla="*/ 0 h 69897"/>
                <a:gd name="connsiteX0" fmla="*/ 0 w 35099"/>
                <a:gd name="connsiteY0" fmla="*/ 66115 h 69896"/>
                <a:gd name="connsiteX1" fmla="*/ 11873 w 35099"/>
                <a:gd name="connsiteY1" fmla="*/ 7627 h 69896"/>
                <a:gd name="connsiteX2" fmla="*/ 25183 w 35099"/>
                <a:gd name="connsiteY2" fmla="*/ 69877 h 69896"/>
                <a:gd name="connsiteX3" fmla="*/ 35099 w 35099"/>
                <a:gd name="connsiteY3" fmla="*/ 0 h 69896"/>
                <a:gd name="connsiteX0" fmla="*/ 0 w 35099"/>
                <a:gd name="connsiteY0" fmla="*/ 66115 h 69895"/>
                <a:gd name="connsiteX1" fmla="*/ 11873 w 35099"/>
                <a:gd name="connsiteY1" fmla="*/ 7627 h 69895"/>
                <a:gd name="connsiteX2" fmla="*/ 25183 w 35099"/>
                <a:gd name="connsiteY2" fmla="*/ 69877 h 69895"/>
                <a:gd name="connsiteX3" fmla="*/ 35099 w 35099"/>
                <a:gd name="connsiteY3" fmla="*/ 0 h 69895"/>
                <a:gd name="connsiteX0" fmla="*/ 0 w 35099"/>
                <a:gd name="connsiteY0" fmla="*/ 66115 h 69895"/>
                <a:gd name="connsiteX1" fmla="*/ 11873 w 35099"/>
                <a:gd name="connsiteY1" fmla="*/ 7627 h 69895"/>
                <a:gd name="connsiteX2" fmla="*/ 25183 w 35099"/>
                <a:gd name="connsiteY2" fmla="*/ 69877 h 69895"/>
                <a:gd name="connsiteX3" fmla="*/ 35099 w 35099"/>
                <a:gd name="connsiteY3" fmla="*/ 0 h 69895"/>
                <a:gd name="connsiteX0" fmla="*/ 0 w 35644"/>
                <a:gd name="connsiteY0" fmla="*/ 66471 h 70253"/>
                <a:gd name="connsiteX1" fmla="*/ 11873 w 35644"/>
                <a:gd name="connsiteY1" fmla="*/ 7983 h 70253"/>
                <a:gd name="connsiteX2" fmla="*/ 25183 w 35644"/>
                <a:gd name="connsiteY2" fmla="*/ 70233 h 70253"/>
                <a:gd name="connsiteX3" fmla="*/ 35644 w 35644"/>
                <a:gd name="connsiteY3" fmla="*/ 0 h 70253"/>
                <a:gd name="connsiteX0" fmla="*/ 0 w 35644"/>
                <a:gd name="connsiteY0" fmla="*/ 66471 h 70233"/>
                <a:gd name="connsiteX1" fmla="*/ 10316 w 35644"/>
                <a:gd name="connsiteY1" fmla="*/ 513 h 70233"/>
                <a:gd name="connsiteX2" fmla="*/ 25183 w 35644"/>
                <a:gd name="connsiteY2" fmla="*/ 70233 h 70233"/>
                <a:gd name="connsiteX3" fmla="*/ 35644 w 35644"/>
                <a:gd name="connsiteY3" fmla="*/ 0 h 70233"/>
                <a:gd name="connsiteX0" fmla="*/ 0 w 35644"/>
                <a:gd name="connsiteY0" fmla="*/ 66471 h 70233"/>
                <a:gd name="connsiteX1" fmla="*/ 10316 w 35644"/>
                <a:gd name="connsiteY1" fmla="*/ 513 h 70233"/>
                <a:gd name="connsiteX2" fmla="*/ 25183 w 35644"/>
                <a:gd name="connsiteY2" fmla="*/ 70233 h 70233"/>
                <a:gd name="connsiteX3" fmla="*/ 35644 w 35644"/>
                <a:gd name="connsiteY3" fmla="*/ 0 h 70233"/>
                <a:gd name="connsiteX0" fmla="*/ 0 w 35800"/>
                <a:gd name="connsiteY0" fmla="*/ 77854 h 77854"/>
                <a:gd name="connsiteX1" fmla="*/ 10472 w 35800"/>
                <a:gd name="connsiteY1" fmla="*/ 513 h 77854"/>
                <a:gd name="connsiteX2" fmla="*/ 25339 w 35800"/>
                <a:gd name="connsiteY2" fmla="*/ 70233 h 77854"/>
                <a:gd name="connsiteX3" fmla="*/ 35800 w 35800"/>
                <a:gd name="connsiteY3" fmla="*/ 0 h 77854"/>
                <a:gd name="connsiteX0" fmla="*/ 0 w 35800"/>
                <a:gd name="connsiteY0" fmla="*/ 77854 h 77854"/>
                <a:gd name="connsiteX1" fmla="*/ 10472 w 35800"/>
                <a:gd name="connsiteY1" fmla="*/ 513 h 77854"/>
                <a:gd name="connsiteX2" fmla="*/ 25183 w 35800"/>
                <a:gd name="connsiteY2" fmla="*/ 77703 h 77854"/>
                <a:gd name="connsiteX3" fmla="*/ 35800 w 35800"/>
                <a:gd name="connsiteY3" fmla="*/ 0 h 77854"/>
                <a:gd name="connsiteX0" fmla="*/ 0 w 35800"/>
                <a:gd name="connsiteY0" fmla="*/ 78408 h 78408"/>
                <a:gd name="connsiteX1" fmla="*/ 7436 w 35800"/>
                <a:gd name="connsiteY1" fmla="*/ 0 h 78408"/>
                <a:gd name="connsiteX2" fmla="*/ 25183 w 35800"/>
                <a:gd name="connsiteY2" fmla="*/ 78257 h 78408"/>
                <a:gd name="connsiteX3" fmla="*/ 35800 w 35800"/>
                <a:gd name="connsiteY3" fmla="*/ 554 h 78408"/>
                <a:gd name="connsiteX0" fmla="*/ 0 w 35800"/>
                <a:gd name="connsiteY0" fmla="*/ 78408 h 78408"/>
                <a:gd name="connsiteX1" fmla="*/ 7436 w 35800"/>
                <a:gd name="connsiteY1" fmla="*/ 0 h 78408"/>
                <a:gd name="connsiteX2" fmla="*/ 24327 w 35800"/>
                <a:gd name="connsiteY2" fmla="*/ 78257 h 78408"/>
                <a:gd name="connsiteX3" fmla="*/ 35800 w 35800"/>
                <a:gd name="connsiteY3" fmla="*/ 554 h 78408"/>
                <a:gd name="connsiteX0" fmla="*/ 0 w 35800"/>
                <a:gd name="connsiteY0" fmla="*/ 77854 h 77854"/>
                <a:gd name="connsiteX1" fmla="*/ 7202 w 35800"/>
                <a:gd name="connsiteY1" fmla="*/ 513 h 77854"/>
                <a:gd name="connsiteX2" fmla="*/ 24327 w 35800"/>
                <a:gd name="connsiteY2" fmla="*/ 77703 h 77854"/>
                <a:gd name="connsiteX3" fmla="*/ 35800 w 35800"/>
                <a:gd name="connsiteY3" fmla="*/ 0 h 77854"/>
                <a:gd name="connsiteX0" fmla="*/ 0 w 39225"/>
                <a:gd name="connsiteY0" fmla="*/ 77498 h 77703"/>
                <a:gd name="connsiteX1" fmla="*/ 10627 w 39225"/>
                <a:gd name="connsiteY1" fmla="*/ 513 h 77703"/>
                <a:gd name="connsiteX2" fmla="*/ 27752 w 39225"/>
                <a:gd name="connsiteY2" fmla="*/ 77703 h 77703"/>
                <a:gd name="connsiteX3" fmla="*/ 39225 w 39225"/>
                <a:gd name="connsiteY3" fmla="*/ 0 h 77703"/>
                <a:gd name="connsiteX0" fmla="*/ 0 w 44829"/>
                <a:gd name="connsiteY0" fmla="*/ 77142 h 77347"/>
                <a:gd name="connsiteX1" fmla="*/ 10627 w 44829"/>
                <a:gd name="connsiteY1" fmla="*/ 157 h 77347"/>
                <a:gd name="connsiteX2" fmla="*/ 27752 w 44829"/>
                <a:gd name="connsiteY2" fmla="*/ 77347 h 77347"/>
                <a:gd name="connsiteX3" fmla="*/ 44829 w 44829"/>
                <a:gd name="connsiteY3" fmla="*/ 0 h 77347"/>
                <a:gd name="connsiteX0" fmla="*/ 0 w 44829"/>
                <a:gd name="connsiteY0" fmla="*/ 77142 h 77347"/>
                <a:gd name="connsiteX1" fmla="*/ 10627 w 44829"/>
                <a:gd name="connsiteY1" fmla="*/ 157 h 77347"/>
                <a:gd name="connsiteX2" fmla="*/ 27752 w 44829"/>
                <a:gd name="connsiteY2" fmla="*/ 77347 h 77347"/>
                <a:gd name="connsiteX3" fmla="*/ 44829 w 44829"/>
                <a:gd name="connsiteY3" fmla="*/ 0 h 77347"/>
                <a:gd name="connsiteX0" fmla="*/ 752 w 45581"/>
                <a:gd name="connsiteY0" fmla="*/ 77142 h 82687"/>
                <a:gd name="connsiteX1" fmla="*/ 793 w 45581"/>
                <a:gd name="connsiteY1" fmla="*/ 76991 h 82687"/>
                <a:gd name="connsiteX2" fmla="*/ 11379 w 45581"/>
                <a:gd name="connsiteY2" fmla="*/ 157 h 82687"/>
                <a:gd name="connsiteX3" fmla="*/ 28504 w 45581"/>
                <a:gd name="connsiteY3" fmla="*/ 77347 h 82687"/>
                <a:gd name="connsiteX4" fmla="*/ 45581 w 45581"/>
                <a:gd name="connsiteY4" fmla="*/ 0 h 82687"/>
                <a:gd name="connsiteX0" fmla="*/ 1175 w 46004"/>
                <a:gd name="connsiteY0" fmla="*/ 77142 h 82952"/>
                <a:gd name="connsiteX1" fmla="*/ 671 w 46004"/>
                <a:gd name="connsiteY1" fmla="*/ 77347 h 82952"/>
                <a:gd name="connsiteX2" fmla="*/ 11802 w 46004"/>
                <a:gd name="connsiteY2" fmla="*/ 157 h 82952"/>
                <a:gd name="connsiteX3" fmla="*/ 28927 w 46004"/>
                <a:gd name="connsiteY3" fmla="*/ 77347 h 82952"/>
                <a:gd name="connsiteX4" fmla="*/ 46004 w 46004"/>
                <a:gd name="connsiteY4" fmla="*/ 0 h 82952"/>
                <a:gd name="connsiteX0" fmla="*/ 1175 w 46004"/>
                <a:gd name="connsiteY0" fmla="*/ 77142 h 82952"/>
                <a:gd name="connsiteX1" fmla="*/ 671 w 46004"/>
                <a:gd name="connsiteY1" fmla="*/ 77347 h 82952"/>
                <a:gd name="connsiteX2" fmla="*/ 11802 w 46004"/>
                <a:gd name="connsiteY2" fmla="*/ 157 h 82952"/>
                <a:gd name="connsiteX3" fmla="*/ 28927 w 46004"/>
                <a:gd name="connsiteY3" fmla="*/ 77347 h 82952"/>
                <a:gd name="connsiteX4" fmla="*/ 46004 w 46004"/>
                <a:gd name="connsiteY4" fmla="*/ 0 h 82952"/>
                <a:gd name="connsiteX0" fmla="*/ 0 w 44829"/>
                <a:gd name="connsiteY0" fmla="*/ 77142 h 77347"/>
                <a:gd name="connsiteX1" fmla="*/ 10627 w 44829"/>
                <a:gd name="connsiteY1" fmla="*/ 157 h 77347"/>
                <a:gd name="connsiteX2" fmla="*/ 27752 w 44829"/>
                <a:gd name="connsiteY2" fmla="*/ 77347 h 77347"/>
                <a:gd name="connsiteX3" fmla="*/ 44829 w 44829"/>
                <a:gd name="connsiteY3" fmla="*/ 0 h 77347"/>
                <a:gd name="connsiteX0" fmla="*/ 0 w 45296"/>
                <a:gd name="connsiteY0" fmla="*/ 77498 h 77498"/>
                <a:gd name="connsiteX1" fmla="*/ 11094 w 45296"/>
                <a:gd name="connsiteY1" fmla="*/ 157 h 77498"/>
                <a:gd name="connsiteX2" fmla="*/ 28219 w 45296"/>
                <a:gd name="connsiteY2" fmla="*/ 77347 h 77498"/>
                <a:gd name="connsiteX3" fmla="*/ 45296 w 45296"/>
                <a:gd name="connsiteY3" fmla="*/ 0 h 77498"/>
                <a:gd name="connsiteX0" fmla="*/ 0 w 45296"/>
                <a:gd name="connsiteY0" fmla="*/ 77498 h 77498"/>
                <a:gd name="connsiteX1" fmla="*/ 11094 w 45296"/>
                <a:gd name="connsiteY1" fmla="*/ 157 h 77498"/>
                <a:gd name="connsiteX2" fmla="*/ 28219 w 45296"/>
                <a:gd name="connsiteY2" fmla="*/ 77347 h 77498"/>
                <a:gd name="connsiteX3" fmla="*/ 45296 w 45296"/>
                <a:gd name="connsiteY3" fmla="*/ 0 h 77498"/>
                <a:gd name="connsiteX0" fmla="*/ 0 w 45296"/>
                <a:gd name="connsiteY0" fmla="*/ 77697 h 77697"/>
                <a:gd name="connsiteX1" fmla="*/ 11172 w 45296"/>
                <a:gd name="connsiteY1" fmla="*/ 0 h 77697"/>
                <a:gd name="connsiteX2" fmla="*/ 28219 w 45296"/>
                <a:gd name="connsiteY2" fmla="*/ 77546 h 77697"/>
                <a:gd name="connsiteX3" fmla="*/ 45296 w 45296"/>
                <a:gd name="connsiteY3" fmla="*/ 199 h 77697"/>
                <a:gd name="connsiteX0" fmla="*/ 0 w 45296"/>
                <a:gd name="connsiteY0" fmla="*/ 77697 h 77697"/>
                <a:gd name="connsiteX1" fmla="*/ 11172 w 45296"/>
                <a:gd name="connsiteY1" fmla="*/ 0 h 77697"/>
                <a:gd name="connsiteX2" fmla="*/ 28375 w 45296"/>
                <a:gd name="connsiteY2" fmla="*/ 77546 h 77697"/>
                <a:gd name="connsiteX3" fmla="*/ 45296 w 45296"/>
                <a:gd name="connsiteY3" fmla="*/ 199 h 77697"/>
                <a:gd name="connsiteX0" fmla="*/ 0 w 45296"/>
                <a:gd name="connsiteY0" fmla="*/ 77697 h 77902"/>
                <a:gd name="connsiteX1" fmla="*/ 11172 w 45296"/>
                <a:gd name="connsiteY1" fmla="*/ 0 h 77902"/>
                <a:gd name="connsiteX2" fmla="*/ 27986 w 45296"/>
                <a:gd name="connsiteY2" fmla="*/ 77902 h 77902"/>
                <a:gd name="connsiteX3" fmla="*/ 45296 w 45296"/>
                <a:gd name="connsiteY3" fmla="*/ 199 h 77902"/>
                <a:gd name="connsiteX0" fmla="*/ 0 w 45296"/>
                <a:gd name="connsiteY0" fmla="*/ 77697 h 77697"/>
                <a:gd name="connsiteX1" fmla="*/ 11172 w 45296"/>
                <a:gd name="connsiteY1" fmla="*/ 0 h 77697"/>
                <a:gd name="connsiteX2" fmla="*/ 28297 w 45296"/>
                <a:gd name="connsiteY2" fmla="*/ 76835 h 77697"/>
                <a:gd name="connsiteX3" fmla="*/ 45296 w 45296"/>
                <a:gd name="connsiteY3" fmla="*/ 199 h 77697"/>
                <a:gd name="connsiteX0" fmla="*/ 0 w 45296"/>
                <a:gd name="connsiteY0" fmla="*/ 77697 h 77697"/>
                <a:gd name="connsiteX1" fmla="*/ 11172 w 45296"/>
                <a:gd name="connsiteY1" fmla="*/ 0 h 77697"/>
                <a:gd name="connsiteX2" fmla="*/ 28297 w 45296"/>
                <a:gd name="connsiteY2" fmla="*/ 77191 h 77697"/>
                <a:gd name="connsiteX3" fmla="*/ 45296 w 45296"/>
                <a:gd name="connsiteY3" fmla="*/ 199 h 77697"/>
                <a:gd name="connsiteX0" fmla="*/ 0 w 33776"/>
                <a:gd name="connsiteY0" fmla="*/ 77697 h 77697"/>
                <a:gd name="connsiteX1" fmla="*/ 11172 w 33776"/>
                <a:gd name="connsiteY1" fmla="*/ 0 h 77697"/>
                <a:gd name="connsiteX2" fmla="*/ 28297 w 33776"/>
                <a:gd name="connsiteY2" fmla="*/ 77191 h 77697"/>
                <a:gd name="connsiteX3" fmla="*/ 33776 w 33776"/>
                <a:gd name="connsiteY3" fmla="*/ 25633 h 77697"/>
                <a:gd name="connsiteX0" fmla="*/ 0 w 33776"/>
                <a:gd name="connsiteY0" fmla="*/ 77697 h 77697"/>
                <a:gd name="connsiteX1" fmla="*/ 11172 w 33776"/>
                <a:gd name="connsiteY1" fmla="*/ 0 h 77697"/>
                <a:gd name="connsiteX2" fmla="*/ 28297 w 33776"/>
                <a:gd name="connsiteY2" fmla="*/ 77191 h 77697"/>
                <a:gd name="connsiteX3" fmla="*/ 33776 w 33776"/>
                <a:gd name="connsiteY3" fmla="*/ 25633 h 77697"/>
                <a:gd name="connsiteX0" fmla="*/ 0 w 33776"/>
                <a:gd name="connsiteY0" fmla="*/ 147357 h 147357"/>
                <a:gd name="connsiteX1" fmla="*/ 11172 w 33776"/>
                <a:gd name="connsiteY1" fmla="*/ 69660 h 147357"/>
                <a:gd name="connsiteX2" fmla="*/ 22303 w 33776"/>
                <a:gd name="connsiteY2" fmla="*/ 261 h 147357"/>
                <a:gd name="connsiteX3" fmla="*/ 33776 w 33776"/>
                <a:gd name="connsiteY3" fmla="*/ 95293 h 147357"/>
                <a:gd name="connsiteX0" fmla="*/ 0 w 33776"/>
                <a:gd name="connsiteY0" fmla="*/ 147097 h 147097"/>
                <a:gd name="connsiteX1" fmla="*/ 11172 w 33776"/>
                <a:gd name="connsiteY1" fmla="*/ 69400 h 147097"/>
                <a:gd name="connsiteX2" fmla="*/ 22303 w 33776"/>
                <a:gd name="connsiteY2" fmla="*/ 1 h 147097"/>
                <a:gd name="connsiteX3" fmla="*/ 33776 w 33776"/>
                <a:gd name="connsiteY3" fmla="*/ 95033 h 147097"/>
                <a:gd name="connsiteX0" fmla="*/ 0 w 33776"/>
                <a:gd name="connsiteY0" fmla="*/ 146635 h 146635"/>
                <a:gd name="connsiteX1" fmla="*/ 11172 w 33776"/>
                <a:gd name="connsiteY1" fmla="*/ 68938 h 146635"/>
                <a:gd name="connsiteX2" fmla="*/ 22537 w 33776"/>
                <a:gd name="connsiteY2" fmla="*/ 1 h 146635"/>
                <a:gd name="connsiteX3" fmla="*/ 33776 w 33776"/>
                <a:gd name="connsiteY3" fmla="*/ 94571 h 146635"/>
                <a:gd name="connsiteX0" fmla="*/ 0 w 33776"/>
                <a:gd name="connsiteY0" fmla="*/ 146635 h 146635"/>
                <a:gd name="connsiteX1" fmla="*/ 12573 w 33776"/>
                <a:gd name="connsiteY1" fmla="*/ 92984 h 146635"/>
                <a:gd name="connsiteX2" fmla="*/ 22537 w 33776"/>
                <a:gd name="connsiteY2" fmla="*/ 1 h 146635"/>
                <a:gd name="connsiteX3" fmla="*/ 33776 w 33776"/>
                <a:gd name="connsiteY3" fmla="*/ 94571 h 146635"/>
                <a:gd name="connsiteX0" fmla="*/ 0 w 33776"/>
                <a:gd name="connsiteY0" fmla="*/ 146635 h 146635"/>
                <a:gd name="connsiteX1" fmla="*/ 11328 w 33776"/>
                <a:gd name="connsiteY1" fmla="*/ 93909 h 146635"/>
                <a:gd name="connsiteX2" fmla="*/ 22537 w 33776"/>
                <a:gd name="connsiteY2" fmla="*/ 1 h 146635"/>
                <a:gd name="connsiteX3" fmla="*/ 33776 w 33776"/>
                <a:gd name="connsiteY3" fmla="*/ 94571 h 146635"/>
                <a:gd name="connsiteX0" fmla="*/ 0 w 33776"/>
                <a:gd name="connsiteY0" fmla="*/ 146635 h 146635"/>
                <a:gd name="connsiteX1" fmla="*/ 11328 w 33776"/>
                <a:gd name="connsiteY1" fmla="*/ 93909 h 146635"/>
                <a:gd name="connsiteX2" fmla="*/ 22537 w 33776"/>
                <a:gd name="connsiteY2" fmla="*/ 1 h 146635"/>
                <a:gd name="connsiteX3" fmla="*/ 33776 w 33776"/>
                <a:gd name="connsiteY3" fmla="*/ 94571 h 146635"/>
                <a:gd name="connsiteX0" fmla="*/ 0 w 33854"/>
                <a:gd name="connsiteY0" fmla="*/ 120277 h 120277"/>
                <a:gd name="connsiteX1" fmla="*/ 11406 w 33854"/>
                <a:gd name="connsiteY1" fmla="*/ 93909 h 120277"/>
                <a:gd name="connsiteX2" fmla="*/ 22615 w 33854"/>
                <a:gd name="connsiteY2" fmla="*/ 1 h 120277"/>
                <a:gd name="connsiteX3" fmla="*/ 33854 w 33854"/>
                <a:gd name="connsiteY3" fmla="*/ 94571 h 120277"/>
                <a:gd name="connsiteX0" fmla="*/ 0 w 33854"/>
                <a:gd name="connsiteY0" fmla="*/ 120277 h 120277"/>
                <a:gd name="connsiteX1" fmla="*/ 11406 w 33854"/>
                <a:gd name="connsiteY1" fmla="*/ 93909 h 120277"/>
                <a:gd name="connsiteX2" fmla="*/ 22615 w 33854"/>
                <a:gd name="connsiteY2" fmla="*/ 1 h 120277"/>
                <a:gd name="connsiteX3" fmla="*/ 33854 w 33854"/>
                <a:gd name="connsiteY3" fmla="*/ 94571 h 120277"/>
                <a:gd name="connsiteX0" fmla="*/ 0 w 33854"/>
                <a:gd name="connsiteY0" fmla="*/ 120277 h 120277"/>
                <a:gd name="connsiteX1" fmla="*/ 11406 w 33854"/>
                <a:gd name="connsiteY1" fmla="*/ 93909 h 120277"/>
                <a:gd name="connsiteX2" fmla="*/ 22615 w 33854"/>
                <a:gd name="connsiteY2" fmla="*/ 1 h 120277"/>
                <a:gd name="connsiteX3" fmla="*/ 33854 w 33854"/>
                <a:gd name="connsiteY3" fmla="*/ 94571 h 120277"/>
                <a:gd name="connsiteX0" fmla="*/ 0 w 33854"/>
                <a:gd name="connsiteY0" fmla="*/ 120277 h 120277"/>
                <a:gd name="connsiteX1" fmla="*/ 11406 w 33854"/>
                <a:gd name="connsiteY1" fmla="*/ 93909 h 120277"/>
                <a:gd name="connsiteX2" fmla="*/ 22615 w 33854"/>
                <a:gd name="connsiteY2" fmla="*/ 1 h 120277"/>
                <a:gd name="connsiteX3" fmla="*/ 33854 w 33854"/>
                <a:gd name="connsiteY3" fmla="*/ 94571 h 120277"/>
                <a:gd name="connsiteX0" fmla="*/ 0 w 33854"/>
                <a:gd name="connsiteY0" fmla="*/ 120277 h 120277"/>
                <a:gd name="connsiteX1" fmla="*/ 11406 w 33854"/>
                <a:gd name="connsiteY1" fmla="*/ 93909 h 120277"/>
                <a:gd name="connsiteX2" fmla="*/ 22615 w 33854"/>
                <a:gd name="connsiteY2" fmla="*/ 1 h 120277"/>
                <a:gd name="connsiteX3" fmla="*/ 33854 w 33854"/>
                <a:gd name="connsiteY3" fmla="*/ 93184 h 120277"/>
                <a:gd name="connsiteX0" fmla="*/ 0 w 33854"/>
                <a:gd name="connsiteY0" fmla="*/ 119352 h 119352"/>
                <a:gd name="connsiteX1" fmla="*/ 11406 w 33854"/>
                <a:gd name="connsiteY1" fmla="*/ 92984 h 119352"/>
                <a:gd name="connsiteX2" fmla="*/ 22383 w 33854"/>
                <a:gd name="connsiteY2" fmla="*/ 1 h 119352"/>
                <a:gd name="connsiteX3" fmla="*/ 33854 w 33854"/>
                <a:gd name="connsiteY3" fmla="*/ 92259 h 119352"/>
                <a:gd name="connsiteX0" fmla="*/ 0 w 33854"/>
                <a:gd name="connsiteY0" fmla="*/ 117965 h 117965"/>
                <a:gd name="connsiteX1" fmla="*/ 11406 w 33854"/>
                <a:gd name="connsiteY1" fmla="*/ 91597 h 117965"/>
                <a:gd name="connsiteX2" fmla="*/ 22538 w 33854"/>
                <a:gd name="connsiteY2" fmla="*/ 1 h 117965"/>
                <a:gd name="connsiteX3" fmla="*/ 33854 w 33854"/>
                <a:gd name="connsiteY3" fmla="*/ 90872 h 117965"/>
                <a:gd name="connsiteX0" fmla="*/ 0 w 33854"/>
                <a:gd name="connsiteY0" fmla="*/ 120739 h 120739"/>
                <a:gd name="connsiteX1" fmla="*/ 11406 w 33854"/>
                <a:gd name="connsiteY1" fmla="*/ 94371 h 120739"/>
                <a:gd name="connsiteX2" fmla="*/ 22615 w 33854"/>
                <a:gd name="connsiteY2" fmla="*/ 0 h 120739"/>
                <a:gd name="connsiteX3" fmla="*/ 33854 w 33854"/>
                <a:gd name="connsiteY3" fmla="*/ 93646 h 120739"/>
                <a:gd name="connsiteX0" fmla="*/ 0 w 33854"/>
                <a:gd name="connsiteY0" fmla="*/ 123051 h 123051"/>
                <a:gd name="connsiteX1" fmla="*/ 11406 w 33854"/>
                <a:gd name="connsiteY1" fmla="*/ 96683 h 123051"/>
                <a:gd name="connsiteX2" fmla="*/ 22615 w 33854"/>
                <a:gd name="connsiteY2" fmla="*/ 0 h 123051"/>
                <a:gd name="connsiteX3" fmla="*/ 33854 w 33854"/>
                <a:gd name="connsiteY3" fmla="*/ 95958 h 123051"/>
                <a:gd name="connsiteX0" fmla="*/ 0 w 33854"/>
                <a:gd name="connsiteY0" fmla="*/ 123513 h 123513"/>
                <a:gd name="connsiteX1" fmla="*/ 11406 w 33854"/>
                <a:gd name="connsiteY1" fmla="*/ 97145 h 123513"/>
                <a:gd name="connsiteX2" fmla="*/ 22460 w 33854"/>
                <a:gd name="connsiteY2" fmla="*/ 0 h 123513"/>
                <a:gd name="connsiteX3" fmla="*/ 33854 w 33854"/>
                <a:gd name="connsiteY3" fmla="*/ 96420 h 123513"/>
                <a:gd name="connsiteX0" fmla="*/ 0 w 33854"/>
                <a:gd name="connsiteY0" fmla="*/ 123516 h 123516"/>
                <a:gd name="connsiteX1" fmla="*/ 11406 w 33854"/>
                <a:gd name="connsiteY1" fmla="*/ 97148 h 123516"/>
                <a:gd name="connsiteX2" fmla="*/ 22460 w 33854"/>
                <a:gd name="connsiteY2" fmla="*/ 3 h 123516"/>
                <a:gd name="connsiteX3" fmla="*/ 33854 w 33854"/>
                <a:gd name="connsiteY3" fmla="*/ 96423 h 123516"/>
                <a:gd name="connsiteX0" fmla="*/ 0 w 33854"/>
                <a:gd name="connsiteY0" fmla="*/ 123514 h 123514"/>
                <a:gd name="connsiteX1" fmla="*/ 11406 w 33854"/>
                <a:gd name="connsiteY1" fmla="*/ 97146 h 123514"/>
                <a:gd name="connsiteX2" fmla="*/ 22460 w 33854"/>
                <a:gd name="connsiteY2" fmla="*/ 1 h 123514"/>
                <a:gd name="connsiteX3" fmla="*/ 33854 w 33854"/>
                <a:gd name="connsiteY3" fmla="*/ 96421 h 123514"/>
                <a:gd name="connsiteX0" fmla="*/ 0 w 33854"/>
                <a:gd name="connsiteY0" fmla="*/ 123514 h 123514"/>
                <a:gd name="connsiteX1" fmla="*/ 11406 w 33854"/>
                <a:gd name="connsiteY1" fmla="*/ 97146 h 123514"/>
                <a:gd name="connsiteX2" fmla="*/ 22460 w 33854"/>
                <a:gd name="connsiteY2" fmla="*/ 1 h 123514"/>
                <a:gd name="connsiteX3" fmla="*/ 33854 w 33854"/>
                <a:gd name="connsiteY3" fmla="*/ 96421 h 123514"/>
                <a:gd name="connsiteX0" fmla="*/ 0 w 33854"/>
                <a:gd name="connsiteY0" fmla="*/ 123514 h 123514"/>
                <a:gd name="connsiteX1" fmla="*/ 11406 w 33854"/>
                <a:gd name="connsiteY1" fmla="*/ 97146 h 123514"/>
                <a:gd name="connsiteX2" fmla="*/ 22460 w 33854"/>
                <a:gd name="connsiteY2" fmla="*/ 1 h 123514"/>
                <a:gd name="connsiteX3" fmla="*/ 33854 w 33854"/>
                <a:gd name="connsiteY3" fmla="*/ 96421 h 123514"/>
                <a:gd name="connsiteX0" fmla="*/ 0 w 33854"/>
                <a:gd name="connsiteY0" fmla="*/ 123514 h 123514"/>
                <a:gd name="connsiteX1" fmla="*/ 11406 w 33854"/>
                <a:gd name="connsiteY1" fmla="*/ 97146 h 123514"/>
                <a:gd name="connsiteX2" fmla="*/ 22460 w 33854"/>
                <a:gd name="connsiteY2" fmla="*/ 1 h 123514"/>
                <a:gd name="connsiteX3" fmla="*/ 33854 w 33854"/>
                <a:gd name="connsiteY3" fmla="*/ 96421 h 123514"/>
                <a:gd name="connsiteX0" fmla="*/ 0 w 33854"/>
                <a:gd name="connsiteY0" fmla="*/ 123514 h 123514"/>
                <a:gd name="connsiteX1" fmla="*/ 11406 w 33854"/>
                <a:gd name="connsiteY1" fmla="*/ 97146 h 123514"/>
                <a:gd name="connsiteX2" fmla="*/ 22460 w 33854"/>
                <a:gd name="connsiteY2" fmla="*/ 1 h 123514"/>
                <a:gd name="connsiteX3" fmla="*/ 33854 w 33854"/>
                <a:gd name="connsiteY3" fmla="*/ 96421 h 123514"/>
                <a:gd name="connsiteX0" fmla="*/ 0 w 33854"/>
                <a:gd name="connsiteY0" fmla="*/ 123514 h 123514"/>
                <a:gd name="connsiteX1" fmla="*/ 11406 w 33854"/>
                <a:gd name="connsiteY1" fmla="*/ 97146 h 123514"/>
                <a:gd name="connsiteX2" fmla="*/ 22460 w 33854"/>
                <a:gd name="connsiteY2" fmla="*/ 1 h 123514"/>
                <a:gd name="connsiteX3" fmla="*/ 33854 w 33854"/>
                <a:gd name="connsiteY3" fmla="*/ 96421 h 123514"/>
                <a:gd name="connsiteX0" fmla="*/ 0 w 33854"/>
                <a:gd name="connsiteY0" fmla="*/ 123514 h 123514"/>
                <a:gd name="connsiteX1" fmla="*/ 11406 w 33854"/>
                <a:gd name="connsiteY1" fmla="*/ 97146 h 123514"/>
                <a:gd name="connsiteX2" fmla="*/ 22460 w 33854"/>
                <a:gd name="connsiteY2" fmla="*/ 1 h 123514"/>
                <a:gd name="connsiteX3" fmla="*/ 33854 w 33854"/>
                <a:gd name="connsiteY3" fmla="*/ 96421 h 123514"/>
                <a:gd name="connsiteX0" fmla="*/ 0 w 33777"/>
                <a:gd name="connsiteY0" fmla="*/ 34728 h 97434"/>
                <a:gd name="connsiteX1" fmla="*/ 11329 w 33777"/>
                <a:gd name="connsiteY1" fmla="*/ 97146 h 97434"/>
                <a:gd name="connsiteX2" fmla="*/ 22383 w 33777"/>
                <a:gd name="connsiteY2" fmla="*/ 1 h 97434"/>
                <a:gd name="connsiteX3" fmla="*/ 33777 w 33777"/>
                <a:gd name="connsiteY3" fmla="*/ 96421 h 97434"/>
                <a:gd name="connsiteX0" fmla="*/ 0 w 33777"/>
                <a:gd name="connsiteY0" fmla="*/ 34728 h 97590"/>
                <a:gd name="connsiteX1" fmla="*/ 11329 w 33777"/>
                <a:gd name="connsiteY1" fmla="*/ 97146 h 97590"/>
                <a:gd name="connsiteX2" fmla="*/ 22383 w 33777"/>
                <a:gd name="connsiteY2" fmla="*/ 1 h 97590"/>
                <a:gd name="connsiteX3" fmla="*/ 33777 w 33777"/>
                <a:gd name="connsiteY3" fmla="*/ 96421 h 97590"/>
                <a:gd name="connsiteX0" fmla="*/ 0 w 33777"/>
                <a:gd name="connsiteY0" fmla="*/ 34728 h 97132"/>
                <a:gd name="connsiteX1" fmla="*/ 11793 w 33777"/>
                <a:gd name="connsiteY1" fmla="*/ 96684 h 97132"/>
                <a:gd name="connsiteX2" fmla="*/ 22383 w 33777"/>
                <a:gd name="connsiteY2" fmla="*/ 1 h 97132"/>
                <a:gd name="connsiteX3" fmla="*/ 33777 w 33777"/>
                <a:gd name="connsiteY3" fmla="*/ 96421 h 97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77" h="97132">
                  <a:moveTo>
                    <a:pt x="0" y="34728"/>
                  </a:moveTo>
                  <a:cubicBezTo>
                    <a:pt x="1605" y="50562"/>
                    <a:pt x="8063" y="102472"/>
                    <a:pt x="11793" y="96684"/>
                  </a:cubicBezTo>
                  <a:cubicBezTo>
                    <a:pt x="15523" y="90896"/>
                    <a:pt x="15550" y="122"/>
                    <a:pt x="22383" y="1"/>
                  </a:cubicBezTo>
                  <a:cubicBezTo>
                    <a:pt x="29216" y="-120"/>
                    <a:pt x="30957" y="65679"/>
                    <a:pt x="33777" y="96421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40" name="Picture 3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8255" y="1613770"/>
            <a:ext cx="339860" cy="1962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3170" y="1613770"/>
            <a:ext cx="117734" cy="1828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381" y="3924961"/>
            <a:ext cx="7123646" cy="3968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381" y="3505200"/>
            <a:ext cx="6065445" cy="3593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381" y="4419595"/>
            <a:ext cx="7105143" cy="3593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0247" y="4863226"/>
            <a:ext cx="3608205" cy="2833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188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96200" y="1164609"/>
            <a:ext cx="207472" cy="3593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8" name="Straight Arrow Connector 17"/>
          <p:cNvCxnSpPr/>
          <p:nvPr/>
        </p:nvCxnSpPr>
        <p:spPr bwMode="auto">
          <a:xfrm flipV="1">
            <a:off x="2743200" y="64718"/>
            <a:ext cx="0" cy="3200400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6400800" y="64718"/>
            <a:ext cx="0" cy="3200400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3657600" y="64718"/>
            <a:ext cx="0" cy="3200400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/>
          <p:nvPr/>
        </p:nvCxnSpPr>
        <p:spPr bwMode="auto">
          <a:xfrm flipV="1">
            <a:off x="5486400" y="64718"/>
            <a:ext cx="0" cy="3200400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/>
          <p:nvPr/>
        </p:nvCxnSpPr>
        <p:spPr bwMode="auto">
          <a:xfrm flipV="1">
            <a:off x="7315200" y="64718"/>
            <a:ext cx="12035" cy="3200400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/>
          <p:nvPr/>
        </p:nvCxnSpPr>
        <p:spPr bwMode="auto">
          <a:xfrm flipV="1">
            <a:off x="1828800" y="64718"/>
            <a:ext cx="0" cy="3200400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5</a:t>
            </a:fld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55" y="152400"/>
            <a:ext cx="1417255" cy="2834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4572000" y="64718"/>
            <a:ext cx="0" cy="3200400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/>
          <p:nvPr/>
        </p:nvCxnSpPr>
        <p:spPr bwMode="auto">
          <a:xfrm>
            <a:off x="762000" y="1674396"/>
            <a:ext cx="7620000" cy="0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" name="Picture 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8385" y="1706773"/>
            <a:ext cx="339600" cy="1960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2877" y="1706773"/>
            <a:ext cx="143374" cy="1825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" name="Straight Connector 7"/>
          <p:cNvCxnSpPr/>
          <p:nvPr/>
        </p:nvCxnSpPr>
        <p:spPr bwMode="auto">
          <a:xfrm flipV="1">
            <a:off x="914400" y="226596"/>
            <a:ext cx="1837944" cy="1828800"/>
          </a:xfrm>
          <a:prstGeom prst="lin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9" name="Picture 3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474" y="4987233"/>
            <a:ext cx="8557307" cy="3592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5955" y="3544866"/>
            <a:ext cx="6065445" cy="3593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81414" y="1706773"/>
            <a:ext cx="339860" cy="1962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6085" y="1706773"/>
            <a:ext cx="352933" cy="1960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23770" y="1706773"/>
            <a:ext cx="117734" cy="1828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8190" y="1706773"/>
            <a:ext cx="143635" cy="1962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474" y="6244011"/>
            <a:ext cx="4250318" cy="3592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Picture 5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652" y="4988728"/>
            <a:ext cx="303104" cy="2838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474" y="5863011"/>
            <a:ext cx="8557307" cy="3592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474" y="5321474"/>
            <a:ext cx="3872897" cy="3592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5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596" y="5937455"/>
            <a:ext cx="284160" cy="2080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Picture 5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474" y="4115844"/>
            <a:ext cx="8557307" cy="3592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57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030" y="4192495"/>
            <a:ext cx="302726" cy="207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0" name="Picture 59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474" y="4450085"/>
            <a:ext cx="3154622" cy="3593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32148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3" name="Oval 42"/>
          <p:cNvSpPr>
            <a:spLocks noChangeAspect="1"/>
          </p:cNvSpPr>
          <p:nvPr/>
        </p:nvSpPr>
        <p:spPr bwMode="auto">
          <a:xfrm>
            <a:off x="7280670" y="470770"/>
            <a:ext cx="73152" cy="73152"/>
          </a:xfrm>
          <a:prstGeom prst="ellipse">
            <a:avLst/>
          </a:prstGeom>
          <a:solidFill>
            <a:srgbClr val="0000FF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4" name="Straight Connector 43"/>
          <p:cNvCxnSpPr/>
          <p:nvPr/>
        </p:nvCxnSpPr>
        <p:spPr bwMode="auto">
          <a:xfrm flipH="1" flipV="1">
            <a:off x="2735100" y="226596"/>
            <a:ext cx="1837944" cy="1828800"/>
          </a:xfrm>
          <a:prstGeom prst="lin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Connector 47"/>
          <p:cNvCxnSpPr/>
          <p:nvPr/>
        </p:nvCxnSpPr>
        <p:spPr bwMode="auto">
          <a:xfrm flipH="1" flipV="1">
            <a:off x="6391656" y="228600"/>
            <a:ext cx="1837944" cy="1828800"/>
          </a:xfrm>
          <a:prstGeom prst="lin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Oval 40"/>
          <p:cNvSpPr>
            <a:spLocks noChangeAspect="1"/>
          </p:cNvSpPr>
          <p:nvPr/>
        </p:nvSpPr>
        <p:spPr bwMode="auto">
          <a:xfrm>
            <a:off x="7278624" y="1117948"/>
            <a:ext cx="73152" cy="73152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 bwMode="auto">
          <a:xfrm>
            <a:off x="3621024" y="1104378"/>
            <a:ext cx="73152" cy="73152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Freeform 52"/>
          <p:cNvSpPr>
            <a:spLocks/>
          </p:cNvSpPr>
          <p:nvPr/>
        </p:nvSpPr>
        <p:spPr bwMode="auto">
          <a:xfrm flipH="1" flipV="1">
            <a:off x="4571913" y="233232"/>
            <a:ext cx="1828800" cy="1833299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1399 w 52035"/>
              <a:gd name="connsiteY0" fmla="*/ 0 h 13014"/>
              <a:gd name="connsiteX1" fmla="*/ 4589 w 52035"/>
              <a:gd name="connsiteY1" fmla="*/ 6359 h 13014"/>
              <a:gd name="connsiteX2" fmla="*/ 52035 w 52035"/>
              <a:gd name="connsiteY2" fmla="*/ 13014 h 13014"/>
              <a:gd name="connsiteX0" fmla="*/ 0 w 50636"/>
              <a:gd name="connsiteY0" fmla="*/ 0 h 13014"/>
              <a:gd name="connsiteX1" fmla="*/ 29101 w 50636"/>
              <a:gd name="connsiteY1" fmla="*/ 1724 h 13014"/>
              <a:gd name="connsiteX2" fmla="*/ 3190 w 50636"/>
              <a:gd name="connsiteY2" fmla="*/ 6359 h 13014"/>
              <a:gd name="connsiteX3" fmla="*/ 50636 w 50636"/>
              <a:gd name="connsiteY3" fmla="*/ 13014 h 13014"/>
              <a:gd name="connsiteX0" fmla="*/ 0 w 56948"/>
              <a:gd name="connsiteY0" fmla="*/ 9306 h 11361"/>
              <a:gd name="connsiteX1" fmla="*/ 35413 w 56948"/>
              <a:gd name="connsiteY1" fmla="*/ 71 h 11361"/>
              <a:gd name="connsiteX2" fmla="*/ 9502 w 56948"/>
              <a:gd name="connsiteY2" fmla="*/ 4706 h 11361"/>
              <a:gd name="connsiteX3" fmla="*/ 56948 w 56948"/>
              <a:gd name="connsiteY3" fmla="*/ 11361 h 11361"/>
              <a:gd name="connsiteX0" fmla="*/ 0 w 56948"/>
              <a:gd name="connsiteY0" fmla="*/ 9244 h 11299"/>
              <a:gd name="connsiteX1" fmla="*/ 35413 w 56948"/>
              <a:gd name="connsiteY1" fmla="*/ 9 h 11299"/>
              <a:gd name="connsiteX2" fmla="*/ 56948 w 56948"/>
              <a:gd name="connsiteY2" fmla="*/ 11299 h 11299"/>
              <a:gd name="connsiteX0" fmla="*/ 0 w 71151"/>
              <a:gd name="connsiteY0" fmla="*/ 14173 h 14216"/>
              <a:gd name="connsiteX1" fmla="*/ 49616 w 71151"/>
              <a:gd name="connsiteY1" fmla="*/ 6 h 14216"/>
              <a:gd name="connsiteX2" fmla="*/ 71151 w 71151"/>
              <a:gd name="connsiteY2" fmla="*/ 11296 h 14216"/>
              <a:gd name="connsiteX0" fmla="*/ 0 w 71151"/>
              <a:gd name="connsiteY0" fmla="*/ 14173 h 14177"/>
              <a:gd name="connsiteX1" fmla="*/ 49616 w 71151"/>
              <a:gd name="connsiteY1" fmla="*/ 6 h 14177"/>
              <a:gd name="connsiteX2" fmla="*/ 71151 w 71151"/>
              <a:gd name="connsiteY2" fmla="*/ 11296 h 14177"/>
              <a:gd name="connsiteX0" fmla="*/ 0 w 71151"/>
              <a:gd name="connsiteY0" fmla="*/ 3726 h 3746"/>
              <a:gd name="connsiteX1" fmla="*/ 57506 w 71151"/>
              <a:gd name="connsiteY1" fmla="*/ 1477 h 3746"/>
              <a:gd name="connsiteX2" fmla="*/ 71151 w 71151"/>
              <a:gd name="connsiteY2" fmla="*/ 849 h 3746"/>
              <a:gd name="connsiteX0" fmla="*/ 0 w 10111"/>
              <a:gd name="connsiteY0" fmla="*/ 12872 h 12911"/>
              <a:gd name="connsiteX1" fmla="*/ 8193 w 10111"/>
              <a:gd name="connsiteY1" fmla="*/ 3942 h 12911"/>
              <a:gd name="connsiteX2" fmla="*/ 10111 w 10111"/>
              <a:gd name="connsiteY2" fmla="*/ 2265 h 12911"/>
              <a:gd name="connsiteX0" fmla="*/ 0 w 10111"/>
              <a:gd name="connsiteY0" fmla="*/ 12202 h 12280"/>
              <a:gd name="connsiteX1" fmla="*/ 8359 w 10111"/>
              <a:gd name="connsiteY1" fmla="*/ 8757 h 12280"/>
              <a:gd name="connsiteX2" fmla="*/ 10111 w 10111"/>
              <a:gd name="connsiteY2" fmla="*/ 1595 h 12280"/>
              <a:gd name="connsiteX0" fmla="*/ 0 w 10111"/>
              <a:gd name="connsiteY0" fmla="*/ 12779 h 12857"/>
              <a:gd name="connsiteX1" fmla="*/ 8359 w 10111"/>
              <a:gd name="connsiteY1" fmla="*/ 9334 h 12857"/>
              <a:gd name="connsiteX2" fmla="*/ 10111 w 10111"/>
              <a:gd name="connsiteY2" fmla="*/ 2172 h 12857"/>
              <a:gd name="connsiteX0" fmla="*/ 0 w 10111"/>
              <a:gd name="connsiteY0" fmla="*/ 12779 h 13242"/>
              <a:gd name="connsiteX1" fmla="*/ 8359 w 10111"/>
              <a:gd name="connsiteY1" fmla="*/ 9334 h 13242"/>
              <a:gd name="connsiteX2" fmla="*/ 10111 w 10111"/>
              <a:gd name="connsiteY2" fmla="*/ 2172 h 13242"/>
              <a:gd name="connsiteX0" fmla="*/ 0 w 10111"/>
              <a:gd name="connsiteY0" fmla="*/ 12397 h 12522"/>
              <a:gd name="connsiteX1" fmla="*/ 8359 w 10111"/>
              <a:gd name="connsiteY1" fmla="*/ 8952 h 12522"/>
              <a:gd name="connsiteX2" fmla="*/ 10111 w 10111"/>
              <a:gd name="connsiteY2" fmla="*/ 1790 h 12522"/>
              <a:gd name="connsiteX0" fmla="*/ 0 w 12939"/>
              <a:gd name="connsiteY0" fmla="*/ 59403 h 61686"/>
              <a:gd name="connsiteX1" fmla="*/ 8359 w 12939"/>
              <a:gd name="connsiteY1" fmla="*/ 55958 h 61686"/>
              <a:gd name="connsiteX2" fmla="*/ 12939 w 12939"/>
              <a:gd name="connsiteY2" fmla="*/ 525 h 61686"/>
              <a:gd name="connsiteX0" fmla="*/ 0 w 12939"/>
              <a:gd name="connsiteY0" fmla="*/ 58878 h 61161"/>
              <a:gd name="connsiteX1" fmla="*/ 8359 w 12939"/>
              <a:gd name="connsiteY1" fmla="*/ 55433 h 61161"/>
              <a:gd name="connsiteX2" fmla="*/ 12939 w 12939"/>
              <a:gd name="connsiteY2" fmla="*/ 0 h 61161"/>
              <a:gd name="connsiteX0" fmla="*/ 0 w 13771"/>
              <a:gd name="connsiteY0" fmla="*/ 60341 h 62723"/>
              <a:gd name="connsiteX1" fmla="*/ 8359 w 13771"/>
              <a:gd name="connsiteY1" fmla="*/ 56896 h 62723"/>
              <a:gd name="connsiteX2" fmla="*/ 13771 w 13771"/>
              <a:gd name="connsiteY2" fmla="*/ 0 h 62723"/>
              <a:gd name="connsiteX0" fmla="*/ 0 w 13882"/>
              <a:gd name="connsiteY0" fmla="*/ 60707 h 63114"/>
              <a:gd name="connsiteX1" fmla="*/ 8359 w 13882"/>
              <a:gd name="connsiteY1" fmla="*/ 57262 h 63114"/>
              <a:gd name="connsiteX2" fmla="*/ 13882 w 13882"/>
              <a:gd name="connsiteY2" fmla="*/ 0 h 63114"/>
              <a:gd name="connsiteX0" fmla="*/ 0 w 13882"/>
              <a:gd name="connsiteY0" fmla="*/ 60707 h 60814"/>
              <a:gd name="connsiteX1" fmla="*/ 9024 w 13882"/>
              <a:gd name="connsiteY1" fmla="*/ 48120 h 60814"/>
              <a:gd name="connsiteX2" fmla="*/ 13882 w 13882"/>
              <a:gd name="connsiteY2" fmla="*/ 0 h 60814"/>
              <a:gd name="connsiteX0" fmla="*/ 0 w 13882"/>
              <a:gd name="connsiteY0" fmla="*/ 60707 h 60775"/>
              <a:gd name="connsiteX1" fmla="*/ 9024 w 13882"/>
              <a:gd name="connsiteY1" fmla="*/ 48120 h 60775"/>
              <a:gd name="connsiteX2" fmla="*/ 13882 w 13882"/>
              <a:gd name="connsiteY2" fmla="*/ 0 h 60775"/>
              <a:gd name="connsiteX0" fmla="*/ 0 w 13882"/>
              <a:gd name="connsiteY0" fmla="*/ 60707 h 60752"/>
              <a:gd name="connsiteX1" fmla="*/ 9024 w 13882"/>
              <a:gd name="connsiteY1" fmla="*/ 48120 h 60752"/>
              <a:gd name="connsiteX2" fmla="*/ 13882 w 13882"/>
              <a:gd name="connsiteY2" fmla="*/ 0 h 60752"/>
              <a:gd name="connsiteX0" fmla="*/ 0 w 13882"/>
              <a:gd name="connsiteY0" fmla="*/ 60707 h 60815"/>
              <a:gd name="connsiteX1" fmla="*/ 11277 w 13882"/>
              <a:gd name="connsiteY1" fmla="*/ 53897 h 60815"/>
              <a:gd name="connsiteX2" fmla="*/ 13882 w 13882"/>
              <a:gd name="connsiteY2" fmla="*/ 0 h 60815"/>
              <a:gd name="connsiteX0" fmla="*/ 0 w 13882"/>
              <a:gd name="connsiteY0" fmla="*/ 60707 h 60789"/>
              <a:gd name="connsiteX1" fmla="*/ 11277 w 13882"/>
              <a:gd name="connsiteY1" fmla="*/ 53897 h 60789"/>
              <a:gd name="connsiteX2" fmla="*/ 13882 w 13882"/>
              <a:gd name="connsiteY2" fmla="*/ 0 h 60789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3882 w 13882"/>
              <a:gd name="connsiteY2" fmla="*/ 0 h 60834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2504 w 13882"/>
              <a:gd name="connsiteY2" fmla="*/ 40876 h 60834"/>
              <a:gd name="connsiteX3" fmla="*/ 13882 w 13882"/>
              <a:gd name="connsiteY3" fmla="*/ 0 h 60834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707"/>
              <a:gd name="connsiteX1" fmla="*/ 8749 w 13882"/>
              <a:gd name="connsiteY1" fmla="*/ 56955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13882"/>
              <a:gd name="connsiteY0" fmla="*/ 60707 h 60707"/>
              <a:gd name="connsiteX1" fmla="*/ 9189 w 13882"/>
              <a:gd name="connsiteY1" fmla="*/ 55936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31309"/>
              <a:gd name="connsiteY0" fmla="*/ 56650 h 56650"/>
              <a:gd name="connsiteX1" fmla="*/ 9189 w 31309"/>
              <a:gd name="connsiteY1" fmla="*/ 51879 h 56650"/>
              <a:gd name="connsiteX2" fmla="*/ 13109 w 31309"/>
              <a:gd name="connsiteY2" fmla="*/ 36819 h 56650"/>
              <a:gd name="connsiteX3" fmla="*/ 31309 w 31309"/>
              <a:gd name="connsiteY3" fmla="*/ 0 h 56650"/>
              <a:gd name="connsiteX0" fmla="*/ 0 w 31309"/>
              <a:gd name="connsiteY0" fmla="*/ 56650 h 56650"/>
              <a:gd name="connsiteX1" fmla="*/ 9189 w 31309"/>
              <a:gd name="connsiteY1" fmla="*/ 51879 h 56650"/>
              <a:gd name="connsiteX2" fmla="*/ 13109 w 31309"/>
              <a:gd name="connsiteY2" fmla="*/ 36819 h 56650"/>
              <a:gd name="connsiteX3" fmla="*/ 31309 w 31309"/>
              <a:gd name="connsiteY3" fmla="*/ 0 h 56650"/>
              <a:gd name="connsiteX0" fmla="*/ 0 w 31309"/>
              <a:gd name="connsiteY0" fmla="*/ 56650 h 96868"/>
              <a:gd name="connsiteX1" fmla="*/ 9189 w 31309"/>
              <a:gd name="connsiteY1" fmla="*/ 51879 h 96868"/>
              <a:gd name="connsiteX2" fmla="*/ 19795 w 31309"/>
              <a:gd name="connsiteY2" fmla="*/ 95640 h 96868"/>
              <a:gd name="connsiteX3" fmla="*/ 31309 w 31309"/>
              <a:gd name="connsiteY3" fmla="*/ 0 h 96868"/>
              <a:gd name="connsiteX0" fmla="*/ 0 w 31309"/>
              <a:gd name="connsiteY0" fmla="*/ 56650 h 96868"/>
              <a:gd name="connsiteX1" fmla="*/ 9189 w 31309"/>
              <a:gd name="connsiteY1" fmla="*/ 51879 h 96868"/>
              <a:gd name="connsiteX2" fmla="*/ 19795 w 31309"/>
              <a:gd name="connsiteY2" fmla="*/ 95640 h 96868"/>
              <a:gd name="connsiteX3" fmla="*/ 31309 w 31309"/>
              <a:gd name="connsiteY3" fmla="*/ 0 h 96868"/>
              <a:gd name="connsiteX0" fmla="*/ 0 w 31309"/>
              <a:gd name="connsiteY0" fmla="*/ 56650 h 95645"/>
              <a:gd name="connsiteX1" fmla="*/ 9189 w 31309"/>
              <a:gd name="connsiteY1" fmla="*/ 51879 h 95645"/>
              <a:gd name="connsiteX2" fmla="*/ 19795 w 31309"/>
              <a:gd name="connsiteY2" fmla="*/ 95640 h 95645"/>
              <a:gd name="connsiteX3" fmla="*/ 31309 w 31309"/>
              <a:gd name="connsiteY3" fmla="*/ 0 h 95645"/>
              <a:gd name="connsiteX0" fmla="*/ 0 w 29775"/>
              <a:gd name="connsiteY0" fmla="*/ 196 h 95647"/>
              <a:gd name="connsiteX1" fmla="*/ 7655 w 29775"/>
              <a:gd name="connsiteY1" fmla="*/ 51879 h 95647"/>
              <a:gd name="connsiteX2" fmla="*/ 18261 w 29775"/>
              <a:gd name="connsiteY2" fmla="*/ 95640 h 95647"/>
              <a:gd name="connsiteX3" fmla="*/ 29775 w 29775"/>
              <a:gd name="connsiteY3" fmla="*/ 0 h 95647"/>
              <a:gd name="connsiteX0" fmla="*/ 0 w 29775"/>
              <a:gd name="connsiteY0" fmla="*/ 196 h 95647"/>
              <a:gd name="connsiteX1" fmla="*/ 7655 w 29775"/>
              <a:gd name="connsiteY1" fmla="*/ 51879 h 95647"/>
              <a:gd name="connsiteX2" fmla="*/ 18261 w 29775"/>
              <a:gd name="connsiteY2" fmla="*/ 95640 h 95647"/>
              <a:gd name="connsiteX3" fmla="*/ 29775 w 29775"/>
              <a:gd name="connsiteY3" fmla="*/ 0 h 95647"/>
              <a:gd name="connsiteX0" fmla="*/ 0 w 29775"/>
              <a:gd name="connsiteY0" fmla="*/ 196 h 98382"/>
              <a:gd name="connsiteX1" fmla="*/ 7381 w 29775"/>
              <a:gd name="connsiteY1" fmla="*/ 66077 h 98382"/>
              <a:gd name="connsiteX2" fmla="*/ 18261 w 29775"/>
              <a:gd name="connsiteY2" fmla="*/ 95640 h 98382"/>
              <a:gd name="connsiteX3" fmla="*/ 29775 w 29775"/>
              <a:gd name="connsiteY3" fmla="*/ 0 h 98382"/>
              <a:gd name="connsiteX0" fmla="*/ 0 w 29775"/>
              <a:gd name="connsiteY0" fmla="*/ 196 h 98382"/>
              <a:gd name="connsiteX1" fmla="*/ 7381 w 29775"/>
              <a:gd name="connsiteY1" fmla="*/ 66077 h 98382"/>
              <a:gd name="connsiteX2" fmla="*/ 18261 w 29775"/>
              <a:gd name="connsiteY2" fmla="*/ 95640 h 98382"/>
              <a:gd name="connsiteX3" fmla="*/ 29775 w 29775"/>
              <a:gd name="connsiteY3" fmla="*/ 0 h 98382"/>
              <a:gd name="connsiteX0" fmla="*/ 0 w 29775"/>
              <a:gd name="connsiteY0" fmla="*/ 196 h 98308"/>
              <a:gd name="connsiteX1" fmla="*/ 7381 w 29775"/>
              <a:gd name="connsiteY1" fmla="*/ 66077 h 98308"/>
              <a:gd name="connsiteX2" fmla="*/ 18261 w 29775"/>
              <a:gd name="connsiteY2" fmla="*/ 95640 h 98308"/>
              <a:gd name="connsiteX3" fmla="*/ 29775 w 29775"/>
              <a:gd name="connsiteY3" fmla="*/ 0 h 98308"/>
              <a:gd name="connsiteX0" fmla="*/ 0 w 29775"/>
              <a:gd name="connsiteY0" fmla="*/ 196 h 101620"/>
              <a:gd name="connsiteX1" fmla="*/ 7381 w 29775"/>
              <a:gd name="connsiteY1" fmla="*/ 66077 h 101620"/>
              <a:gd name="connsiteX2" fmla="*/ 18261 w 29775"/>
              <a:gd name="connsiteY2" fmla="*/ 95640 h 101620"/>
              <a:gd name="connsiteX3" fmla="*/ 29775 w 29775"/>
              <a:gd name="connsiteY3" fmla="*/ 0 h 101620"/>
              <a:gd name="connsiteX0" fmla="*/ 0 w 29775"/>
              <a:gd name="connsiteY0" fmla="*/ 196 h 101209"/>
              <a:gd name="connsiteX1" fmla="*/ 7381 w 29775"/>
              <a:gd name="connsiteY1" fmla="*/ 66077 h 101209"/>
              <a:gd name="connsiteX2" fmla="*/ 18261 w 29775"/>
              <a:gd name="connsiteY2" fmla="*/ 95640 h 101209"/>
              <a:gd name="connsiteX3" fmla="*/ 29775 w 29775"/>
              <a:gd name="connsiteY3" fmla="*/ 0 h 101209"/>
              <a:gd name="connsiteX0" fmla="*/ 0 w 29775"/>
              <a:gd name="connsiteY0" fmla="*/ 196 h 101209"/>
              <a:gd name="connsiteX1" fmla="*/ 7381 w 29775"/>
              <a:gd name="connsiteY1" fmla="*/ 66077 h 101209"/>
              <a:gd name="connsiteX2" fmla="*/ 18261 w 29775"/>
              <a:gd name="connsiteY2" fmla="*/ 95640 h 101209"/>
              <a:gd name="connsiteX3" fmla="*/ 29775 w 29775"/>
              <a:gd name="connsiteY3" fmla="*/ 0 h 101209"/>
              <a:gd name="connsiteX0" fmla="*/ 0 w 29775"/>
              <a:gd name="connsiteY0" fmla="*/ 196 h 98474"/>
              <a:gd name="connsiteX1" fmla="*/ 6614 w 29775"/>
              <a:gd name="connsiteY1" fmla="*/ 69458 h 98474"/>
              <a:gd name="connsiteX2" fmla="*/ 18261 w 29775"/>
              <a:gd name="connsiteY2" fmla="*/ 95640 h 98474"/>
              <a:gd name="connsiteX3" fmla="*/ 29775 w 29775"/>
              <a:gd name="connsiteY3" fmla="*/ 0 h 98474"/>
              <a:gd name="connsiteX0" fmla="*/ 0 w 29775"/>
              <a:gd name="connsiteY0" fmla="*/ 196 h 98086"/>
              <a:gd name="connsiteX1" fmla="*/ 6998 w 29775"/>
              <a:gd name="connsiteY1" fmla="*/ 66416 h 98086"/>
              <a:gd name="connsiteX2" fmla="*/ 18261 w 29775"/>
              <a:gd name="connsiteY2" fmla="*/ 95640 h 98086"/>
              <a:gd name="connsiteX3" fmla="*/ 29775 w 29775"/>
              <a:gd name="connsiteY3" fmla="*/ 0 h 98086"/>
              <a:gd name="connsiteX0" fmla="*/ 0 w 29775"/>
              <a:gd name="connsiteY0" fmla="*/ 196 h 97933"/>
              <a:gd name="connsiteX1" fmla="*/ 6998 w 29775"/>
              <a:gd name="connsiteY1" fmla="*/ 66416 h 97933"/>
              <a:gd name="connsiteX2" fmla="*/ 18261 w 29775"/>
              <a:gd name="connsiteY2" fmla="*/ 95640 h 97933"/>
              <a:gd name="connsiteX3" fmla="*/ 29775 w 29775"/>
              <a:gd name="connsiteY3" fmla="*/ 0 h 97933"/>
              <a:gd name="connsiteX0" fmla="*/ 0 w 29775"/>
              <a:gd name="connsiteY0" fmla="*/ 196 h 97896"/>
              <a:gd name="connsiteX1" fmla="*/ 7327 w 29775"/>
              <a:gd name="connsiteY1" fmla="*/ 66078 h 97896"/>
              <a:gd name="connsiteX2" fmla="*/ 18261 w 29775"/>
              <a:gd name="connsiteY2" fmla="*/ 95640 h 97896"/>
              <a:gd name="connsiteX3" fmla="*/ 29775 w 29775"/>
              <a:gd name="connsiteY3" fmla="*/ 0 h 97896"/>
              <a:gd name="connsiteX0" fmla="*/ 0 w 29775"/>
              <a:gd name="connsiteY0" fmla="*/ 196 h 95640"/>
              <a:gd name="connsiteX1" fmla="*/ 18261 w 29775"/>
              <a:gd name="connsiteY1" fmla="*/ 95640 h 95640"/>
              <a:gd name="connsiteX2" fmla="*/ 29775 w 29775"/>
              <a:gd name="connsiteY2" fmla="*/ 0 h 95640"/>
              <a:gd name="connsiteX0" fmla="*/ 0 w 11514"/>
              <a:gd name="connsiteY0" fmla="*/ 95640 h 95640"/>
              <a:gd name="connsiteX1" fmla="*/ 11514 w 11514"/>
              <a:gd name="connsiteY1" fmla="*/ 0 h 95640"/>
              <a:gd name="connsiteX0" fmla="*/ 0 w 29962"/>
              <a:gd name="connsiteY0" fmla="*/ 91371 h 91371"/>
              <a:gd name="connsiteX1" fmla="*/ 29962 w 29962"/>
              <a:gd name="connsiteY1" fmla="*/ 0 h 91371"/>
              <a:gd name="connsiteX0" fmla="*/ 0 w 29962"/>
              <a:gd name="connsiteY0" fmla="*/ 91371 h 91371"/>
              <a:gd name="connsiteX1" fmla="*/ 29962 w 29962"/>
              <a:gd name="connsiteY1" fmla="*/ 0 h 91371"/>
              <a:gd name="connsiteX0" fmla="*/ 0 w 29962"/>
              <a:gd name="connsiteY0" fmla="*/ 91371 h 91371"/>
              <a:gd name="connsiteX1" fmla="*/ 29962 w 29962"/>
              <a:gd name="connsiteY1" fmla="*/ 0 h 91371"/>
              <a:gd name="connsiteX0" fmla="*/ 0 w 35099"/>
              <a:gd name="connsiteY0" fmla="*/ 354 h 22501"/>
              <a:gd name="connsiteX1" fmla="*/ 35099 w 35099"/>
              <a:gd name="connsiteY1" fmla="*/ 1113 h 22501"/>
              <a:gd name="connsiteX0" fmla="*/ 0 w 35099"/>
              <a:gd name="connsiteY0" fmla="*/ 0 h 33188"/>
              <a:gd name="connsiteX1" fmla="*/ 35099 w 35099"/>
              <a:gd name="connsiteY1" fmla="*/ 759 h 33188"/>
              <a:gd name="connsiteX0" fmla="*/ 0 w 35099"/>
              <a:gd name="connsiteY0" fmla="*/ 66115 h 78034"/>
              <a:gd name="connsiteX1" fmla="*/ 35099 w 35099"/>
              <a:gd name="connsiteY1" fmla="*/ 0 h 78034"/>
              <a:gd name="connsiteX0" fmla="*/ 0 w 35099"/>
              <a:gd name="connsiteY0" fmla="*/ 66115 h 66115"/>
              <a:gd name="connsiteX1" fmla="*/ 35099 w 35099"/>
              <a:gd name="connsiteY1" fmla="*/ 0 h 66115"/>
              <a:gd name="connsiteX0" fmla="*/ 0 w 35099"/>
              <a:gd name="connsiteY0" fmla="*/ 66115 h 66115"/>
              <a:gd name="connsiteX1" fmla="*/ 13974 w 35099"/>
              <a:gd name="connsiteY1" fmla="*/ 42131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3974 w 35099"/>
              <a:gd name="connsiteY1" fmla="*/ 42131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7010 w 35099"/>
              <a:gd name="connsiteY1" fmla="*/ 9050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35099 w 35099"/>
              <a:gd name="connsiteY2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24716 w 35099"/>
              <a:gd name="connsiteY2" fmla="*/ 18298 h 66115"/>
              <a:gd name="connsiteX3" fmla="*/ 35099 w 35099"/>
              <a:gd name="connsiteY3" fmla="*/ 0 h 66115"/>
              <a:gd name="connsiteX0" fmla="*/ 0 w 35099"/>
              <a:gd name="connsiteY0" fmla="*/ 66115 h 66115"/>
              <a:gd name="connsiteX1" fmla="*/ 10705 w 35099"/>
              <a:gd name="connsiteY1" fmla="*/ 7983 h 66115"/>
              <a:gd name="connsiteX2" fmla="*/ 24716 w 35099"/>
              <a:gd name="connsiteY2" fmla="*/ 18298 h 66115"/>
              <a:gd name="connsiteX3" fmla="*/ 35099 w 35099"/>
              <a:gd name="connsiteY3" fmla="*/ 0 h 66115"/>
              <a:gd name="connsiteX0" fmla="*/ 0 w 35099"/>
              <a:gd name="connsiteY0" fmla="*/ 66115 h 69897"/>
              <a:gd name="connsiteX1" fmla="*/ 10705 w 35099"/>
              <a:gd name="connsiteY1" fmla="*/ 7983 h 69897"/>
              <a:gd name="connsiteX2" fmla="*/ 25183 w 35099"/>
              <a:gd name="connsiteY2" fmla="*/ 69877 h 69897"/>
              <a:gd name="connsiteX3" fmla="*/ 35099 w 35099"/>
              <a:gd name="connsiteY3" fmla="*/ 0 h 69897"/>
              <a:gd name="connsiteX0" fmla="*/ 0 w 35099"/>
              <a:gd name="connsiteY0" fmla="*/ 66115 h 69896"/>
              <a:gd name="connsiteX1" fmla="*/ 11873 w 35099"/>
              <a:gd name="connsiteY1" fmla="*/ 7627 h 69896"/>
              <a:gd name="connsiteX2" fmla="*/ 25183 w 35099"/>
              <a:gd name="connsiteY2" fmla="*/ 69877 h 69896"/>
              <a:gd name="connsiteX3" fmla="*/ 35099 w 35099"/>
              <a:gd name="connsiteY3" fmla="*/ 0 h 69896"/>
              <a:gd name="connsiteX0" fmla="*/ 0 w 35099"/>
              <a:gd name="connsiteY0" fmla="*/ 66115 h 69895"/>
              <a:gd name="connsiteX1" fmla="*/ 11873 w 35099"/>
              <a:gd name="connsiteY1" fmla="*/ 7627 h 69895"/>
              <a:gd name="connsiteX2" fmla="*/ 25183 w 35099"/>
              <a:gd name="connsiteY2" fmla="*/ 69877 h 69895"/>
              <a:gd name="connsiteX3" fmla="*/ 35099 w 35099"/>
              <a:gd name="connsiteY3" fmla="*/ 0 h 69895"/>
              <a:gd name="connsiteX0" fmla="*/ 0 w 35099"/>
              <a:gd name="connsiteY0" fmla="*/ 66115 h 69895"/>
              <a:gd name="connsiteX1" fmla="*/ 11873 w 35099"/>
              <a:gd name="connsiteY1" fmla="*/ 7627 h 69895"/>
              <a:gd name="connsiteX2" fmla="*/ 25183 w 35099"/>
              <a:gd name="connsiteY2" fmla="*/ 69877 h 69895"/>
              <a:gd name="connsiteX3" fmla="*/ 35099 w 35099"/>
              <a:gd name="connsiteY3" fmla="*/ 0 h 69895"/>
              <a:gd name="connsiteX0" fmla="*/ 0 w 35644"/>
              <a:gd name="connsiteY0" fmla="*/ 66471 h 70253"/>
              <a:gd name="connsiteX1" fmla="*/ 11873 w 35644"/>
              <a:gd name="connsiteY1" fmla="*/ 7983 h 70253"/>
              <a:gd name="connsiteX2" fmla="*/ 25183 w 35644"/>
              <a:gd name="connsiteY2" fmla="*/ 70233 h 70253"/>
              <a:gd name="connsiteX3" fmla="*/ 35644 w 35644"/>
              <a:gd name="connsiteY3" fmla="*/ 0 h 70253"/>
              <a:gd name="connsiteX0" fmla="*/ 0 w 35644"/>
              <a:gd name="connsiteY0" fmla="*/ 66471 h 70233"/>
              <a:gd name="connsiteX1" fmla="*/ 10316 w 35644"/>
              <a:gd name="connsiteY1" fmla="*/ 513 h 70233"/>
              <a:gd name="connsiteX2" fmla="*/ 25183 w 35644"/>
              <a:gd name="connsiteY2" fmla="*/ 70233 h 70233"/>
              <a:gd name="connsiteX3" fmla="*/ 35644 w 35644"/>
              <a:gd name="connsiteY3" fmla="*/ 0 h 70233"/>
              <a:gd name="connsiteX0" fmla="*/ 0 w 35644"/>
              <a:gd name="connsiteY0" fmla="*/ 66471 h 70233"/>
              <a:gd name="connsiteX1" fmla="*/ 10316 w 35644"/>
              <a:gd name="connsiteY1" fmla="*/ 513 h 70233"/>
              <a:gd name="connsiteX2" fmla="*/ 25183 w 35644"/>
              <a:gd name="connsiteY2" fmla="*/ 70233 h 70233"/>
              <a:gd name="connsiteX3" fmla="*/ 35644 w 35644"/>
              <a:gd name="connsiteY3" fmla="*/ 0 h 70233"/>
              <a:gd name="connsiteX0" fmla="*/ 0 w 35800"/>
              <a:gd name="connsiteY0" fmla="*/ 77854 h 77854"/>
              <a:gd name="connsiteX1" fmla="*/ 10472 w 35800"/>
              <a:gd name="connsiteY1" fmla="*/ 513 h 77854"/>
              <a:gd name="connsiteX2" fmla="*/ 25339 w 35800"/>
              <a:gd name="connsiteY2" fmla="*/ 70233 h 77854"/>
              <a:gd name="connsiteX3" fmla="*/ 35800 w 35800"/>
              <a:gd name="connsiteY3" fmla="*/ 0 h 77854"/>
              <a:gd name="connsiteX0" fmla="*/ 0 w 35800"/>
              <a:gd name="connsiteY0" fmla="*/ 77854 h 77854"/>
              <a:gd name="connsiteX1" fmla="*/ 10472 w 35800"/>
              <a:gd name="connsiteY1" fmla="*/ 513 h 77854"/>
              <a:gd name="connsiteX2" fmla="*/ 25183 w 35800"/>
              <a:gd name="connsiteY2" fmla="*/ 77703 h 77854"/>
              <a:gd name="connsiteX3" fmla="*/ 35800 w 35800"/>
              <a:gd name="connsiteY3" fmla="*/ 0 h 77854"/>
              <a:gd name="connsiteX0" fmla="*/ 0 w 35800"/>
              <a:gd name="connsiteY0" fmla="*/ 78408 h 78408"/>
              <a:gd name="connsiteX1" fmla="*/ 7436 w 35800"/>
              <a:gd name="connsiteY1" fmla="*/ 0 h 78408"/>
              <a:gd name="connsiteX2" fmla="*/ 25183 w 35800"/>
              <a:gd name="connsiteY2" fmla="*/ 78257 h 78408"/>
              <a:gd name="connsiteX3" fmla="*/ 35800 w 35800"/>
              <a:gd name="connsiteY3" fmla="*/ 554 h 78408"/>
              <a:gd name="connsiteX0" fmla="*/ 0 w 35800"/>
              <a:gd name="connsiteY0" fmla="*/ 78408 h 78408"/>
              <a:gd name="connsiteX1" fmla="*/ 7436 w 35800"/>
              <a:gd name="connsiteY1" fmla="*/ 0 h 78408"/>
              <a:gd name="connsiteX2" fmla="*/ 24327 w 35800"/>
              <a:gd name="connsiteY2" fmla="*/ 78257 h 78408"/>
              <a:gd name="connsiteX3" fmla="*/ 35800 w 35800"/>
              <a:gd name="connsiteY3" fmla="*/ 554 h 78408"/>
              <a:gd name="connsiteX0" fmla="*/ 0 w 35800"/>
              <a:gd name="connsiteY0" fmla="*/ 77854 h 77854"/>
              <a:gd name="connsiteX1" fmla="*/ 7202 w 35800"/>
              <a:gd name="connsiteY1" fmla="*/ 513 h 77854"/>
              <a:gd name="connsiteX2" fmla="*/ 24327 w 35800"/>
              <a:gd name="connsiteY2" fmla="*/ 77703 h 77854"/>
              <a:gd name="connsiteX3" fmla="*/ 35800 w 35800"/>
              <a:gd name="connsiteY3" fmla="*/ 0 h 77854"/>
              <a:gd name="connsiteX0" fmla="*/ 0 w 39225"/>
              <a:gd name="connsiteY0" fmla="*/ 77498 h 77703"/>
              <a:gd name="connsiteX1" fmla="*/ 10627 w 39225"/>
              <a:gd name="connsiteY1" fmla="*/ 513 h 77703"/>
              <a:gd name="connsiteX2" fmla="*/ 27752 w 39225"/>
              <a:gd name="connsiteY2" fmla="*/ 77703 h 77703"/>
              <a:gd name="connsiteX3" fmla="*/ 39225 w 39225"/>
              <a:gd name="connsiteY3" fmla="*/ 0 h 77703"/>
              <a:gd name="connsiteX0" fmla="*/ 0 w 44829"/>
              <a:gd name="connsiteY0" fmla="*/ 77142 h 77347"/>
              <a:gd name="connsiteX1" fmla="*/ 10627 w 44829"/>
              <a:gd name="connsiteY1" fmla="*/ 157 h 77347"/>
              <a:gd name="connsiteX2" fmla="*/ 27752 w 44829"/>
              <a:gd name="connsiteY2" fmla="*/ 77347 h 77347"/>
              <a:gd name="connsiteX3" fmla="*/ 44829 w 44829"/>
              <a:gd name="connsiteY3" fmla="*/ 0 h 77347"/>
              <a:gd name="connsiteX0" fmla="*/ 0 w 44829"/>
              <a:gd name="connsiteY0" fmla="*/ 77142 h 77347"/>
              <a:gd name="connsiteX1" fmla="*/ 10627 w 44829"/>
              <a:gd name="connsiteY1" fmla="*/ 157 h 77347"/>
              <a:gd name="connsiteX2" fmla="*/ 27752 w 44829"/>
              <a:gd name="connsiteY2" fmla="*/ 77347 h 77347"/>
              <a:gd name="connsiteX3" fmla="*/ 44829 w 44829"/>
              <a:gd name="connsiteY3" fmla="*/ 0 h 77347"/>
              <a:gd name="connsiteX0" fmla="*/ 752 w 45581"/>
              <a:gd name="connsiteY0" fmla="*/ 77142 h 82687"/>
              <a:gd name="connsiteX1" fmla="*/ 793 w 45581"/>
              <a:gd name="connsiteY1" fmla="*/ 76991 h 82687"/>
              <a:gd name="connsiteX2" fmla="*/ 11379 w 45581"/>
              <a:gd name="connsiteY2" fmla="*/ 157 h 82687"/>
              <a:gd name="connsiteX3" fmla="*/ 28504 w 45581"/>
              <a:gd name="connsiteY3" fmla="*/ 77347 h 82687"/>
              <a:gd name="connsiteX4" fmla="*/ 45581 w 45581"/>
              <a:gd name="connsiteY4" fmla="*/ 0 h 82687"/>
              <a:gd name="connsiteX0" fmla="*/ 1175 w 46004"/>
              <a:gd name="connsiteY0" fmla="*/ 77142 h 82952"/>
              <a:gd name="connsiteX1" fmla="*/ 671 w 46004"/>
              <a:gd name="connsiteY1" fmla="*/ 77347 h 82952"/>
              <a:gd name="connsiteX2" fmla="*/ 11802 w 46004"/>
              <a:gd name="connsiteY2" fmla="*/ 157 h 82952"/>
              <a:gd name="connsiteX3" fmla="*/ 28927 w 46004"/>
              <a:gd name="connsiteY3" fmla="*/ 77347 h 82952"/>
              <a:gd name="connsiteX4" fmla="*/ 46004 w 46004"/>
              <a:gd name="connsiteY4" fmla="*/ 0 h 82952"/>
              <a:gd name="connsiteX0" fmla="*/ 1175 w 46004"/>
              <a:gd name="connsiteY0" fmla="*/ 77142 h 82952"/>
              <a:gd name="connsiteX1" fmla="*/ 671 w 46004"/>
              <a:gd name="connsiteY1" fmla="*/ 77347 h 82952"/>
              <a:gd name="connsiteX2" fmla="*/ 11802 w 46004"/>
              <a:gd name="connsiteY2" fmla="*/ 157 h 82952"/>
              <a:gd name="connsiteX3" fmla="*/ 28927 w 46004"/>
              <a:gd name="connsiteY3" fmla="*/ 77347 h 82952"/>
              <a:gd name="connsiteX4" fmla="*/ 46004 w 46004"/>
              <a:gd name="connsiteY4" fmla="*/ 0 h 82952"/>
              <a:gd name="connsiteX0" fmla="*/ 0 w 44829"/>
              <a:gd name="connsiteY0" fmla="*/ 77142 h 77347"/>
              <a:gd name="connsiteX1" fmla="*/ 10627 w 44829"/>
              <a:gd name="connsiteY1" fmla="*/ 157 h 77347"/>
              <a:gd name="connsiteX2" fmla="*/ 27752 w 44829"/>
              <a:gd name="connsiteY2" fmla="*/ 77347 h 77347"/>
              <a:gd name="connsiteX3" fmla="*/ 44829 w 44829"/>
              <a:gd name="connsiteY3" fmla="*/ 0 h 77347"/>
              <a:gd name="connsiteX0" fmla="*/ 0 w 45296"/>
              <a:gd name="connsiteY0" fmla="*/ 77498 h 77498"/>
              <a:gd name="connsiteX1" fmla="*/ 11094 w 45296"/>
              <a:gd name="connsiteY1" fmla="*/ 157 h 77498"/>
              <a:gd name="connsiteX2" fmla="*/ 28219 w 45296"/>
              <a:gd name="connsiteY2" fmla="*/ 77347 h 77498"/>
              <a:gd name="connsiteX3" fmla="*/ 45296 w 45296"/>
              <a:gd name="connsiteY3" fmla="*/ 0 h 77498"/>
              <a:gd name="connsiteX0" fmla="*/ 0 w 45296"/>
              <a:gd name="connsiteY0" fmla="*/ 77498 h 77498"/>
              <a:gd name="connsiteX1" fmla="*/ 11094 w 45296"/>
              <a:gd name="connsiteY1" fmla="*/ 157 h 77498"/>
              <a:gd name="connsiteX2" fmla="*/ 28219 w 45296"/>
              <a:gd name="connsiteY2" fmla="*/ 77347 h 77498"/>
              <a:gd name="connsiteX3" fmla="*/ 45296 w 45296"/>
              <a:gd name="connsiteY3" fmla="*/ 0 h 77498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219 w 45296"/>
              <a:gd name="connsiteY2" fmla="*/ 77546 h 77697"/>
              <a:gd name="connsiteX3" fmla="*/ 45296 w 45296"/>
              <a:gd name="connsiteY3" fmla="*/ 199 h 77697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375 w 45296"/>
              <a:gd name="connsiteY2" fmla="*/ 77546 h 77697"/>
              <a:gd name="connsiteX3" fmla="*/ 45296 w 45296"/>
              <a:gd name="connsiteY3" fmla="*/ 199 h 77697"/>
              <a:gd name="connsiteX0" fmla="*/ 0 w 45296"/>
              <a:gd name="connsiteY0" fmla="*/ 77697 h 77902"/>
              <a:gd name="connsiteX1" fmla="*/ 11172 w 45296"/>
              <a:gd name="connsiteY1" fmla="*/ 0 h 77902"/>
              <a:gd name="connsiteX2" fmla="*/ 27986 w 45296"/>
              <a:gd name="connsiteY2" fmla="*/ 77902 h 77902"/>
              <a:gd name="connsiteX3" fmla="*/ 45296 w 45296"/>
              <a:gd name="connsiteY3" fmla="*/ 199 h 77902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297 w 45296"/>
              <a:gd name="connsiteY2" fmla="*/ 76835 h 77697"/>
              <a:gd name="connsiteX3" fmla="*/ 45296 w 45296"/>
              <a:gd name="connsiteY3" fmla="*/ 199 h 77697"/>
              <a:gd name="connsiteX0" fmla="*/ 0 w 45296"/>
              <a:gd name="connsiteY0" fmla="*/ 77697 h 77697"/>
              <a:gd name="connsiteX1" fmla="*/ 11172 w 45296"/>
              <a:gd name="connsiteY1" fmla="*/ 0 h 77697"/>
              <a:gd name="connsiteX2" fmla="*/ 28297 w 45296"/>
              <a:gd name="connsiteY2" fmla="*/ 77191 h 77697"/>
              <a:gd name="connsiteX3" fmla="*/ 45296 w 45296"/>
              <a:gd name="connsiteY3" fmla="*/ 199 h 77697"/>
              <a:gd name="connsiteX0" fmla="*/ 0 w 33776"/>
              <a:gd name="connsiteY0" fmla="*/ 77697 h 77697"/>
              <a:gd name="connsiteX1" fmla="*/ 11172 w 33776"/>
              <a:gd name="connsiteY1" fmla="*/ 0 h 77697"/>
              <a:gd name="connsiteX2" fmla="*/ 28297 w 33776"/>
              <a:gd name="connsiteY2" fmla="*/ 77191 h 77697"/>
              <a:gd name="connsiteX3" fmla="*/ 33776 w 33776"/>
              <a:gd name="connsiteY3" fmla="*/ 25633 h 77697"/>
              <a:gd name="connsiteX0" fmla="*/ 0 w 33776"/>
              <a:gd name="connsiteY0" fmla="*/ 77697 h 77697"/>
              <a:gd name="connsiteX1" fmla="*/ 11172 w 33776"/>
              <a:gd name="connsiteY1" fmla="*/ 0 h 77697"/>
              <a:gd name="connsiteX2" fmla="*/ 28297 w 33776"/>
              <a:gd name="connsiteY2" fmla="*/ 77191 h 77697"/>
              <a:gd name="connsiteX3" fmla="*/ 33776 w 33776"/>
              <a:gd name="connsiteY3" fmla="*/ 25633 h 77697"/>
              <a:gd name="connsiteX0" fmla="*/ 0 w 33776"/>
              <a:gd name="connsiteY0" fmla="*/ 147357 h 147357"/>
              <a:gd name="connsiteX1" fmla="*/ 11172 w 33776"/>
              <a:gd name="connsiteY1" fmla="*/ 69660 h 147357"/>
              <a:gd name="connsiteX2" fmla="*/ 22303 w 33776"/>
              <a:gd name="connsiteY2" fmla="*/ 261 h 147357"/>
              <a:gd name="connsiteX3" fmla="*/ 33776 w 33776"/>
              <a:gd name="connsiteY3" fmla="*/ 95293 h 147357"/>
              <a:gd name="connsiteX0" fmla="*/ 0 w 33776"/>
              <a:gd name="connsiteY0" fmla="*/ 147097 h 147097"/>
              <a:gd name="connsiteX1" fmla="*/ 11172 w 33776"/>
              <a:gd name="connsiteY1" fmla="*/ 69400 h 147097"/>
              <a:gd name="connsiteX2" fmla="*/ 22303 w 33776"/>
              <a:gd name="connsiteY2" fmla="*/ 1 h 147097"/>
              <a:gd name="connsiteX3" fmla="*/ 33776 w 33776"/>
              <a:gd name="connsiteY3" fmla="*/ 95033 h 147097"/>
              <a:gd name="connsiteX0" fmla="*/ 0 w 33776"/>
              <a:gd name="connsiteY0" fmla="*/ 146635 h 146635"/>
              <a:gd name="connsiteX1" fmla="*/ 11172 w 33776"/>
              <a:gd name="connsiteY1" fmla="*/ 68938 h 146635"/>
              <a:gd name="connsiteX2" fmla="*/ 22537 w 33776"/>
              <a:gd name="connsiteY2" fmla="*/ 1 h 146635"/>
              <a:gd name="connsiteX3" fmla="*/ 33776 w 33776"/>
              <a:gd name="connsiteY3" fmla="*/ 94571 h 146635"/>
              <a:gd name="connsiteX0" fmla="*/ 0 w 33776"/>
              <a:gd name="connsiteY0" fmla="*/ 146635 h 146635"/>
              <a:gd name="connsiteX1" fmla="*/ 12573 w 33776"/>
              <a:gd name="connsiteY1" fmla="*/ 92984 h 146635"/>
              <a:gd name="connsiteX2" fmla="*/ 22537 w 33776"/>
              <a:gd name="connsiteY2" fmla="*/ 1 h 146635"/>
              <a:gd name="connsiteX3" fmla="*/ 33776 w 33776"/>
              <a:gd name="connsiteY3" fmla="*/ 94571 h 146635"/>
              <a:gd name="connsiteX0" fmla="*/ 0 w 33776"/>
              <a:gd name="connsiteY0" fmla="*/ 146635 h 146635"/>
              <a:gd name="connsiteX1" fmla="*/ 11328 w 33776"/>
              <a:gd name="connsiteY1" fmla="*/ 93909 h 146635"/>
              <a:gd name="connsiteX2" fmla="*/ 22537 w 33776"/>
              <a:gd name="connsiteY2" fmla="*/ 1 h 146635"/>
              <a:gd name="connsiteX3" fmla="*/ 33776 w 33776"/>
              <a:gd name="connsiteY3" fmla="*/ 94571 h 146635"/>
              <a:gd name="connsiteX0" fmla="*/ 0 w 33776"/>
              <a:gd name="connsiteY0" fmla="*/ 146635 h 146635"/>
              <a:gd name="connsiteX1" fmla="*/ 11328 w 33776"/>
              <a:gd name="connsiteY1" fmla="*/ 93909 h 146635"/>
              <a:gd name="connsiteX2" fmla="*/ 22537 w 33776"/>
              <a:gd name="connsiteY2" fmla="*/ 1 h 146635"/>
              <a:gd name="connsiteX3" fmla="*/ 33776 w 33776"/>
              <a:gd name="connsiteY3" fmla="*/ 94571 h 146635"/>
              <a:gd name="connsiteX0" fmla="*/ 0 w 33854"/>
              <a:gd name="connsiteY0" fmla="*/ 120277 h 120277"/>
              <a:gd name="connsiteX1" fmla="*/ 11406 w 33854"/>
              <a:gd name="connsiteY1" fmla="*/ 93909 h 120277"/>
              <a:gd name="connsiteX2" fmla="*/ 22615 w 33854"/>
              <a:gd name="connsiteY2" fmla="*/ 1 h 120277"/>
              <a:gd name="connsiteX3" fmla="*/ 33854 w 33854"/>
              <a:gd name="connsiteY3" fmla="*/ 94571 h 120277"/>
              <a:gd name="connsiteX0" fmla="*/ 0 w 33854"/>
              <a:gd name="connsiteY0" fmla="*/ 120277 h 120277"/>
              <a:gd name="connsiteX1" fmla="*/ 11406 w 33854"/>
              <a:gd name="connsiteY1" fmla="*/ 93909 h 120277"/>
              <a:gd name="connsiteX2" fmla="*/ 22615 w 33854"/>
              <a:gd name="connsiteY2" fmla="*/ 1 h 120277"/>
              <a:gd name="connsiteX3" fmla="*/ 33854 w 33854"/>
              <a:gd name="connsiteY3" fmla="*/ 94571 h 120277"/>
              <a:gd name="connsiteX0" fmla="*/ 0 w 33854"/>
              <a:gd name="connsiteY0" fmla="*/ 120277 h 120277"/>
              <a:gd name="connsiteX1" fmla="*/ 11406 w 33854"/>
              <a:gd name="connsiteY1" fmla="*/ 93909 h 120277"/>
              <a:gd name="connsiteX2" fmla="*/ 22615 w 33854"/>
              <a:gd name="connsiteY2" fmla="*/ 1 h 120277"/>
              <a:gd name="connsiteX3" fmla="*/ 33854 w 33854"/>
              <a:gd name="connsiteY3" fmla="*/ 94571 h 120277"/>
              <a:gd name="connsiteX0" fmla="*/ 0 w 33854"/>
              <a:gd name="connsiteY0" fmla="*/ 120277 h 120277"/>
              <a:gd name="connsiteX1" fmla="*/ 11406 w 33854"/>
              <a:gd name="connsiteY1" fmla="*/ 93909 h 120277"/>
              <a:gd name="connsiteX2" fmla="*/ 22615 w 33854"/>
              <a:gd name="connsiteY2" fmla="*/ 1 h 120277"/>
              <a:gd name="connsiteX3" fmla="*/ 33854 w 33854"/>
              <a:gd name="connsiteY3" fmla="*/ 94571 h 120277"/>
              <a:gd name="connsiteX0" fmla="*/ 0 w 33854"/>
              <a:gd name="connsiteY0" fmla="*/ 120277 h 120277"/>
              <a:gd name="connsiteX1" fmla="*/ 11406 w 33854"/>
              <a:gd name="connsiteY1" fmla="*/ 93909 h 120277"/>
              <a:gd name="connsiteX2" fmla="*/ 22615 w 33854"/>
              <a:gd name="connsiteY2" fmla="*/ 1 h 120277"/>
              <a:gd name="connsiteX3" fmla="*/ 33854 w 33854"/>
              <a:gd name="connsiteY3" fmla="*/ 93184 h 120277"/>
              <a:gd name="connsiteX0" fmla="*/ 0 w 33854"/>
              <a:gd name="connsiteY0" fmla="*/ 119352 h 119352"/>
              <a:gd name="connsiteX1" fmla="*/ 11406 w 33854"/>
              <a:gd name="connsiteY1" fmla="*/ 92984 h 119352"/>
              <a:gd name="connsiteX2" fmla="*/ 22383 w 33854"/>
              <a:gd name="connsiteY2" fmla="*/ 1 h 119352"/>
              <a:gd name="connsiteX3" fmla="*/ 33854 w 33854"/>
              <a:gd name="connsiteY3" fmla="*/ 92259 h 119352"/>
              <a:gd name="connsiteX0" fmla="*/ 0 w 33854"/>
              <a:gd name="connsiteY0" fmla="*/ 117965 h 117965"/>
              <a:gd name="connsiteX1" fmla="*/ 11406 w 33854"/>
              <a:gd name="connsiteY1" fmla="*/ 91597 h 117965"/>
              <a:gd name="connsiteX2" fmla="*/ 22538 w 33854"/>
              <a:gd name="connsiteY2" fmla="*/ 1 h 117965"/>
              <a:gd name="connsiteX3" fmla="*/ 33854 w 33854"/>
              <a:gd name="connsiteY3" fmla="*/ 90872 h 117965"/>
              <a:gd name="connsiteX0" fmla="*/ 0 w 33854"/>
              <a:gd name="connsiteY0" fmla="*/ 120739 h 120739"/>
              <a:gd name="connsiteX1" fmla="*/ 11406 w 33854"/>
              <a:gd name="connsiteY1" fmla="*/ 94371 h 120739"/>
              <a:gd name="connsiteX2" fmla="*/ 22615 w 33854"/>
              <a:gd name="connsiteY2" fmla="*/ 0 h 120739"/>
              <a:gd name="connsiteX3" fmla="*/ 33854 w 33854"/>
              <a:gd name="connsiteY3" fmla="*/ 93646 h 120739"/>
              <a:gd name="connsiteX0" fmla="*/ 0 w 33854"/>
              <a:gd name="connsiteY0" fmla="*/ 123051 h 123051"/>
              <a:gd name="connsiteX1" fmla="*/ 11406 w 33854"/>
              <a:gd name="connsiteY1" fmla="*/ 96683 h 123051"/>
              <a:gd name="connsiteX2" fmla="*/ 22615 w 33854"/>
              <a:gd name="connsiteY2" fmla="*/ 0 h 123051"/>
              <a:gd name="connsiteX3" fmla="*/ 33854 w 33854"/>
              <a:gd name="connsiteY3" fmla="*/ 95958 h 123051"/>
              <a:gd name="connsiteX0" fmla="*/ 0 w 33854"/>
              <a:gd name="connsiteY0" fmla="*/ 123513 h 123513"/>
              <a:gd name="connsiteX1" fmla="*/ 11406 w 33854"/>
              <a:gd name="connsiteY1" fmla="*/ 97145 h 123513"/>
              <a:gd name="connsiteX2" fmla="*/ 22460 w 33854"/>
              <a:gd name="connsiteY2" fmla="*/ 0 h 123513"/>
              <a:gd name="connsiteX3" fmla="*/ 33854 w 33854"/>
              <a:gd name="connsiteY3" fmla="*/ 96420 h 123513"/>
              <a:gd name="connsiteX0" fmla="*/ 0 w 33854"/>
              <a:gd name="connsiteY0" fmla="*/ 123516 h 123516"/>
              <a:gd name="connsiteX1" fmla="*/ 11406 w 33854"/>
              <a:gd name="connsiteY1" fmla="*/ 97148 h 123516"/>
              <a:gd name="connsiteX2" fmla="*/ 22460 w 33854"/>
              <a:gd name="connsiteY2" fmla="*/ 3 h 123516"/>
              <a:gd name="connsiteX3" fmla="*/ 33854 w 33854"/>
              <a:gd name="connsiteY3" fmla="*/ 96423 h 123516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33854"/>
              <a:gd name="connsiteY0" fmla="*/ 123514 h 123514"/>
              <a:gd name="connsiteX1" fmla="*/ 11406 w 33854"/>
              <a:gd name="connsiteY1" fmla="*/ 97146 h 123514"/>
              <a:gd name="connsiteX2" fmla="*/ 22460 w 33854"/>
              <a:gd name="connsiteY2" fmla="*/ 1 h 123514"/>
              <a:gd name="connsiteX3" fmla="*/ 33854 w 33854"/>
              <a:gd name="connsiteY3" fmla="*/ 96421 h 123514"/>
              <a:gd name="connsiteX0" fmla="*/ 0 w 22448"/>
              <a:gd name="connsiteY0" fmla="*/ 97146 h 97146"/>
              <a:gd name="connsiteX1" fmla="*/ 11054 w 22448"/>
              <a:gd name="connsiteY1" fmla="*/ 1 h 97146"/>
              <a:gd name="connsiteX2" fmla="*/ 22448 w 22448"/>
              <a:gd name="connsiteY2" fmla="*/ 96421 h 97146"/>
              <a:gd name="connsiteX0" fmla="*/ 0 w 11394"/>
              <a:gd name="connsiteY0" fmla="*/ 1 h 96421"/>
              <a:gd name="connsiteX1" fmla="*/ 11394 w 11394"/>
              <a:gd name="connsiteY1" fmla="*/ 96421 h 96421"/>
              <a:gd name="connsiteX0" fmla="*/ 0 w 16727"/>
              <a:gd name="connsiteY0" fmla="*/ 1 h 90872"/>
              <a:gd name="connsiteX1" fmla="*/ 16727 w 16727"/>
              <a:gd name="connsiteY1" fmla="*/ 90872 h 90872"/>
              <a:gd name="connsiteX0" fmla="*/ 0 w 16727"/>
              <a:gd name="connsiteY0" fmla="*/ 0 h 90871"/>
              <a:gd name="connsiteX1" fmla="*/ 16727 w 16727"/>
              <a:gd name="connsiteY1" fmla="*/ 90871 h 90871"/>
              <a:gd name="connsiteX0" fmla="*/ 0 w 16727"/>
              <a:gd name="connsiteY0" fmla="*/ 0 h 90871"/>
              <a:gd name="connsiteX1" fmla="*/ 16727 w 16727"/>
              <a:gd name="connsiteY1" fmla="*/ 90871 h 90871"/>
              <a:gd name="connsiteX0" fmla="*/ 0 w 16727"/>
              <a:gd name="connsiteY0" fmla="*/ 0 h 90871"/>
              <a:gd name="connsiteX1" fmla="*/ 16727 w 16727"/>
              <a:gd name="connsiteY1" fmla="*/ 90871 h 90871"/>
              <a:gd name="connsiteX0" fmla="*/ 0 w 16727"/>
              <a:gd name="connsiteY0" fmla="*/ 0 h 87620"/>
              <a:gd name="connsiteX1" fmla="*/ 16727 w 16727"/>
              <a:gd name="connsiteY1" fmla="*/ 87620 h 87620"/>
              <a:gd name="connsiteX0" fmla="*/ 0 w 22150"/>
              <a:gd name="connsiteY0" fmla="*/ 0 h 24977"/>
              <a:gd name="connsiteX1" fmla="*/ 22150 w 22150"/>
              <a:gd name="connsiteY1" fmla="*/ 23522 h 24977"/>
              <a:gd name="connsiteX0" fmla="*/ 0 w 22150"/>
              <a:gd name="connsiteY0" fmla="*/ 44113 h 67635"/>
              <a:gd name="connsiteX1" fmla="*/ 22150 w 22150"/>
              <a:gd name="connsiteY1" fmla="*/ 67635 h 67635"/>
              <a:gd name="connsiteX0" fmla="*/ 0 w 22303"/>
              <a:gd name="connsiteY0" fmla="*/ 51502 h 51502"/>
              <a:gd name="connsiteX1" fmla="*/ 22303 w 22303"/>
              <a:gd name="connsiteY1" fmla="*/ 44368 h 51502"/>
              <a:gd name="connsiteX0" fmla="*/ 0 w 22303"/>
              <a:gd name="connsiteY0" fmla="*/ 72533 h 72533"/>
              <a:gd name="connsiteX1" fmla="*/ 22303 w 22303"/>
              <a:gd name="connsiteY1" fmla="*/ 65399 h 72533"/>
              <a:gd name="connsiteX0" fmla="*/ 0 w 22074"/>
              <a:gd name="connsiteY0" fmla="*/ 72407 h 72407"/>
              <a:gd name="connsiteX1" fmla="*/ 22074 w 22074"/>
              <a:gd name="connsiteY1" fmla="*/ 65737 h 72407"/>
              <a:gd name="connsiteX0" fmla="*/ 0 w 22074"/>
              <a:gd name="connsiteY0" fmla="*/ 71170 h 71170"/>
              <a:gd name="connsiteX1" fmla="*/ 22074 w 22074"/>
              <a:gd name="connsiteY1" fmla="*/ 64500 h 71170"/>
              <a:gd name="connsiteX0" fmla="*/ 0 w 21998"/>
              <a:gd name="connsiteY0" fmla="*/ 72593 h 72593"/>
              <a:gd name="connsiteX1" fmla="*/ 21998 w 21998"/>
              <a:gd name="connsiteY1" fmla="*/ 60814 h 72593"/>
              <a:gd name="connsiteX0" fmla="*/ 0 w 22227"/>
              <a:gd name="connsiteY0" fmla="*/ 76042 h 76042"/>
              <a:gd name="connsiteX1" fmla="*/ 22227 w 22227"/>
              <a:gd name="connsiteY1" fmla="*/ 52651 h 76042"/>
              <a:gd name="connsiteX0" fmla="*/ 0 w 22227"/>
              <a:gd name="connsiteY0" fmla="*/ 82182 h 82182"/>
              <a:gd name="connsiteX1" fmla="*/ 22227 w 22227"/>
              <a:gd name="connsiteY1" fmla="*/ 58791 h 82182"/>
              <a:gd name="connsiteX0" fmla="*/ 0 w 10771"/>
              <a:gd name="connsiteY0" fmla="*/ 101757 h 101757"/>
              <a:gd name="connsiteX1" fmla="*/ 10771 w 10771"/>
              <a:gd name="connsiteY1" fmla="*/ 26344 h 101757"/>
              <a:gd name="connsiteX0" fmla="*/ 0 w 10771"/>
              <a:gd name="connsiteY0" fmla="*/ 75429 h 75429"/>
              <a:gd name="connsiteX1" fmla="*/ 10771 w 10771"/>
              <a:gd name="connsiteY1" fmla="*/ 16 h 75429"/>
              <a:gd name="connsiteX0" fmla="*/ 0 w 10848"/>
              <a:gd name="connsiteY0" fmla="*/ 68939 h 68939"/>
              <a:gd name="connsiteX1" fmla="*/ 10848 w 10848"/>
              <a:gd name="connsiteY1" fmla="*/ 29 h 68939"/>
              <a:gd name="connsiteX0" fmla="*/ 0 w 10848"/>
              <a:gd name="connsiteY0" fmla="*/ 68910 h 68910"/>
              <a:gd name="connsiteX1" fmla="*/ 10848 w 10848"/>
              <a:gd name="connsiteY1" fmla="*/ 0 h 68910"/>
              <a:gd name="connsiteX0" fmla="*/ 0 w 10925"/>
              <a:gd name="connsiteY0" fmla="*/ 67052 h 67052"/>
              <a:gd name="connsiteX1" fmla="*/ 10925 w 10925"/>
              <a:gd name="connsiteY1" fmla="*/ 0 h 67052"/>
              <a:gd name="connsiteX0" fmla="*/ 0 w 11309"/>
              <a:gd name="connsiteY0" fmla="*/ 67981 h 67981"/>
              <a:gd name="connsiteX1" fmla="*/ 11309 w 11309"/>
              <a:gd name="connsiteY1" fmla="*/ 0 h 67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309" h="67981">
                <a:moveTo>
                  <a:pt x="0" y="67981"/>
                </a:moveTo>
                <a:cubicBezTo>
                  <a:pt x="3422" y="4073"/>
                  <a:pt x="6831" y="41293"/>
                  <a:pt x="11309" y="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721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6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53" y="152400"/>
            <a:ext cx="1417258" cy="2834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1410" y="4876800"/>
            <a:ext cx="8578938" cy="396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1217" y="5816252"/>
            <a:ext cx="3874520" cy="3594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4061" y="6245062"/>
            <a:ext cx="6613139" cy="3968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32148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19380" y="5372785"/>
            <a:ext cx="3117902" cy="2834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7" name="Straight Arrow Connector 26"/>
          <p:cNvCxnSpPr/>
          <p:nvPr/>
        </p:nvCxnSpPr>
        <p:spPr bwMode="auto">
          <a:xfrm flipV="1">
            <a:off x="4572000" y="495822"/>
            <a:ext cx="0" cy="4114800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/>
          <p:nvPr/>
        </p:nvCxnSpPr>
        <p:spPr bwMode="auto">
          <a:xfrm flipV="1">
            <a:off x="762000" y="2586617"/>
            <a:ext cx="7620000" cy="0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" name="Group 3"/>
          <p:cNvGrpSpPr/>
          <p:nvPr/>
        </p:nvGrpSpPr>
        <p:grpSpPr>
          <a:xfrm>
            <a:off x="888390" y="1031096"/>
            <a:ext cx="7366262" cy="3529422"/>
            <a:chOff x="888390" y="826718"/>
            <a:chExt cx="7366262" cy="3529422"/>
          </a:xfrm>
        </p:grpSpPr>
        <p:sp>
          <p:nvSpPr>
            <p:cNvPr id="29" name="Freeform 52"/>
            <p:cNvSpPr>
              <a:spLocks/>
            </p:cNvSpPr>
            <p:nvPr/>
          </p:nvSpPr>
          <p:spPr bwMode="auto">
            <a:xfrm flipH="1">
              <a:off x="888390" y="1372635"/>
              <a:ext cx="3683485" cy="2983505"/>
            </a:xfrm>
            <a:custGeom>
              <a:avLst/>
              <a:gdLst>
                <a:gd name="T0" fmla="*/ 0 w 1160"/>
                <a:gd name="T1" fmla="*/ 0 h 714"/>
                <a:gd name="T2" fmla="*/ 129 w 1160"/>
                <a:gd name="T3" fmla="*/ 194 h 714"/>
                <a:gd name="T4" fmla="*/ 240 w 1160"/>
                <a:gd name="T5" fmla="*/ 333 h 714"/>
                <a:gd name="T6" fmla="*/ 370 w 1160"/>
                <a:gd name="T7" fmla="*/ 454 h 714"/>
                <a:gd name="T8" fmla="*/ 714 w 1160"/>
                <a:gd name="T9" fmla="*/ 593 h 714"/>
                <a:gd name="T10" fmla="*/ 1160 w 1160"/>
                <a:gd name="T11" fmla="*/ 714 h 714"/>
                <a:gd name="connsiteX0" fmla="*/ 0 w 10000"/>
                <a:gd name="connsiteY0" fmla="*/ 0 h 10000"/>
                <a:gd name="connsiteX1" fmla="*/ 1112 w 10000"/>
                <a:gd name="connsiteY1" fmla="*/ 2717 h 10000"/>
                <a:gd name="connsiteX2" fmla="*/ 2069 w 10000"/>
                <a:gd name="connsiteY2" fmla="*/ 4664 h 10000"/>
                <a:gd name="connsiteX3" fmla="*/ 3190 w 10000"/>
                <a:gd name="connsiteY3" fmla="*/ 6359 h 10000"/>
                <a:gd name="connsiteX4" fmla="*/ 10000 w 10000"/>
                <a:gd name="connsiteY4" fmla="*/ 10000 h 10000"/>
                <a:gd name="connsiteX0" fmla="*/ 0 w 10000"/>
                <a:gd name="connsiteY0" fmla="*/ 0 h 10000"/>
                <a:gd name="connsiteX1" fmla="*/ 1112 w 10000"/>
                <a:gd name="connsiteY1" fmla="*/ 2717 h 10000"/>
                <a:gd name="connsiteX2" fmla="*/ 3190 w 10000"/>
                <a:gd name="connsiteY2" fmla="*/ 6359 h 10000"/>
                <a:gd name="connsiteX3" fmla="*/ 10000 w 10000"/>
                <a:gd name="connsiteY3" fmla="*/ 10000 h 10000"/>
                <a:gd name="connsiteX0" fmla="*/ 0 w 10000"/>
                <a:gd name="connsiteY0" fmla="*/ 0 h 10000"/>
                <a:gd name="connsiteX1" fmla="*/ 3190 w 10000"/>
                <a:gd name="connsiteY1" fmla="*/ 6359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90 w 10000"/>
                <a:gd name="connsiteY1" fmla="*/ 6359 h 10000"/>
                <a:gd name="connsiteX2" fmla="*/ 10000 w 10000"/>
                <a:gd name="connsiteY2" fmla="*/ 10000 h 10000"/>
                <a:gd name="connsiteX0" fmla="*/ 1399 w 52035"/>
                <a:gd name="connsiteY0" fmla="*/ 0 h 13014"/>
                <a:gd name="connsiteX1" fmla="*/ 4589 w 52035"/>
                <a:gd name="connsiteY1" fmla="*/ 6359 h 13014"/>
                <a:gd name="connsiteX2" fmla="*/ 52035 w 52035"/>
                <a:gd name="connsiteY2" fmla="*/ 13014 h 13014"/>
                <a:gd name="connsiteX0" fmla="*/ 0 w 50636"/>
                <a:gd name="connsiteY0" fmla="*/ 0 h 13014"/>
                <a:gd name="connsiteX1" fmla="*/ 29101 w 50636"/>
                <a:gd name="connsiteY1" fmla="*/ 1724 h 13014"/>
                <a:gd name="connsiteX2" fmla="*/ 3190 w 50636"/>
                <a:gd name="connsiteY2" fmla="*/ 6359 h 13014"/>
                <a:gd name="connsiteX3" fmla="*/ 50636 w 50636"/>
                <a:gd name="connsiteY3" fmla="*/ 13014 h 13014"/>
                <a:gd name="connsiteX0" fmla="*/ 0 w 56948"/>
                <a:gd name="connsiteY0" fmla="*/ 9306 h 11361"/>
                <a:gd name="connsiteX1" fmla="*/ 35413 w 56948"/>
                <a:gd name="connsiteY1" fmla="*/ 71 h 11361"/>
                <a:gd name="connsiteX2" fmla="*/ 9502 w 56948"/>
                <a:gd name="connsiteY2" fmla="*/ 4706 h 11361"/>
                <a:gd name="connsiteX3" fmla="*/ 56948 w 56948"/>
                <a:gd name="connsiteY3" fmla="*/ 11361 h 11361"/>
                <a:gd name="connsiteX0" fmla="*/ 0 w 56948"/>
                <a:gd name="connsiteY0" fmla="*/ 9244 h 11299"/>
                <a:gd name="connsiteX1" fmla="*/ 35413 w 56948"/>
                <a:gd name="connsiteY1" fmla="*/ 9 h 11299"/>
                <a:gd name="connsiteX2" fmla="*/ 56948 w 56948"/>
                <a:gd name="connsiteY2" fmla="*/ 11299 h 11299"/>
                <a:gd name="connsiteX0" fmla="*/ 0 w 71151"/>
                <a:gd name="connsiteY0" fmla="*/ 14173 h 14216"/>
                <a:gd name="connsiteX1" fmla="*/ 49616 w 71151"/>
                <a:gd name="connsiteY1" fmla="*/ 6 h 14216"/>
                <a:gd name="connsiteX2" fmla="*/ 71151 w 71151"/>
                <a:gd name="connsiteY2" fmla="*/ 11296 h 14216"/>
                <a:gd name="connsiteX0" fmla="*/ 0 w 71151"/>
                <a:gd name="connsiteY0" fmla="*/ 14173 h 14177"/>
                <a:gd name="connsiteX1" fmla="*/ 49616 w 71151"/>
                <a:gd name="connsiteY1" fmla="*/ 6 h 14177"/>
                <a:gd name="connsiteX2" fmla="*/ 71151 w 71151"/>
                <a:gd name="connsiteY2" fmla="*/ 11296 h 14177"/>
                <a:gd name="connsiteX0" fmla="*/ 0 w 71151"/>
                <a:gd name="connsiteY0" fmla="*/ 3726 h 3746"/>
                <a:gd name="connsiteX1" fmla="*/ 57506 w 71151"/>
                <a:gd name="connsiteY1" fmla="*/ 1477 h 3746"/>
                <a:gd name="connsiteX2" fmla="*/ 71151 w 71151"/>
                <a:gd name="connsiteY2" fmla="*/ 849 h 3746"/>
                <a:gd name="connsiteX0" fmla="*/ 0 w 10111"/>
                <a:gd name="connsiteY0" fmla="*/ 12872 h 12911"/>
                <a:gd name="connsiteX1" fmla="*/ 8193 w 10111"/>
                <a:gd name="connsiteY1" fmla="*/ 3942 h 12911"/>
                <a:gd name="connsiteX2" fmla="*/ 10111 w 10111"/>
                <a:gd name="connsiteY2" fmla="*/ 2265 h 12911"/>
                <a:gd name="connsiteX0" fmla="*/ 0 w 10111"/>
                <a:gd name="connsiteY0" fmla="*/ 12202 h 12280"/>
                <a:gd name="connsiteX1" fmla="*/ 8359 w 10111"/>
                <a:gd name="connsiteY1" fmla="*/ 8757 h 12280"/>
                <a:gd name="connsiteX2" fmla="*/ 10111 w 10111"/>
                <a:gd name="connsiteY2" fmla="*/ 1595 h 12280"/>
                <a:gd name="connsiteX0" fmla="*/ 0 w 10111"/>
                <a:gd name="connsiteY0" fmla="*/ 12779 h 12857"/>
                <a:gd name="connsiteX1" fmla="*/ 8359 w 10111"/>
                <a:gd name="connsiteY1" fmla="*/ 9334 h 12857"/>
                <a:gd name="connsiteX2" fmla="*/ 10111 w 10111"/>
                <a:gd name="connsiteY2" fmla="*/ 2172 h 12857"/>
                <a:gd name="connsiteX0" fmla="*/ 0 w 10111"/>
                <a:gd name="connsiteY0" fmla="*/ 12779 h 13242"/>
                <a:gd name="connsiteX1" fmla="*/ 8359 w 10111"/>
                <a:gd name="connsiteY1" fmla="*/ 9334 h 13242"/>
                <a:gd name="connsiteX2" fmla="*/ 10111 w 10111"/>
                <a:gd name="connsiteY2" fmla="*/ 2172 h 13242"/>
                <a:gd name="connsiteX0" fmla="*/ 0 w 10111"/>
                <a:gd name="connsiteY0" fmla="*/ 12397 h 12522"/>
                <a:gd name="connsiteX1" fmla="*/ 8359 w 10111"/>
                <a:gd name="connsiteY1" fmla="*/ 8952 h 12522"/>
                <a:gd name="connsiteX2" fmla="*/ 10111 w 10111"/>
                <a:gd name="connsiteY2" fmla="*/ 1790 h 12522"/>
                <a:gd name="connsiteX0" fmla="*/ 0 w 12939"/>
                <a:gd name="connsiteY0" fmla="*/ 59403 h 61686"/>
                <a:gd name="connsiteX1" fmla="*/ 8359 w 12939"/>
                <a:gd name="connsiteY1" fmla="*/ 55958 h 61686"/>
                <a:gd name="connsiteX2" fmla="*/ 12939 w 12939"/>
                <a:gd name="connsiteY2" fmla="*/ 525 h 61686"/>
                <a:gd name="connsiteX0" fmla="*/ 0 w 12939"/>
                <a:gd name="connsiteY0" fmla="*/ 58878 h 61161"/>
                <a:gd name="connsiteX1" fmla="*/ 8359 w 12939"/>
                <a:gd name="connsiteY1" fmla="*/ 55433 h 61161"/>
                <a:gd name="connsiteX2" fmla="*/ 12939 w 12939"/>
                <a:gd name="connsiteY2" fmla="*/ 0 h 61161"/>
                <a:gd name="connsiteX0" fmla="*/ 0 w 13771"/>
                <a:gd name="connsiteY0" fmla="*/ 60341 h 62723"/>
                <a:gd name="connsiteX1" fmla="*/ 8359 w 13771"/>
                <a:gd name="connsiteY1" fmla="*/ 56896 h 62723"/>
                <a:gd name="connsiteX2" fmla="*/ 13771 w 13771"/>
                <a:gd name="connsiteY2" fmla="*/ 0 h 62723"/>
                <a:gd name="connsiteX0" fmla="*/ 0 w 13882"/>
                <a:gd name="connsiteY0" fmla="*/ 60707 h 63114"/>
                <a:gd name="connsiteX1" fmla="*/ 8359 w 13882"/>
                <a:gd name="connsiteY1" fmla="*/ 57262 h 63114"/>
                <a:gd name="connsiteX2" fmla="*/ 13882 w 13882"/>
                <a:gd name="connsiteY2" fmla="*/ 0 h 63114"/>
                <a:gd name="connsiteX0" fmla="*/ 0 w 13882"/>
                <a:gd name="connsiteY0" fmla="*/ 60707 h 60814"/>
                <a:gd name="connsiteX1" fmla="*/ 9024 w 13882"/>
                <a:gd name="connsiteY1" fmla="*/ 48120 h 60814"/>
                <a:gd name="connsiteX2" fmla="*/ 13882 w 13882"/>
                <a:gd name="connsiteY2" fmla="*/ 0 h 60814"/>
                <a:gd name="connsiteX0" fmla="*/ 0 w 13882"/>
                <a:gd name="connsiteY0" fmla="*/ 60707 h 60775"/>
                <a:gd name="connsiteX1" fmla="*/ 9024 w 13882"/>
                <a:gd name="connsiteY1" fmla="*/ 48120 h 60775"/>
                <a:gd name="connsiteX2" fmla="*/ 13882 w 13882"/>
                <a:gd name="connsiteY2" fmla="*/ 0 h 60775"/>
                <a:gd name="connsiteX0" fmla="*/ 0 w 13882"/>
                <a:gd name="connsiteY0" fmla="*/ 60707 h 60752"/>
                <a:gd name="connsiteX1" fmla="*/ 9024 w 13882"/>
                <a:gd name="connsiteY1" fmla="*/ 48120 h 60752"/>
                <a:gd name="connsiteX2" fmla="*/ 13882 w 13882"/>
                <a:gd name="connsiteY2" fmla="*/ 0 h 60752"/>
                <a:gd name="connsiteX0" fmla="*/ 0 w 13882"/>
                <a:gd name="connsiteY0" fmla="*/ 60707 h 60815"/>
                <a:gd name="connsiteX1" fmla="*/ 11277 w 13882"/>
                <a:gd name="connsiteY1" fmla="*/ 53897 h 60815"/>
                <a:gd name="connsiteX2" fmla="*/ 13882 w 13882"/>
                <a:gd name="connsiteY2" fmla="*/ 0 h 60815"/>
                <a:gd name="connsiteX0" fmla="*/ 0 w 13882"/>
                <a:gd name="connsiteY0" fmla="*/ 60707 h 60789"/>
                <a:gd name="connsiteX1" fmla="*/ 11277 w 13882"/>
                <a:gd name="connsiteY1" fmla="*/ 53897 h 60789"/>
                <a:gd name="connsiteX2" fmla="*/ 13882 w 13882"/>
                <a:gd name="connsiteY2" fmla="*/ 0 h 60789"/>
                <a:gd name="connsiteX0" fmla="*/ 0 w 13882"/>
                <a:gd name="connsiteY0" fmla="*/ 60707 h 60834"/>
                <a:gd name="connsiteX1" fmla="*/ 11277 w 13882"/>
                <a:gd name="connsiteY1" fmla="*/ 53897 h 60834"/>
                <a:gd name="connsiteX2" fmla="*/ 13882 w 13882"/>
                <a:gd name="connsiteY2" fmla="*/ 0 h 60834"/>
                <a:gd name="connsiteX0" fmla="*/ 0 w 13882"/>
                <a:gd name="connsiteY0" fmla="*/ 60707 h 60834"/>
                <a:gd name="connsiteX1" fmla="*/ 11277 w 13882"/>
                <a:gd name="connsiteY1" fmla="*/ 53897 h 60834"/>
                <a:gd name="connsiteX2" fmla="*/ 12504 w 13882"/>
                <a:gd name="connsiteY2" fmla="*/ 40876 h 60834"/>
                <a:gd name="connsiteX3" fmla="*/ 13882 w 13882"/>
                <a:gd name="connsiteY3" fmla="*/ 0 h 60834"/>
                <a:gd name="connsiteX0" fmla="*/ 0 w 13882"/>
                <a:gd name="connsiteY0" fmla="*/ 60707 h 60797"/>
                <a:gd name="connsiteX1" fmla="*/ 11277 w 13882"/>
                <a:gd name="connsiteY1" fmla="*/ 53897 h 60797"/>
                <a:gd name="connsiteX2" fmla="*/ 13109 w 13882"/>
                <a:gd name="connsiteY2" fmla="*/ 40876 h 60797"/>
                <a:gd name="connsiteX3" fmla="*/ 13882 w 13882"/>
                <a:gd name="connsiteY3" fmla="*/ 0 h 60797"/>
                <a:gd name="connsiteX0" fmla="*/ 0 w 13882"/>
                <a:gd name="connsiteY0" fmla="*/ 60707 h 60797"/>
                <a:gd name="connsiteX1" fmla="*/ 11277 w 13882"/>
                <a:gd name="connsiteY1" fmla="*/ 53897 h 60797"/>
                <a:gd name="connsiteX2" fmla="*/ 13109 w 13882"/>
                <a:gd name="connsiteY2" fmla="*/ 40876 h 60797"/>
                <a:gd name="connsiteX3" fmla="*/ 13882 w 13882"/>
                <a:gd name="connsiteY3" fmla="*/ 0 h 60797"/>
                <a:gd name="connsiteX0" fmla="*/ 0 w 13882"/>
                <a:gd name="connsiteY0" fmla="*/ 60707 h 60797"/>
                <a:gd name="connsiteX1" fmla="*/ 11277 w 13882"/>
                <a:gd name="connsiteY1" fmla="*/ 53897 h 60797"/>
                <a:gd name="connsiteX2" fmla="*/ 13109 w 13882"/>
                <a:gd name="connsiteY2" fmla="*/ 40876 h 60797"/>
                <a:gd name="connsiteX3" fmla="*/ 13882 w 13882"/>
                <a:gd name="connsiteY3" fmla="*/ 0 h 60797"/>
                <a:gd name="connsiteX0" fmla="*/ 0 w 13882"/>
                <a:gd name="connsiteY0" fmla="*/ 60707 h 60797"/>
                <a:gd name="connsiteX1" fmla="*/ 11277 w 13882"/>
                <a:gd name="connsiteY1" fmla="*/ 53897 h 60797"/>
                <a:gd name="connsiteX2" fmla="*/ 13109 w 13882"/>
                <a:gd name="connsiteY2" fmla="*/ 40876 h 60797"/>
                <a:gd name="connsiteX3" fmla="*/ 13882 w 13882"/>
                <a:gd name="connsiteY3" fmla="*/ 0 h 60797"/>
                <a:gd name="connsiteX0" fmla="*/ 0 w 13882"/>
                <a:gd name="connsiteY0" fmla="*/ 60707 h 60928"/>
                <a:gd name="connsiteX1" fmla="*/ 8749 w 13882"/>
                <a:gd name="connsiteY1" fmla="*/ 56955 h 60928"/>
                <a:gd name="connsiteX2" fmla="*/ 13109 w 13882"/>
                <a:gd name="connsiteY2" fmla="*/ 40876 h 60928"/>
                <a:gd name="connsiteX3" fmla="*/ 13882 w 13882"/>
                <a:gd name="connsiteY3" fmla="*/ 0 h 60928"/>
                <a:gd name="connsiteX0" fmla="*/ 0 w 13882"/>
                <a:gd name="connsiteY0" fmla="*/ 60707 h 60928"/>
                <a:gd name="connsiteX1" fmla="*/ 8749 w 13882"/>
                <a:gd name="connsiteY1" fmla="*/ 56955 h 60928"/>
                <a:gd name="connsiteX2" fmla="*/ 13109 w 13882"/>
                <a:gd name="connsiteY2" fmla="*/ 40876 h 60928"/>
                <a:gd name="connsiteX3" fmla="*/ 13882 w 13882"/>
                <a:gd name="connsiteY3" fmla="*/ 0 h 60928"/>
                <a:gd name="connsiteX0" fmla="*/ 0 w 13882"/>
                <a:gd name="connsiteY0" fmla="*/ 60707 h 60707"/>
                <a:gd name="connsiteX1" fmla="*/ 8749 w 13882"/>
                <a:gd name="connsiteY1" fmla="*/ 56955 h 60707"/>
                <a:gd name="connsiteX2" fmla="*/ 13109 w 13882"/>
                <a:gd name="connsiteY2" fmla="*/ 40876 h 60707"/>
                <a:gd name="connsiteX3" fmla="*/ 13882 w 13882"/>
                <a:gd name="connsiteY3" fmla="*/ 0 h 60707"/>
                <a:gd name="connsiteX0" fmla="*/ 0 w 13882"/>
                <a:gd name="connsiteY0" fmla="*/ 60707 h 60707"/>
                <a:gd name="connsiteX1" fmla="*/ 9189 w 13882"/>
                <a:gd name="connsiteY1" fmla="*/ 55936 h 60707"/>
                <a:gd name="connsiteX2" fmla="*/ 13109 w 13882"/>
                <a:gd name="connsiteY2" fmla="*/ 40876 h 60707"/>
                <a:gd name="connsiteX3" fmla="*/ 13882 w 13882"/>
                <a:gd name="connsiteY3" fmla="*/ 0 h 60707"/>
                <a:gd name="connsiteX0" fmla="*/ 0 w 31309"/>
                <a:gd name="connsiteY0" fmla="*/ 56650 h 56650"/>
                <a:gd name="connsiteX1" fmla="*/ 9189 w 31309"/>
                <a:gd name="connsiteY1" fmla="*/ 51879 h 56650"/>
                <a:gd name="connsiteX2" fmla="*/ 13109 w 31309"/>
                <a:gd name="connsiteY2" fmla="*/ 36819 h 56650"/>
                <a:gd name="connsiteX3" fmla="*/ 31309 w 31309"/>
                <a:gd name="connsiteY3" fmla="*/ 0 h 56650"/>
                <a:gd name="connsiteX0" fmla="*/ 0 w 31309"/>
                <a:gd name="connsiteY0" fmla="*/ 56650 h 56650"/>
                <a:gd name="connsiteX1" fmla="*/ 9189 w 31309"/>
                <a:gd name="connsiteY1" fmla="*/ 51879 h 56650"/>
                <a:gd name="connsiteX2" fmla="*/ 13109 w 31309"/>
                <a:gd name="connsiteY2" fmla="*/ 36819 h 56650"/>
                <a:gd name="connsiteX3" fmla="*/ 31309 w 31309"/>
                <a:gd name="connsiteY3" fmla="*/ 0 h 56650"/>
                <a:gd name="connsiteX0" fmla="*/ 0 w 31309"/>
                <a:gd name="connsiteY0" fmla="*/ 56650 h 96868"/>
                <a:gd name="connsiteX1" fmla="*/ 9189 w 31309"/>
                <a:gd name="connsiteY1" fmla="*/ 51879 h 96868"/>
                <a:gd name="connsiteX2" fmla="*/ 19795 w 31309"/>
                <a:gd name="connsiteY2" fmla="*/ 95640 h 96868"/>
                <a:gd name="connsiteX3" fmla="*/ 31309 w 31309"/>
                <a:gd name="connsiteY3" fmla="*/ 0 h 96868"/>
                <a:gd name="connsiteX0" fmla="*/ 0 w 31309"/>
                <a:gd name="connsiteY0" fmla="*/ 56650 h 96868"/>
                <a:gd name="connsiteX1" fmla="*/ 9189 w 31309"/>
                <a:gd name="connsiteY1" fmla="*/ 51879 h 96868"/>
                <a:gd name="connsiteX2" fmla="*/ 19795 w 31309"/>
                <a:gd name="connsiteY2" fmla="*/ 95640 h 96868"/>
                <a:gd name="connsiteX3" fmla="*/ 31309 w 31309"/>
                <a:gd name="connsiteY3" fmla="*/ 0 h 96868"/>
                <a:gd name="connsiteX0" fmla="*/ 0 w 31309"/>
                <a:gd name="connsiteY0" fmla="*/ 56650 h 95645"/>
                <a:gd name="connsiteX1" fmla="*/ 9189 w 31309"/>
                <a:gd name="connsiteY1" fmla="*/ 51879 h 95645"/>
                <a:gd name="connsiteX2" fmla="*/ 19795 w 31309"/>
                <a:gd name="connsiteY2" fmla="*/ 95640 h 95645"/>
                <a:gd name="connsiteX3" fmla="*/ 31309 w 31309"/>
                <a:gd name="connsiteY3" fmla="*/ 0 h 95645"/>
                <a:gd name="connsiteX0" fmla="*/ 0 w 29775"/>
                <a:gd name="connsiteY0" fmla="*/ 196 h 95647"/>
                <a:gd name="connsiteX1" fmla="*/ 7655 w 29775"/>
                <a:gd name="connsiteY1" fmla="*/ 51879 h 95647"/>
                <a:gd name="connsiteX2" fmla="*/ 18261 w 29775"/>
                <a:gd name="connsiteY2" fmla="*/ 95640 h 95647"/>
                <a:gd name="connsiteX3" fmla="*/ 29775 w 29775"/>
                <a:gd name="connsiteY3" fmla="*/ 0 h 95647"/>
                <a:gd name="connsiteX0" fmla="*/ 0 w 29775"/>
                <a:gd name="connsiteY0" fmla="*/ 196 h 95647"/>
                <a:gd name="connsiteX1" fmla="*/ 7655 w 29775"/>
                <a:gd name="connsiteY1" fmla="*/ 51879 h 95647"/>
                <a:gd name="connsiteX2" fmla="*/ 18261 w 29775"/>
                <a:gd name="connsiteY2" fmla="*/ 95640 h 95647"/>
                <a:gd name="connsiteX3" fmla="*/ 29775 w 29775"/>
                <a:gd name="connsiteY3" fmla="*/ 0 h 95647"/>
                <a:gd name="connsiteX0" fmla="*/ 0 w 29775"/>
                <a:gd name="connsiteY0" fmla="*/ 196 h 98382"/>
                <a:gd name="connsiteX1" fmla="*/ 7381 w 29775"/>
                <a:gd name="connsiteY1" fmla="*/ 66077 h 98382"/>
                <a:gd name="connsiteX2" fmla="*/ 18261 w 29775"/>
                <a:gd name="connsiteY2" fmla="*/ 95640 h 98382"/>
                <a:gd name="connsiteX3" fmla="*/ 29775 w 29775"/>
                <a:gd name="connsiteY3" fmla="*/ 0 h 98382"/>
                <a:gd name="connsiteX0" fmla="*/ 0 w 29775"/>
                <a:gd name="connsiteY0" fmla="*/ 196 h 98382"/>
                <a:gd name="connsiteX1" fmla="*/ 7381 w 29775"/>
                <a:gd name="connsiteY1" fmla="*/ 66077 h 98382"/>
                <a:gd name="connsiteX2" fmla="*/ 18261 w 29775"/>
                <a:gd name="connsiteY2" fmla="*/ 95640 h 98382"/>
                <a:gd name="connsiteX3" fmla="*/ 29775 w 29775"/>
                <a:gd name="connsiteY3" fmla="*/ 0 h 98382"/>
                <a:gd name="connsiteX0" fmla="*/ 0 w 29775"/>
                <a:gd name="connsiteY0" fmla="*/ 196 h 98308"/>
                <a:gd name="connsiteX1" fmla="*/ 7381 w 29775"/>
                <a:gd name="connsiteY1" fmla="*/ 66077 h 98308"/>
                <a:gd name="connsiteX2" fmla="*/ 18261 w 29775"/>
                <a:gd name="connsiteY2" fmla="*/ 95640 h 98308"/>
                <a:gd name="connsiteX3" fmla="*/ 29775 w 29775"/>
                <a:gd name="connsiteY3" fmla="*/ 0 h 98308"/>
                <a:gd name="connsiteX0" fmla="*/ 0 w 29775"/>
                <a:gd name="connsiteY0" fmla="*/ 196 h 101620"/>
                <a:gd name="connsiteX1" fmla="*/ 7381 w 29775"/>
                <a:gd name="connsiteY1" fmla="*/ 66077 h 101620"/>
                <a:gd name="connsiteX2" fmla="*/ 18261 w 29775"/>
                <a:gd name="connsiteY2" fmla="*/ 95640 h 101620"/>
                <a:gd name="connsiteX3" fmla="*/ 29775 w 29775"/>
                <a:gd name="connsiteY3" fmla="*/ 0 h 101620"/>
                <a:gd name="connsiteX0" fmla="*/ 0 w 29775"/>
                <a:gd name="connsiteY0" fmla="*/ 196 h 101209"/>
                <a:gd name="connsiteX1" fmla="*/ 7381 w 29775"/>
                <a:gd name="connsiteY1" fmla="*/ 66077 h 101209"/>
                <a:gd name="connsiteX2" fmla="*/ 18261 w 29775"/>
                <a:gd name="connsiteY2" fmla="*/ 95640 h 101209"/>
                <a:gd name="connsiteX3" fmla="*/ 29775 w 29775"/>
                <a:gd name="connsiteY3" fmla="*/ 0 h 101209"/>
                <a:gd name="connsiteX0" fmla="*/ 0 w 29775"/>
                <a:gd name="connsiteY0" fmla="*/ 196 h 101209"/>
                <a:gd name="connsiteX1" fmla="*/ 7381 w 29775"/>
                <a:gd name="connsiteY1" fmla="*/ 66077 h 101209"/>
                <a:gd name="connsiteX2" fmla="*/ 18261 w 29775"/>
                <a:gd name="connsiteY2" fmla="*/ 95640 h 101209"/>
                <a:gd name="connsiteX3" fmla="*/ 29775 w 29775"/>
                <a:gd name="connsiteY3" fmla="*/ 0 h 101209"/>
                <a:gd name="connsiteX0" fmla="*/ 0 w 29775"/>
                <a:gd name="connsiteY0" fmla="*/ 196 h 98474"/>
                <a:gd name="connsiteX1" fmla="*/ 6614 w 29775"/>
                <a:gd name="connsiteY1" fmla="*/ 69458 h 98474"/>
                <a:gd name="connsiteX2" fmla="*/ 18261 w 29775"/>
                <a:gd name="connsiteY2" fmla="*/ 95640 h 98474"/>
                <a:gd name="connsiteX3" fmla="*/ 29775 w 29775"/>
                <a:gd name="connsiteY3" fmla="*/ 0 h 98474"/>
                <a:gd name="connsiteX0" fmla="*/ 0 w 29775"/>
                <a:gd name="connsiteY0" fmla="*/ 196 h 98086"/>
                <a:gd name="connsiteX1" fmla="*/ 6998 w 29775"/>
                <a:gd name="connsiteY1" fmla="*/ 66416 h 98086"/>
                <a:gd name="connsiteX2" fmla="*/ 18261 w 29775"/>
                <a:gd name="connsiteY2" fmla="*/ 95640 h 98086"/>
                <a:gd name="connsiteX3" fmla="*/ 29775 w 29775"/>
                <a:gd name="connsiteY3" fmla="*/ 0 h 98086"/>
                <a:gd name="connsiteX0" fmla="*/ 0 w 29775"/>
                <a:gd name="connsiteY0" fmla="*/ 196 h 97933"/>
                <a:gd name="connsiteX1" fmla="*/ 6998 w 29775"/>
                <a:gd name="connsiteY1" fmla="*/ 66416 h 97933"/>
                <a:gd name="connsiteX2" fmla="*/ 18261 w 29775"/>
                <a:gd name="connsiteY2" fmla="*/ 95640 h 97933"/>
                <a:gd name="connsiteX3" fmla="*/ 29775 w 29775"/>
                <a:gd name="connsiteY3" fmla="*/ 0 h 97933"/>
                <a:gd name="connsiteX0" fmla="*/ 0 w 29775"/>
                <a:gd name="connsiteY0" fmla="*/ 196 h 97896"/>
                <a:gd name="connsiteX1" fmla="*/ 7327 w 29775"/>
                <a:gd name="connsiteY1" fmla="*/ 66078 h 97896"/>
                <a:gd name="connsiteX2" fmla="*/ 18261 w 29775"/>
                <a:gd name="connsiteY2" fmla="*/ 95640 h 97896"/>
                <a:gd name="connsiteX3" fmla="*/ 29775 w 29775"/>
                <a:gd name="connsiteY3" fmla="*/ 0 h 97896"/>
                <a:gd name="connsiteX0" fmla="*/ 0 w 29775"/>
                <a:gd name="connsiteY0" fmla="*/ 196 h 95640"/>
                <a:gd name="connsiteX1" fmla="*/ 18261 w 29775"/>
                <a:gd name="connsiteY1" fmla="*/ 95640 h 95640"/>
                <a:gd name="connsiteX2" fmla="*/ 29775 w 29775"/>
                <a:gd name="connsiteY2" fmla="*/ 0 h 95640"/>
                <a:gd name="connsiteX0" fmla="*/ 0 w 11514"/>
                <a:gd name="connsiteY0" fmla="*/ 95640 h 95640"/>
                <a:gd name="connsiteX1" fmla="*/ 11514 w 11514"/>
                <a:gd name="connsiteY1" fmla="*/ 0 h 95640"/>
                <a:gd name="connsiteX0" fmla="*/ 0 w 29962"/>
                <a:gd name="connsiteY0" fmla="*/ 91371 h 91371"/>
                <a:gd name="connsiteX1" fmla="*/ 29962 w 29962"/>
                <a:gd name="connsiteY1" fmla="*/ 0 h 91371"/>
                <a:gd name="connsiteX0" fmla="*/ 0 w 29962"/>
                <a:gd name="connsiteY0" fmla="*/ 91371 h 91371"/>
                <a:gd name="connsiteX1" fmla="*/ 29962 w 29962"/>
                <a:gd name="connsiteY1" fmla="*/ 0 h 91371"/>
                <a:gd name="connsiteX0" fmla="*/ 0 w 29962"/>
                <a:gd name="connsiteY0" fmla="*/ 91371 h 91371"/>
                <a:gd name="connsiteX1" fmla="*/ 29962 w 29962"/>
                <a:gd name="connsiteY1" fmla="*/ 0 h 91371"/>
                <a:gd name="connsiteX0" fmla="*/ 0 w 35099"/>
                <a:gd name="connsiteY0" fmla="*/ 354 h 22501"/>
                <a:gd name="connsiteX1" fmla="*/ 35099 w 35099"/>
                <a:gd name="connsiteY1" fmla="*/ 1113 h 22501"/>
                <a:gd name="connsiteX0" fmla="*/ 0 w 35099"/>
                <a:gd name="connsiteY0" fmla="*/ 0 h 33188"/>
                <a:gd name="connsiteX1" fmla="*/ 35099 w 35099"/>
                <a:gd name="connsiteY1" fmla="*/ 759 h 33188"/>
                <a:gd name="connsiteX0" fmla="*/ 0 w 35099"/>
                <a:gd name="connsiteY0" fmla="*/ 66115 h 78034"/>
                <a:gd name="connsiteX1" fmla="*/ 35099 w 35099"/>
                <a:gd name="connsiteY1" fmla="*/ 0 h 78034"/>
                <a:gd name="connsiteX0" fmla="*/ 0 w 35099"/>
                <a:gd name="connsiteY0" fmla="*/ 66115 h 66115"/>
                <a:gd name="connsiteX1" fmla="*/ 35099 w 35099"/>
                <a:gd name="connsiteY1" fmla="*/ 0 h 66115"/>
                <a:gd name="connsiteX0" fmla="*/ 0 w 35099"/>
                <a:gd name="connsiteY0" fmla="*/ 66115 h 66115"/>
                <a:gd name="connsiteX1" fmla="*/ 13974 w 35099"/>
                <a:gd name="connsiteY1" fmla="*/ 42131 h 66115"/>
                <a:gd name="connsiteX2" fmla="*/ 35099 w 35099"/>
                <a:gd name="connsiteY2" fmla="*/ 0 h 66115"/>
                <a:gd name="connsiteX0" fmla="*/ 0 w 35099"/>
                <a:gd name="connsiteY0" fmla="*/ 66115 h 66115"/>
                <a:gd name="connsiteX1" fmla="*/ 13974 w 35099"/>
                <a:gd name="connsiteY1" fmla="*/ 42131 h 66115"/>
                <a:gd name="connsiteX2" fmla="*/ 35099 w 35099"/>
                <a:gd name="connsiteY2" fmla="*/ 0 h 66115"/>
                <a:gd name="connsiteX0" fmla="*/ 0 w 35099"/>
                <a:gd name="connsiteY0" fmla="*/ 66115 h 66115"/>
                <a:gd name="connsiteX1" fmla="*/ 17010 w 35099"/>
                <a:gd name="connsiteY1" fmla="*/ 9050 h 66115"/>
                <a:gd name="connsiteX2" fmla="*/ 35099 w 35099"/>
                <a:gd name="connsiteY2" fmla="*/ 0 h 66115"/>
                <a:gd name="connsiteX0" fmla="*/ 0 w 35099"/>
                <a:gd name="connsiteY0" fmla="*/ 66115 h 66115"/>
                <a:gd name="connsiteX1" fmla="*/ 10705 w 35099"/>
                <a:gd name="connsiteY1" fmla="*/ 7983 h 66115"/>
                <a:gd name="connsiteX2" fmla="*/ 35099 w 35099"/>
                <a:gd name="connsiteY2" fmla="*/ 0 h 66115"/>
                <a:gd name="connsiteX0" fmla="*/ 0 w 35099"/>
                <a:gd name="connsiteY0" fmla="*/ 66115 h 66115"/>
                <a:gd name="connsiteX1" fmla="*/ 10705 w 35099"/>
                <a:gd name="connsiteY1" fmla="*/ 7983 h 66115"/>
                <a:gd name="connsiteX2" fmla="*/ 35099 w 35099"/>
                <a:gd name="connsiteY2" fmla="*/ 0 h 66115"/>
                <a:gd name="connsiteX0" fmla="*/ 0 w 35099"/>
                <a:gd name="connsiteY0" fmla="*/ 66115 h 66115"/>
                <a:gd name="connsiteX1" fmla="*/ 10705 w 35099"/>
                <a:gd name="connsiteY1" fmla="*/ 7983 h 66115"/>
                <a:gd name="connsiteX2" fmla="*/ 24716 w 35099"/>
                <a:gd name="connsiteY2" fmla="*/ 18298 h 66115"/>
                <a:gd name="connsiteX3" fmla="*/ 35099 w 35099"/>
                <a:gd name="connsiteY3" fmla="*/ 0 h 66115"/>
                <a:gd name="connsiteX0" fmla="*/ 0 w 35099"/>
                <a:gd name="connsiteY0" fmla="*/ 66115 h 66115"/>
                <a:gd name="connsiteX1" fmla="*/ 10705 w 35099"/>
                <a:gd name="connsiteY1" fmla="*/ 7983 h 66115"/>
                <a:gd name="connsiteX2" fmla="*/ 24716 w 35099"/>
                <a:gd name="connsiteY2" fmla="*/ 18298 h 66115"/>
                <a:gd name="connsiteX3" fmla="*/ 35099 w 35099"/>
                <a:gd name="connsiteY3" fmla="*/ 0 h 66115"/>
                <a:gd name="connsiteX0" fmla="*/ 0 w 35099"/>
                <a:gd name="connsiteY0" fmla="*/ 66115 h 69897"/>
                <a:gd name="connsiteX1" fmla="*/ 10705 w 35099"/>
                <a:gd name="connsiteY1" fmla="*/ 7983 h 69897"/>
                <a:gd name="connsiteX2" fmla="*/ 25183 w 35099"/>
                <a:gd name="connsiteY2" fmla="*/ 69877 h 69897"/>
                <a:gd name="connsiteX3" fmla="*/ 35099 w 35099"/>
                <a:gd name="connsiteY3" fmla="*/ 0 h 69897"/>
                <a:gd name="connsiteX0" fmla="*/ 0 w 35099"/>
                <a:gd name="connsiteY0" fmla="*/ 66115 h 69896"/>
                <a:gd name="connsiteX1" fmla="*/ 11873 w 35099"/>
                <a:gd name="connsiteY1" fmla="*/ 7627 h 69896"/>
                <a:gd name="connsiteX2" fmla="*/ 25183 w 35099"/>
                <a:gd name="connsiteY2" fmla="*/ 69877 h 69896"/>
                <a:gd name="connsiteX3" fmla="*/ 35099 w 35099"/>
                <a:gd name="connsiteY3" fmla="*/ 0 h 69896"/>
                <a:gd name="connsiteX0" fmla="*/ 0 w 35099"/>
                <a:gd name="connsiteY0" fmla="*/ 66115 h 69895"/>
                <a:gd name="connsiteX1" fmla="*/ 11873 w 35099"/>
                <a:gd name="connsiteY1" fmla="*/ 7627 h 69895"/>
                <a:gd name="connsiteX2" fmla="*/ 25183 w 35099"/>
                <a:gd name="connsiteY2" fmla="*/ 69877 h 69895"/>
                <a:gd name="connsiteX3" fmla="*/ 35099 w 35099"/>
                <a:gd name="connsiteY3" fmla="*/ 0 h 69895"/>
                <a:gd name="connsiteX0" fmla="*/ 0 w 35099"/>
                <a:gd name="connsiteY0" fmla="*/ 66115 h 69895"/>
                <a:gd name="connsiteX1" fmla="*/ 11873 w 35099"/>
                <a:gd name="connsiteY1" fmla="*/ 7627 h 69895"/>
                <a:gd name="connsiteX2" fmla="*/ 25183 w 35099"/>
                <a:gd name="connsiteY2" fmla="*/ 69877 h 69895"/>
                <a:gd name="connsiteX3" fmla="*/ 35099 w 35099"/>
                <a:gd name="connsiteY3" fmla="*/ 0 h 69895"/>
                <a:gd name="connsiteX0" fmla="*/ 0 w 35644"/>
                <a:gd name="connsiteY0" fmla="*/ 66471 h 70253"/>
                <a:gd name="connsiteX1" fmla="*/ 11873 w 35644"/>
                <a:gd name="connsiteY1" fmla="*/ 7983 h 70253"/>
                <a:gd name="connsiteX2" fmla="*/ 25183 w 35644"/>
                <a:gd name="connsiteY2" fmla="*/ 70233 h 70253"/>
                <a:gd name="connsiteX3" fmla="*/ 35644 w 35644"/>
                <a:gd name="connsiteY3" fmla="*/ 0 h 70253"/>
                <a:gd name="connsiteX0" fmla="*/ 0 w 35644"/>
                <a:gd name="connsiteY0" fmla="*/ 66471 h 70233"/>
                <a:gd name="connsiteX1" fmla="*/ 10316 w 35644"/>
                <a:gd name="connsiteY1" fmla="*/ 513 h 70233"/>
                <a:gd name="connsiteX2" fmla="*/ 25183 w 35644"/>
                <a:gd name="connsiteY2" fmla="*/ 70233 h 70233"/>
                <a:gd name="connsiteX3" fmla="*/ 35644 w 35644"/>
                <a:gd name="connsiteY3" fmla="*/ 0 h 70233"/>
                <a:gd name="connsiteX0" fmla="*/ 0 w 35644"/>
                <a:gd name="connsiteY0" fmla="*/ 66471 h 70233"/>
                <a:gd name="connsiteX1" fmla="*/ 10316 w 35644"/>
                <a:gd name="connsiteY1" fmla="*/ 513 h 70233"/>
                <a:gd name="connsiteX2" fmla="*/ 25183 w 35644"/>
                <a:gd name="connsiteY2" fmla="*/ 70233 h 70233"/>
                <a:gd name="connsiteX3" fmla="*/ 35644 w 35644"/>
                <a:gd name="connsiteY3" fmla="*/ 0 h 70233"/>
                <a:gd name="connsiteX0" fmla="*/ 0 w 35800"/>
                <a:gd name="connsiteY0" fmla="*/ 77854 h 77854"/>
                <a:gd name="connsiteX1" fmla="*/ 10472 w 35800"/>
                <a:gd name="connsiteY1" fmla="*/ 513 h 77854"/>
                <a:gd name="connsiteX2" fmla="*/ 25339 w 35800"/>
                <a:gd name="connsiteY2" fmla="*/ 70233 h 77854"/>
                <a:gd name="connsiteX3" fmla="*/ 35800 w 35800"/>
                <a:gd name="connsiteY3" fmla="*/ 0 h 77854"/>
                <a:gd name="connsiteX0" fmla="*/ 0 w 35800"/>
                <a:gd name="connsiteY0" fmla="*/ 77854 h 77854"/>
                <a:gd name="connsiteX1" fmla="*/ 10472 w 35800"/>
                <a:gd name="connsiteY1" fmla="*/ 513 h 77854"/>
                <a:gd name="connsiteX2" fmla="*/ 25183 w 35800"/>
                <a:gd name="connsiteY2" fmla="*/ 77703 h 77854"/>
                <a:gd name="connsiteX3" fmla="*/ 35800 w 35800"/>
                <a:gd name="connsiteY3" fmla="*/ 0 h 77854"/>
                <a:gd name="connsiteX0" fmla="*/ 0 w 35800"/>
                <a:gd name="connsiteY0" fmla="*/ 78408 h 78408"/>
                <a:gd name="connsiteX1" fmla="*/ 7436 w 35800"/>
                <a:gd name="connsiteY1" fmla="*/ 0 h 78408"/>
                <a:gd name="connsiteX2" fmla="*/ 25183 w 35800"/>
                <a:gd name="connsiteY2" fmla="*/ 78257 h 78408"/>
                <a:gd name="connsiteX3" fmla="*/ 35800 w 35800"/>
                <a:gd name="connsiteY3" fmla="*/ 554 h 78408"/>
                <a:gd name="connsiteX0" fmla="*/ 0 w 35800"/>
                <a:gd name="connsiteY0" fmla="*/ 78408 h 78408"/>
                <a:gd name="connsiteX1" fmla="*/ 7436 w 35800"/>
                <a:gd name="connsiteY1" fmla="*/ 0 h 78408"/>
                <a:gd name="connsiteX2" fmla="*/ 24327 w 35800"/>
                <a:gd name="connsiteY2" fmla="*/ 78257 h 78408"/>
                <a:gd name="connsiteX3" fmla="*/ 35800 w 35800"/>
                <a:gd name="connsiteY3" fmla="*/ 554 h 78408"/>
                <a:gd name="connsiteX0" fmla="*/ 0 w 35800"/>
                <a:gd name="connsiteY0" fmla="*/ 77854 h 77854"/>
                <a:gd name="connsiteX1" fmla="*/ 7202 w 35800"/>
                <a:gd name="connsiteY1" fmla="*/ 513 h 77854"/>
                <a:gd name="connsiteX2" fmla="*/ 24327 w 35800"/>
                <a:gd name="connsiteY2" fmla="*/ 77703 h 77854"/>
                <a:gd name="connsiteX3" fmla="*/ 35800 w 35800"/>
                <a:gd name="connsiteY3" fmla="*/ 0 h 77854"/>
                <a:gd name="connsiteX0" fmla="*/ 0 w 39225"/>
                <a:gd name="connsiteY0" fmla="*/ 77498 h 77703"/>
                <a:gd name="connsiteX1" fmla="*/ 10627 w 39225"/>
                <a:gd name="connsiteY1" fmla="*/ 513 h 77703"/>
                <a:gd name="connsiteX2" fmla="*/ 27752 w 39225"/>
                <a:gd name="connsiteY2" fmla="*/ 77703 h 77703"/>
                <a:gd name="connsiteX3" fmla="*/ 39225 w 39225"/>
                <a:gd name="connsiteY3" fmla="*/ 0 h 77703"/>
                <a:gd name="connsiteX0" fmla="*/ 0 w 44829"/>
                <a:gd name="connsiteY0" fmla="*/ 77142 h 77347"/>
                <a:gd name="connsiteX1" fmla="*/ 10627 w 44829"/>
                <a:gd name="connsiteY1" fmla="*/ 157 h 77347"/>
                <a:gd name="connsiteX2" fmla="*/ 27752 w 44829"/>
                <a:gd name="connsiteY2" fmla="*/ 77347 h 77347"/>
                <a:gd name="connsiteX3" fmla="*/ 44829 w 44829"/>
                <a:gd name="connsiteY3" fmla="*/ 0 h 77347"/>
                <a:gd name="connsiteX0" fmla="*/ 0 w 44829"/>
                <a:gd name="connsiteY0" fmla="*/ 77142 h 77347"/>
                <a:gd name="connsiteX1" fmla="*/ 10627 w 44829"/>
                <a:gd name="connsiteY1" fmla="*/ 157 h 77347"/>
                <a:gd name="connsiteX2" fmla="*/ 27752 w 44829"/>
                <a:gd name="connsiteY2" fmla="*/ 77347 h 77347"/>
                <a:gd name="connsiteX3" fmla="*/ 44829 w 44829"/>
                <a:gd name="connsiteY3" fmla="*/ 0 h 77347"/>
                <a:gd name="connsiteX0" fmla="*/ 752 w 45581"/>
                <a:gd name="connsiteY0" fmla="*/ 77142 h 82687"/>
                <a:gd name="connsiteX1" fmla="*/ 793 w 45581"/>
                <a:gd name="connsiteY1" fmla="*/ 76991 h 82687"/>
                <a:gd name="connsiteX2" fmla="*/ 11379 w 45581"/>
                <a:gd name="connsiteY2" fmla="*/ 157 h 82687"/>
                <a:gd name="connsiteX3" fmla="*/ 28504 w 45581"/>
                <a:gd name="connsiteY3" fmla="*/ 77347 h 82687"/>
                <a:gd name="connsiteX4" fmla="*/ 45581 w 45581"/>
                <a:gd name="connsiteY4" fmla="*/ 0 h 82687"/>
                <a:gd name="connsiteX0" fmla="*/ 1175 w 46004"/>
                <a:gd name="connsiteY0" fmla="*/ 77142 h 82952"/>
                <a:gd name="connsiteX1" fmla="*/ 671 w 46004"/>
                <a:gd name="connsiteY1" fmla="*/ 77347 h 82952"/>
                <a:gd name="connsiteX2" fmla="*/ 11802 w 46004"/>
                <a:gd name="connsiteY2" fmla="*/ 157 h 82952"/>
                <a:gd name="connsiteX3" fmla="*/ 28927 w 46004"/>
                <a:gd name="connsiteY3" fmla="*/ 77347 h 82952"/>
                <a:gd name="connsiteX4" fmla="*/ 46004 w 46004"/>
                <a:gd name="connsiteY4" fmla="*/ 0 h 82952"/>
                <a:gd name="connsiteX0" fmla="*/ 1175 w 46004"/>
                <a:gd name="connsiteY0" fmla="*/ 77142 h 82952"/>
                <a:gd name="connsiteX1" fmla="*/ 671 w 46004"/>
                <a:gd name="connsiteY1" fmla="*/ 77347 h 82952"/>
                <a:gd name="connsiteX2" fmla="*/ 11802 w 46004"/>
                <a:gd name="connsiteY2" fmla="*/ 157 h 82952"/>
                <a:gd name="connsiteX3" fmla="*/ 28927 w 46004"/>
                <a:gd name="connsiteY3" fmla="*/ 77347 h 82952"/>
                <a:gd name="connsiteX4" fmla="*/ 46004 w 46004"/>
                <a:gd name="connsiteY4" fmla="*/ 0 h 82952"/>
                <a:gd name="connsiteX0" fmla="*/ 0 w 44829"/>
                <a:gd name="connsiteY0" fmla="*/ 77142 h 77347"/>
                <a:gd name="connsiteX1" fmla="*/ 10627 w 44829"/>
                <a:gd name="connsiteY1" fmla="*/ 157 h 77347"/>
                <a:gd name="connsiteX2" fmla="*/ 27752 w 44829"/>
                <a:gd name="connsiteY2" fmla="*/ 77347 h 77347"/>
                <a:gd name="connsiteX3" fmla="*/ 44829 w 44829"/>
                <a:gd name="connsiteY3" fmla="*/ 0 h 77347"/>
                <a:gd name="connsiteX0" fmla="*/ 0 w 45296"/>
                <a:gd name="connsiteY0" fmla="*/ 77498 h 77498"/>
                <a:gd name="connsiteX1" fmla="*/ 11094 w 45296"/>
                <a:gd name="connsiteY1" fmla="*/ 157 h 77498"/>
                <a:gd name="connsiteX2" fmla="*/ 28219 w 45296"/>
                <a:gd name="connsiteY2" fmla="*/ 77347 h 77498"/>
                <a:gd name="connsiteX3" fmla="*/ 45296 w 45296"/>
                <a:gd name="connsiteY3" fmla="*/ 0 h 77498"/>
                <a:gd name="connsiteX0" fmla="*/ 0 w 45296"/>
                <a:gd name="connsiteY0" fmla="*/ 77498 h 77498"/>
                <a:gd name="connsiteX1" fmla="*/ 11094 w 45296"/>
                <a:gd name="connsiteY1" fmla="*/ 157 h 77498"/>
                <a:gd name="connsiteX2" fmla="*/ 28219 w 45296"/>
                <a:gd name="connsiteY2" fmla="*/ 77347 h 77498"/>
                <a:gd name="connsiteX3" fmla="*/ 45296 w 45296"/>
                <a:gd name="connsiteY3" fmla="*/ 0 h 77498"/>
                <a:gd name="connsiteX0" fmla="*/ 0 w 45296"/>
                <a:gd name="connsiteY0" fmla="*/ 77697 h 77697"/>
                <a:gd name="connsiteX1" fmla="*/ 11172 w 45296"/>
                <a:gd name="connsiteY1" fmla="*/ 0 h 77697"/>
                <a:gd name="connsiteX2" fmla="*/ 28219 w 45296"/>
                <a:gd name="connsiteY2" fmla="*/ 77546 h 77697"/>
                <a:gd name="connsiteX3" fmla="*/ 45296 w 45296"/>
                <a:gd name="connsiteY3" fmla="*/ 199 h 77697"/>
                <a:gd name="connsiteX0" fmla="*/ 0 w 45296"/>
                <a:gd name="connsiteY0" fmla="*/ 77697 h 77697"/>
                <a:gd name="connsiteX1" fmla="*/ 11172 w 45296"/>
                <a:gd name="connsiteY1" fmla="*/ 0 h 77697"/>
                <a:gd name="connsiteX2" fmla="*/ 28375 w 45296"/>
                <a:gd name="connsiteY2" fmla="*/ 77546 h 77697"/>
                <a:gd name="connsiteX3" fmla="*/ 45296 w 45296"/>
                <a:gd name="connsiteY3" fmla="*/ 199 h 77697"/>
                <a:gd name="connsiteX0" fmla="*/ 0 w 45296"/>
                <a:gd name="connsiteY0" fmla="*/ 77697 h 77902"/>
                <a:gd name="connsiteX1" fmla="*/ 11172 w 45296"/>
                <a:gd name="connsiteY1" fmla="*/ 0 h 77902"/>
                <a:gd name="connsiteX2" fmla="*/ 27986 w 45296"/>
                <a:gd name="connsiteY2" fmla="*/ 77902 h 77902"/>
                <a:gd name="connsiteX3" fmla="*/ 45296 w 45296"/>
                <a:gd name="connsiteY3" fmla="*/ 199 h 77902"/>
                <a:gd name="connsiteX0" fmla="*/ 0 w 45296"/>
                <a:gd name="connsiteY0" fmla="*/ 77697 h 77697"/>
                <a:gd name="connsiteX1" fmla="*/ 11172 w 45296"/>
                <a:gd name="connsiteY1" fmla="*/ 0 h 77697"/>
                <a:gd name="connsiteX2" fmla="*/ 28297 w 45296"/>
                <a:gd name="connsiteY2" fmla="*/ 76835 h 77697"/>
                <a:gd name="connsiteX3" fmla="*/ 45296 w 45296"/>
                <a:gd name="connsiteY3" fmla="*/ 199 h 77697"/>
                <a:gd name="connsiteX0" fmla="*/ 0 w 45296"/>
                <a:gd name="connsiteY0" fmla="*/ 77697 h 77697"/>
                <a:gd name="connsiteX1" fmla="*/ 11172 w 45296"/>
                <a:gd name="connsiteY1" fmla="*/ 0 h 77697"/>
                <a:gd name="connsiteX2" fmla="*/ 28297 w 45296"/>
                <a:gd name="connsiteY2" fmla="*/ 77191 h 77697"/>
                <a:gd name="connsiteX3" fmla="*/ 45296 w 45296"/>
                <a:gd name="connsiteY3" fmla="*/ 199 h 77697"/>
                <a:gd name="connsiteX0" fmla="*/ 0 w 33776"/>
                <a:gd name="connsiteY0" fmla="*/ 77697 h 77697"/>
                <a:gd name="connsiteX1" fmla="*/ 11172 w 33776"/>
                <a:gd name="connsiteY1" fmla="*/ 0 h 77697"/>
                <a:gd name="connsiteX2" fmla="*/ 28297 w 33776"/>
                <a:gd name="connsiteY2" fmla="*/ 77191 h 77697"/>
                <a:gd name="connsiteX3" fmla="*/ 33776 w 33776"/>
                <a:gd name="connsiteY3" fmla="*/ 25633 h 77697"/>
                <a:gd name="connsiteX0" fmla="*/ 0 w 33776"/>
                <a:gd name="connsiteY0" fmla="*/ 77697 h 77697"/>
                <a:gd name="connsiteX1" fmla="*/ 11172 w 33776"/>
                <a:gd name="connsiteY1" fmla="*/ 0 h 77697"/>
                <a:gd name="connsiteX2" fmla="*/ 28297 w 33776"/>
                <a:gd name="connsiteY2" fmla="*/ 77191 h 77697"/>
                <a:gd name="connsiteX3" fmla="*/ 33776 w 33776"/>
                <a:gd name="connsiteY3" fmla="*/ 25633 h 77697"/>
                <a:gd name="connsiteX0" fmla="*/ 0 w 33776"/>
                <a:gd name="connsiteY0" fmla="*/ 147357 h 147357"/>
                <a:gd name="connsiteX1" fmla="*/ 11172 w 33776"/>
                <a:gd name="connsiteY1" fmla="*/ 69660 h 147357"/>
                <a:gd name="connsiteX2" fmla="*/ 22303 w 33776"/>
                <a:gd name="connsiteY2" fmla="*/ 261 h 147357"/>
                <a:gd name="connsiteX3" fmla="*/ 33776 w 33776"/>
                <a:gd name="connsiteY3" fmla="*/ 95293 h 147357"/>
                <a:gd name="connsiteX0" fmla="*/ 0 w 33776"/>
                <a:gd name="connsiteY0" fmla="*/ 147097 h 147097"/>
                <a:gd name="connsiteX1" fmla="*/ 11172 w 33776"/>
                <a:gd name="connsiteY1" fmla="*/ 69400 h 147097"/>
                <a:gd name="connsiteX2" fmla="*/ 22303 w 33776"/>
                <a:gd name="connsiteY2" fmla="*/ 1 h 147097"/>
                <a:gd name="connsiteX3" fmla="*/ 33776 w 33776"/>
                <a:gd name="connsiteY3" fmla="*/ 95033 h 147097"/>
                <a:gd name="connsiteX0" fmla="*/ 0 w 33776"/>
                <a:gd name="connsiteY0" fmla="*/ 146635 h 146635"/>
                <a:gd name="connsiteX1" fmla="*/ 11172 w 33776"/>
                <a:gd name="connsiteY1" fmla="*/ 68938 h 146635"/>
                <a:gd name="connsiteX2" fmla="*/ 22537 w 33776"/>
                <a:gd name="connsiteY2" fmla="*/ 1 h 146635"/>
                <a:gd name="connsiteX3" fmla="*/ 33776 w 33776"/>
                <a:gd name="connsiteY3" fmla="*/ 94571 h 146635"/>
                <a:gd name="connsiteX0" fmla="*/ 0 w 33776"/>
                <a:gd name="connsiteY0" fmla="*/ 146635 h 146635"/>
                <a:gd name="connsiteX1" fmla="*/ 12573 w 33776"/>
                <a:gd name="connsiteY1" fmla="*/ 92984 h 146635"/>
                <a:gd name="connsiteX2" fmla="*/ 22537 w 33776"/>
                <a:gd name="connsiteY2" fmla="*/ 1 h 146635"/>
                <a:gd name="connsiteX3" fmla="*/ 33776 w 33776"/>
                <a:gd name="connsiteY3" fmla="*/ 94571 h 146635"/>
                <a:gd name="connsiteX0" fmla="*/ 0 w 33776"/>
                <a:gd name="connsiteY0" fmla="*/ 146635 h 146635"/>
                <a:gd name="connsiteX1" fmla="*/ 11328 w 33776"/>
                <a:gd name="connsiteY1" fmla="*/ 93909 h 146635"/>
                <a:gd name="connsiteX2" fmla="*/ 22537 w 33776"/>
                <a:gd name="connsiteY2" fmla="*/ 1 h 146635"/>
                <a:gd name="connsiteX3" fmla="*/ 33776 w 33776"/>
                <a:gd name="connsiteY3" fmla="*/ 94571 h 146635"/>
                <a:gd name="connsiteX0" fmla="*/ 0 w 33776"/>
                <a:gd name="connsiteY0" fmla="*/ 146635 h 146635"/>
                <a:gd name="connsiteX1" fmla="*/ 11328 w 33776"/>
                <a:gd name="connsiteY1" fmla="*/ 93909 h 146635"/>
                <a:gd name="connsiteX2" fmla="*/ 22537 w 33776"/>
                <a:gd name="connsiteY2" fmla="*/ 1 h 146635"/>
                <a:gd name="connsiteX3" fmla="*/ 33776 w 33776"/>
                <a:gd name="connsiteY3" fmla="*/ 94571 h 146635"/>
                <a:gd name="connsiteX0" fmla="*/ 0 w 33854"/>
                <a:gd name="connsiteY0" fmla="*/ 120277 h 120277"/>
                <a:gd name="connsiteX1" fmla="*/ 11406 w 33854"/>
                <a:gd name="connsiteY1" fmla="*/ 93909 h 120277"/>
                <a:gd name="connsiteX2" fmla="*/ 22615 w 33854"/>
                <a:gd name="connsiteY2" fmla="*/ 1 h 120277"/>
                <a:gd name="connsiteX3" fmla="*/ 33854 w 33854"/>
                <a:gd name="connsiteY3" fmla="*/ 94571 h 120277"/>
                <a:gd name="connsiteX0" fmla="*/ 0 w 33854"/>
                <a:gd name="connsiteY0" fmla="*/ 120277 h 120277"/>
                <a:gd name="connsiteX1" fmla="*/ 11406 w 33854"/>
                <a:gd name="connsiteY1" fmla="*/ 93909 h 120277"/>
                <a:gd name="connsiteX2" fmla="*/ 22615 w 33854"/>
                <a:gd name="connsiteY2" fmla="*/ 1 h 120277"/>
                <a:gd name="connsiteX3" fmla="*/ 33854 w 33854"/>
                <a:gd name="connsiteY3" fmla="*/ 94571 h 120277"/>
                <a:gd name="connsiteX0" fmla="*/ 0 w 33854"/>
                <a:gd name="connsiteY0" fmla="*/ 120277 h 120277"/>
                <a:gd name="connsiteX1" fmla="*/ 11406 w 33854"/>
                <a:gd name="connsiteY1" fmla="*/ 93909 h 120277"/>
                <a:gd name="connsiteX2" fmla="*/ 22615 w 33854"/>
                <a:gd name="connsiteY2" fmla="*/ 1 h 120277"/>
                <a:gd name="connsiteX3" fmla="*/ 33854 w 33854"/>
                <a:gd name="connsiteY3" fmla="*/ 94571 h 120277"/>
                <a:gd name="connsiteX0" fmla="*/ 0 w 33854"/>
                <a:gd name="connsiteY0" fmla="*/ 120277 h 120277"/>
                <a:gd name="connsiteX1" fmla="*/ 11406 w 33854"/>
                <a:gd name="connsiteY1" fmla="*/ 93909 h 120277"/>
                <a:gd name="connsiteX2" fmla="*/ 22615 w 33854"/>
                <a:gd name="connsiteY2" fmla="*/ 1 h 120277"/>
                <a:gd name="connsiteX3" fmla="*/ 33854 w 33854"/>
                <a:gd name="connsiteY3" fmla="*/ 94571 h 120277"/>
                <a:gd name="connsiteX0" fmla="*/ 0 w 33854"/>
                <a:gd name="connsiteY0" fmla="*/ 120277 h 120277"/>
                <a:gd name="connsiteX1" fmla="*/ 11406 w 33854"/>
                <a:gd name="connsiteY1" fmla="*/ 93909 h 120277"/>
                <a:gd name="connsiteX2" fmla="*/ 22615 w 33854"/>
                <a:gd name="connsiteY2" fmla="*/ 1 h 120277"/>
                <a:gd name="connsiteX3" fmla="*/ 33854 w 33854"/>
                <a:gd name="connsiteY3" fmla="*/ 93184 h 120277"/>
                <a:gd name="connsiteX0" fmla="*/ 0 w 33854"/>
                <a:gd name="connsiteY0" fmla="*/ 119352 h 119352"/>
                <a:gd name="connsiteX1" fmla="*/ 11406 w 33854"/>
                <a:gd name="connsiteY1" fmla="*/ 92984 h 119352"/>
                <a:gd name="connsiteX2" fmla="*/ 22383 w 33854"/>
                <a:gd name="connsiteY2" fmla="*/ 1 h 119352"/>
                <a:gd name="connsiteX3" fmla="*/ 33854 w 33854"/>
                <a:gd name="connsiteY3" fmla="*/ 92259 h 119352"/>
                <a:gd name="connsiteX0" fmla="*/ 0 w 33854"/>
                <a:gd name="connsiteY0" fmla="*/ 117965 h 117965"/>
                <a:gd name="connsiteX1" fmla="*/ 11406 w 33854"/>
                <a:gd name="connsiteY1" fmla="*/ 91597 h 117965"/>
                <a:gd name="connsiteX2" fmla="*/ 22538 w 33854"/>
                <a:gd name="connsiteY2" fmla="*/ 1 h 117965"/>
                <a:gd name="connsiteX3" fmla="*/ 33854 w 33854"/>
                <a:gd name="connsiteY3" fmla="*/ 90872 h 117965"/>
                <a:gd name="connsiteX0" fmla="*/ 0 w 33854"/>
                <a:gd name="connsiteY0" fmla="*/ 120739 h 120739"/>
                <a:gd name="connsiteX1" fmla="*/ 11406 w 33854"/>
                <a:gd name="connsiteY1" fmla="*/ 94371 h 120739"/>
                <a:gd name="connsiteX2" fmla="*/ 22615 w 33854"/>
                <a:gd name="connsiteY2" fmla="*/ 0 h 120739"/>
                <a:gd name="connsiteX3" fmla="*/ 33854 w 33854"/>
                <a:gd name="connsiteY3" fmla="*/ 93646 h 120739"/>
                <a:gd name="connsiteX0" fmla="*/ 0 w 33854"/>
                <a:gd name="connsiteY0" fmla="*/ 123051 h 123051"/>
                <a:gd name="connsiteX1" fmla="*/ 11406 w 33854"/>
                <a:gd name="connsiteY1" fmla="*/ 96683 h 123051"/>
                <a:gd name="connsiteX2" fmla="*/ 22615 w 33854"/>
                <a:gd name="connsiteY2" fmla="*/ 0 h 123051"/>
                <a:gd name="connsiteX3" fmla="*/ 33854 w 33854"/>
                <a:gd name="connsiteY3" fmla="*/ 95958 h 123051"/>
                <a:gd name="connsiteX0" fmla="*/ 0 w 33854"/>
                <a:gd name="connsiteY0" fmla="*/ 123513 h 123513"/>
                <a:gd name="connsiteX1" fmla="*/ 11406 w 33854"/>
                <a:gd name="connsiteY1" fmla="*/ 97145 h 123513"/>
                <a:gd name="connsiteX2" fmla="*/ 22460 w 33854"/>
                <a:gd name="connsiteY2" fmla="*/ 0 h 123513"/>
                <a:gd name="connsiteX3" fmla="*/ 33854 w 33854"/>
                <a:gd name="connsiteY3" fmla="*/ 96420 h 123513"/>
                <a:gd name="connsiteX0" fmla="*/ 0 w 33854"/>
                <a:gd name="connsiteY0" fmla="*/ 123516 h 123516"/>
                <a:gd name="connsiteX1" fmla="*/ 11406 w 33854"/>
                <a:gd name="connsiteY1" fmla="*/ 97148 h 123516"/>
                <a:gd name="connsiteX2" fmla="*/ 22460 w 33854"/>
                <a:gd name="connsiteY2" fmla="*/ 3 h 123516"/>
                <a:gd name="connsiteX3" fmla="*/ 33854 w 33854"/>
                <a:gd name="connsiteY3" fmla="*/ 96423 h 123516"/>
                <a:gd name="connsiteX0" fmla="*/ 0 w 33854"/>
                <a:gd name="connsiteY0" fmla="*/ 123514 h 123514"/>
                <a:gd name="connsiteX1" fmla="*/ 11406 w 33854"/>
                <a:gd name="connsiteY1" fmla="*/ 97146 h 123514"/>
                <a:gd name="connsiteX2" fmla="*/ 22460 w 33854"/>
                <a:gd name="connsiteY2" fmla="*/ 1 h 123514"/>
                <a:gd name="connsiteX3" fmla="*/ 33854 w 33854"/>
                <a:gd name="connsiteY3" fmla="*/ 96421 h 123514"/>
                <a:gd name="connsiteX0" fmla="*/ 0 w 33854"/>
                <a:gd name="connsiteY0" fmla="*/ 123514 h 123514"/>
                <a:gd name="connsiteX1" fmla="*/ 11406 w 33854"/>
                <a:gd name="connsiteY1" fmla="*/ 97146 h 123514"/>
                <a:gd name="connsiteX2" fmla="*/ 22460 w 33854"/>
                <a:gd name="connsiteY2" fmla="*/ 1 h 123514"/>
                <a:gd name="connsiteX3" fmla="*/ 33854 w 33854"/>
                <a:gd name="connsiteY3" fmla="*/ 96421 h 123514"/>
                <a:gd name="connsiteX0" fmla="*/ 0 w 33854"/>
                <a:gd name="connsiteY0" fmla="*/ 123514 h 123514"/>
                <a:gd name="connsiteX1" fmla="*/ 11406 w 33854"/>
                <a:gd name="connsiteY1" fmla="*/ 97146 h 123514"/>
                <a:gd name="connsiteX2" fmla="*/ 22460 w 33854"/>
                <a:gd name="connsiteY2" fmla="*/ 1 h 123514"/>
                <a:gd name="connsiteX3" fmla="*/ 33854 w 33854"/>
                <a:gd name="connsiteY3" fmla="*/ 96421 h 123514"/>
                <a:gd name="connsiteX0" fmla="*/ 0 w 33854"/>
                <a:gd name="connsiteY0" fmla="*/ 123514 h 123514"/>
                <a:gd name="connsiteX1" fmla="*/ 11406 w 33854"/>
                <a:gd name="connsiteY1" fmla="*/ 97146 h 123514"/>
                <a:gd name="connsiteX2" fmla="*/ 22460 w 33854"/>
                <a:gd name="connsiteY2" fmla="*/ 1 h 123514"/>
                <a:gd name="connsiteX3" fmla="*/ 33854 w 33854"/>
                <a:gd name="connsiteY3" fmla="*/ 96421 h 123514"/>
                <a:gd name="connsiteX0" fmla="*/ 0 w 33854"/>
                <a:gd name="connsiteY0" fmla="*/ 123514 h 123514"/>
                <a:gd name="connsiteX1" fmla="*/ 11406 w 33854"/>
                <a:gd name="connsiteY1" fmla="*/ 97146 h 123514"/>
                <a:gd name="connsiteX2" fmla="*/ 22460 w 33854"/>
                <a:gd name="connsiteY2" fmla="*/ 1 h 123514"/>
                <a:gd name="connsiteX3" fmla="*/ 33854 w 33854"/>
                <a:gd name="connsiteY3" fmla="*/ 96421 h 123514"/>
                <a:gd name="connsiteX0" fmla="*/ 0 w 33854"/>
                <a:gd name="connsiteY0" fmla="*/ 123514 h 123514"/>
                <a:gd name="connsiteX1" fmla="*/ 11406 w 33854"/>
                <a:gd name="connsiteY1" fmla="*/ 97146 h 123514"/>
                <a:gd name="connsiteX2" fmla="*/ 22460 w 33854"/>
                <a:gd name="connsiteY2" fmla="*/ 1 h 123514"/>
                <a:gd name="connsiteX3" fmla="*/ 33854 w 33854"/>
                <a:gd name="connsiteY3" fmla="*/ 96421 h 123514"/>
                <a:gd name="connsiteX0" fmla="*/ 0 w 33854"/>
                <a:gd name="connsiteY0" fmla="*/ 123514 h 123514"/>
                <a:gd name="connsiteX1" fmla="*/ 11406 w 33854"/>
                <a:gd name="connsiteY1" fmla="*/ 97146 h 123514"/>
                <a:gd name="connsiteX2" fmla="*/ 22460 w 33854"/>
                <a:gd name="connsiteY2" fmla="*/ 1 h 123514"/>
                <a:gd name="connsiteX3" fmla="*/ 33854 w 33854"/>
                <a:gd name="connsiteY3" fmla="*/ 96421 h 123514"/>
                <a:gd name="connsiteX0" fmla="*/ 0 w 22448"/>
                <a:gd name="connsiteY0" fmla="*/ 97146 h 97146"/>
                <a:gd name="connsiteX1" fmla="*/ 11054 w 22448"/>
                <a:gd name="connsiteY1" fmla="*/ 1 h 97146"/>
                <a:gd name="connsiteX2" fmla="*/ 22448 w 22448"/>
                <a:gd name="connsiteY2" fmla="*/ 96421 h 97146"/>
                <a:gd name="connsiteX0" fmla="*/ 0 w 11394"/>
                <a:gd name="connsiteY0" fmla="*/ 1 h 96421"/>
                <a:gd name="connsiteX1" fmla="*/ 11394 w 11394"/>
                <a:gd name="connsiteY1" fmla="*/ 96421 h 96421"/>
                <a:gd name="connsiteX0" fmla="*/ 0 w 16727"/>
                <a:gd name="connsiteY0" fmla="*/ 1 h 90872"/>
                <a:gd name="connsiteX1" fmla="*/ 16727 w 16727"/>
                <a:gd name="connsiteY1" fmla="*/ 90872 h 90872"/>
                <a:gd name="connsiteX0" fmla="*/ 0 w 5442"/>
                <a:gd name="connsiteY0" fmla="*/ 1 h 97808"/>
                <a:gd name="connsiteX1" fmla="*/ 5442 w 5442"/>
                <a:gd name="connsiteY1" fmla="*/ 97808 h 97808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284"/>
                <a:gd name="connsiteY0" fmla="*/ 0 h 10473"/>
                <a:gd name="connsiteX1" fmla="*/ 10284 w 10284"/>
                <a:gd name="connsiteY1" fmla="*/ 10473 h 10473"/>
                <a:gd name="connsiteX0" fmla="*/ 0 w 20263"/>
                <a:gd name="connsiteY0" fmla="*/ 0 h 10237"/>
                <a:gd name="connsiteX1" fmla="*/ 20263 w 20263"/>
                <a:gd name="connsiteY1" fmla="*/ 10237 h 10237"/>
                <a:gd name="connsiteX0" fmla="*/ 0 w 20850"/>
                <a:gd name="connsiteY0" fmla="*/ 0 h 6880"/>
                <a:gd name="connsiteX1" fmla="*/ 20850 w 20850"/>
                <a:gd name="connsiteY1" fmla="*/ 6880 h 6880"/>
                <a:gd name="connsiteX0" fmla="*/ 0 w 41179"/>
                <a:gd name="connsiteY0" fmla="*/ 0 h 11195"/>
                <a:gd name="connsiteX1" fmla="*/ 41179 w 41179"/>
                <a:gd name="connsiteY1" fmla="*/ 11195 h 11195"/>
                <a:gd name="connsiteX0" fmla="*/ 0 w 41179"/>
                <a:gd name="connsiteY0" fmla="*/ 0 h 11195"/>
                <a:gd name="connsiteX1" fmla="*/ 41179 w 41179"/>
                <a:gd name="connsiteY1" fmla="*/ 11195 h 11195"/>
                <a:gd name="connsiteX0" fmla="*/ 0 w 41179"/>
                <a:gd name="connsiteY0" fmla="*/ 0 h 11195"/>
                <a:gd name="connsiteX1" fmla="*/ 19214 w 41179"/>
                <a:gd name="connsiteY1" fmla="*/ 3548 h 11195"/>
                <a:gd name="connsiteX2" fmla="*/ 41179 w 41179"/>
                <a:gd name="connsiteY2" fmla="*/ 11195 h 11195"/>
                <a:gd name="connsiteX0" fmla="*/ 0 w 41179"/>
                <a:gd name="connsiteY0" fmla="*/ 8344 h 19539"/>
                <a:gd name="connsiteX1" fmla="*/ 29982 w 41179"/>
                <a:gd name="connsiteY1" fmla="*/ 216 h 19539"/>
                <a:gd name="connsiteX2" fmla="*/ 41179 w 41179"/>
                <a:gd name="connsiteY2" fmla="*/ 19539 h 19539"/>
                <a:gd name="connsiteX0" fmla="*/ 0 w 41179"/>
                <a:gd name="connsiteY0" fmla="*/ 8425 h 19620"/>
                <a:gd name="connsiteX1" fmla="*/ 29982 w 41179"/>
                <a:gd name="connsiteY1" fmla="*/ 297 h 19620"/>
                <a:gd name="connsiteX2" fmla="*/ 41179 w 41179"/>
                <a:gd name="connsiteY2" fmla="*/ 19620 h 19620"/>
                <a:gd name="connsiteX0" fmla="*/ 0 w 41179"/>
                <a:gd name="connsiteY0" fmla="*/ 8158 h 19353"/>
                <a:gd name="connsiteX1" fmla="*/ 29982 w 41179"/>
                <a:gd name="connsiteY1" fmla="*/ 30 h 19353"/>
                <a:gd name="connsiteX2" fmla="*/ 41179 w 41179"/>
                <a:gd name="connsiteY2" fmla="*/ 19353 h 19353"/>
                <a:gd name="connsiteX0" fmla="*/ 0 w 41179"/>
                <a:gd name="connsiteY0" fmla="*/ 9146 h 20341"/>
                <a:gd name="connsiteX1" fmla="*/ 29982 w 41179"/>
                <a:gd name="connsiteY1" fmla="*/ 1018 h 20341"/>
                <a:gd name="connsiteX2" fmla="*/ 41179 w 41179"/>
                <a:gd name="connsiteY2" fmla="*/ 20341 h 20341"/>
                <a:gd name="connsiteX0" fmla="*/ 0 w 41179"/>
                <a:gd name="connsiteY0" fmla="*/ 9146 h 20341"/>
                <a:gd name="connsiteX1" fmla="*/ 29982 w 41179"/>
                <a:gd name="connsiteY1" fmla="*/ 1018 h 20341"/>
                <a:gd name="connsiteX2" fmla="*/ 41179 w 41179"/>
                <a:gd name="connsiteY2" fmla="*/ 20341 h 20341"/>
                <a:gd name="connsiteX0" fmla="*/ 0 w 41249"/>
                <a:gd name="connsiteY0" fmla="*/ 0 h 21124"/>
                <a:gd name="connsiteX1" fmla="*/ 30052 w 41249"/>
                <a:gd name="connsiteY1" fmla="*/ 1801 h 21124"/>
                <a:gd name="connsiteX2" fmla="*/ 41249 w 41249"/>
                <a:gd name="connsiteY2" fmla="*/ 21124 h 21124"/>
                <a:gd name="connsiteX0" fmla="*/ 0 w 41249"/>
                <a:gd name="connsiteY0" fmla="*/ 0 h 21124"/>
                <a:gd name="connsiteX1" fmla="*/ 30052 w 41249"/>
                <a:gd name="connsiteY1" fmla="*/ 1801 h 21124"/>
                <a:gd name="connsiteX2" fmla="*/ 41249 w 41249"/>
                <a:gd name="connsiteY2" fmla="*/ 21124 h 21124"/>
                <a:gd name="connsiteX0" fmla="*/ 0 w 20838"/>
                <a:gd name="connsiteY0" fmla="*/ 6572 h 19422"/>
                <a:gd name="connsiteX1" fmla="*/ 9641 w 20838"/>
                <a:gd name="connsiteY1" fmla="*/ 99 h 19422"/>
                <a:gd name="connsiteX2" fmla="*/ 20838 w 20838"/>
                <a:gd name="connsiteY2" fmla="*/ 19422 h 19422"/>
                <a:gd name="connsiteX0" fmla="*/ 0 w 20838"/>
                <a:gd name="connsiteY0" fmla="*/ 7171 h 20021"/>
                <a:gd name="connsiteX1" fmla="*/ 9641 w 20838"/>
                <a:gd name="connsiteY1" fmla="*/ 698 h 20021"/>
                <a:gd name="connsiteX2" fmla="*/ 20838 w 20838"/>
                <a:gd name="connsiteY2" fmla="*/ 20021 h 20021"/>
                <a:gd name="connsiteX0" fmla="*/ 0 w 20697"/>
                <a:gd name="connsiteY0" fmla="*/ 7096 h 20038"/>
                <a:gd name="connsiteX1" fmla="*/ 9500 w 20697"/>
                <a:gd name="connsiteY1" fmla="*/ 715 h 20038"/>
                <a:gd name="connsiteX2" fmla="*/ 20697 w 20697"/>
                <a:gd name="connsiteY2" fmla="*/ 20038 h 20038"/>
                <a:gd name="connsiteX0" fmla="*/ 0 w 20697"/>
                <a:gd name="connsiteY0" fmla="*/ 6383 h 19325"/>
                <a:gd name="connsiteX1" fmla="*/ 9500 w 20697"/>
                <a:gd name="connsiteY1" fmla="*/ 2 h 19325"/>
                <a:gd name="connsiteX2" fmla="*/ 20697 w 20697"/>
                <a:gd name="connsiteY2" fmla="*/ 19325 h 19325"/>
                <a:gd name="connsiteX0" fmla="*/ 0 w 20697"/>
                <a:gd name="connsiteY0" fmla="*/ 6474 h 19416"/>
                <a:gd name="connsiteX1" fmla="*/ 10133 w 20697"/>
                <a:gd name="connsiteY1" fmla="*/ 1 h 19416"/>
                <a:gd name="connsiteX2" fmla="*/ 20697 w 20697"/>
                <a:gd name="connsiteY2" fmla="*/ 19416 h 19416"/>
                <a:gd name="connsiteX0" fmla="*/ 0 w 20697"/>
                <a:gd name="connsiteY0" fmla="*/ 6474 h 19416"/>
                <a:gd name="connsiteX1" fmla="*/ 10133 w 20697"/>
                <a:gd name="connsiteY1" fmla="*/ 1 h 19416"/>
                <a:gd name="connsiteX2" fmla="*/ 20697 w 20697"/>
                <a:gd name="connsiteY2" fmla="*/ 19416 h 19416"/>
                <a:gd name="connsiteX0" fmla="*/ 0 w 20697"/>
                <a:gd name="connsiteY0" fmla="*/ 6474 h 19416"/>
                <a:gd name="connsiteX1" fmla="*/ 10133 w 20697"/>
                <a:gd name="connsiteY1" fmla="*/ 1 h 19416"/>
                <a:gd name="connsiteX2" fmla="*/ 20697 w 20697"/>
                <a:gd name="connsiteY2" fmla="*/ 19416 h 19416"/>
                <a:gd name="connsiteX0" fmla="*/ 0 w 20697"/>
                <a:gd name="connsiteY0" fmla="*/ 8955 h 21897"/>
                <a:gd name="connsiteX1" fmla="*/ 10063 w 20697"/>
                <a:gd name="connsiteY1" fmla="*/ 0 h 21897"/>
                <a:gd name="connsiteX2" fmla="*/ 20697 w 20697"/>
                <a:gd name="connsiteY2" fmla="*/ 21897 h 21897"/>
                <a:gd name="connsiteX0" fmla="*/ 0 w 20697"/>
                <a:gd name="connsiteY0" fmla="*/ 8955 h 21897"/>
                <a:gd name="connsiteX1" fmla="*/ 10063 w 20697"/>
                <a:gd name="connsiteY1" fmla="*/ 0 h 21897"/>
                <a:gd name="connsiteX2" fmla="*/ 20697 w 20697"/>
                <a:gd name="connsiteY2" fmla="*/ 21897 h 21897"/>
                <a:gd name="connsiteX0" fmla="*/ 0 w 20697"/>
                <a:gd name="connsiteY0" fmla="*/ 8864 h 21806"/>
                <a:gd name="connsiteX1" fmla="*/ 10063 w 20697"/>
                <a:gd name="connsiteY1" fmla="*/ 1 h 21806"/>
                <a:gd name="connsiteX2" fmla="*/ 20697 w 20697"/>
                <a:gd name="connsiteY2" fmla="*/ 21806 h 21806"/>
                <a:gd name="connsiteX0" fmla="*/ 0 w 20697"/>
                <a:gd name="connsiteY0" fmla="*/ 8864 h 21806"/>
                <a:gd name="connsiteX1" fmla="*/ 10063 w 20697"/>
                <a:gd name="connsiteY1" fmla="*/ 1 h 21806"/>
                <a:gd name="connsiteX2" fmla="*/ 20697 w 20697"/>
                <a:gd name="connsiteY2" fmla="*/ 21806 h 21806"/>
                <a:gd name="connsiteX0" fmla="*/ 0 w 20697"/>
                <a:gd name="connsiteY0" fmla="*/ 8864 h 21806"/>
                <a:gd name="connsiteX1" fmla="*/ 10063 w 20697"/>
                <a:gd name="connsiteY1" fmla="*/ 1 h 21806"/>
                <a:gd name="connsiteX2" fmla="*/ 20697 w 20697"/>
                <a:gd name="connsiteY2" fmla="*/ 21806 h 21806"/>
                <a:gd name="connsiteX0" fmla="*/ 0 w 20697"/>
                <a:gd name="connsiteY0" fmla="*/ 8864 h 21806"/>
                <a:gd name="connsiteX1" fmla="*/ 10063 w 20697"/>
                <a:gd name="connsiteY1" fmla="*/ 1 h 21806"/>
                <a:gd name="connsiteX2" fmla="*/ 20697 w 20697"/>
                <a:gd name="connsiteY2" fmla="*/ 21806 h 21806"/>
                <a:gd name="connsiteX0" fmla="*/ 0 w 20697"/>
                <a:gd name="connsiteY0" fmla="*/ 8864 h 21806"/>
                <a:gd name="connsiteX1" fmla="*/ 10063 w 20697"/>
                <a:gd name="connsiteY1" fmla="*/ 1 h 21806"/>
                <a:gd name="connsiteX2" fmla="*/ 20697 w 20697"/>
                <a:gd name="connsiteY2" fmla="*/ 21806 h 21806"/>
                <a:gd name="connsiteX0" fmla="*/ 0 w 20697"/>
                <a:gd name="connsiteY0" fmla="*/ 8864 h 21806"/>
                <a:gd name="connsiteX1" fmla="*/ 10063 w 20697"/>
                <a:gd name="connsiteY1" fmla="*/ 1 h 21806"/>
                <a:gd name="connsiteX2" fmla="*/ 20697 w 20697"/>
                <a:gd name="connsiteY2" fmla="*/ 21806 h 21806"/>
                <a:gd name="connsiteX0" fmla="*/ 0 w 20697"/>
                <a:gd name="connsiteY0" fmla="*/ 8867 h 21809"/>
                <a:gd name="connsiteX1" fmla="*/ 10063 w 20697"/>
                <a:gd name="connsiteY1" fmla="*/ 4 h 21809"/>
                <a:gd name="connsiteX2" fmla="*/ 20697 w 20697"/>
                <a:gd name="connsiteY2" fmla="*/ 21809 h 21809"/>
                <a:gd name="connsiteX0" fmla="*/ 0 w 20697"/>
                <a:gd name="connsiteY0" fmla="*/ 8958 h 21900"/>
                <a:gd name="connsiteX1" fmla="*/ 10204 w 20697"/>
                <a:gd name="connsiteY1" fmla="*/ 3 h 21900"/>
                <a:gd name="connsiteX2" fmla="*/ 20697 w 20697"/>
                <a:gd name="connsiteY2" fmla="*/ 21900 h 21900"/>
                <a:gd name="connsiteX0" fmla="*/ 0 w 20697"/>
                <a:gd name="connsiteY0" fmla="*/ 8957 h 21899"/>
                <a:gd name="connsiteX1" fmla="*/ 10204 w 20697"/>
                <a:gd name="connsiteY1" fmla="*/ 2 h 21899"/>
                <a:gd name="connsiteX2" fmla="*/ 20697 w 20697"/>
                <a:gd name="connsiteY2" fmla="*/ 21899 h 21899"/>
                <a:gd name="connsiteX0" fmla="*/ 0 w 20697"/>
                <a:gd name="connsiteY0" fmla="*/ 8956 h 21898"/>
                <a:gd name="connsiteX1" fmla="*/ 10204 w 20697"/>
                <a:gd name="connsiteY1" fmla="*/ 1 h 21898"/>
                <a:gd name="connsiteX2" fmla="*/ 20697 w 20697"/>
                <a:gd name="connsiteY2" fmla="*/ 21898 h 21898"/>
                <a:gd name="connsiteX0" fmla="*/ 0 w 20697"/>
                <a:gd name="connsiteY0" fmla="*/ 8956 h 21898"/>
                <a:gd name="connsiteX1" fmla="*/ 10204 w 20697"/>
                <a:gd name="connsiteY1" fmla="*/ 1 h 21898"/>
                <a:gd name="connsiteX2" fmla="*/ 20697 w 20697"/>
                <a:gd name="connsiteY2" fmla="*/ 21898 h 21898"/>
                <a:gd name="connsiteX0" fmla="*/ 0 w 20697"/>
                <a:gd name="connsiteY0" fmla="*/ 8956 h 21898"/>
                <a:gd name="connsiteX1" fmla="*/ 10204 w 20697"/>
                <a:gd name="connsiteY1" fmla="*/ 1 h 21898"/>
                <a:gd name="connsiteX2" fmla="*/ 20697 w 20697"/>
                <a:gd name="connsiteY2" fmla="*/ 21898 h 21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697" h="21898">
                  <a:moveTo>
                    <a:pt x="0" y="8956"/>
                  </a:moveTo>
                  <a:cubicBezTo>
                    <a:pt x="4082" y="2937"/>
                    <a:pt x="7740" y="-41"/>
                    <a:pt x="10204" y="1"/>
                  </a:cubicBezTo>
                  <a:cubicBezTo>
                    <a:pt x="12668" y="43"/>
                    <a:pt x="19272" y="6552"/>
                    <a:pt x="20697" y="21898"/>
                  </a:cubicBezTo>
                </a:path>
              </a:pathLst>
            </a:custGeom>
            <a:noFill/>
            <a:ln w="28575" cap="flat" cmpd="sng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52"/>
            <p:cNvSpPr>
              <a:spLocks/>
            </p:cNvSpPr>
            <p:nvPr/>
          </p:nvSpPr>
          <p:spPr bwMode="auto">
            <a:xfrm flipV="1">
              <a:off x="4571167" y="826718"/>
              <a:ext cx="3683485" cy="2983505"/>
            </a:xfrm>
            <a:custGeom>
              <a:avLst/>
              <a:gdLst>
                <a:gd name="T0" fmla="*/ 0 w 1160"/>
                <a:gd name="T1" fmla="*/ 0 h 714"/>
                <a:gd name="T2" fmla="*/ 129 w 1160"/>
                <a:gd name="T3" fmla="*/ 194 h 714"/>
                <a:gd name="T4" fmla="*/ 240 w 1160"/>
                <a:gd name="T5" fmla="*/ 333 h 714"/>
                <a:gd name="T6" fmla="*/ 370 w 1160"/>
                <a:gd name="T7" fmla="*/ 454 h 714"/>
                <a:gd name="T8" fmla="*/ 714 w 1160"/>
                <a:gd name="T9" fmla="*/ 593 h 714"/>
                <a:gd name="T10" fmla="*/ 1160 w 1160"/>
                <a:gd name="T11" fmla="*/ 714 h 714"/>
                <a:gd name="connsiteX0" fmla="*/ 0 w 10000"/>
                <a:gd name="connsiteY0" fmla="*/ 0 h 10000"/>
                <a:gd name="connsiteX1" fmla="*/ 1112 w 10000"/>
                <a:gd name="connsiteY1" fmla="*/ 2717 h 10000"/>
                <a:gd name="connsiteX2" fmla="*/ 2069 w 10000"/>
                <a:gd name="connsiteY2" fmla="*/ 4664 h 10000"/>
                <a:gd name="connsiteX3" fmla="*/ 3190 w 10000"/>
                <a:gd name="connsiteY3" fmla="*/ 6359 h 10000"/>
                <a:gd name="connsiteX4" fmla="*/ 10000 w 10000"/>
                <a:gd name="connsiteY4" fmla="*/ 10000 h 10000"/>
                <a:gd name="connsiteX0" fmla="*/ 0 w 10000"/>
                <a:gd name="connsiteY0" fmla="*/ 0 h 10000"/>
                <a:gd name="connsiteX1" fmla="*/ 1112 w 10000"/>
                <a:gd name="connsiteY1" fmla="*/ 2717 h 10000"/>
                <a:gd name="connsiteX2" fmla="*/ 3190 w 10000"/>
                <a:gd name="connsiteY2" fmla="*/ 6359 h 10000"/>
                <a:gd name="connsiteX3" fmla="*/ 10000 w 10000"/>
                <a:gd name="connsiteY3" fmla="*/ 10000 h 10000"/>
                <a:gd name="connsiteX0" fmla="*/ 0 w 10000"/>
                <a:gd name="connsiteY0" fmla="*/ 0 h 10000"/>
                <a:gd name="connsiteX1" fmla="*/ 3190 w 10000"/>
                <a:gd name="connsiteY1" fmla="*/ 6359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90 w 10000"/>
                <a:gd name="connsiteY1" fmla="*/ 6359 h 10000"/>
                <a:gd name="connsiteX2" fmla="*/ 10000 w 10000"/>
                <a:gd name="connsiteY2" fmla="*/ 10000 h 10000"/>
                <a:gd name="connsiteX0" fmla="*/ 1399 w 52035"/>
                <a:gd name="connsiteY0" fmla="*/ 0 h 13014"/>
                <a:gd name="connsiteX1" fmla="*/ 4589 w 52035"/>
                <a:gd name="connsiteY1" fmla="*/ 6359 h 13014"/>
                <a:gd name="connsiteX2" fmla="*/ 52035 w 52035"/>
                <a:gd name="connsiteY2" fmla="*/ 13014 h 13014"/>
                <a:gd name="connsiteX0" fmla="*/ 0 w 50636"/>
                <a:gd name="connsiteY0" fmla="*/ 0 h 13014"/>
                <a:gd name="connsiteX1" fmla="*/ 29101 w 50636"/>
                <a:gd name="connsiteY1" fmla="*/ 1724 h 13014"/>
                <a:gd name="connsiteX2" fmla="*/ 3190 w 50636"/>
                <a:gd name="connsiteY2" fmla="*/ 6359 h 13014"/>
                <a:gd name="connsiteX3" fmla="*/ 50636 w 50636"/>
                <a:gd name="connsiteY3" fmla="*/ 13014 h 13014"/>
                <a:gd name="connsiteX0" fmla="*/ 0 w 56948"/>
                <a:gd name="connsiteY0" fmla="*/ 9306 h 11361"/>
                <a:gd name="connsiteX1" fmla="*/ 35413 w 56948"/>
                <a:gd name="connsiteY1" fmla="*/ 71 h 11361"/>
                <a:gd name="connsiteX2" fmla="*/ 9502 w 56948"/>
                <a:gd name="connsiteY2" fmla="*/ 4706 h 11361"/>
                <a:gd name="connsiteX3" fmla="*/ 56948 w 56948"/>
                <a:gd name="connsiteY3" fmla="*/ 11361 h 11361"/>
                <a:gd name="connsiteX0" fmla="*/ 0 w 56948"/>
                <a:gd name="connsiteY0" fmla="*/ 9244 h 11299"/>
                <a:gd name="connsiteX1" fmla="*/ 35413 w 56948"/>
                <a:gd name="connsiteY1" fmla="*/ 9 h 11299"/>
                <a:gd name="connsiteX2" fmla="*/ 56948 w 56948"/>
                <a:gd name="connsiteY2" fmla="*/ 11299 h 11299"/>
                <a:gd name="connsiteX0" fmla="*/ 0 w 71151"/>
                <a:gd name="connsiteY0" fmla="*/ 14173 h 14216"/>
                <a:gd name="connsiteX1" fmla="*/ 49616 w 71151"/>
                <a:gd name="connsiteY1" fmla="*/ 6 h 14216"/>
                <a:gd name="connsiteX2" fmla="*/ 71151 w 71151"/>
                <a:gd name="connsiteY2" fmla="*/ 11296 h 14216"/>
                <a:gd name="connsiteX0" fmla="*/ 0 w 71151"/>
                <a:gd name="connsiteY0" fmla="*/ 14173 h 14177"/>
                <a:gd name="connsiteX1" fmla="*/ 49616 w 71151"/>
                <a:gd name="connsiteY1" fmla="*/ 6 h 14177"/>
                <a:gd name="connsiteX2" fmla="*/ 71151 w 71151"/>
                <a:gd name="connsiteY2" fmla="*/ 11296 h 14177"/>
                <a:gd name="connsiteX0" fmla="*/ 0 w 71151"/>
                <a:gd name="connsiteY0" fmla="*/ 3726 h 3746"/>
                <a:gd name="connsiteX1" fmla="*/ 57506 w 71151"/>
                <a:gd name="connsiteY1" fmla="*/ 1477 h 3746"/>
                <a:gd name="connsiteX2" fmla="*/ 71151 w 71151"/>
                <a:gd name="connsiteY2" fmla="*/ 849 h 3746"/>
                <a:gd name="connsiteX0" fmla="*/ 0 w 10111"/>
                <a:gd name="connsiteY0" fmla="*/ 12872 h 12911"/>
                <a:gd name="connsiteX1" fmla="*/ 8193 w 10111"/>
                <a:gd name="connsiteY1" fmla="*/ 3942 h 12911"/>
                <a:gd name="connsiteX2" fmla="*/ 10111 w 10111"/>
                <a:gd name="connsiteY2" fmla="*/ 2265 h 12911"/>
                <a:gd name="connsiteX0" fmla="*/ 0 w 10111"/>
                <a:gd name="connsiteY0" fmla="*/ 12202 h 12280"/>
                <a:gd name="connsiteX1" fmla="*/ 8359 w 10111"/>
                <a:gd name="connsiteY1" fmla="*/ 8757 h 12280"/>
                <a:gd name="connsiteX2" fmla="*/ 10111 w 10111"/>
                <a:gd name="connsiteY2" fmla="*/ 1595 h 12280"/>
                <a:gd name="connsiteX0" fmla="*/ 0 w 10111"/>
                <a:gd name="connsiteY0" fmla="*/ 12779 h 12857"/>
                <a:gd name="connsiteX1" fmla="*/ 8359 w 10111"/>
                <a:gd name="connsiteY1" fmla="*/ 9334 h 12857"/>
                <a:gd name="connsiteX2" fmla="*/ 10111 w 10111"/>
                <a:gd name="connsiteY2" fmla="*/ 2172 h 12857"/>
                <a:gd name="connsiteX0" fmla="*/ 0 w 10111"/>
                <a:gd name="connsiteY0" fmla="*/ 12779 h 13242"/>
                <a:gd name="connsiteX1" fmla="*/ 8359 w 10111"/>
                <a:gd name="connsiteY1" fmla="*/ 9334 h 13242"/>
                <a:gd name="connsiteX2" fmla="*/ 10111 w 10111"/>
                <a:gd name="connsiteY2" fmla="*/ 2172 h 13242"/>
                <a:gd name="connsiteX0" fmla="*/ 0 w 10111"/>
                <a:gd name="connsiteY0" fmla="*/ 12397 h 12522"/>
                <a:gd name="connsiteX1" fmla="*/ 8359 w 10111"/>
                <a:gd name="connsiteY1" fmla="*/ 8952 h 12522"/>
                <a:gd name="connsiteX2" fmla="*/ 10111 w 10111"/>
                <a:gd name="connsiteY2" fmla="*/ 1790 h 12522"/>
                <a:gd name="connsiteX0" fmla="*/ 0 w 12939"/>
                <a:gd name="connsiteY0" fmla="*/ 59403 h 61686"/>
                <a:gd name="connsiteX1" fmla="*/ 8359 w 12939"/>
                <a:gd name="connsiteY1" fmla="*/ 55958 h 61686"/>
                <a:gd name="connsiteX2" fmla="*/ 12939 w 12939"/>
                <a:gd name="connsiteY2" fmla="*/ 525 h 61686"/>
                <a:gd name="connsiteX0" fmla="*/ 0 w 12939"/>
                <a:gd name="connsiteY0" fmla="*/ 58878 h 61161"/>
                <a:gd name="connsiteX1" fmla="*/ 8359 w 12939"/>
                <a:gd name="connsiteY1" fmla="*/ 55433 h 61161"/>
                <a:gd name="connsiteX2" fmla="*/ 12939 w 12939"/>
                <a:gd name="connsiteY2" fmla="*/ 0 h 61161"/>
                <a:gd name="connsiteX0" fmla="*/ 0 w 13771"/>
                <a:gd name="connsiteY0" fmla="*/ 60341 h 62723"/>
                <a:gd name="connsiteX1" fmla="*/ 8359 w 13771"/>
                <a:gd name="connsiteY1" fmla="*/ 56896 h 62723"/>
                <a:gd name="connsiteX2" fmla="*/ 13771 w 13771"/>
                <a:gd name="connsiteY2" fmla="*/ 0 h 62723"/>
                <a:gd name="connsiteX0" fmla="*/ 0 w 13882"/>
                <a:gd name="connsiteY0" fmla="*/ 60707 h 63114"/>
                <a:gd name="connsiteX1" fmla="*/ 8359 w 13882"/>
                <a:gd name="connsiteY1" fmla="*/ 57262 h 63114"/>
                <a:gd name="connsiteX2" fmla="*/ 13882 w 13882"/>
                <a:gd name="connsiteY2" fmla="*/ 0 h 63114"/>
                <a:gd name="connsiteX0" fmla="*/ 0 w 13882"/>
                <a:gd name="connsiteY0" fmla="*/ 60707 h 60814"/>
                <a:gd name="connsiteX1" fmla="*/ 9024 w 13882"/>
                <a:gd name="connsiteY1" fmla="*/ 48120 h 60814"/>
                <a:gd name="connsiteX2" fmla="*/ 13882 w 13882"/>
                <a:gd name="connsiteY2" fmla="*/ 0 h 60814"/>
                <a:gd name="connsiteX0" fmla="*/ 0 w 13882"/>
                <a:gd name="connsiteY0" fmla="*/ 60707 h 60775"/>
                <a:gd name="connsiteX1" fmla="*/ 9024 w 13882"/>
                <a:gd name="connsiteY1" fmla="*/ 48120 h 60775"/>
                <a:gd name="connsiteX2" fmla="*/ 13882 w 13882"/>
                <a:gd name="connsiteY2" fmla="*/ 0 h 60775"/>
                <a:gd name="connsiteX0" fmla="*/ 0 w 13882"/>
                <a:gd name="connsiteY0" fmla="*/ 60707 h 60752"/>
                <a:gd name="connsiteX1" fmla="*/ 9024 w 13882"/>
                <a:gd name="connsiteY1" fmla="*/ 48120 h 60752"/>
                <a:gd name="connsiteX2" fmla="*/ 13882 w 13882"/>
                <a:gd name="connsiteY2" fmla="*/ 0 h 60752"/>
                <a:gd name="connsiteX0" fmla="*/ 0 w 13882"/>
                <a:gd name="connsiteY0" fmla="*/ 60707 h 60815"/>
                <a:gd name="connsiteX1" fmla="*/ 11277 w 13882"/>
                <a:gd name="connsiteY1" fmla="*/ 53897 h 60815"/>
                <a:gd name="connsiteX2" fmla="*/ 13882 w 13882"/>
                <a:gd name="connsiteY2" fmla="*/ 0 h 60815"/>
                <a:gd name="connsiteX0" fmla="*/ 0 w 13882"/>
                <a:gd name="connsiteY0" fmla="*/ 60707 h 60789"/>
                <a:gd name="connsiteX1" fmla="*/ 11277 w 13882"/>
                <a:gd name="connsiteY1" fmla="*/ 53897 h 60789"/>
                <a:gd name="connsiteX2" fmla="*/ 13882 w 13882"/>
                <a:gd name="connsiteY2" fmla="*/ 0 h 60789"/>
                <a:gd name="connsiteX0" fmla="*/ 0 w 13882"/>
                <a:gd name="connsiteY0" fmla="*/ 60707 h 60834"/>
                <a:gd name="connsiteX1" fmla="*/ 11277 w 13882"/>
                <a:gd name="connsiteY1" fmla="*/ 53897 h 60834"/>
                <a:gd name="connsiteX2" fmla="*/ 13882 w 13882"/>
                <a:gd name="connsiteY2" fmla="*/ 0 h 60834"/>
                <a:gd name="connsiteX0" fmla="*/ 0 w 13882"/>
                <a:gd name="connsiteY0" fmla="*/ 60707 h 60834"/>
                <a:gd name="connsiteX1" fmla="*/ 11277 w 13882"/>
                <a:gd name="connsiteY1" fmla="*/ 53897 h 60834"/>
                <a:gd name="connsiteX2" fmla="*/ 12504 w 13882"/>
                <a:gd name="connsiteY2" fmla="*/ 40876 h 60834"/>
                <a:gd name="connsiteX3" fmla="*/ 13882 w 13882"/>
                <a:gd name="connsiteY3" fmla="*/ 0 h 60834"/>
                <a:gd name="connsiteX0" fmla="*/ 0 w 13882"/>
                <a:gd name="connsiteY0" fmla="*/ 60707 h 60797"/>
                <a:gd name="connsiteX1" fmla="*/ 11277 w 13882"/>
                <a:gd name="connsiteY1" fmla="*/ 53897 h 60797"/>
                <a:gd name="connsiteX2" fmla="*/ 13109 w 13882"/>
                <a:gd name="connsiteY2" fmla="*/ 40876 h 60797"/>
                <a:gd name="connsiteX3" fmla="*/ 13882 w 13882"/>
                <a:gd name="connsiteY3" fmla="*/ 0 h 60797"/>
                <a:gd name="connsiteX0" fmla="*/ 0 w 13882"/>
                <a:gd name="connsiteY0" fmla="*/ 60707 h 60797"/>
                <a:gd name="connsiteX1" fmla="*/ 11277 w 13882"/>
                <a:gd name="connsiteY1" fmla="*/ 53897 h 60797"/>
                <a:gd name="connsiteX2" fmla="*/ 13109 w 13882"/>
                <a:gd name="connsiteY2" fmla="*/ 40876 h 60797"/>
                <a:gd name="connsiteX3" fmla="*/ 13882 w 13882"/>
                <a:gd name="connsiteY3" fmla="*/ 0 h 60797"/>
                <a:gd name="connsiteX0" fmla="*/ 0 w 13882"/>
                <a:gd name="connsiteY0" fmla="*/ 60707 h 60797"/>
                <a:gd name="connsiteX1" fmla="*/ 11277 w 13882"/>
                <a:gd name="connsiteY1" fmla="*/ 53897 h 60797"/>
                <a:gd name="connsiteX2" fmla="*/ 13109 w 13882"/>
                <a:gd name="connsiteY2" fmla="*/ 40876 h 60797"/>
                <a:gd name="connsiteX3" fmla="*/ 13882 w 13882"/>
                <a:gd name="connsiteY3" fmla="*/ 0 h 60797"/>
                <a:gd name="connsiteX0" fmla="*/ 0 w 13882"/>
                <a:gd name="connsiteY0" fmla="*/ 60707 h 60797"/>
                <a:gd name="connsiteX1" fmla="*/ 11277 w 13882"/>
                <a:gd name="connsiteY1" fmla="*/ 53897 h 60797"/>
                <a:gd name="connsiteX2" fmla="*/ 13109 w 13882"/>
                <a:gd name="connsiteY2" fmla="*/ 40876 h 60797"/>
                <a:gd name="connsiteX3" fmla="*/ 13882 w 13882"/>
                <a:gd name="connsiteY3" fmla="*/ 0 h 60797"/>
                <a:gd name="connsiteX0" fmla="*/ 0 w 13882"/>
                <a:gd name="connsiteY0" fmla="*/ 60707 h 60928"/>
                <a:gd name="connsiteX1" fmla="*/ 8749 w 13882"/>
                <a:gd name="connsiteY1" fmla="*/ 56955 h 60928"/>
                <a:gd name="connsiteX2" fmla="*/ 13109 w 13882"/>
                <a:gd name="connsiteY2" fmla="*/ 40876 h 60928"/>
                <a:gd name="connsiteX3" fmla="*/ 13882 w 13882"/>
                <a:gd name="connsiteY3" fmla="*/ 0 h 60928"/>
                <a:gd name="connsiteX0" fmla="*/ 0 w 13882"/>
                <a:gd name="connsiteY0" fmla="*/ 60707 h 60928"/>
                <a:gd name="connsiteX1" fmla="*/ 8749 w 13882"/>
                <a:gd name="connsiteY1" fmla="*/ 56955 h 60928"/>
                <a:gd name="connsiteX2" fmla="*/ 13109 w 13882"/>
                <a:gd name="connsiteY2" fmla="*/ 40876 h 60928"/>
                <a:gd name="connsiteX3" fmla="*/ 13882 w 13882"/>
                <a:gd name="connsiteY3" fmla="*/ 0 h 60928"/>
                <a:gd name="connsiteX0" fmla="*/ 0 w 13882"/>
                <a:gd name="connsiteY0" fmla="*/ 60707 h 60707"/>
                <a:gd name="connsiteX1" fmla="*/ 8749 w 13882"/>
                <a:gd name="connsiteY1" fmla="*/ 56955 h 60707"/>
                <a:gd name="connsiteX2" fmla="*/ 13109 w 13882"/>
                <a:gd name="connsiteY2" fmla="*/ 40876 h 60707"/>
                <a:gd name="connsiteX3" fmla="*/ 13882 w 13882"/>
                <a:gd name="connsiteY3" fmla="*/ 0 h 60707"/>
                <a:gd name="connsiteX0" fmla="*/ 0 w 13882"/>
                <a:gd name="connsiteY0" fmla="*/ 60707 h 60707"/>
                <a:gd name="connsiteX1" fmla="*/ 9189 w 13882"/>
                <a:gd name="connsiteY1" fmla="*/ 55936 h 60707"/>
                <a:gd name="connsiteX2" fmla="*/ 13109 w 13882"/>
                <a:gd name="connsiteY2" fmla="*/ 40876 h 60707"/>
                <a:gd name="connsiteX3" fmla="*/ 13882 w 13882"/>
                <a:gd name="connsiteY3" fmla="*/ 0 h 60707"/>
                <a:gd name="connsiteX0" fmla="*/ 0 w 31309"/>
                <a:gd name="connsiteY0" fmla="*/ 56650 h 56650"/>
                <a:gd name="connsiteX1" fmla="*/ 9189 w 31309"/>
                <a:gd name="connsiteY1" fmla="*/ 51879 h 56650"/>
                <a:gd name="connsiteX2" fmla="*/ 13109 w 31309"/>
                <a:gd name="connsiteY2" fmla="*/ 36819 h 56650"/>
                <a:gd name="connsiteX3" fmla="*/ 31309 w 31309"/>
                <a:gd name="connsiteY3" fmla="*/ 0 h 56650"/>
                <a:gd name="connsiteX0" fmla="*/ 0 w 31309"/>
                <a:gd name="connsiteY0" fmla="*/ 56650 h 56650"/>
                <a:gd name="connsiteX1" fmla="*/ 9189 w 31309"/>
                <a:gd name="connsiteY1" fmla="*/ 51879 h 56650"/>
                <a:gd name="connsiteX2" fmla="*/ 13109 w 31309"/>
                <a:gd name="connsiteY2" fmla="*/ 36819 h 56650"/>
                <a:gd name="connsiteX3" fmla="*/ 31309 w 31309"/>
                <a:gd name="connsiteY3" fmla="*/ 0 h 56650"/>
                <a:gd name="connsiteX0" fmla="*/ 0 w 31309"/>
                <a:gd name="connsiteY0" fmla="*/ 56650 h 96868"/>
                <a:gd name="connsiteX1" fmla="*/ 9189 w 31309"/>
                <a:gd name="connsiteY1" fmla="*/ 51879 h 96868"/>
                <a:gd name="connsiteX2" fmla="*/ 19795 w 31309"/>
                <a:gd name="connsiteY2" fmla="*/ 95640 h 96868"/>
                <a:gd name="connsiteX3" fmla="*/ 31309 w 31309"/>
                <a:gd name="connsiteY3" fmla="*/ 0 h 96868"/>
                <a:gd name="connsiteX0" fmla="*/ 0 w 31309"/>
                <a:gd name="connsiteY0" fmla="*/ 56650 h 96868"/>
                <a:gd name="connsiteX1" fmla="*/ 9189 w 31309"/>
                <a:gd name="connsiteY1" fmla="*/ 51879 h 96868"/>
                <a:gd name="connsiteX2" fmla="*/ 19795 w 31309"/>
                <a:gd name="connsiteY2" fmla="*/ 95640 h 96868"/>
                <a:gd name="connsiteX3" fmla="*/ 31309 w 31309"/>
                <a:gd name="connsiteY3" fmla="*/ 0 h 96868"/>
                <a:gd name="connsiteX0" fmla="*/ 0 w 31309"/>
                <a:gd name="connsiteY0" fmla="*/ 56650 h 95645"/>
                <a:gd name="connsiteX1" fmla="*/ 9189 w 31309"/>
                <a:gd name="connsiteY1" fmla="*/ 51879 h 95645"/>
                <a:gd name="connsiteX2" fmla="*/ 19795 w 31309"/>
                <a:gd name="connsiteY2" fmla="*/ 95640 h 95645"/>
                <a:gd name="connsiteX3" fmla="*/ 31309 w 31309"/>
                <a:gd name="connsiteY3" fmla="*/ 0 h 95645"/>
                <a:gd name="connsiteX0" fmla="*/ 0 w 29775"/>
                <a:gd name="connsiteY0" fmla="*/ 196 h 95647"/>
                <a:gd name="connsiteX1" fmla="*/ 7655 w 29775"/>
                <a:gd name="connsiteY1" fmla="*/ 51879 h 95647"/>
                <a:gd name="connsiteX2" fmla="*/ 18261 w 29775"/>
                <a:gd name="connsiteY2" fmla="*/ 95640 h 95647"/>
                <a:gd name="connsiteX3" fmla="*/ 29775 w 29775"/>
                <a:gd name="connsiteY3" fmla="*/ 0 h 95647"/>
                <a:gd name="connsiteX0" fmla="*/ 0 w 29775"/>
                <a:gd name="connsiteY0" fmla="*/ 196 h 95647"/>
                <a:gd name="connsiteX1" fmla="*/ 7655 w 29775"/>
                <a:gd name="connsiteY1" fmla="*/ 51879 h 95647"/>
                <a:gd name="connsiteX2" fmla="*/ 18261 w 29775"/>
                <a:gd name="connsiteY2" fmla="*/ 95640 h 95647"/>
                <a:gd name="connsiteX3" fmla="*/ 29775 w 29775"/>
                <a:gd name="connsiteY3" fmla="*/ 0 h 95647"/>
                <a:gd name="connsiteX0" fmla="*/ 0 w 29775"/>
                <a:gd name="connsiteY0" fmla="*/ 196 h 98382"/>
                <a:gd name="connsiteX1" fmla="*/ 7381 w 29775"/>
                <a:gd name="connsiteY1" fmla="*/ 66077 h 98382"/>
                <a:gd name="connsiteX2" fmla="*/ 18261 w 29775"/>
                <a:gd name="connsiteY2" fmla="*/ 95640 h 98382"/>
                <a:gd name="connsiteX3" fmla="*/ 29775 w 29775"/>
                <a:gd name="connsiteY3" fmla="*/ 0 h 98382"/>
                <a:gd name="connsiteX0" fmla="*/ 0 w 29775"/>
                <a:gd name="connsiteY0" fmla="*/ 196 h 98382"/>
                <a:gd name="connsiteX1" fmla="*/ 7381 w 29775"/>
                <a:gd name="connsiteY1" fmla="*/ 66077 h 98382"/>
                <a:gd name="connsiteX2" fmla="*/ 18261 w 29775"/>
                <a:gd name="connsiteY2" fmla="*/ 95640 h 98382"/>
                <a:gd name="connsiteX3" fmla="*/ 29775 w 29775"/>
                <a:gd name="connsiteY3" fmla="*/ 0 h 98382"/>
                <a:gd name="connsiteX0" fmla="*/ 0 w 29775"/>
                <a:gd name="connsiteY0" fmla="*/ 196 h 98308"/>
                <a:gd name="connsiteX1" fmla="*/ 7381 w 29775"/>
                <a:gd name="connsiteY1" fmla="*/ 66077 h 98308"/>
                <a:gd name="connsiteX2" fmla="*/ 18261 w 29775"/>
                <a:gd name="connsiteY2" fmla="*/ 95640 h 98308"/>
                <a:gd name="connsiteX3" fmla="*/ 29775 w 29775"/>
                <a:gd name="connsiteY3" fmla="*/ 0 h 98308"/>
                <a:gd name="connsiteX0" fmla="*/ 0 w 29775"/>
                <a:gd name="connsiteY0" fmla="*/ 196 h 101620"/>
                <a:gd name="connsiteX1" fmla="*/ 7381 w 29775"/>
                <a:gd name="connsiteY1" fmla="*/ 66077 h 101620"/>
                <a:gd name="connsiteX2" fmla="*/ 18261 w 29775"/>
                <a:gd name="connsiteY2" fmla="*/ 95640 h 101620"/>
                <a:gd name="connsiteX3" fmla="*/ 29775 w 29775"/>
                <a:gd name="connsiteY3" fmla="*/ 0 h 101620"/>
                <a:gd name="connsiteX0" fmla="*/ 0 w 29775"/>
                <a:gd name="connsiteY0" fmla="*/ 196 h 101209"/>
                <a:gd name="connsiteX1" fmla="*/ 7381 w 29775"/>
                <a:gd name="connsiteY1" fmla="*/ 66077 h 101209"/>
                <a:gd name="connsiteX2" fmla="*/ 18261 w 29775"/>
                <a:gd name="connsiteY2" fmla="*/ 95640 h 101209"/>
                <a:gd name="connsiteX3" fmla="*/ 29775 w 29775"/>
                <a:gd name="connsiteY3" fmla="*/ 0 h 101209"/>
                <a:gd name="connsiteX0" fmla="*/ 0 w 29775"/>
                <a:gd name="connsiteY0" fmla="*/ 196 h 101209"/>
                <a:gd name="connsiteX1" fmla="*/ 7381 w 29775"/>
                <a:gd name="connsiteY1" fmla="*/ 66077 h 101209"/>
                <a:gd name="connsiteX2" fmla="*/ 18261 w 29775"/>
                <a:gd name="connsiteY2" fmla="*/ 95640 h 101209"/>
                <a:gd name="connsiteX3" fmla="*/ 29775 w 29775"/>
                <a:gd name="connsiteY3" fmla="*/ 0 h 101209"/>
                <a:gd name="connsiteX0" fmla="*/ 0 w 29775"/>
                <a:gd name="connsiteY0" fmla="*/ 196 h 98474"/>
                <a:gd name="connsiteX1" fmla="*/ 6614 w 29775"/>
                <a:gd name="connsiteY1" fmla="*/ 69458 h 98474"/>
                <a:gd name="connsiteX2" fmla="*/ 18261 w 29775"/>
                <a:gd name="connsiteY2" fmla="*/ 95640 h 98474"/>
                <a:gd name="connsiteX3" fmla="*/ 29775 w 29775"/>
                <a:gd name="connsiteY3" fmla="*/ 0 h 98474"/>
                <a:gd name="connsiteX0" fmla="*/ 0 w 29775"/>
                <a:gd name="connsiteY0" fmla="*/ 196 h 98086"/>
                <a:gd name="connsiteX1" fmla="*/ 6998 w 29775"/>
                <a:gd name="connsiteY1" fmla="*/ 66416 h 98086"/>
                <a:gd name="connsiteX2" fmla="*/ 18261 w 29775"/>
                <a:gd name="connsiteY2" fmla="*/ 95640 h 98086"/>
                <a:gd name="connsiteX3" fmla="*/ 29775 w 29775"/>
                <a:gd name="connsiteY3" fmla="*/ 0 h 98086"/>
                <a:gd name="connsiteX0" fmla="*/ 0 w 29775"/>
                <a:gd name="connsiteY0" fmla="*/ 196 h 97933"/>
                <a:gd name="connsiteX1" fmla="*/ 6998 w 29775"/>
                <a:gd name="connsiteY1" fmla="*/ 66416 h 97933"/>
                <a:gd name="connsiteX2" fmla="*/ 18261 w 29775"/>
                <a:gd name="connsiteY2" fmla="*/ 95640 h 97933"/>
                <a:gd name="connsiteX3" fmla="*/ 29775 w 29775"/>
                <a:gd name="connsiteY3" fmla="*/ 0 h 97933"/>
                <a:gd name="connsiteX0" fmla="*/ 0 w 29775"/>
                <a:gd name="connsiteY0" fmla="*/ 196 h 97896"/>
                <a:gd name="connsiteX1" fmla="*/ 7327 w 29775"/>
                <a:gd name="connsiteY1" fmla="*/ 66078 h 97896"/>
                <a:gd name="connsiteX2" fmla="*/ 18261 w 29775"/>
                <a:gd name="connsiteY2" fmla="*/ 95640 h 97896"/>
                <a:gd name="connsiteX3" fmla="*/ 29775 w 29775"/>
                <a:gd name="connsiteY3" fmla="*/ 0 h 97896"/>
                <a:gd name="connsiteX0" fmla="*/ 0 w 29775"/>
                <a:gd name="connsiteY0" fmla="*/ 196 h 95640"/>
                <a:gd name="connsiteX1" fmla="*/ 18261 w 29775"/>
                <a:gd name="connsiteY1" fmla="*/ 95640 h 95640"/>
                <a:gd name="connsiteX2" fmla="*/ 29775 w 29775"/>
                <a:gd name="connsiteY2" fmla="*/ 0 h 95640"/>
                <a:gd name="connsiteX0" fmla="*/ 0 w 11514"/>
                <a:gd name="connsiteY0" fmla="*/ 95640 h 95640"/>
                <a:gd name="connsiteX1" fmla="*/ 11514 w 11514"/>
                <a:gd name="connsiteY1" fmla="*/ 0 h 95640"/>
                <a:gd name="connsiteX0" fmla="*/ 0 w 29962"/>
                <a:gd name="connsiteY0" fmla="*/ 91371 h 91371"/>
                <a:gd name="connsiteX1" fmla="*/ 29962 w 29962"/>
                <a:gd name="connsiteY1" fmla="*/ 0 h 91371"/>
                <a:gd name="connsiteX0" fmla="*/ 0 w 29962"/>
                <a:gd name="connsiteY0" fmla="*/ 91371 h 91371"/>
                <a:gd name="connsiteX1" fmla="*/ 29962 w 29962"/>
                <a:gd name="connsiteY1" fmla="*/ 0 h 91371"/>
                <a:gd name="connsiteX0" fmla="*/ 0 w 29962"/>
                <a:gd name="connsiteY0" fmla="*/ 91371 h 91371"/>
                <a:gd name="connsiteX1" fmla="*/ 29962 w 29962"/>
                <a:gd name="connsiteY1" fmla="*/ 0 h 91371"/>
                <a:gd name="connsiteX0" fmla="*/ 0 w 35099"/>
                <a:gd name="connsiteY0" fmla="*/ 354 h 22501"/>
                <a:gd name="connsiteX1" fmla="*/ 35099 w 35099"/>
                <a:gd name="connsiteY1" fmla="*/ 1113 h 22501"/>
                <a:gd name="connsiteX0" fmla="*/ 0 w 35099"/>
                <a:gd name="connsiteY0" fmla="*/ 0 h 33188"/>
                <a:gd name="connsiteX1" fmla="*/ 35099 w 35099"/>
                <a:gd name="connsiteY1" fmla="*/ 759 h 33188"/>
                <a:gd name="connsiteX0" fmla="*/ 0 w 35099"/>
                <a:gd name="connsiteY0" fmla="*/ 66115 h 78034"/>
                <a:gd name="connsiteX1" fmla="*/ 35099 w 35099"/>
                <a:gd name="connsiteY1" fmla="*/ 0 h 78034"/>
                <a:gd name="connsiteX0" fmla="*/ 0 w 35099"/>
                <a:gd name="connsiteY0" fmla="*/ 66115 h 66115"/>
                <a:gd name="connsiteX1" fmla="*/ 35099 w 35099"/>
                <a:gd name="connsiteY1" fmla="*/ 0 h 66115"/>
                <a:gd name="connsiteX0" fmla="*/ 0 w 35099"/>
                <a:gd name="connsiteY0" fmla="*/ 66115 h 66115"/>
                <a:gd name="connsiteX1" fmla="*/ 13974 w 35099"/>
                <a:gd name="connsiteY1" fmla="*/ 42131 h 66115"/>
                <a:gd name="connsiteX2" fmla="*/ 35099 w 35099"/>
                <a:gd name="connsiteY2" fmla="*/ 0 h 66115"/>
                <a:gd name="connsiteX0" fmla="*/ 0 w 35099"/>
                <a:gd name="connsiteY0" fmla="*/ 66115 h 66115"/>
                <a:gd name="connsiteX1" fmla="*/ 13974 w 35099"/>
                <a:gd name="connsiteY1" fmla="*/ 42131 h 66115"/>
                <a:gd name="connsiteX2" fmla="*/ 35099 w 35099"/>
                <a:gd name="connsiteY2" fmla="*/ 0 h 66115"/>
                <a:gd name="connsiteX0" fmla="*/ 0 w 35099"/>
                <a:gd name="connsiteY0" fmla="*/ 66115 h 66115"/>
                <a:gd name="connsiteX1" fmla="*/ 17010 w 35099"/>
                <a:gd name="connsiteY1" fmla="*/ 9050 h 66115"/>
                <a:gd name="connsiteX2" fmla="*/ 35099 w 35099"/>
                <a:gd name="connsiteY2" fmla="*/ 0 h 66115"/>
                <a:gd name="connsiteX0" fmla="*/ 0 w 35099"/>
                <a:gd name="connsiteY0" fmla="*/ 66115 h 66115"/>
                <a:gd name="connsiteX1" fmla="*/ 10705 w 35099"/>
                <a:gd name="connsiteY1" fmla="*/ 7983 h 66115"/>
                <a:gd name="connsiteX2" fmla="*/ 35099 w 35099"/>
                <a:gd name="connsiteY2" fmla="*/ 0 h 66115"/>
                <a:gd name="connsiteX0" fmla="*/ 0 w 35099"/>
                <a:gd name="connsiteY0" fmla="*/ 66115 h 66115"/>
                <a:gd name="connsiteX1" fmla="*/ 10705 w 35099"/>
                <a:gd name="connsiteY1" fmla="*/ 7983 h 66115"/>
                <a:gd name="connsiteX2" fmla="*/ 35099 w 35099"/>
                <a:gd name="connsiteY2" fmla="*/ 0 h 66115"/>
                <a:gd name="connsiteX0" fmla="*/ 0 w 35099"/>
                <a:gd name="connsiteY0" fmla="*/ 66115 h 66115"/>
                <a:gd name="connsiteX1" fmla="*/ 10705 w 35099"/>
                <a:gd name="connsiteY1" fmla="*/ 7983 h 66115"/>
                <a:gd name="connsiteX2" fmla="*/ 24716 w 35099"/>
                <a:gd name="connsiteY2" fmla="*/ 18298 h 66115"/>
                <a:gd name="connsiteX3" fmla="*/ 35099 w 35099"/>
                <a:gd name="connsiteY3" fmla="*/ 0 h 66115"/>
                <a:gd name="connsiteX0" fmla="*/ 0 w 35099"/>
                <a:gd name="connsiteY0" fmla="*/ 66115 h 66115"/>
                <a:gd name="connsiteX1" fmla="*/ 10705 w 35099"/>
                <a:gd name="connsiteY1" fmla="*/ 7983 h 66115"/>
                <a:gd name="connsiteX2" fmla="*/ 24716 w 35099"/>
                <a:gd name="connsiteY2" fmla="*/ 18298 h 66115"/>
                <a:gd name="connsiteX3" fmla="*/ 35099 w 35099"/>
                <a:gd name="connsiteY3" fmla="*/ 0 h 66115"/>
                <a:gd name="connsiteX0" fmla="*/ 0 w 35099"/>
                <a:gd name="connsiteY0" fmla="*/ 66115 h 69897"/>
                <a:gd name="connsiteX1" fmla="*/ 10705 w 35099"/>
                <a:gd name="connsiteY1" fmla="*/ 7983 h 69897"/>
                <a:gd name="connsiteX2" fmla="*/ 25183 w 35099"/>
                <a:gd name="connsiteY2" fmla="*/ 69877 h 69897"/>
                <a:gd name="connsiteX3" fmla="*/ 35099 w 35099"/>
                <a:gd name="connsiteY3" fmla="*/ 0 h 69897"/>
                <a:gd name="connsiteX0" fmla="*/ 0 w 35099"/>
                <a:gd name="connsiteY0" fmla="*/ 66115 h 69896"/>
                <a:gd name="connsiteX1" fmla="*/ 11873 w 35099"/>
                <a:gd name="connsiteY1" fmla="*/ 7627 h 69896"/>
                <a:gd name="connsiteX2" fmla="*/ 25183 w 35099"/>
                <a:gd name="connsiteY2" fmla="*/ 69877 h 69896"/>
                <a:gd name="connsiteX3" fmla="*/ 35099 w 35099"/>
                <a:gd name="connsiteY3" fmla="*/ 0 h 69896"/>
                <a:gd name="connsiteX0" fmla="*/ 0 w 35099"/>
                <a:gd name="connsiteY0" fmla="*/ 66115 h 69895"/>
                <a:gd name="connsiteX1" fmla="*/ 11873 w 35099"/>
                <a:gd name="connsiteY1" fmla="*/ 7627 h 69895"/>
                <a:gd name="connsiteX2" fmla="*/ 25183 w 35099"/>
                <a:gd name="connsiteY2" fmla="*/ 69877 h 69895"/>
                <a:gd name="connsiteX3" fmla="*/ 35099 w 35099"/>
                <a:gd name="connsiteY3" fmla="*/ 0 h 69895"/>
                <a:gd name="connsiteX0" fmla="*/ 0 w 35099"/>
                <a:gd name="connsiteY0" fmla="*/ 66115 h 69895"/>
                <a:gd name="connsiteX1" fmla="*/ 11873 w 35099"/>
                <a:gd name="connsiteY1" fmla="*/ 7627 h 69895"/>
                <a:gd name="connsiteX2" fmla="*/ 25183 w 35099"/>
                <a:gd name="connsiteY2" fmla="*/ 69877 h 69895"/>
                <a:gd name="connsiteX3" fmla="*/ 35099 w 35099"/>
                <a:gd name="connsiteY3" fmla="*/ 0 h 69895"/>
                <a:gd name="connsiteX0" fmla="*/ 0 w 35644"/>
                <a:gd name="connsiteY0" fmla="*/ 66471 h 70253"/>
                <a:gd name="connsiteX1" fmla="*/ 11873 w 35644"/>
                <a:gd name="connsiteY1" fmla="*/ 7983 h 70253"/>
                <a:gd name="connsiteX2" fmla="*/ 25183 w 35644"/>
                <a:gd name="connsiteY2" fmla="*/ 70233 h 70253"/>
                <a:gd name="connsiteX3" fmla="*/ 35644 w 35644"/>
                <a:gd name="connsiteY3" fmla="*/ 0 h 70253"/>
                <a:gd name="connsiteX0" fmla="*/ 0 w 35644"/>
                <a:gd name="connsiteY0" fmla="*/ 66471 h 70233"/>
                <a:gd name="connsiteX1" fmla="*/ 10316 w 35644"/>
                <a:gd name="connsiteY1" fmla="*/ 513 h 70233"/>
                <a:gd name="connsiteX2" fmla="*/ 25183 w 35644"/>
                <a:gd name="connsiteY2" fmla="*/ 70233 h 70233"/>
                <a:gd name="connsiteX3" fmla="*/ 35644 w 35644"/>
                <a:gd name="connsiteY3" fmla="*/ 0 h 70233"/>
                <a:gd name="connsiteX0" fmla="*/ 0 w 35644"/>
                <a:gd name="connsiteY0" fmla="*/ 66471 h 70233"/>
                <a:gd name="connsiteX1" fmla="*/ 10316 w 35644"/>
                <a:gd name="connsiteY1" fmla="*/ 513 h 70233"/>
                <a:gd name="connsiteX2" fmla="*/ 25183 w 35644"/>
                <a:gd name="connsiteY2" fmla="*/ 70233 h 70233"/>
                <a:gd name="connsiteX3" fmla="*/ 35644 w 35644"/>
                <a:gd name="connsiteY3" fmla="*/ 0 h 70233"/>
                <a:gd name="connsiteX0" fmla="*/ 0 w 35800"/>
                <a:gd name="connsiteY0" fmla="*/ 77854 h 77854"/>
                <a:gd name="connsiteX1" fmla="*/ 10472 w 35800"/>
                <a:gd name="connsiteY1" fmla="*/ 513 h 77854"/>
                <a:gd name="connsiteX2" fmla="*/ 25339 w 35800"/>
                <a:gd name="connsiteY2" fmla="*/ 70233 h 77854"/>
                <a:gd name="connsiteX3" fmla="*/ 35800 w 35800"/>
                <a:gd name="connsiteY3" fmla="*/ 0 h 77854"/>
                <a:gd name="connsiteX0" fmla="*/ 0 w 35800"/>
                <a:gd name="connsiteY0" fmla="*/ 77854 h 77854"/>
                <a:gd name="connsiteX1" fmla="*/ 10472 w 35800"/>
                <a:gd name="connsiteY1" fmla="*/ 513 h 77854"/>
                <a:gd name="connsiteX2" fmla="*/ 25183 w 35800"/>
                <a:gd name="connsiteY2" fmla="*/ 77703 h 77854"/>
                <a:gd name="connsiteX3" fmla="*/ 35800 w 35800"/>
                <a:gd name="connsiteY3" fmla="*/ 0 h 77854"/>
                <a:gd name="connsiteX0" fmla="*/ 0 w 35800"/>
                <a:gd name="connsiteY0" fmla="*/ 78408 h 78408"/>
                <a:gd name="connsiteX1" fmla="*/ 7436 w 35800"/>
                <a:gd name="connsiteY1" fmla="*/ 0 h 78408"/>
                <a:gd name="connsiteX2" fmla="*/ 25183 w 35800"/>
                <a:gd name="connsiteY2" fmla="*/ 78257 h 78408"/>
                <a:gd name="connsiteX3" fmla="*/ 35800 w 35800"/>
                <a:gd name="connsiteY3" fmla="*/ 554 h 78408"/>
                <a:gd name="connsiteX0" fmla="*/ 0 w 35800"/>
                <a:gd name="connsiteY0" fmla="*/ 78408 h 78408"/>
                <a:gd name="connsiteX1" fmla="*/ 7436 w 35800"/>
                <a:gd name="connsiteY1" fmla="*/ 0 h 78408"/>
                <a:gd name="connsiteX2" fmla="*/ 24327 w 35800"/>
                <a:gd name="connsiteY2" fmla="*/ 78257 h 78408"/>
                <a:gd name="connsiteX3" fmla="*/ 35800 w 35800"/>
                <a:gd name="connsiteY3" fmla="*/ 554 h 78408"/>
                <a:gd name="connsiteX0" fmla="*/ 0 w 35800"/>
                <a:gd name="connsiteY0" fmla="*/ 77854 h 77854"/>
                <a:gd name="connsiteX1" fmla="*/ 7202 w 35800"/>
                <a:gd name="connsiteY1" fmla="*/ 513 h 77854"/>
                <a:gd name="connsiteX2" fmla="*/ 24327 w 35800"/>
                <a:gd name="connsiteY2" fmla="*/ 77703 h 77854"/>
                <a:gd name="connsiteX3" fmla="*/ 35800 w 35800"/>
                <a:gd name="connsiteY3" fmla="*/ 0 h 77854"/>
                <a:gd name="connsiteX0" fmla="*/ 0 w 39225"/>
                <a:gd name="connsiteY0" fmla="*/ 77498 h 77703"/>
                <a:gd name="connsiteX1" fmla="*/ 10627 w 39225"/>
                <a:gd name="connsiteY1" fmla="*/ 513 h 77703"/>
                <a:gd name="connsiteX2" fmla="*/ 27752 w 39225"/>
                <a:gd name="connsiteY2" fmla="*/ 77703 h 77703"/>
                <a:gd name="connsiteX3" fmla="*/ 39225 w 39225"/>
                <a:gd name="connsiteY3" fmla="*/ 0 h 77703"/>
                <a:gd name="connsiteX0" fmla="*/ 0 w 44829"/>
                <a:gd name="connsiteY0" fmla="*/ 77142 h 77347"/>
                <a:gd name="connsiteX1" fmla="*/ 10627 w 44829"/>
                <a:gd name="connsiteY1" fmla="*/ 157 h 77347"/>
                <a:gd name="connsiteX2" fmla="*/ 27752 w 44829"/>
                <a:gd name="connsiteY2" fmla="*/ 77347 h 77347"/>
                <a:gd name="connsiteX3" fmla="*/ 44829 w 44829"/>
                <a:gd name="connsiteY3" fmla="*/ 0 h 77347"/>
                <a:gd name="connsiteX0" fmla="*/ 0 w 44829"/>
                <a:gd name="connsiteY0" fmla="*/ 77142 h 77347"/>
                <a:gd name="connsiteX1" fmla="*/ 10627 w 44829"/>
                <a:gd name="connsiteY1" fmla="*/ 157 h 77347"/>
                <a:gd name="connsiteX2" fmla="*/ 27752 w 44829"/>
                <a:gd name="connsiteY2" fmla="*/ 77347 h 77347"/>
                <a:gd name="connsiteX3" fmla="*/ 44829 w 44829"/>
                <a:gd name="connsiteY3" fmla="*/ 0 h 77347"/>
                <a:gd name="connsiteX0" fmla="*/ 752 w 45581"/>
                <a:gd name="connsiteY0" fmla="*/ 77142 h 82687"/>
                <a:gd name="connsiteX1" fmla="*/ 793 w 45581"/>
                <a:gd name="connsiteY1" fmla="*/ 76991 h 82687"/>
                <a:gd name="connsiteX2" fmla="*/ 11379 w 45581"/>
                <a:gd name="connsiteY2" fmla="*/ 157 h 82687"/>
                <a:gd name="connsiteX3" fmla="*/ 28504 w 45581"/>
                <a:gd name="connsiteY3" fmla="*/ 77347 h 82687"/>
                <a:gd name="connsiteX4" fmla="*/ 45581 w 45581"/>
                <a:gd name="connsiteY4" fmla="*/ 0 h 82687"/>
                <a:gd name="connsiteX0" fmla="*/ 1175 w 46004"/>
                <a:gd name="connsiteY0" fmla="*/ 77142 h 82952"/>
                <a:gd name="connsiteX1" fmla="*/ 671 w 46004"/>
                <a:gd name="connsiteY1" fmla="*/ 77347 h 82952"/>
                <a:gd name="connsiteX2" fmla="*/ 11802 w 46004"/>
                <a:gd name="connsiteY2" fmla="*/ 157 h 82952"/>
                <a:gd name="connsiteX3" fmla="*/ 28927 w 46004"/>
                <a:gd name="connsiteY3" fmla="*/ 77347 h 82952"/>
                <a:gd name="connsiteX4" fmla="*/ 46004 w 46004"/>
                <a:gd name="connsiteY4" fmla="*/ 0 h 82952"/>
                <a:gd name="connsiteX0" fmla="*/ 1175 w 46004"/>
                <a:gd name="connsiteY0" fmla="*/ 77142 h 82952"/>
                <a:gd name="connsiteX1" fmla="*/ 671 w 46004"/>
                <a:gd name="connsiteY1" fmla="*/ 77347 h 82952"/>
                <a:gd name="connsiteX2" fmla="*/ 11802 w 46004"/>
                <a:gd name="connsiteY2" fmla="*/ 157 h 82952"/>
                <a:gd name="connsiteX3" fmla="*/ 28927 w 46004"/>
                <a:gd name="connsiteY3" fmla="*/ 77347 h 82952"/>
                <a:gd name="connsiteX4" fmla="*/ 46004 w 46004"/>
                <a:gd name="connsiteY4" fmla="*/ 0 h 82952"/>
                <a:gd name="connsiteX0" fmla="*/ 0 w 44829"/>
                <a:gd name="connsiteY0" fmla="*/ 77142 h 77347"/>
                <a:gd name="connsiteX1" fmla="*/ 10627 w 44829"/>
                <a:gd name="connsiteY1" fmla="*/ 157 h 77347"/>
                <a:gd name="connsiteX2" fmla="*/ 27752 w 44829"/>
                <a:gd name="connsiteY2" fmla="*/ 77347 h 77347"/>
                <a:gd name="connsiteX3" fmla="*/ 44829 w 44829"/>
                <a:gd name="connsiteY3" fmla="*/ 0 h 77347"/>
                <a:gd name="connsiteX0" fmla="*/ 0 w 45296"/>
                <a:gd name="connsiteY0" fmla="*/ 77498 h 77498"/>
                <a:gd name="connsiteX1" fmla="*/ 11094 w 45296"/>
                <a:gd name="connsiteY1" fmla="*/ 157 h 77498"/>
                <a:gd name="connsiteX2" fmla="*/ 28219 w 45296"/>
                <a:gd name="connsiteY2" fmla="*/ 77347 h 77498"/>
                <a:gd name="connsiteX3" fmla="*/ 45296 w 45296"/>
                <a:gd name="connsiteY3" fmla="*/ 0 h 77498"/>
                <a:gd name="connsiteX0" fmla="*/ 0 w 45296"/>
                <a:gd name="connsiteY0" fmla="*/ 77498 h 77498"/>
                <a:gd name="connsiteX1" fmla="*/ 11094 w 45296"/>
                <a:gd name="connsiteY1" fmla="*/ 157 h 77498"/>
                <a:gd name="connsiteX2" fmla="*/ 28219 w 45296"/>
                <a:gd name="connsiteY2" fmla="*/ 77347 h 77498"/>
                <a:gd name="connsiteX3" fmla="*/ 45296 w 45296"/>
                <a:gd name="connsiteY3" fmla="*/ 0 h 77498"/>
                <a:gd name="connsiteX0" fmla="*/ 0 w 45296"/>
                <a:gd name="connsiteY0" fmla="*/ 77697 h 77697"/>
                <a:gd name="connsiteX1" fmla="*/ 11172 w 45296"/>
                <a:gd name="connsiteY1" fmla="*/ 0 h 77697"/>
                <a:gd name="connsiteX2" fmla="*/ 28219 w 45296"/>
                <a:gd name="connsiteY2" fmla="*/ 77546 h 77697"/>
                <a:gd name="connsiteX3" fmla="*/ 45296 w 45296"/>
                <a:gd name="connsiteY3" fmla="*/ 199 h 77697"/>
                <a:gd name="connsiteX0" fmla="*/ 0 w 45296"/>
                <a:gd name="connsiteY0" fmla="*/ 77697 h 77697"/>
                <a:gd name="connsiteX1" fmla="*/ 11172 w 45296"/>
                <a:gd name="connsiteY1" fmla="*/ 0 h 77697"/>
                <a:gd name="connsiteX2" fmla="*/ 28375 w 45296"/>
                <a:gd name="connsiteY2" fmla="*/ 77546 h 77697"/>
                <a:gd name="connsiteX3" fmla="*/ 45296 w 45296"/>
                <a:gd name="connsiteY3" fmla="*/ 199 h 77697"/>
                <a:gd name="connsiteX0" fmla="*/ 0 w 45296"/>
                <a:gd name="connsiteY0" fmla="*/ 77697 h 77902"/>
                <a:gd name="connsiteX1" fmla="*/ 11172 w 45296"/>
                <a:gd name="connsiteY1" fmla="*/ 0 h 77902"/>
                <a:gd name="connsiteX2" fmla="*/ 27986 w 45296"/>
                <a:gd name="connsiteY2" fmla="*/ 77902 h 77902"/>
                <a:gd name="connsiteX3" fmla="*/ 45296 w 45296"/>
                <a:gd name="connsiteY3" fmla="*/ 199 h 77902"/>
                <a:gd name="connsiteX0" fmla="*/ 0 w 45296"/>
                <a:gd name="connsiteY0" fmla="*/ 77697 h 77697"/>
                <a:gd name="connsiteX1" fmla="*/ 11172 w 45296"/>
                <a:gd name="connsiteY1" fmla="*/ 0 h 77697"/>
                <a:gd name="connsiteX2" fmla="*/ 28297 w 45296"/>
                <a:gd name="connsiteY2" fmla="*/ 76835 h 77697"/>
                <a:gd name="connsiteX3" fmla="*/ 45296 w 45296"/>
                <a:gd name="connsiteY3" fmla="*/ 199 h 77697"/>
                <a:gd name="connsiteX0" fmla="*/ 0 w 45296"/>
                <a:gd name="connsiteY0" fmla="*/ 77697 h 77697"/>
                <a:gd name="connsiteX1" fmla="*/ 11172 w 45296"/>
                <a:gd name="connsiteY1" fmla="*/ 0 h 77697"/>
                <a:gd name="connsiteX2" fmla="*/ 28297 w 45296"/>
                <a:gd name="connsiteY2" fmla="*/ 77191 h 77697"/>
                <a:gd name="connsiteX3" fmla="*/ 45296 w 45296"/>
                <a:gd name="connsiteY3" fmla="*/ 199 h 77697"/>
                <a:gd name="connsiteX0" fmla="*/ 0 w 33776"/>
                <a:gd name="connsiteY0" fmla="*/ 77697 h 77697"/>
                <a:gd name="connsiteX1" fmla="*/ 11172 w 33776"/>
                <a:gd name="connsiteY1" fmla="*/ 0 h 77697"/>
                <a:gd name="connsiteX2" fmla="*/ 28297 w 33776"/>
                <a:gd name="connsiteY2" fmla="*/ 77191 h 77697"/>
                <a:gd name="connsiteX3" fmla="*/ 33776 w 33776"/>
                <a:gd name="connsiteY3" fmla="*/ 25633 h 77697"/>
                <a:gd name="connsiteX0" fmla="*/ 0 w 33776"/>
                <a:gd name="connsiteY0" fmla="*/ 77697 h 77697"/>
                <a:gd name="connsiteX1" fmla="*/ 11172 w 33776"/>
                <a:gd name="connsiteY1" fmla="*/ 0 h 77697"/>
                <a:gd name="connsiteX2" fmla="*/ 28297 w 33776"/>
                <a:gd name="connsiteY2" fmla="*/ 77191 h 77697"/>
                <a:gd name="connsiteX3" fmla="*/ 33776 w 33776"/>
                <a:gd name="connsiteY3" fmla="*/ 25633 h 77697"/>
                <a:gd name="connsiteX0" fmla="*/ 0 w 33776"/>
                <a:gd name="connsiteY0" fmla="*/ 147357 h 147357"/>
                <a:gd name="connsiteX1" fmla="*/ 11172 w 33776"/>
                <a:gd name="connsiteY1" fmla="*/ 69660 h 147357"/>
                <a:gd name="connsiteX2" fmla="*/ 22303 w 33776"/>
                <a:gd name="connsiteY2" fmla="*/ 261 h 147357"/>
                <a:gd name="connsiteX3" fmla="*/ 33776 w 33776"/>
                <a:gd name="connsiteY3" fmla="*/ 95293 h 147357"/>
                <a:gd name="connsiteX0" fmla="*/ 0 w 33776"/>
                <a:gd name="connsiteY0" fmla="*/ 147097 h 147097"/>
                <a:gd name="connsiteX1" fmla="*/ 11172 w 33776"/>
                <a:gd name="connsiteY1" fmla="*/ 69400 h 147097"/>
                <a:gd name="connsiteX2" fmla="*/ 22303 w 33776"/>
                <a:gd name="connsiteY2" fmla="*/ 1 h 147097"/>
                <a:gd name="connsiteX3" fmla="*/ 33776 w 33776"/>
                <a:gd name="connsiteY3" fmla="*/ 95033 h 147097"/>
                <a:gd name="connsiteX0" fmla="*/ 0 w 33776"/>
                <a:gd name="connsiteY0" fmla="*/ 146635 h 146635"/>
                <a:gd name="connsiteX1" fmla="*/ 11172 w 33776"/>
                <a:gd name="connsiteY1" fmla="*/ 68938 h 146635"/>
                <a:gd name="connsiteX2" fmla="*/ 22537 w 33776"/>
                <a:gd name="connsiteY2" fmla="*/ 1 h 146635"/>
                <a:gd name="connsiteX3" fmla="*/ 33776 w 33776"/>
                <a:gd name="connsiteY3" fmla="*/ 94571 h 146635"/>
                <a:gd name="connsiteX0" fmla="*/ 0 w 33776"/>
                <a:gd name="connsiteY0" fmla="*/ 146635 h 146635"/>
                <a:gd name="connsiteX1" fmla="*/ 12573 w 33776"/>
                <a:gd name="connsiteY1" fmla="*/ 92984 h 146635"/>
                <a:gd name="connsiteX2" fmla="*/ 22537 w 33776"/>
                <a:gd name="connsiteY2" fmla="*/ 1 h 146635"/>
                <a:gd name="connsiteX3" fmla="*/ 33776 w 33776"/>
                <a:gd name="connsiteY3" fmla="*/ 94571 h 146635"/>
                <a:gd name="connsiteX0" fmla="*/ 0 w 33776"/>
                <a:gd name="connsiteY0" fmla="*/ 146635 h 146635"/>
                <a:gd name="connsiteX1" fmla="*/ 11328 w 33776"/>
                <a:gd name="connsiteY1" fmla="*/ 93909 h 146635"/>
                <a:gd name="connsiteX2" fmla="*/ 22537 w 33776"/>
                <a:gd name="connsiteY2" fmla="*/ 1 h 146635"/>
                <a:gd name="connsiteX3" fmla="*/ 33776 w 33776"/>
                <a:gd name="connsiteY3" fmla="*/ 94571 h 146635"/>
                <a:gd name="connsiteX0" fmla="*/ 0 w 33776"/>
                <a:gd name="connsiteY0" fmla="*/ 146635 h 146635"/>
                <a:gd name="connsiteX1" fmla="*/ 11328 w 33776"/>
                <a:gd name="connsiteY1" fmla="*/ 93909 h 146635"/>
                <a:gd name="connsiteX2" fmla="*/ 22537 w 33776"/>
                <a:gd name="connsiteY2" fmla="*/ 1 h 146635"/>
                <a:gd name="connsiteX3" fmla="*/ 33776 w 33776"/>
                <a:gd name="connsiteY3" fmla="*/ 94571 h 146635"/>
                <a:gd name="connsiteX0" fmla="*/ 0 w 33854"/>
                <a:gd name="connsiteY0" fmla="*/ 120277 h 120277"/>
                <a:gd name="connsiteX1" fmla="*/ 11406 w 33854"/>
                <a:gd name="connsiteY1" fmla="*/ 93909 h 120277"/>
                <a:gd name="connsiteX2" fmla="*/ 22615 w 33854"/>
                <a:gd name="connsiteY2" fmla="*/ 1 h 120277"/>
                <a:gd name="connsiteX3" fmla="*/ 33854 w 33854"/>
                <a:gd name="connsiteY3" fmla="*/ 94571 h 120277"/>
                <a:gd name="connsiteX0" fmla="*/ 0 w 33854"/>
                <a:gd name="connsiteY0" fmla="*/ 120277 h 120277"/>
                <a:gd name="connsiteX1" fmla="*/ 11406 w 33854"/>
                <a:gd name="connsiteY1" fmla="*/ 93909 h 120277"/>
                <a:gd name="connsiteX2" fmla="*/ 22615 w 33854"/>
                <a:gd name="connsiteY2" fmla="*/ 1 h 120277"/>
                <a:gd name="connsiteX3" fmla="*/ 33854 w 33854"/>
                <a:gd name="connsiteY3" fmla="*/ 94571 h 120277"/>
                <a:gd name="connsiteX0" fmla="*/ 0 w 33854"/>
                <a:gd name="connsiteY0" fmla="*/ 120277 h 120277"/>
                <a:gd name="connsiteX1" fmla="*/ 11406 w 33854"/>
                <a:gd name="connsiteY1" fmla="*/ 93909 h 120277"/>
                <a:gd name="connsiteX2" fmla="*/ 22615 w 33854"/>
                <a:gd name="connsiteY2" fmla="*/ 1 h 120277"/>
                <a:gd name="connsiteX3" fmla="*/ 33854 w 33854"/>
                <a:gd name="connsiteY3" fmla="*/ 94571 h 120277"/>
                <a:gd name="connsiteX0" fmla="*/ 0 w 33854"/>
                <a:gd name="connsiteY0" fmla="*/ 120277 h 120277"/>
                <a:gd name="connsiteX1" fmla="*/ 11406 w 33854"/>
                <a:gd name="connsiteY1" fmla="*/ 93909 h 120277"/>
                <a:gd name="connsiteX2" fmla="*/ 22615 w 33854"/>
                <a:gd name="connsiteY2" fmla="*/ 1 h 120277"/>
                <a:gd name="connsiteX3" fmla="*/ 33854 w 33854"/>
                <a:gd name="connsiteY3" fmla="*/ 94571 h 120277"/>
                <a:gd name="connsiteX0" fmla="*/ 0 w 33854"/>
                <a:gd name="connsiteY0" fmla="*/ 120277 h 120277"/>
                <a:gd name="connsiteX1" fmla="*/ 11406 w 33854"/>
                <a:gd name="connsiteY1" fmla="*/ 93909 h 120277"/>
                <a:gd name="connsiteX2" fmla="*/ 22615 w 33854"/>
                <a:gd name="connsiteY2" fmla="*/ 1 h 120277"/>
                <a:gd name="connsiteX3" fmla="*/ 33854 w 33854"/>
                <a:gd name="connsiteY3" fmla="*/ 93184 h 120277"/>
                <a:gd name="connsiteX0" fmla="*/ 0 w 33854"/>
                <a:gd name="connsiteY0" fmla="*/ 119352 h 119352"/>
                <a:gd name="connsiteX1" fmla="*/ 11406 w 33854"/>
                <a:gd name="connsiteY1" fmla="*/ 92984 h 119352"/>
                <a:gd name="connsiteX2" fmla="*/ 22383 w 33854"/>
                <a:gd name="connsiteY2" fmla="*/ 1 h 119352"/>
                <a:gd name="connsiteX3" fmla="*/ 33854 w 33854"/>
                <a:gd name="connsiteY3" fmla="*/ 92259 h 119352"/>
                <a:gd name="connsiteX0" fmla="*/ 0 w 33854"/>
                <a:gd name="connsiteY0" fmla="*/ 117965 h 117965"/>
                <a:gd name="connsiteX1" fmla="*/ 11406 w 33854"/>
                <a:gd name="connsiteY1" fmla="*/ 91597 h 117965"/>
                <a:gd name="connsiteX2" fmla="*/ 22538 w 33854"/>
                <a:gd name="connsiteY2" fmla="*/ 1 h 117965"/>
                <a:gd name="connsiteX3" fmla="*/ 33854 w 33854"/>
                <a:gd name="connsiteY3" fmla="*/ 90872 h 117965"/>
                <a:gd name="connsiteX0" fmla="*/ 0 w 33854"/>
                <a:gd name="connsiteY0" fmla="*/ 120739 h 120739"/>
                <a:gd name="connsiteX1" fmla="*/ 11406 w 33854"/>
                <a:gd name="connsiteY1" fmla="*/ 94371 h 120739"/>
                <a:gd name="connsiteX2" fmla="*/ 22615 w 33854"/>
                <a:gd name="connsiteY2" fmla="*/ 0 h 120739"/>
                <a:gd name="connsiteX3" fmla="*/ 33854 w 33854"/>
                <a:gd name="connsiteY3" fmla="*/ 93646 h 120739"/>
                <a:gd name="connsiteX0" fmla="*/ 0 w 33854"/>
                <a:gd name="connsiteY0" fmla="*/ 123051 h 123051"/>
                <a:gd name="connsiteX1" fmla="*/ 11406 w 33854"/>
                <a:gd name="connsiteY1" fmla="*/ 96683 h 123051"/>
                <a:gd name="connsiteX2" fmla="*/ 22615 w 33854"/>
                <a:gd name="connsiteY2" fmla="*/ 0 h 123051"/>
                <a:gd name="connsiteX3" fmla="*/ 33854 w 33854"/>
                <a:gd name="connsiteY3" fmla="*/ 95958 h 123051"/>
                <a:gd name="connsiteX0" fmla="*/ 0 w 33854"/>
                <a:gd name="connsiteY0" fmla="*/ 123513 h 123513"/>
                <a:gd name="connsiteX1" fmla="*/ 11406 w 33854"/>
                <a:gd name="connsiteY1" fmla="*/ 97145 h 123513"/>
                <a:gd name="connsiteX2" fmla="*/ 22460 w 33854"/>
                <a:gd name="connsiteY2" fmla="*/ 0 h 123513"/>
                <a:gd name="connsiteX3" fmla="*/ 33854 w 33854"/>
                <a:gd name="connsiteY3" fmla="*/ 96420 h 123513"/>
                <a:gd name="connsiteX0" fmla="*/ 0 w 33854"/>
                <a:gd name="connsiteY0" fmla="*/ 123516 h 123516"/>
                <a:gd name="connsiteX1" fmla="*/ 11406 w 33854"/>
                <a:gd name="connsiteY1" fmla="*/ 97148 h 123516"/>
                <a:gd name="connsiteX2" fmla="*/ 22460 w 33854"/>
                <a:gd name="connsiteY2" fmla="*/ 3 h 123516"/>
                <a:gd name="connsiteX3" fmla="*/ 33854 w 33854"/>
                <a:gd name="connsiteY3" fmla="*/ 96423 h 123516"/>
                <a:gd name="connsiteX0" fmla="*/ 0 w 33854"/>
                <a:gd name="connsiteY0" fmla="*/ 123514 h 123514"/>
                <a:gd name="connsiteX1" fmla="*/ 11406 w 33854"/>
                <a:gd name="connsiteY1" fmla="*/ 97146 h 123514"/>
                <a:gd name="connsiteX2" fmla="*/ 22460 w 33854"/>
                <a:gd name="connsiteY2" fmla="*/ 1 h 123514"/>
                <a:gd name="connsiteX3" fmla="*/ 33854 w 33854"/>
                <a:gd name="connsiteY3" fmla="*/ 96421 h 123514"/>
                <a:gd name="connsiteX0" fmla="*/ 0 w 33854"/>
                <a:gd name="connsiteY0" fmla="*/ 123514 h 123514"/>
                <a:gd name="connsiteX1" fmla="*/ 11406 w 33854"/>
                <a:gd name="connsiteY1" fmla="*/ 97146 h 123514"/>
                <a:gd name="connsiteX2" fmla="*/ 22460 w 33854"/>
                <a:gd name="connsiteY2" fmla="*/ 1 h 123514"/>
                <a:gd name="connsiteX3" fmla="*/ 33854 w 33854"/>
                <a:gd name="connsiteY3" fmla="*/ 96421 h 123514"/>
                <a:gd name="connsiteX0" fmla="*/ 0 w 33854"/>
                <a:gd name="connsiteY0" fmla="*/ 123514 h 123514"/>
                <a:gd name="connsiteX1" fmla="*/ 11406 w 33854"/>
                <a:gd name="connsiteY1" fmla="*/ 97146 h 123514"/>
                <a:gd name="connsiteX2" fmla="*/ 22460 w 33854"/>
                <a:gd name="connsiteY2" fmla="*/ 1 h 123514"/>
                <a:gd name="connsiteX3" fmla="*/ 33854 w 33854"/>
                <a:gd name="connsiteY3" fmla="*/ 96421 h 123514"/>
                <a:gd name="connsiteX0" fmla="*/ 0 w 33854"/>
                <a:gd name="connsiteY0" fmla="*/ 123514 h 123514"/>
                <a:gd name="connsiteX1" fmla="*/ 11406 w 33854"/>
                <a:gd name="connsiteY1" fmla="*/ 97146 h 123514"/>
                <a:gd name="connsiteX2" fmla="*/ 22460 w 33854"/>
                <a:gd name="connsiteY2" fmla="*/ 1 h 123514"/>
                <a:gd name="connsiteX3" fmla="*/ 33854 w 33854"/>
                <a:gd name="connsiteY3" fmla="*/ 96421 h 123514"/>
                <a:gd name="connsiteX0" fmla="*/ 0 w 33854"/>
                <a:gd name="connsiteY0" fmla="*/ 123514 h 123514"/>
                <a:gd name="connsiteX1" fmla="*/ 11406 w 33854"/>
                <a:gd name="connsiteY1" fmla="*/ 97146 h 123514"/>
                <a:gd name="connsiteX2" fmla="*/ 22460 w 33854"/>
                <a:gd name="connsiteY2" fmla="*/ 1 h 123514"/>
                <a:gd name="connsiteX3" fmla="*/ 33854 w 33854"/>
                <a:gd name="connsiteY3" fmla="*/ 96421 h 123514"/>
                <a:gd name="connsiteX0" fmla="*/ 0 w 33854"/>
                <a:gd name="connsiteY0" fmla="*/ 123514 h 123514"/>
                <a:gd name="connsiteX1" fmla="*/ 11406 w 33854"/>
                <a:gd name="connsiteY1" fmla="*/ 97146 h 123514"/>
                <a:gd name="connsiteX2" fmla="*/ 22460 w 33854"/>
                <a:gd name="connsiteY2" fmla="*/ 1 h 123514"/>
                <a:gd name="connsiteX3" fmla="*/ 33854 w 33854"/>
                <a:gd name="connsiteY3" fmla="*/ 96421 h 123514"/>
                <a:gd name="connsiteX0" fmla="*/ 0 w 33854"/>
                <a:gd name="connsiteY0" fmla="*/ 123514 h 123514"/>
                <a:gd name="connsiteX1" fmla="*/ 11406 w 33854"/>
                <a:gd name="connsiteY1" fmla="*/ 97146 h 123514"/>
                <a:gd name="connsiteX2" fmla="*/ 22460 w 33854"/>
                <a:gd name="connsiteY2" fmla="*/ 1 h 123514"/>
                <a:gd name="connsiteX3" fmla="*/ 33854 w 33854"/>
                <a:gd name="connsiteY3" fmla="*/ 96421 h 123514"/>
                <a:gd name="connsiteX0" fmla="*/ 0 w 22448"/>
                <a:gd name="connsiteY0" fmla="*/ 97146 h 97146"/>
                <a:gd name="connsiteX1" fmla="*/ 11054 w 22448"/>
                <a:gd name="connsiteY1" fmla="*/ 1 h 97146"/>
                <a:gd name="connsiteX2" fmla="*/ 22448 w 22448"/>
                <a:gd name="connsiteY2" fmla="*/ 96421 h 97146"/>
                <a:gd name="connsiteX0" fmla="*/ 0 w 11394"/>
                <a:gd name="connsiteY0" fmla="*/ 1 h 96421"/>
                <a:gd name="connsiteX1" fmla="*/ 11394 w 11394"/>
                <a:gd name="connsiteY1" fmla="*/ 96421 h 96421"/>
                <a:gd name="connsiteX0" fmla="*/ 0 w 16727"/>
                <a:gd name="connsiteY0" fmla="*/ 1 h 90872"/>
                <a:gd name="connsiteX1" fmla="*/ 16727 w 16727"/>
                <a:gd name="connsiteY1" fmla="*/ 90872 h 90872"/>
                <a:gd name="connsiteX0" fmla="*/ 0 w 5442"/>
                <a:gd name="connsiteY0" fmla="*/ 1 h 97808"/>
                <a:gd name="connsiteX1" fmla="*/ 5442 w 5442"/>
                <a:gd name="connsiteY1" fmla="*/ 97808 h 97808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284"/>
                <a:gd name="connsiteY0" fmla="*/ 0 h 10473"/>
                <a:gd name="connsiteX1" fmla="*/ 10284 w 10284"/>
                <a:gd name="connsiteY1" fmla="*/ 10473 h 10473"/>
                <a:gd name="connsiteX0" fmla="*/ 0 w 20263"/>
                <a:gd name="connsiteY0" fmla="*/ 0 h 10237"/>
                <a:gd name="connsiteX1" fmla="*/ 20263 w 20263"/>
                <a:gd name="connsiteY1" fmla="*/ 10237 h 10237"/>
                <a:gd name="connsiteX0" fmla="*/ 0 w 20850"/>
                <a:gd name="connsiteY0" fmla="*/ 0 h 6880"/>
                <a:gd name="connsiteX1" fmla="*/ 20850 w 20850"/>
                <a:gd name="connsiteY1" fmla="*/ 6880 h 6880"/>
                <a:gd name="connsiteX0" fmla="*/ 0 w 41179"/>
                <a:gd name="connsiteY0" fmla="*/ 0 h 11195"/>
                <a:gd name="connsiteX1" fmla="*/ 41179 w 41179"/>
                <a:gd name="connsiteY1" fmla="*/ 11195 h 11195"/>
                <a:gd name="connsiteX0" fmla="*/ 0 w 41179"/>
                <a:gd name="connsiteY0" fmla="*/ 0 h 11195"/>
                <a:gd name="connsiteX1" fmla="*/ 41179 w 41179"/>
                <a:gd name="connsiteY1" fmla="*/ 11195 h 11195"/>
                <a:gd name="connsiteX0" fmla="*/ 0 w 41179"/>
                <a:gd name="connsiteY0" fmla="*/ 0 h 11195"/>
                <a:gd name="connsiteX1" fmla="*/ 19214 w 41179"/>
                <a:gd name="connsiteY1" fmla="*/ 3548 h 11195"/>
                <a:gd name="connsiteX2" fmla="*/ 41179 w 41179"/>
                <a:gd name="connsiteY2" fmla="*/ 11195 h 11195"/>
                <a:gd name="connsiteX0" fmla="*/ 0 w 41179"/>
                <a:gd name="connsiteY0" fmla="*/ 8344 h 19539"/>
                <a:gd name="connsiteX1" fmla="*/ 29982 w 41179"/>
                <a:gd name="connsiteY1" fmla="*/ 216 h 19539"/>
                <a:gd name="connsiteX2" fmla="*/ 41179 w 41179"/>
                <a:gd name="connsiteY2" fmla="*/ 19539 h 19539"/>
                <a:gd name="connsiteX0" fmla="*/ 0 w 41179"/>
                <a:gd name="connsiteY0" fmla="*/ 8425 h 19620"/>
                <a:gd name="connsiteX1" fmla="*/ 29982 w 41179"/>
                <a:gd name="connsiteY1" fmla="*/ 297 h 19620"/>
                <a:gd name="connsiteX2" fmla="*/ 41179 w 41179"/>
                <a:gd name="connsiteY2" fmla="*/ 19620 h 19620"/>
                <a:gd name="connsiteX0" fmla="*/ 0 w 41179"/>
                <a:gd name="connsiteY0" fmla="*/ 8158 h 19353"/>
                <a:gd name="connsiteX1" fmla="*/ 29982 w 41179"/>
                <a:gd name="connsiteY1" fmla="*/ 30 h 19353"/>
                <a:gd name="connsiteX2" fmla="*/ 41179 w 41179"/>
                <a:gd name="connsiteY2" fmla="*/ 19353 h 19353"/>
                <a:gd name="connsiteX0" fmla="*/ 0 w 41179"/>
                <a:gd name="connsiteY0" fmla="*/ 9146 h 20341"/>
                <a:gd name="connsiteX1" fmla="*/ 29982 w 41179"/>
                <a:gd name="connsiteY1" fmla="*/ 1018 h 20341"/>
                <a:gd name="connsiteX2" fmla="*/ 41179 w 41179"/>
                <a:gd name="connsiteY2" fmla="*/ 20341 h 20341"/>
                <a:gd name="connsiteX0" fmla="*/ 0 w 41179"/>
                <a:gd name="connsiteY0" fmla="*/ 9146 h 20341"/>
                <a:gd name="connsiteX1" fmla="*/ 29982 w 41179"/>
                <a:gd name="connsiteY1" fmla="*/ 1018 h 20341"/>
                <a:gd name="connsiteX2" fmla="*/ 41179 w 41179"/>
                <a:gd name="connsiteY2" fmla="*/ 20341 h 20341"/>
                <a:gd name="connsiteX0" fmla="*/ 0 w 41249"/>
                <a:gd name="connsiteY0" fmla="*/ 0 h 21124"/>
                <a:gd name="connsiteX1" fmla="*/ 30052 w 41249"/>
                <a:gd name="connsiteY1" fmla="*/ 1801 h 21124"/>
                <a:gd name="connsiteX2" fmla="*/ 41249 w 41249"/>
                <a:gd name="connsiteY2" fmla="*/ 21124 h 21124"/>
                <a:gd name="connsiteX0" fmla="*/ 0 w 41249"/>
                <a:gd name="connsiteY0" fmla="*/ 0 h 21124"/>
                <a:gd name="connsiteX1" fmla="*/ 30052 w 41249"/>
                <a:gd name="connsiteY1" fmla="*/ 1801 h 21124"/>
                <a:gd name="connsiteX2" fmla="*/ 41249 w 41249"/>
                <a:gd name="connsiteY2" fmla="*/ 21124 h 21124"/>
                <a:gd name="connsiteX0" fmla="*/ 0 w 20838"/>
                <a:gd name="connsiteY0" fmla="*/ 6572 h 19422"/>
                <a:gd name="connsiteX1" fmla="*/ 9641 w 20838"/>
                <a:gd name="connsiteY1" fmla="*/ 99 h 19422"/>
                <a:gd name="connsiteX2" fmla="*/ 20838 w 20838"/>
                <a:gd name="connsiteY2" fmla="*/ 19422 h 19422"/>
                <a:gd name="connsiteX0" fmla="*/ 0 w 20838"/>
                <a:gd name="connsiteY0" fmla="*/ 7171 h 20021"/>
                <a:gd name="connsiteX1" fmla="*/ 9641 w 20838"/>
                <a:gd name="connsiteY1" fmla="*/ 698 h 20021"/>
                <a:gd name="connsiteX2" fmla="*/ 20838 w 20838"/>
                <a:gd name="connsiteY2" fmla="*/ 20021 h 20021"/>
                <a:gd name="connsiteX0" fmla="*/ 0 w 20697"/>
                <a:gd name="connsiteY0" fmla="*/ 7096 h 20038"/>
                <a:gd name="connsiteX1" fmla="*/ 9500 w 20697"/>
                <a:gd name="connsiteY1" fmla="*/ 715 h 20038"/>
                <a:gd name="connsiteX2" fmla="*/ 20697 w 20697"/>
                <a:gd name="connsiteY2" fmla="*/ 20038 h 20038"/>
                <a:gd name="connsiteX0" fmla="*/ 0 w 20697"/>
                <a:gd name="connsiteY0" fmla="*/ 6383 h 19325"/>
                <a:gd name="connsiteX1" fmla="*/ 9500 w 20697"/>
                <a:gd name="connsiteY1" fmla="*/ 2 h 19325"/>
                <a:gd name="connsiteX2" fmla="*/ 20697 w 20697"/>
                <a:gd name="connsiteY2" fmla="*/ 19325 h 19325"/>
                <a:gd name="connsiteX0" fmla="*/ 0 w 20697"/>
                <a:gd name="connsiteY0" fmla="*/ 6474 h 19416"/>
                <a:gd name="connsiteX1" fmla="*/ 10133 w 20697"/>
                <a:gd name="connsiteY1" fmla="*/ 1 h 19416"/>
                <a:gd name="connsiteX2" fmla="*/ 20697 w 20697"/>
                <a:gd name="connsiteY2" fmla="*/ 19416 h 19416"/>
                <a:gd name="connsiteX0" fmla="*/ 0 w 20697"/>
                <a:gd name="connsiteY0" fmla="*/ 6474 h 19416"/>
                <a:gd name="connsiteX1" fmla="*/ 10133 w 20697"/>
                <a:gd name="connsiteY1" fmla="*/ 1 h 19416"/>
                <a:gd name="connsiteX2" fmla="*/ 20697 w 20697"/>
                <a:gd name="connsiteY2" fmla="*/ 19416 h 19416"/>
                <a:gd name="connsiteX0" fmla="*/ 0 w 20697"/>
                <a:gd name="connsiteY0" fmla="*/ 6474 h 19416"/>
                <a:gd name="connsiteX1" fmla="*/ 10133 w 20697"/>
                <a:gd name="connsiteY1" fmla="*/ 1 h 19416"/>
                <a:gd name="connsiteX2" fmla="*/ 20697 w 20697"/>
                <a:gd name="connsiteY2" fmla="*/ 19416 h 19416"/>
                <a:gd name="connsiteX0" fmla="*/ 0 w 20697"/>
                <a:gd name="connsiteY0" fmla="*/ 8955 h 21897"/>
                <a:gd name="connsiteX1" fmla="*/ 10063 w 20697"/>
                <a:gd name="connsiteY1" fmla="*/ 0 h 21897"/>
                <a:gd name="connsiteX2" fmla="*/ 20697 w 20697"/>
                <a:gd name="connsiteY2" fmla="*/ 21897 h 21897"/>
                <a:gd name="connsiteX0" fmla="*/ 0 w 20697"/>
                <a:gd name="connsiteY0" fmla="*/ 8955 h 21897"/>
                <a:gd name="connsiteX1" fmla="*/ 10063 w 20697"/>
                <a:gd name="connsiteY1" fmla="*/ 0 h 21897"/>
                <a:gd name="connsiteX2" fmla="*/ 20697 w 20697"/>
                <a:gd name="connsiteY2" fmla="*/ 21897 h 21897"/>
                <a:gd name="connsiteX0" fmla="*/ 0 w 20697"/>
                <a:gd name="connsiteY0" fmla="*/ 8864 h 21806"/>
                <a:gd name="connsiteX1" fmla="*/ 10063 w 20697"/>
                <a:gd name="connsiteY1" fmla="*/ 1 h 21806"/>
                <a:gd name="connsiteX2" fmla="*/ 20697 w 20697"/>
                <a:gd name="connsiteY2" fmla="*/ 21806 h 21806"/>
                <a:gd name="connsiteX0" fmla="*/ 0 w 20697"/>
                <a:gd name="connsiteY0" fmla="*/ 8864 h 21806"/>
                <a:gd name="connsiteX1" fmla="*/ 10063 w 20697"/>
                <a:gd name="connsiteY1" fmla="*/ 1 h 21806"/>
                <a:gd name="connsiteX2" fmla="*/ 20697 w 20697"/>
                <a:gd name="connsiteY2" fmla="*/ 21806 h 21806"/>
                <a:gd name="connsiteX0" fmla="*/ 0 w 20697"/>
                <a:gd name="connsiteY0" fmla="*/ 8864 h 21806"/>
                <a:gd name="connsiteX1" fmla="*/ 10063 w 20697"/>
                <a:gd name="connsiteY1" fmla="*/ 1 h 21806"/>
                <a:gd name="connsiteX2" fmla="*/ 20697 w 20697"/>
                <a:gd name="connsiteY2" fmla="*/ 21806 h 21806"/>
                <a:gd name="connsiteX0" fmla="*/ 0 w 20697"/>
                <a:gd name="connsiteY0" fmla="*/ 8864 h 21806"/>
                <a:gd name="connsiteX1" fmla="*/ 10063 w 20697"/>
                <a:gd name="connsiteY1" fmla="*/ 1 h 21806"/>
                <a:gd name="connsiteX2" fmla="*/ 20697 w 20697"/>
                <a:gd name="connsiteY2" fmla="*/ 21806 h 21806"/>
                <a:gd name="connsiteX0" fmla="*/ 0 w 20697"/>
                <a:gd name="connsiteY0" fmla="*/ 8864 h 21806"/>
                <a:gd name="connsiteX1" fmla="*/ 10063 w 20697"/>
                <a:gd name="connsiteY1" fmla="*/ 1 h 21806"/>
                <a:gd name="connsiteX2" fmla="*/ 20697 w 20697"/>
                <a:gd name="connsiteY2" fmla="*/ 21806 h 21806"/>
                <a:gd name="connsiteX0" fmla="*/ 0 w 20697"/>
                <a:gd name="connsiteY0" fmla="*/ 8864 h 21806"/>
                <a:gd name="connsiteX1" fmla="*/ 10063 w 20697"/>
                <a:gd name="connsiteY1" fmla="*/ 1 h 21806"/>
                <a:gd name="connsiteX2" fmla="*/ 20697 w 20697"/>
                <a:gd name="connsiteY2" fmla="*/ 21806 h 21806"/>
                <a:gd name="connsiteX0" fmla="*/ 0 w 20697"/>
                <a:gd name="connsiteY0" fmla="*/ 8867 h 21809"/>
                <a:gd name="connsiteX1" fmla="*/ 10063 w 20697"/>
                <a:gd name="connsiteY1" fmla="*/ 4 h 21809"/>
                <a:gd name="connsiteX2" fmla="*/ 20697 w 20697"/>
                <a:gd name="connsiteY2" fmla="*/ 21809 h 21809"/>
                <a:gd name="connsiteX0" fmla="*/ 0 w 20697"/>
                <a:gd name="connsiteY0" fmla="*/ 8958 h 21900"/>
                <a:gd name="connsiteX1" fmla="*/ 10204 w 20697"/>
                <a:gd name="connsiteY1" fmla="*/ 3 h 21900"/>
                <a:gd name="connsiteX2" fmla="*/ 20697 w 20697"/>
                <a:gd name="connsiteY2" fmla="*/ 21900 h 21900"/>
                <a:gd name="connsiteX0" fmla="*/ 0 w 20697"/>
                <a:gd name="connsiteY0" fmla="*/ 8957 h 21899"/>
                <a:gd name="connsiteX1" fmla="*/ 10204 w 20697"/>
                <a:gd name="connsiteY1" fmla="*/ 2 h 21899"/>
                <a:gd name="connsiteX2" fmla="*/ 20697 w 20697"/>
                <a:gd name="connsiteY2" fmla="*/ 21899 h 21899"/>
                <a:gd name="connsiteX0" fmla="*/ 0 w 20697"/>
                <a:gd name="connsiteY0" fmla="*/ 8956 h 21898"/>
                <a:gd name="connsiteX1" fmla="*/ 10204 w 20697"/>
                <a:gd name="connsiteY1" fmla="*/ 1 h 21898"/>
                <a:gd name="connsiteX2" fmla="*/ 20697 w 20697"/>
                <a:gd name="connsiteY2" fmla="*/ 21898 h 21898"/>
                <a:gd name="connsiteX0" fmla="*/ 0 w 20697"/>
                <a:gd name="connsiteY0" fmla="*/ 8956 h 21898"/>
                <a:gd name="connsiteX1" fmla="*/ 10204 w 20697"/>
                <a:gd name="connsiteY1" fmla="*/ 1 h 21898"/>
                <a:gd name="connsiteX2" fmla="*/ 20697 w 20697"/>
                <a:gd name="connsiteY2" fmla="*/ 21898 h 21898"/>
                <a:gd name="connsiteX0" fmla="*/ 0 w 20697"/>
                <a:gd name="connsiteY0" fmla="*/ 8956 h 21898"/>
                <a:gd name="connsiteX1" fmla="*/ 10204 w 20697"/>
                <a:gd name="connsiteY1" fmla="*/ 1 h 21898"/>
                <a:gd name="connsiteX2" fmla="*/ 20697 w 20697"/>
                <a:gd name="connsiteY2" fmla="*/ 21898 h 21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697" h="21898">
                  <a:moveTo>
                    <a:pt x="0" y="8956"/>
                  </a:moveTo>
                  <a:cubicBezTo>
                    <a:pt x="4082" y="2937"/>
                    <a:pt x="7740" y="-41"/>
                    <a:pt x="10204" y="1"/>
                  </a:cubicBezTo>
                  <a:cubicBezTo>
                    <a:pt x="12668" y="43"/>
                    <a:pt x="19272" y="6552"/>
                    <a:pt x="20697" y="21898"/>
                  </a:cubicBezTo>
                </a:path>
              </a:pathLst>
            </a:custGeom>
            <a:noFill/>
            <a:ln w="28575" cap="flat" cmpd="sng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88390" y="599102"/>
            <a:ext cx="7368641" cy="2527491"/>
            <a:chOff x="888390" y="599102"/>
            <a:chExt cx="7368641" cy="2527491"/>
          </a:xfrm>
        </p:grpSpPr>
        <p:sp>
          <p:nvSpPr>
            <p:cNvPr id="31" name="Freeform 52"/>
            <p:cNvSpPr>
              <a:spLocks/>
            </p:cNvSpPr>
            <p:nvPr/>
          </p:nvSpPr>
          <p:spPr bwMode="auto">
            <a:xfrm flipV="1">
              <a:off x="4562855" y="599102"/>
              <a:ext cx="3694176" cy="2527491"/>
            </a:xfrm>
            <a:custGeom>
              <a:avLst/>
              <a:gdLst>
                <a:gd name="T0" fmla="*/ 0 w 1160"/>
                <a:gd name="T1" fmla="*/ 0 h 714"/>
                <a:gd name="T2" fmla="*/ 129 w 1160"/>
                <a:gd name="T3" fmla="*/ 194 h 714"/>
                <a:gd name="T4" fmla="*/ 240 w 1160"/>
                <a:gd name="T5" fmla="*/ 333 h 714"/>
                <a:gd name="T6" fmla="*/ 370 w 1160"/>
                <a:gd name="T7" fmla="*/ 454 h 714"/>
                <a:gd name="T8" fmla="*/ 714 w 1160"/>
                <a:gd name="T9" fmla="*/ 593 h 714"/>
                <a:gd name="T10" fmla="*/ 1160 w 1160"/>
                <a:gd name="T11" fmla="*/ 714 h 714"/>
                <a:gd name="connsiteX0" fmla="*/ 0 w 10000"/>
                <a:gd name="connsiteY0" fmla="*/ 0 h 10000"/>
                <a:gd name="connsiteX1" fmla="*/ 1112 w 10000"/>
                <a:gd name="connsiteY1" fmla="*/ 2717 h 10000"/>
                <a:gd name="connsiteX2" fmla="*/ 2069 w 10000"/>
                <a:gd name="connsiteY2" fmla="*/ 4664 h 10000"/>
                <a:gd name="connsiteX3" fmla="*/ 3190 w 10000"/>
                <a:gd name="connsiteY3" fmla="*/ 6359 h 10000"/>
                <a:gd name="connsiteX4" fmla="*/ 10000 w 10000"/>
                <a:gd name="connsiteY4" fmla="*/ 10000 h 10000"/>
                <a:gd name="connsiteX0" fmla="*/ 0 w 10000"/>
                <a:gd name="connsiteY0" fmla="*/ 0 h 10000"/>
                <a:gd name="connsiteX1" fmla="*/ 1112 w 10000"/>
                <a:gd name="connsiteY1" fmla="*/ 2717 h 10000"/>
                <a:gd name="connsiteX2" fmla="*/ 3190 w 10000"/>
                <a:gd name="connsiteY2" fmla="*/ 6359 h 10000"/>
                <a:gd name="connsiteX3" fmla="*/ 10000 w 10000"/>
                <a:gd name="connsiteY3" fmla="*/ 10000 h 10000"/>
                <a:gd name="connsiteX0" fmla="*/ 0 w 10000"/>
                <a:gd name="connsiteY0" fmla="*/ 0 h 10000"/>
                <a:gd name="connsiteX1" fmla="*/ 3190 w 10000"/>
                <a:gd name="connsiteY1" fmla="*/ 6359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90 w 10000"/>
                <a:gd name="connsiteY1" fmla="*/ 6359 h 10000"/>
                <a:gd name="connsiteX2" fmla="*/ 10000 w 10000"/>
                <a:gd name="connsiteY2" fmla="*/ 10000 h 10000"/>
                <a:gd name="connsiteX0" fmla="*/ 1399 w 52035"/>
                <a:gd name="connsiteY0" fmla="*/ 0 h 13014"/>
                <a:gd name="connsiteX1" fmla="*/ 4589 w 52035"/>
                <a:gd name="connsiteY1" fmla="*/ 6359 h 13014"/>
                <a:gd name="connsiteX2" fmla="*/ 52035 w 52035"/>
                <a:gd name="connsiteY2" fmla="*/ 13014 h 13014"/>
                <a:gd name="connsiteX0" fmla="*/ 0 w 50636"/>
                <a:gd name="connsiteY0" fmla="*/ 0 h 13014"/>
                <a:gd name="connsiteX1" fmla="*/ 29101 w 50636"/>
                <a:gd name="connsiteY1" fmla="*/ 1724 h 13014"/>
                <a:gd name="connsiteX2" fmla="*/ 3190 w 50636"/>
                <a:gd name="connsiteY2" fmla="*/ 6359 h 13014"/>
                <a:gd name="connsiteX3" fmla="*/ 50636 w 50636"/>
                <a:gd name="connsiteY3" fmla="*/ 13014 h 13014"/>
                <a:gd name="connsiteX0" fmla="*/ 0 w 56948"/>
                <a:gd name="connsiteY0" fmla="*/ 9306 h 11361"/>
                <a:gd name="connsiteX1" fmla="*/ 35413 w 56948"/>
                <a:gd name="connsiteY1" fmla="*/ 71 h 11361"/>
                <a:gd name="connsiteX2" fmla="*/ 9502 w 56948"/>
                <a:gd name="connsiteY2" fmla="*/ 4706 h 11361"/>
                <a:gd name="connsiteX3" fmla="*/ 56948 w 56948"/>
                <a:gd name="connsiteY3" fmla="*/ 11361 h 11361"/>
                <a:gd name="connsiteX0" fmla="*/ 0 w 56948"/>
                <a:gd name="connsiteY0" fmla="*/ 9244 h 11299"/>
                <a:gd name="connsiteX1" fmla="*/ 35413 w 56948"/>
                <a:gd name="connsiteY1" fmla="*/ 9 h 11299"/>
                <a:gd name="connsiteX2" fmla="*/ 56948 w 56948"/>
                <a:gd name="connsiteY2" fmla="*/ 11299 h 11299"/>
                <a:gd name="connsiteX0" fmla="*/ 0 w 71151"/>
                <a:gd name="connsiteY0" fmla="*/ 14173 h 14216"/>
                <a:gd name="connsiteX1" fmla="*/ 49616 w 71151"/>
                <a:gd name="connsiteY1" fmla="*/ 6 h 14216"/>
                <a:gd name="connsiteX2" fmla="*/ 71151 w 71151"/>
                <a:gd name="connsiteY2" fmla="*/ 11296 h 14216"/>
                <a:gd name="connsiteX0" fmla="*/ 0 w 71151"/>
                <a:gd name="connsiteY0" fmla="*/ 14173 h 14177"/>
                <a:gd name="connsiteX1" fmla="*/ 49616 w 71151"/>
                <a:gd name="connsiteY1" fmla="*/ 6 h 14177"/>
                <a:gd name="connsiteX2" fmla="*/ 71151 w 71151"/>
                <a:gd name="connsiteY2" fmla="*/ 11296 h 14177"/>
                <a:gd name="connsiteX0" fmla="*/ 0 w 71151"/>
                <a:gd name="connsiteY0" fmla="*/ 3726 h 3746"/>
                <a:gd name="connsiteX1" fmla="*/ 57506 w 71151"/>
                <a:gd name="connsiteY1" fmla="*/ 1477 h 3746"/>
                <a:gd name="connsiteX2" fmla="*/ 71151 w 71151"/>
                <a:gd name="connsiteY2" fmla="*/ 849 h 3746"/>
                <a:gd name="connsiteX0" fmla="*/ 0 w 10111"/>
                <a:gd name="connsiteY0" fmla="*/ 12872 h 12911"/>
                <a:gd name="connsiteX1" fmla="*/ 8193 w 10111"/>
                <a:gd name="connsiteY1" fmla="*/ 3942 h 12911"/>
                <a:gd name="connsiteX2" fmla="*/ 10111 w 10111"/>
                <a:gd name="connsiteY2" fmla="*/ 2265 h 12911"/>
                <a:gd name="connsiteX0" fmla="*/ 0 w 10111"/>
                <a:gd name="connsiteY0" fmla="*/ 12202 h 12280"/>
                <a:gd name="connsiteX1" fmla="*/ 8359 w 10111"/>
                <a:gd name="connsiteY1" fmla="*/ 8757 h 12280"/>
                <a:gd name="connsiteX2" fmla="*/ 10111 w 10111"/>
                <a:gd name="connsiteY2" fmla="*/ 1595 h 12280"/>
                <a:gd name="connsiteX0" fmla="*/ 0 w 10111"/>
                <a:gd name="connsiteY0" fmla="*/ 12779 h 12857"/>
                <a:gd name="connsiteX1" fmla="*/ 8359 w 10111"/>
                <a:gd name="connsiteY1" fmla="*/ 9334 h 12857"/>
                <a:gd name="connsiteX2" fmla="*/ 10111 w 10111"/>
                <a:gd name="connsiteY2" fmla="*/ 2172 h 12857"/>
                <a:gd name="connsiteX0" fmla="*/ 0 w 10111"/>
                <a:gd name="connsiteY0" fmla="*/ 12779 h 13242"/>
                <a:gd name="connsiteX1" fmla="*/ 8359 w 10111"/>
                <a:gd name="connsiteY1" fmla="*/ 9334 h 13242"/>
                <a:gd name="connsiteX2" fmla="*/ 10111 w 10111"/>
                <a:gd name="connsiteY2" fmla="*/ 2172 h 13242"/>
                <a:gd name="connsiteX0" fmla="*/ 0 w 10111"/>
                <a:gd name="connsiteY0" fmla="*/ 12397 h 12522"/>
                <a:gd name="connsiteX1" fmla="*/ 8359 w 10111"/>
                <a:gd name="connsiteY1" fmla="*/ 8952 h 12522"/>
                <a:gd name="connsiteX2" fmla="*/ 10111 w 10111"/>
                <a:gd name="connsiteY2" fmla="*/ 1790 h 12522"/>
                <a:gd name="connsiteX0" fmla="*/ 0 w 12939"/>
                <a:gd name="connsiteY0" fmla="*/ 59403 h 61686"/>
                <a:gd name="connsiteX1" fmla="*/ 8359 w 12939"/>
                <a:gd name="connsiteY1" fmla="*/ 55958 h 61686"/>
                <a:gd name="connsiteX2" fmla="*/ 12939 w 12939"/>
                <a:gd name="connsiteY2" fmla="*/ 525 h 61686"/>
                <a:gd name="connsiteX0" fmla="*/ 0 w 12939"/>
                <a:gd name="connsiteY0" fmla="*/ 58878 h 61161"/>
                <a:gd name="connsiteX1" fmla="*/ 8359 w 12939"/>
                <a:gd name="connsiteY1" fmla="*/ 55433 h 61161"/>
                <a:gd name="connsiteX2" fmla="*/ 12939 w 12939"/>
                <a:gd name="connsiteY2" fmla="*/ 0 h 61161"/>
                <a:gd name="connsiteX0" fmla="*/ 0 w 13771"/>
                <a:gd name="connsiteY0" fmla="*/ 60341 h 62723"/>
                <a:gd name="connsiteX1" fmla="*/ 8359 w 13771"/>
                <a:gd name="connsiteY1" fmla="*/ 56896 h 62723"/>
                <a:gd name="connsiteX2" fmla="*/ 13771 w 13771"/>
                <a:gd name="connsiteY2" fmla="*/ 0 h 62723"/>
                <a:gd name="connsiteX0" fmla="*/ 0 w 13882"/>
                <a:gd name="connsiteY0" fmla="*/ 60707 h 63114"/>
                <a:gd name="connsiteX1" fmla="*/ 8359 w 13882"/>
                <a:gd name="connsiteY1" fmla="*/ 57262 h 63114"/>
                <a:gd name="connsiteX2" fmla="*/ 13882 w 13882"/>
                <a:gd name="connsiteY2" fmla="*/ 0 h 63114"/>
                <a:gd name="connsiteX0" fmla="*/ 0 w 13882"/>
                <a:gd name="connsiteY0" fmla="*/ 60707 h 60814"/>
                <a:gd name="connsiteX1" fmla="*/ 9024 w 13882"/>
                <a:gd name="connsiteY1" fmla="*/ 48120 h 60814"/>
                <a:gd name="connsiteX2" fmla="*/ 13882 w 13882"/>
                <a:gd name="connsiteY2" fmla="*/ 0 h 60814"/>
                <a:gd name="connsiteX0" fmla="*/ 0 w 13882"/>
                <a:gd name="connsiteY0" fmla="*/ 60707 h 60775"/>
                <a:gd name="connsiteX1" fmla="*/ 9024 w 13882"/>
                <a:gd name="connsiteY1" fmla="*/ 48120 h 60775"/>
                <a:gd name="connsiteX2" fmla="*/ 13882 w 13882"/>
                <a:gd name="connsiteY2" fmla="*/ 0 h 60775"/>
                <a:gd name="connsiteX0" fmla="*/ 0 w 13882"/>
                <a:gd name="connsiteY0" fmla="*/ 60707 h 60752"/>
                <a:gd name="connsiteX1" fmla="*/ 9024 w 13882"/>
                <a:gd name="connsiteY1" fmla="*/ 48120 h 60752"/>
                <a:gd name="connsiteX2" fmla="*/ 13882 w 13882"/>
                <a:gd name="connsiteY2" fmla="*/ 0 h 60752"/>
                <a:gd name="connsiteX0" fmla="*/ 0 w 13882"/>
                <a:gd name="connsiteY0" fmla="*/ 60707 h 60815"/>
                <a:gd name="connsiteX1" fmla="*/ 11277 w 13882"/>
                <a:gd name="connsiteY1" fmla="*/ 53897 h 60815"/>
                <a:gd name="connsiteX2" fmla="*/ 13882 w 13882"/>
                <a:gd name="connsiteY2" fmla="*/ 0 h 60815"/>
                <a:gd name="connsiteX0" fmla="*/ 0 w 13882"/>
                <a:gd name="connsiteY0" fmla="*/ 60707 h 60789"/>
                <a:gd name="connsiteX1" fmla="*/ 11277 w 13882"/>
                <a:gd name="connsiteY1" fmla="*/ 53897 h 60789"/>
                <a:gd name="connsiteX2" fmla="*/ 13882 w 13882"/>
                <a:gd name="connsiteY2" fmla="*/ 0 h 60789"/>
                <a:gd name="connsiteX0" fmla="*/ 0 w 13882"/>
                <a:gd name="connsiteY0" fmla="*/ 60707 h 60834"/>
                <a:gd name="connsiteX1" fmla="*/ 11277 w 13882"/>
                <a:gd name="connsiteY1" fmla="*/ 53897 h 60834"/>
                <a:gd name="connsiteX2" fmla="*/ 13882 w 13882"/>
                <a:gd name="connsiteY2" fmla="*/ 0 h 60834"/>
                <a:gd name="connsiteX0" fmla="*/ 0 w 13882"/>
                <a:gd name="connsiteY0" fmla="*/ 60707 h 60834"/>
                <a:gd name="connsiteX1" fmla="*/ 11277 w 13882"/>
                <a:gd name="connsiteY1" fmla="*/ 53897 h 60834"/>
                <a:gd name="connsiteX2" fmla="*/ 12504 w 13882"/>
                <a:gd name="connsiteY2" fmla="*/ 40876 h 60834"/>
                <a:gd name="connsiteX3" fmla="*/ 13882 w 13882"/>
                <a:gd name="connsiteY3" fmla="*/ 0 h 60834"/>
                <a:gd name="connsiteX0" fmla="*/ 0 w 13882"/>
                <a:gd name="connsiteY0" fmla="*/ 60707 h 60797"/>
                <a:gd name="connsiteX1" fmla="*/ 11277 w 13882"/>
                <a:gd name="connsiteY1" fmla="*/ 53897 h 60797"/>
                <a:gd name="connsiteX2" fmla="*/ 13109 w 13882"/>
                <a:gd name="connsiteY2" fmla="*/ 40876 h 60797"/>
                <a:gd name="connsiteX3" fmla="*/ 13882 w 13882"/>
                <a:gd name="connsiteY3" fmla="*/ 0 h 60797"/>
                <a:gd name="connsiteX0" fmla="*/ 0 w 13882"/>
                <a:gd name="connsiteY0" fmla="*/ 60707 h 60797"/>
                <a:gd name="connsiteX1" fmla="*/ 11277 w 13882"/>
                <a:gd name="connsiteY1" fmla="*/ 53897 h 60797"/>
                <a:gd name="connsiteX2" fmla="*/ 13109 w 13882"/>
                <a:gd name="connsiteY2" fmla="*/ 40876 h 60797"/>
                <a:gd name="connsiteX3" fmla="*/ 13882 w 13882"/>
                <a:gd name="connsiteY3" fmla="*/ 0 h 60797"/>
                <a:gd name="connsiteX0" fmla="*/ 0 w 13882"/>
                <a:gd name="connsiteY0" fmla="*/ 60707 h 60797"/>
                <a:gd name="connsiteX1" fmla="*/ 11277 w 13882"/>
                <a:gd name="connsiteY1" fmla="*/ 53897 h 60797"/>
                <a:gd name="connsiteX2" fmla="*/ 13109 w 13882"/>
                <a:gd name="connsiteY2" fmla="*/ 40876 h 60797"/>
                <a:gd name="connsiteX3" fmla="*/ 13882 w 13882"/>
                <a:gd name="connsiteY3" fmla="*/ 0 h 60797"/>
                <a:gd name="connsiteX0" fmla="*/ 0 w 13882"/>
                <a:gd name="connsiteY0" fmla="*/ 60707 h 60797"/>
                <a:gd name="connsiteX1" fmla="*/ 11277 w 13882"/>
                <a:gd name="connsiteY1" fmla="*/ 53897 h 60797"/>
                <a:gd name="connsiteX2" fmla="*/ 13109 w 13882"/>
                <a:gd name="connsiteY2" fmla="*/ 40876 h 60797"/>
                <a:gd name="connsiteX3" fmla="*/ 13882 w 13882"/>
                <a:gd name="connsiteY3" fmla="*/ 0 h 60797"/>
                <a:gd name="connsiteX0" fmla="*/ 0 w 13882"/>
                <a:gd name="connsiteY0" fmla="*/ 60707 h 60928"/>
                <a:gd name="connsiteX1" fmla="*/ 8749 w 13882"/>
                <a:gd name="connsiteY1" fmla="*/ 56955 h 60928"/>
                <a:gd name="connsiteX2" fmla="*/ 13109 w 13882"/>
                <a:gd name="connsiteY2" fmla="*/ 40876 h 60928"/>
                <a:gd name="connsiteX3" fmla="*/ 13882 w 13882"/>
                <a:gd name="connsiteY3" fmla="*/ 0 h 60928"/>
                <a:gd name="connsiteX0" fmla="*/ 0 w 13882"/>
                <a:gd name="connsiteY0" fmla="*/ 60707 h 60928"/>
                <a:gd name="connsiteX1" fmla="*/ 8749 w 13882"/>
                <a:gd name="connsiteY1" fmla="*/ 56955 h 60928"/>
                <a:gd name="connsiteX2" fmla="*/ 13109 w 13882"/>
                <a:gd name="connsiteY2" fmla="*/ 40876 h 60928"/>
                <a:gd name="connsiteX3" fmla="*/ 13882 w 13882"/>
                <a:gd name="connsiteY3" fmla="*/ 0 h 60928"/>
                <a:gd name="connsiteX0" fmla="*/ 0 w 13882"/>
                <a:gd name="connsiteY0" fmla="*/ 60707 h 60707"/>
                <a:gd name="connsiteX1" fmla="*/ 8749 w 13882"/>
                <a:gd name="connsiteY1" fmla="*/ 56955 h 60707"/>
                <a:gd name="connsiteX2" fmla="*/ 13109 w 13882"/>
                <a:gd name="connsiteY2" fmla="*/ 40876 h 60707"/>
                <a:gd name="connsiteX3" fmla="*/ 13882 w 13882"/>
                <a:gd name="connsiteY3" fmla="*/ 0 h 60707"/>
                <a:gd name="connsiteX0" fmla="*/ 0 w 13882"/>
                <a:gd name="connsiteY0" fmla="*/ 60707 h 60707"/>
                <a:gd name="connsiteX1" fmla="*/ 9189 w 13882"/>
                <a:gd name="connsiteY1" fmla="*/ 55936 h 60707"/>
                <a:gd name="connsiteX2" fmla="*/ 13109 w 13882"/>
                <a:gd name="connsiteY2" fmla="*/ 40876 h 60707"/>
                <a:gd name="connsiteX3" fmla="*/ 13882 w 13882"/>
                <a:gd name="connsiteY3" fmla="*/ 0 h 60707"/>
                <a:gd name="connsiteX0" fmla="*/ 0 w 31309"/>
                <a:gd name="connsiteY0" fmla="*/ 56650 h 56650"/>
                <a:gd name="connsiteX1" fmla="*/ 9189 w 31309"/>
                <a:gd name="connsiteY1" fmla="*/ 51879 h 56650"/>
                <a:gd name="connsiteX2" fmla="*/ 13109 w 31309"/>
                <a:gd name="connsiteY2" fmla="*/ 36819 h 56650"/>
                <a:gd name="connsiteX3" fmla="*/ 31309 w 31309"/>
                <a:gd name="connsiteY3" fmla="*/ 0 h 56650"/>
                <a:gd name="connsiteX0" fmla="*/ 0 w 31309"/>
                <a:gd name="connsiteY0" fmla="*/ 56650 h 56650"/>
                <a:gd name="connsiteX1" fmla="*/ 9189 w 31309"/>
                <a:gd name="connsiteY1" fmla="*/ 51879 h 56650"/>
                <a:gd name="connsiteX2" fmla="*/ 13109 w 31309"/>
                <a:gd name="connsiteY2" fmla="*/ 36819 h 56650"/>
                <a:gd name="connsiteX3" fmla="*/ 31309 w 31309"/>
                <a:gd name="connsiteY3" fmla="*/ 0 h 56650"/>
                <a:gd name="connsiteX0" fmla="*/ 0 w 31309"/>
                <a:gd name="connsiteY0" fmla="*/ 56650 h 96868"/>
                <a:gd name="connsiteX1" fmla="*/ 9189 w 31309"/>
                <a:gd name="connsiteY1" fmla="*/ 51879 h 96868"/>
                <a:gd name="connsiteX2" fmla="*/ 19795 w 31309"/>
                <a:gd name="connsiteY2" fmla="*/ 95640 h 96868"/>
                <a:gd name="connsiteX3" fmla="*/ 31309 w 31309"/>
                <a:gd name="connsiteY3" fmla="*/ 0 h 96868"/>
                <a:gd name="connsiteX0" fmla="*/ 0 w 31309"/>
                <a:gd name="connsiteY0" fmla="*/ 56650 h 96868"/>
                <a:gd name="connsiteX1" fmla="*/ 9189 w 31309"/>
                <a:gd name="connsiteY1" fmla="*/ 51879 h 96868"/>
                <a:gd name="connsiteX2" fmla="*/ 19795 w 31309"/>
                <a:gd name="connsiteY2" fmla="*/ 95640 h 96868"/>
                <a:gd name="connsiteX3" fmla="*/ 31309 w 31309"/>
                <a:gd name="connsiteY3" fmla="*/ 0 h 96868"/>
                <a:gd name="connsiteX0" fmla="*/ 0 w 31309"/>
                <a:gd name="connsiteY0" fmla="*/ 56650 h 95645"/>
                <a:gd name="connsiteX1" fmla="*/ 9189 w 31309"/>
                <a:gd name="connsiteY1" fmla="*/ 51879 h 95645"/>
                <a:gd name="connsiteX2" fmla="*/ 19795 w 31309"/>
                <a:gd name="connsiteY2" fmla="*/ 95640 h 95645"/>
                <a:gd name="connsiteX3" fmla="*/ 31309 w 31309"/>
                <a:gd name="connsiteY3" fmla="*/ 0 h 95645"/>
                <a:gd name="connsiteX0" fmla="*/ 0 w 29775"/>
                <a:gd name="connsiteY0" fmla="*/ 196 h 95647"/>
                <a:gd name="connsiteX1" fmla="*/ 7655 w 29775"/>
                <a:gd name="connsiteY1" fmla="*/ 51879 h 95647"/>
                <a:gd name="connsiteX2" fmla="*/ 18261 w 29775"/>
                <a:gd name="connsiteY2" fmla="*/ 95640 h 95647"/>
                <a:gd name="connsiteX3" fmla="*/ 29775 w 29775"/>
                <a:gd name="connsiteY3" fmla="*/ 0 h 95647"/>
                <a:gd name="connsiteX0" fmla="*/ 0 w 29775"/>
                <a:gd name="connsiteY0" fmla="*/ 196 h 95647"/>
                <a:gd name="connsiteX1" fmla="*/ 7655 w 29775"/>
                <a:gd name="connsiteY1" fmla="*/ 51879 h 95647"/>
                <a:gd name="connsiteX2" fmla="*/ 18261 w 29775"/>
                <a:gd name="connsiteY2" fmla="*/ 95640 h 95647"/>
                <a:gd name="connsiteX3" fmla="*/ 29775 w 29775"/>
                <a:gd name="connsiteY3" fmla="*/ 0 h 95647"/>
                <a:gd name="connsiteX0" fmla="*/ 0 w 29775"/>
                <a:gd name="connsiteY0" fmla="*/ 196 h 98382"/>
                <a:gd name="connsiteX1" fmla="*/ 7381 w 29775"/>
                <a:gd name="connsiteY1" fmla="*/ 66077 h 98382"/>
                <a:gd name="connsiteX2" fmla="*/ 18261 w 29775"/>
                <a:gd name="connsiteY2" fmla="*/ 95640 h 98382"/>
                <a:gd name="connsiteX3" fmla="*/ 29775 w 29775"/>
                <a:gd name="connsiteY3" fmla="*/ 0 h 98382"/>
                <a:gd name="connsiteX0" fmla="*/ 0 w 29775"/>
                <a:gd name="connsiteY0" fmla="*/ 196 h 98382"/>
                <a:gd name="connsiteX1" fmla="*/ 7381 w 29775"/>
                <a:gd name="connsiteY1" fmla="*/ 66077 h 98382"/>
                <a:gd name="connsiteX2" fmla="*/ 18261 w 29775"/>
                <a:gd name="connsiteY2" fmla="*/ 95640 h 98382"/>
                <a:gd name="connsiteX3" fmla="*/ 29775 w 29775"/>
                <a:gd name="connsiteY3" fmla="*/ 0 h 98382"/>
                <a:gd name="connsiteX0" fmla="*/ 0 w 29775"/>
                <a:gd name="connsiteY0" fmla="*/ 196 h 98308"/>
                <a:gd name="connsiteX1" fmla="*/ 7381 w 29775"/>
                <a:gd name="connsiteY1" fmla="*/ 66077 h 98308"/>
                <a:gd name="connsiteX2" fmla="*/ 18261 w 29775"/>
                <a:gd name="connsiteY2" fmla="*/ 95640 h 98308"/>
                <a:gd name="connsiteX3" fmla="*/ 29775 w 29775"/>
                <a:gd name="connsiteY3" fmla="*/ 0 h 98308"/>
                <a:gd name="connsiteX0" fmla="*/ 0 w 29775"/>
                <a:gd name="connsiteY0" fmla="*/ 196 h 101620"/>
                <a:gd name="connsiteX1" fmla="*/ 7381 w 29775"/>
                <a:gd name="connsiteY1" fmla="*/ 66077 h 101620"/>
                <a:gd name="connsiteX2" fmla="*/ 18261 w 29775"/>
                <a:gd name="connsiteY2" fmla="*/ 95640 h 101620"/>
                <a:gd name="connsiteX3" fmla="*/ 29775 w 29775"/>
                <a:gd name="connsiteY3" fmla="*/ 0 h 101620"/>
                <a:gd name="connsiteX0" fmla="*/ 0 w 29775"/>
                <a:gd name="connsiteY0" fmla="*/ 196 h 101209"/>
                <a:gd name="connsiteX1" fmla="*/ 7381 w 29775"/>
                <a:gd name="connsiteY1" fmla="*/ 66077 h 101209"/>
                <a:gd name="connsiteX2" fmla="*/ 18261 w 29775"/>
                <a:gd name="connsiteY2" fmla="*/ 95640 h 101209"/>
                <a:gd name="connsiteX3" fmla="*/ 29775 w 29775"/>
                <a:gd name="connsiteY3" fmla="*/ 0 h 101209"/>
                <a:gd name="connsiteX0" fmla="*/ 0 w 29775"/>
                <a:gd name="connsiteY0" fmla="*/ 196 h 101209"/>
                <a:gd name="connsiteX1" fmla="*/ 7381 w 29775"/>
                <a:gd name="connsiteY1" fmla="*/ 66077 h 101209"/>
                <a:gd name="connsiteX2" fmla="*/ 18261 w 29775"/>
                <a:gd name="connsiteY2" fmla="*/ 95640 h 101209"/>
                <a:gd name="connsiteX3" fmla="*/ 29775 w 29775"/>
                <a:gd name="connsiteY3" fmla="*/ 0 h 101209"/>
                <a:gd name="connsiteX0" fmla="*/ 0 w 29775"/>
                <a:gd name="connsiteY0" fmla="*/ 196 h 98474"/>
                <a:gd name="connsiteX1" fmla="*/ 6614 w 29775"/>
                <a:gd name="connsiteY1" fmla="*/ 69458 h 98474"/>
                <a:gd name="connsiteX2" fmla="*/ 18261 w 29775"/>
                <a:gd name="connsiteY2" fmla="*/ 95640 h 98474"/>
                <a:gd name="connsiteX3" fmla="*/ 29775 w 29775"/>
                <a:gd name="connsiteY3" fmla="*/ 0 h 98474"/>
                <a:gd name="connsiteX0" fmla="*/ 0 w 29775"/>
                <a:gd name="connsiteY0" fmla="*/ 196 h 98086"/>
                <a:gd name="connsiteX1" fmla="*/ 6998 w 29775"/>
                <a:gd name="connsiteY1" fmla="*/ 66416 h 98086"/>
                <a:gd name="connsiteX2" fmla="*/ 18261 w 29775"/>
                <a:gd name="connsiteY2" fmla="*/ 95640 h 98086"/>
                <a:gd name="connsiteX3" fmla="*/ 29775 w 29775"/>
                <a:gd name="connsiteY3" fmla="*/ 0 h 98086"/>
                <a:gd name="connsiteX0" fmla="*/ 0 w 29775"/>
                <a:gd name="connsiteY0" fmla="*/ 196 h 97933"/>
                <a:gd name="connsiteX1" fmla="*/ 6998 w 29775"/>
                <a:gd name="connsiteY1" fmla="*/ 66416 h 97933"/>
                <a:gd name="connsiteX2" fmla="*/ 18261 w 29775"/>
                <a:gd name="connsiteY2" fmla="*/ 95640 h 97933"/>
                <a:gd name="connsiteX3" fmla="*/ 29775 w 29775"/>
                <a:gd name="connsiteY3" fmla="*/ 0 h 97933"/>
                <a:gd name="connsiteX0" fmla="*/ 0 w 29775"/>
                <a:gd name="connsiteY0" fmla="*/ 196 h 97896"/>
                <a:gd name="connsiteX1" fmla="*/ 7327 w 29775"/>
                <a:gd name="connsiteY1" fmla="*/ 66078 h 97896"/>
                <a:gd name="connsiteX2" fmla="*/ 18261 w 29775"/>
                <a:gd name="connsiteY2" fmla="*/ 95640 h 97896"/>
                <a:gd name="connsiteX3" fmla="*/ 29775 w 29775"/>
                <a:gd name="connsiteY3" fmla="*/ 0 h 97896"/>
                <a:gd name="connsiteX0" fmla="*/ 0 w 29775"/>
                <a:gd name="connsiteY0" fmla="*/ 196 h 95640"/>
                <a:gd name="connsiteX1" fmla="*/ 18261 w 29775"/>
                <a:gd name="connsiteY1" fmla="*/ 95640 h 95640"/>
                <a:gd name="connsiteX2" fmla="*/ 29775 w 29775"/>
                <a:gd name="connsiteY2" fmla="*/ 0 h 95640"/>
                <a:gd name="connsiteX0" fmla="*/ 0 w 11514"/>
                <a:gd name="connsiteY0" fmla="*/ 95640 h 95640"/>
                <a:gd name="connsiteX1" fmla="*/ 11514 w 11514"/>
                <a:gd name="connsiteY1" fmla="*/ 0 h 95640"/>
                <a:gd name="connsiteX0" fmla="*/ 0 w 29962"/>
                <a:gd name="connsiteY0" fmla="*/ 91371 h 91371"/>
                <a:gd name="connsiteX1" fmla="*/ 29962 w 29962"/>
                <a:gd name="connsiteY1" fmla="*/ 0 h 91371"/>
                <a:gd name="connsiteX0" fmla="*/ 0 w 29962"/>
                <a:gd name="connsiteY0" fmla="*/ 91371 h 91371"/>
                <a:gd name="connsiteX1" fmla="*/ 29962 w 29962"/>
                <a:gd name="connsiteY1" fmla="*/ 0 h 91371"/>
                <a:gd name="connsiteX0" fmla="*/ 0 w 29962"/>
                <a:gd name="connsiteY0" fmla="*/ 91371 h 91371"/>
                <a:gd name="connsiteX1" fmla="*/ 29962 w 29962"/>
                <a:gd name="connsiteY1" fmla="*/ 0 h 91371"/>
                <a:gd name="connsiteX0" fmla="*/ 0 w 35099"/>
                <a:gd name="connsiteY0" fmla="*/ 354 h 22501"/>
                <a:gd name="connsiteX1" fmla="*/ 35099 w 35099"/>
                <a:gd name="connsiteY1" fmla="*/ 1113 h 22501"/>
                <a:gd name="connsiteX0" fmla="*/ 0 w 35099"/>
                <a:gd name="connsiteY0" fmla="*/ 0 h 33188"/>
                <a:gd name="connsiteX1" fmla="*/ 35099 w 35099"/>
                <a:gd name="connsiteY1" fmla="*/ 759 h 33188"/>
                <a:gd name="connsiteX0" fmla="*/ 0 w 35099"/>
                <a:gd name="connsiteY0" fmla="*/ 66115 h 78034"/>
                <a:gd name="connsiteX1" fmla="*/ 35099 w 35099"/>
                <a:gd name="connsiteY1" fmla="*/ 0 h 78034"/>
                <a:gd name="connsiteX0" fmla="*/ 0 w 35099"/>
                <a:gd name="connsiteY0" fmla="*/ 66115 h 66115"/>
                <a:gd name="connsiteX1" fmla="*/ 35099 w 35099"/>
                <a:gd name="connsiteY1" fmla="*/ 0 h 66115"/>
                <a:gd name="connsiteX0" fmla="*/ 0 w 35099"/>
                <a:gd name="connsiteY0" fmla="*/ 66115 h 66115"/>
                <a:gd name="connsiteX1" fmla="*/ 13974 w 35099"/>
                <a:gd name="connsiteY1" fmla="*/ 42131 h 66115"/>
                <a:gd name="connsiteX2" fmla="*/ 35099 w 35099"/>
                <a:gd name="connsiteY2" fmla="*/ 0 h 66115"/>
                <a:gd name="connsiteX0" fmla="*/ 0 w 35099"/>
                <a:gd name="connsiteY0" fmla="*/ 66115 h 66115"/>
                <a:gd name="connsiteX1" fmla="*/ 13974 w 35099"/>
                <a:gd name="connsiteY1" fmla="*/ 42131 h 66115"/>
                <a:gd name="connsiteX2" fmla="*/ 35099 w 35099"/>
                <a:gd name="connsiteY2" fmla="*/ 0 h 66115"/>
                <a:gd name="connsiteX0" fmla="*/ 0 w 35099"/>
                <a:gd name="connsiteY0" fmla="*/ 66115 h 66115"/>
                <a:gd name="connsiteX1" fmla="*/ 17010 w 35099"/>
                <a:gd name="connsiteY1" fmla="*/ 9050 h 66115"/>
                <a:gd name="connsiteX2" fmla="*/ 35099 w 35099"/>
                <a:gd name="connsiteY2" fmla="*/ 0 h 66115"/>
                <a:gd name="connsiteX0" fmla="*/ 0 w 35099"/>
                <a:gd name="connsiteY0" fmla="*/ 66115 h 66115"/>
                <a:gd name="connsiteX1" fmla="*/ 10705 w 35099"/>
                <a:gd name="connsiteY1" fmla="*/ 7983 h 66115"/>
                <a:gd name="connsiteX2" fmla="*/ 35099 w 35099"/>
                <a:gd name="connsiteY2" fmla="*/ 0 h 66115"/>
                <a:gd name="connsiteX0" fmla="*/ 0 w 35099"/>
                <a:gd name="connsiteY0" fmla="*/ 66115 h 66115"/>
                <a:gd name="connsiteX1" fmla="*/ 10705 w 35099"/>
                <a:gd name="connsiteY1" fmla="*/ 7983 h 66115"/>
                <a:gd name="connsiteX2" fmla="*/ 35099 w 35099"/>
                <a:gd name="connsiteY2" fmla="*/ 0 h 66115"/>
                <a:gd name="connsiteX0" fmla="*/ 0 w 35099"/>
                <a:gd name="connsiteY0" fmla="*/ 66115 h 66115"/>
                <a:gd name="connsiteX1" fmla="*/ 10705 w 35099"/>
                <a:gd name="connsiteY1" fmla="*/ 7983 h 66115"/>
                <a:gd name="connsiteX2" fmla="*/ 24716 w 35099"/>
                <a:gd name="connsiteY2" fmla="*/ 18298 h 66115"/>
                <a:gd name="connsiteX3" fmla="*/ 35099 w 35099"/>
                <a:gd name="connsiteY3" fmla="*/ 0 h 66115"/>
                <a:gd name="connsiteX0" fmla="*/ 0 w 35099"/>
                <a:gd name="connsiteY0" fmla="*/ 66115 h 66115"/>
                <a:gd name="connsiteX1" fmla="*/ 10705 w 35099"/>
                <a:gd name="connsiteY1" fmla="*/ 7983 h 66115"/>
                <a:gd name="connsiteX2" fmla="*/ 24716 w 35099"/>
                <a:gd name="connsiteY2" fmla="*/ 18298 h 66115"/>
                <a:gd name="connsiteX3" fmla="*/ 35099 w 35099"/>
                <a:gd name="connsiteY3" fmla="*/ 0 h 66115"/>
                <a:gd name="connsiteX0" fmla="*/ 0 w 35099"/>
                <a:gd name="connsiteY0" fmla="*/ 66115 h 69897"/>
                <a:gd name="connsiteX1" fmla="*/ 10705 w 35099"/>
                <a:gd name="connsiteY1" fmla="*/ 7983 h 69897"/>
                <a:gd name="connsiteX2" fmla="*/ 25183 w 35099"/>
                <a:gd name="connsiteY2" fmla="*/ 69877 h 69897"/>
                <a:gd name="connsiteX3" fmla="*/ 35099 w 35099"/>
                <a:gd name="connsiteY3" fmla="*/ 0 h 69897"/>
                <a:gd name="connsiteX0" fmla="*/ 0 w 35099"/>
                <a:gd name="connsiteY0" fmla="*/ 66115 h 69896"/>
                <a:gd name="connsiteX1" fmla="*/ 11873 w 35099"/>
                <a:gd name="connsiteY1" fmla="*/ 7627 h 69896"/>
                <a:gd name="connsiteX2" fmla="*/ 25183 w 35099"/>
                <a:gd name="connsiteY2" fmla="*/ 69877 h 69896"/>
                <a:gd name="connsiteX3" fmla="*/ 35099 w 35099"/>
                <a:gd name="connsiteY3" fmla="*/ 0 h 69896"/>
                <a:gd name="connsiteX0" fmla="*/ 0 w 35099"/>
                <a:gd name="connsiteY0" fmla="*/ 66115 h 69895"/>
                <a:gd name="connsiteX1" fmla="*/ 11873 w 35099"/>
                <a:gd name="connsiteY1" fmla="*/ 7627 h 69895"/>
                <a:gd name="connsiteX2" fmla="*/ 25183 w 35099"/>
                <a:gd name="connsiteY2" fmla="*/ 69877 h 69895"/>
                <a:gd name="connsiteX3" fmla="*/ 35099 w 35099"/>
                <a:gd name="connsiteY3" fmla="*/ 0 h 69895"/>
                <a:gd name="connsiteX0" fmla="*/ 0 w 35099"/>
                <a:gd name="connsiteY0" fmla="*/ 66115 h 69895"/>
                <a:gd name="connsiteX1" fmla="*/ 11873 w 35099"/>
                <a:gd name="connsiteY1" fmla="*/ 7627 h 69895"/>
                <a:gd name="connsiteX2" fmla="*/ 25183 w 35099"/>
                <a:gd name="connsiteY2" fmla="*/ 69877 h 69895"/>
                <a:gd name="connsiteX3" fmla="*/ 35099 w 35099"/>
                <a:gd name="connsiteY3" fmla="*/ 0 h 69895"/>
                <a:gd name="connsiteX0" fmla="*/ 0 w 35644"/>
                <a:gd name="connsiteY0" fmla="*/ 66471 h 70253"/>
                <a:gd name="connsiteX1" fmla="*/ 11873 w 35644"/>
                <a:gd name="connsiteY1" fmla="*/ 7983 h 70253"/>
                <a:gd name="connsiteX2" fmla="*/ 25183 w 35644"/>
                <a:gd name="connsiteY2" fmla="*/ 70233 h 70253"/>
                <a:gd name="connsiteX3" fmla="*/ 35644 w 35644"/>
                <a:gd name="connsiteY3" fmla="*/ 0 h 70253"/>
                <a:gd name="connsiteX0" fmla="*/ 0 w 35644"/>
                <a:gd name="connsiteY0" fmla="*/ 66471 h 70233"/>
                <a:gd name="connsiteX1" fmla="*/ 10316 w 35644"/>
                <a:gd name="connsiteY1" fmla="*/ 513 h 70233"/>
                <a:gd name="connsiteX2" fmla="*/ 25183 w 35644"/>
                <a:gd name="connsiteY2" fmla="*/ 70233 h 70233"/>
                <a:gd name="connsiteX3" fmla="*/ 35644 w 35644"/>
                <a:gd name="connsiteY3" fmla="*/ 0 h 70233"/>
                <a:gd name="connsiteX0" fmla="*/ 0 w 35644"/>
                <a:gd name="connsiteY0" fmla="*/ 66471 h 70233"/>
                <a:gd name="connsiteX1" fmla="*/ 10316 w 35644"/>
                <a:gd name="connsiteY1" fmla="*/ 513 h 70233"/>
                <a:gd name="connsiteX2" fmla="*/ 25183 w 35644"/>
                <a:gd name="connsiteY2" fmla="*/ 70233 h 70233"/>
                <a:gd name="connsiteX3" fmla="*/ 35644 w 35644"/>
                <a:gd name="connsiteY3" fmla="*/ 0 h 70233"/>
                <a:gd name="connsiteX0" fmla="*/ 0 w 35800"/>
                <a:gd name="connsiteY0" fmla="*/ 77854 h 77854"/>
                <a:gd name="connsiteX1" fmla="*/ 10472 w 35800"/>
                <a:gd name="connsiteY1" fmla="*/ 513 h 77854"/>
                <a:gd name="connsiteX2" fmla="*/ 25339 w 35800"/>
                <a:gd name="connsiteY2" fmla="*/ 70233 h 77854"/>
                <a:gd name="connsiteX3" fmla="*/ 35800 w 35800"/>
                <a:gd name="connsiteY3" fmla="*/ 0 h 77854"/>
                <a:gd name="connsiteX0" fmla="*/ 0 w 35800"/>
                <a:gd name="connsiteY0" fmla="*/ 77854 h 77854"/>
                <a:gd name="connsiteX1" fmla="*/ 10472 w 35800"/>
                <a:gd name="connsiteY1" fmla="*/ 513 h 77854"/>
                <a:gd name="connsiteX2" fmla="*/ 25183 w 35800"/>
                <a:gd name="connsiteY2" fmla="*/ 77703 h 77854"/>
                <a:gd name="connsiteX3" fmla="*/ 35800 w 35800"/>
                <a:gd name="connsiteY3" fmla="*/ 0 h 77854"/>
                <a:gd name="connsiteX0" fmla="*/ 0 w 35800"/>
                <a:gd name="connsiteY0" fmla="*/ 78408 h 78408"/>
                <a:gd name="connsiteX1" fmla="*/ 7436 w 35800"/>
                <a:gd name="connsiteY1" fmla="*/ 0 h 78408"/>
                <a:gd name="connsiteX2" fmla="*/ 25183 w 35800"/>
                <a:gd name="connsiteY2" fmla="*/ 78257 h 78408"/>
                <a:gd name="connsiteX3" fmla="*/ 35800 w 35800"/>
                <a:gd name="connsiteY3" fmla="*/ 554 h 78408"/>
                <a:gd name="connsiteX0" fmla="*/ 0 w 35800"/>
                <a:gd name="connsiteY0" fmla="*/ 78408 h 78408"/>
                <a:gd name="connsiteX1" fmla="*/ 7436 w 35800"/>
                <a:gd name="connsiteY1" fmla="*/ 0 h 78408"/>
                <a:gd name="connsiteX2" fmla="*/ 24327 w 35800"/>
                <a:gd name="connsiteY2" fmla="*/ 78257 h 78408"/>
                <a:gd name="connsiteX3" fmla="*/ 35800 w 35800"/>
                <a:gd name="connsiteY3" fmla="*/ 554 h 78408"/>
                <a:gd name="connsiteX0" fmla="*/ 0 w 35800"/>
                <a:gd name="connsiteY0" fmla="*/ 77854 h 77854"/>
                <a:gd name="connsiteX1" fmla="*/ 7202 w 35800"/>
                <a:gd name="connsiteY1" fmla="*/ 513 h 77854"/>
                <a:gd name="connsiteX2" fmla="*/ 24327 w 35800"/>
                <a:gd name="connsiteY2" fmla="*/ 77703 h 77854"/>
                <a:gd name="connsiteX3" fmla="*/ 35800 w 35800"/>
                <a:gd name="connsiteY3" fmla="*/ 0 h 77854"/>
                <a:gd name="connsiteX0" fmla="*/ 0 w 39225"/>
                <a:gd name="connsiteY0" fmla="*/ 77498 h 77703"/>
                <a:gd name="connsiteX1" fmla="*/ 10627 w 39225"/>
                <a:gd name="connsiteY1" fmla="*/ 513 h 77703"/>
                <a:gd name="connsiteX2" fmla="*/ 27752 w 39225"/>
                <a:gd name="connsiteY2" fmla="*/ 77703 h 77703"/>
                <a:gd name="connsiteX3" fmla="*/ 39225 w 39225"/>
                <a:gd name="connsiteY3" fmla="*/ 0 h 77703"/>
                <a:gd name="connsiteX0" fmla="*/ 0 w 44829"/>
                <a:gd name="connsiteY0" fmla="*/ 77142 h 77347"/>
                <a:gd name="connsiteX1" fmla="*/ 10627 w 44829"/>
                <a:gd name="connsiteY1" fmla="*/ 157 h 77347"/>
                <a:gd name="connsiteX2" fmla="*/ 27752 w 44829"/>
                <a:gd name="connsiteY2" fmla="*/ 77347 h 77347"/>
                <a:gd name="connsiteX3" fmla="*/ 44829 w 44829"/>
                <a:gd name="connsiteY3" fmla="*/ 0 h 77347"/>
                <a:gd name="connsiteX0" fmla="*/ 0 w 44829"/>
                <a:gd name="connsiteY0" fmla="*/ 77142 h 77347"/>
                <a:gd name="connsiteX1" fmla="*/ 10627 w 44829"/>
                <a:gd name="connsiteY1" fmla="*/ 157 h 77347"/>
                <a:gd name="connsiteX2" fmla="*/ 27752 w 44829"/>
                <a:gd name="connsiteY2" fmla="*/ 77347 h 77347"/>
                <a:gd name="connsiteX3" fmla="*/ 44829 w 44829"/>
                <a:gd name="connsiteY3" fmla="*/ 0 h 77347"/>
                <a:gd name="connsiteX0" fmla="*/ 752 w 45581"/>
                <a:gd name="connsiteY0" fmla="*/ 77142 h 82687"/>
                <a:gd name="connsiteX1" fmla="*/ 793 w 45581"/>
                <a:gd name="connsiteY1" fmla="*/ 76991 h 82687"/>
                <a:gd name="connsiteX2" fmla="*/ 11379 w 45581"/>
                <a:gd name="connsiteY2" fmla="*/ 157 h 82687"/>
                <a:gd name="connsiteX3" fmla="*/ 28504 w 45581"/>
                <a:gd name="connsiteY3" fmla="*/ 77347 h 82687"/>
                <a:gd name="connsiteX4" fmla="*/ 45581 w 45581"/>
                <a:gd name="connsiteY4" fmla="*/ 0 h 82687"/>
                <a:gd name="connsiteX0" fmla="*/ 1175 w 46004"/>
                <a:gd name="connsiteY0" fmla="*/ 77142 h 82952"/>
                <a:gd name="connsiteX1" fmla="*/ 671 w 46004"/>
                <a:gd name="connsiteY1" fmla="*/ 77347 h 82952"/>
                <a:gd name="connsiteX2" fmla="*/ 11802 w 46004"/>
                <a:gd name="connsiteY2" fmla="*/ 157 h 82952"/>
                <a:gd name="connsiteX3" fmla="*/ 28927 w 46004"/>
                <a:gd name="connsiteY3" fmla="*/ 77347 h 82952"/>
                <a:gd name="connsiteX4" fmla="*/ 46004 w 46004"/>
                <a:gd name="connsiteY4" fmla="*/ 0 h 82952"/>
                <a:gd name="connsiteX0" fmla="*/ 1175 w 46004"/>
                <a:gd name="connsiteY0" fmla="*/ 77142 h 82952"/>
                <a:gd name="connsiteX1" fmla="*/ 671 w 46004"/>
                <a:gd name="connsiteY1" fmla="*/ 77347 h 82952"/>
                <a:gd name="connsiteX2" fmla="*/ 11802 w 46004"/>
                <a:gd name="connsiteY2" fmla="*/ 157 h 82952"/>
                <a:gd name="connsiteX3" fmla="*/ 28927 w 46004"/>
                <a:gd name="connsiteY3" fmla="*/ 77347 h 82952"/>
                <a:gd name="connsiteX4" fmla="*/ 46004 w 46004"/>
                <a:gd name="connsiteY4" fmla="*/ 0 h 82952"/>
                <a:gd name="connsiteX0" fmla="*/ 0 w 44829"/>
                <a:gd name="connsiteY0" fmla="*/ 77142 h 77347"/>
                <a:gd name="connsiteX1" fmla="*/ 10627 w 44829"/>
                <a:gd name="connsiteY1" fmla="*/ 157 h 77347"/>
                <a:gd name="connsiteX2" fmla="*/ 27752 w 44829"/>
                <a:gd name="connsiteY2" fmla="*/ 77347 h 77347"/>
                <a:gd name="connsiteX3" fmla="*/ 44829 w 44829"/>
                <a:gd name="connsiteY3" fmla="*/ 0 h 77347"/>
                <a:gd name="connsiteX0" fmla="*/ 0 w 45296"/>
                <a:gd name="connsiteY0" fmla="*/ 77498 h 77498"/>
                <a:gd name="connsiteX1" fmla="*/ 11094 w 45296"/>
                <a:gd name="connsiteY1" fmla="*/ 157 h 77498"/>
                <a:gd name="connsiteX2" fmla="*/ 28219 w 45296"/>
                <a:gd name="connsiteY2" fmla="*/ 77347 h 77498"/>
                <a:gd name="connsiteX3" fmla="*/ 45296 w 45296"/>
                <a:gd name="connsiteY3" fmla="*/ 0 h 77498"/>
                <a:gd name="connsiteX0" fmla="*/ 0 w 45296"/>
                <a:gd name="connsiteY0" fmla="*/ 77498 h 77498"/>
                <a:gd name="connsiteX1" fmla="*/ 11094 w 45296"/>
                <a:gd name="connsiteY1" fmla="*/ 157 h 77498"/>
                <a:gd name="connsiteX2" fmla="*/ 28219 w 45296"/>
                <a:gd name="connsiteY2" fmla="*/ 77347 h 77498"/>
                <a:gd name="connsiteX3" fmla="*/ 45296 w 45296"/>
                <a:gd name="connsiteY3" fmla="*/ 0 h 77498"/>
                <a:gd name="connsiteX0" fmla="*/ 0 w 45296"/>
                <a:gd name="connsiteY0" fmla="*/ 77697 h 77697"/>
                <a:gd name="connsiteX1" fmla="*/ 11172 w 45296"/>
                <a:gd name="connsiteY1" fmla="*/ 0 h 77697"/>
                <a:gd name="connsiteX2" fmla="*/ 28219 w 45296"/>
                <a:gd name="connsiteY2" fmla="*/ 77546 h 77697"/>
                <a:gd name="connsiteX3" fmla="*/ 45296 w 45296"/>
                <a:gd name="connsiteY3" fmla="*/ 199 h 77697"/>
                <a:gd name="connsiteX0" fmla="*/ 0 w 45296"/>
                <a:gd name="connsiteY0" fmla="*/ 77697 h 77697"/>
                <a:gd name="connsiteX1" fmla="*/ 11172 w 45296"/>
                <a:gd name="connsiteY1" fmla="*/ 0 h 77697"/>
                <a:gd name="connsiteX2" fmla="*/ 28375 w 45296"/>
                <a:gd name="connsiteY2" fmla="*/ 77546 h 77697"/>
                <a:gd name="connsiteX3" fmla="*/ 45296 w 45296"/>
                <a:gd name="connsiteY3" fmla="*/ 199 h 77697"/>
                <a:gd name="connsiteX0" fmla="*/ 0 w 45296"/>
                <a:gd name="connsiteY0" fmla="*/ 77697 h 77902"/>
                <a:gd name="connsiteX1" fmla="*/ 11172 w 45296"/>
                <a:gd name="connsiteY1" fmla="*/ 0 h 77902"/>
                <a:gd name="connsiteX2" fmla="*/ 27986 w 45296"/>
                <a:gd name="connsiteY2" fmla="*/ 77902 h 77902"/>
                <a:gd name="connsiteX3" fmla="*/ 45296 w 45296"/>
                <a:gd name="connsiteY3" fmla="*/ 199 h 77902"/>
                <a:gd name="connsiteX0" fmla="*/ 0 w 45296"/>
                <a:gd name="connsiteY0" fmla="*/ 77697 h 77697"/>
                <a:gd name="connsiteX1" fmla="*/ 11172 w 45296"/>
                <a:gd name="connsiteY1" fmla="*/ 0 h 77697"/>
                <a:gd name="connsiteX2" fmla="*/ 28297 w 45296"/>
                <a:gd name="connsiteY2" fmla="*/ 76835 h 77697"/>
                <a:gd name="connsiteX3" fmla="*/ 45296 w 45296"/>
                <a:gd name="connsiteY3" fmla="*/ 199 h 77697"/>
                <a:gd name="connsiteX0" fmla="*/ 0 w 45296"/>
                <a:gd name="connsiteY0" fmla="*/ 77697 h 77697"/>
                <a:gd name="connsiteX1" fmla="*/ 11172 w 45296"/>
                <a:gd name="connsiteY1" fmla="*/ 0 h 77697"/>
                <a:gd name="connsiteX2" fmla="*/ 28297 w 45296"/>
                <a:gd name="connsiteY2" fmla="*/ 77191 h 77697"/>
                <a:gd name="connsiteX3" fmla="*/ 45296 w 45296"/>
                <a:gd name="connsiteY3" fmla="*/ 199 h 77697"/>
                <a:gd name="connsiteX0" fmla="*/ 0 w 33776"/>
                <a:gd name="connsiteY0" fmla="*/ 77697 h 77697"/>
                <a:gd name="connsiteX1" fmla="*/ 11172 w 33776"/>
                <a:gd name="connsiteY1" fmla="*/ 0 h 77697"/>
                <a:gd name="connsiteX2" fmla="*/ 28297 w 33776"/>
                <a:gd name="connsiteY2" fmla="*/ 77191 h 77697"/>
                <a:gd name="connsiteX3" fmla="*/ 33776 w 33776"/>
                <a:gd name="connsiteY3" fmla="*/ 25633 h 77697"/>
                <a:gd name="connsiteX0" fmla="*/ 0 w 33776"/>
                <a:gd name="connsiteY0" fmla="*/ 77697 h 77697"/>
                <a:gd name="connsiteX1" fmla="*/ 11172 w 33776"/>
                <a:gd name="connsiteY1" fmla="*/ 0 h 77697"/>
                <a:gd name="connsiteX2" fmla="*/ 28297 w 33776"/>
                <a:gd name="connsiteY2" fmla="*/ 77191 h 77697"/>
                <a:gd name="connsiteX3" fmla="*/ 33776 w 33776"/>
                <a:gd name="connsiteY3" fmla="*/ 25633 h 77697"/>
                <a:gd name="connsiteX0" fmla="*/ 0 w 33776"/>
                <a:gd name="connsiteY0" fmla="*/ 147357 h 147357"/>
                <a:gd name="connsiteX1" fmla="*/ 11172 w 33776"/>
                <a:gd name="connsiteY1" fmla="*/ 69660 h 147357"/>
                <a:gd name="connsiteX2" fmla="*/ 22303 w 33776"/>
                <a:gd name="connsiteY2" fmla="*/ 261 h 147357"/>
                <a:gd name="connsiteX3" fmla="*/ 33776 w 33776"/>
                <a:gd name="connsiteY3" fmla="*/ 95293 h 147357"/>
                <a:gd name="connsiteX0" fmla="*/ 0 w 33776"/>
                <a:gd name="connsiteY0" fmla="*/ 147097 h 147097"/>
                <a:gd name="connsiteX1" fmla="*/ 11172 w 33776"/>
                <a:gd name="connsiteY1" fmla="*/ 69400 h 147097"/>
                <a:gd name="connsiteX2" fmla="*/ 22303 w 33776"/>
                <a:gd name="connsiteY2" fmla="*/ 1 h 147097"/>
                <a:gd name="connsiteX3" fmla="*/ 33776 w 33776"/>
                <a:gd name="connsiteY3" fmla="*/ 95033 h 147097"/>
                <a:gd name="connsiteX0" fmla="*/ 0 w 33776"/>
                <a:gd name="connsiteY0" fmla="*/ 146635 h 146635"/>
                <a:gd name="connsiteX1" fmla="*/ 11172 w 33776"/>
                <a:gd name="connsiteY1" fmla="*/ 68938 h 146635"/>
                <a:gd name="connsiteX2" fmla="*/ 22537 w 33776"/>
                <a:gd name="connsiteY2" fmla="*/ 1 h 146635"/>
                <a:gd name="connsiteX3" fmla="*/ 33776 w 33776"/>
                <a:gd name="connsiteY3" fmla="*/ 94571 h 146635"/>
                <a:gd name="connsiteX0" fmla="*/ 0 w 33776"/>
                <a:gd name="connsiteY0" fmla="*/ 146635 h 146635"/>
                <a:gd name="connsiteX1" fmla="*/ 12573 w 33776"/>
                <a:gd name="connsiteY1" fmla="*/ 92984 h 146635"/>
                <a:gd name="connsiteX2" fmla="*/ 22537 w 33776"/>
                <a:gd name="connsiteY2" fmla="*/ 1 h 146635"/>
                <a:gd name="connsiteX3" fmla="*/ 33776 w 33776"/>
                <a:gd name="connsiteY3" fmla="*/ 94571 h 146635"/>
                <a:gd name="connsiteX0" fmla="*/ 0 w 33776"/>
                <a:gd name="connsiteY0" fmla="*/ 146635 h 146635"/>
                <a:gd name="connsiteX1" fmla="*/ 11328 w 33776"/>
                <a:gd name="connsiteY1" fmla="*/ 93909 h 146635"/>
                <a:gd name="connsiteX2" fmla="*/ 22537 w 33776"/>
                <a:gd name="connsiteY2" fmla="*/ 1 h 146635"/>
                <a:gd name="connsiteX3" fmla="*/ 33776 w 33776"/>
                <a:gd name="connsiteY3" fmla="*/ 94571 h 146635"/>
                <a:gd name="connsiteX0" fmla="*/ 0 w 33776"/>
                <a:gd name="connsiteY0" fmla="*/ 146635 h 146635"/>
                <a:gd name="connsiteX1" fmla="*/ 11328 w 33776"/>
                <a:gd name="connsiteY1" fmla="*/ 93909 h 146635"/>
                <a:gd name="connsiteX2" fmla="*/ 22537 w 33776"/>
                <a:gd name="connsiteY2" fmla="*/ 1 h 146635"/>
                <a:gd name="connsiteX3" fmla="*/ 33776 w 33776"/>
                <a:gd name="connsiteY3" fmla="*/ 94571 h 146635"/>
                <a:gd name="connsiteX0" fmla="*/ 0 w 33854"/>
                <a:gd name="connsiteY0" fmla="*/ 120277 h 120277"/>
                <a:gd name="connsiteX1" fmla="*/ 11406 w 33854"/>
                <a:gd name="connsiteY1" fmla="*/ 93909 h 120277"/>
                <a:gd name="connsiteX2" fmla="*/ 22615 w 33854"/>
                <a:gd name="connsiteY2" fmla="*/ 1 h 120277"/>
                <a:gd name="connsiteX3" fmla="*/ 33854 w 33854"/>
                <a:gd name="connsiteY3" fmla="*/ 94571 h 120277"/>
                <a:gd name="connsiteX0" fmla="*/ 0 w 33854"/>
                <a:gd name="connsiteY0" fmla="*/ 120277 h 120277"/>
                <a:gd name="connsiteX1" fmla="*/ 11406 w 33854"/>
                <a:gd name="connsiteY1" fmla="*/ 93909 h 120277"/>
                <a:gd name="connsiteX2" fmla="*/ 22615 w 33854"/>
                <a:gd name="connsiteY2" fmla="*/ 1 h 120277"/>
                <a:gd name="connsiteX3" fmla="*/ 33854 w 33854"/>
                <a:gd name="connsiteY3" fmla="*/ 94571 h 120277"/>
                <a:gd name="connsiteX0" fmla="*/ 0 w 33854"/>
                <a:gd name="connsiteY0" fmla="*/ 120277 h 120277"/>
                <a:gd name="connsiteX1" fmla="*/ 11406 w 33854"/>
                <a:gd name="connsiteY1" fmla="*/ 93909 h 120277"/>
                <a:gd name="connsiteX2" fmla="*/ 22615 w 33854"/>
                <a:gd name="connsiteY2" fmla="*/ 1 h 120277"/>
                <a:gd name="connsiteX3" fmla="*/ 33854 w 33854"/>
                <a:gd name="connsiteY3" fmla="*/ 94571 h 120277"/>
                <a:gd name="connsiteX0" fmla="*/ 0 w 33854"/>
                <a:gd name="connsiteY0" fmla="*/ 120277 h 120277"/>
                <a:gd name="connsiteX1" fmla="*/ 11406 w 33854"/>
                <a:gd name="connsiteY1" fmla="*/ 93909 h 120277"/>
                <a:gd name="connsiteX2" fmla="*/ 22615 w 33854"/>
                <a:gd name="connsiteY2" fmla="*/ 1 h 120277"/>
                <a:gd name="connsiteX3" fmla="*/ 33854 w 33854"/>
                <a:gd name="connsiteY3" fmla="*/ 94571 h 120277"/>
                <a:gd name="connsiteX0" fmla="*/ 0 w 33854"/>
                <a:gd name="connsiteY0" fmla="*/ 120277 h 120277"/>
                <a:gd name="connsiteX1" fmla="*/ 11406 w 33854"/>
                <a:gd name="connsiteY1" fmla="*/ 93909 h 120277"/>
                <a:gd name="connsiteX2" fmla="*/ 22615 w 33854"/>
                <a:gd name="connsiteY2" fmla="*/ 1 h 120277"/>
                <a:gd name="connsiteX3" fmla="*/ 33854 w 33854"/>
                <a:gd name="connsiteY3" fmla="*/ 93184 h 120277"/>
                <a:gd name="connsiteX0" fmla="*/ 0 w 33854"/>
                <a:gd name="connsiteY0" fmla="*/ 119352 h 119352"/>
                <a:gd name="connsiteX1" fmla="*/ 11406 w 33854"/>
                <a:gd name="connsiteY1" fmla="*/ 92984 h 119352"/>
                <a:gd name="connsiteX2" fmla="*/ 22383 w 33854"/>
                <a:gd name="connsiteY2" fmla="*/ 1 h 119352"/>
                <a:gd name="connsiteX3" fmla="*/ 33854 w 33854"/>
                <a:gd name="connsiteY3" fmla="*/ 92259 h 119352"/>
                <a:gd name="connsiteX0" fmla="*/ 0 w 33854"/>
                <a:gd name="connsiteY0" fmla="*/ 117965 h 117965"/>
                <a:gd name="connsiteX1" fmla="*/ 11406 w 33854"/>
                <a:gd name="connsiteY1" fmla="*/ 91597 h 117965"/>
                <a:gd name="connsiteX2" fmla="*/ 22538 w 33854"/>
                <a:gd name="connsiteY2" fmla="*/ 1 h 117965"/>
                <a:gd name="connsiteX3" fmla="*/ 33854 w 33854"/>
                <a:gd name="connsiteY3" fmla="*/ 90872 h 117965"/>
                <a:gd name="connsiteX0" fmla="*/ 0 w 33854"/>
                <a:gd name="connsiteY0" fmla="*/ 120739 h 120739"/>
                <a:gd name="connsiteX1" fmla="*/ 11406 w 33854"/>
                <a:gd name="connsiteY1" fmla="*/ 94371 h 120739"/>
                <a:gd name="connsiteX2" fmla="*/ 22615 w 33854"/>
                <a:gd name="connsiteY2" fmla="*/ 0 h 120739"/>
                <a:gd name="connsiteX3" fmla="*/ 33854 w 33854"/>
                <a:gd name="connsiteY3" fmla="*/ 93646 h 120739"/>
                <a:gd name="connsiteX0" fmla="*/ 0 w 33854"/>
                <a:gd name="connsiteY0" fmla="*/ 123051 h 123051"/>
                <a:gd name="connsiteX1" fmla="*/ 11406 w 33854"/>
                <a:gd name="connsiteY1" fmla="*/ 96683 h 123051"/>
                <a:gd name="connsiteX2" fmla="*/ 22615 w 33854"/>
                <a:gd name="connsiteY2" fmla="*/ 0 h 123051"/>
                <a:gd name="connsiteX3" fmla="*/ 33854 w 33854"/>
                <a:gd name="connsiteY3" fmla="*/ 95958 h 123051"/>
                <a:gd name="connsiteX0" fmla="*/ 0 w 33854"/>
                <a:gd name="connsiteY0" fmla="*/ 123513 h 123513"/>
                <a:gd name="connsiteX1" fmla="*/ 11406 w 33854"/>
                <a:gd name="connsiteY1" fmla="*/ 97145 h 123513"/>
                <a:gd name="connsiteX2" fmla="*/ 22460 w 33854"/>
                <a:gd name="connsiteY2" fmla="*/ 0 h 123513"/>
                <a:gd name="connsiteX3" fmla="*/ 33854 w 33854"/>
                <a:gd name="connsiteY3" fmla="*/ 96420 h 123513"/>
                <a:gd name="connsiteX0" fmla="*/ 0 w 33854"/>
                <a:gd name="connsiteY0" fmla="*/ 123516 h 123516"/>
                <a:gd name="connsiteX1" fmla="*/ 11406 w 33854"/>
                <a:gd name="connsiteY1" fmla="*/ 97148 h 123516"/>
                <a:gd name="connsiteX2" fmla="*/ 22460 w 33854"/>
                <a:gd name="connsiteY2" fmla="*/ 3 h 123516"/>
                <a:gd name="connsiteX3" fmla="*/ 33854 w 33854"/>
                <a:gd name="connsiteY3" fmla="*/ 96423 h 123516"/>
                <a:gd name="connsiteX0" fmla="*/ 0 w 33854"/>
                <a:gd name="connsiteY0" fmla="*/ 123514 h 123514"/>
                <a:gd name="connsiteX1" fmla="*/ 11406 w 33854"/>
                <a:gd name="connsiteY1" fmla="*/ 97146 h 123514"/>
                <a:gd name="connsiteX2" fmla="*/ 22460 w 33854"/>
                <a:gd name="connsiteY2" fmla="*/ 1 h 123514"/>
                <a:gd name="connsiteX3" fmla="*/ 33854 w 33854"/>
                <a:gd name="connsiteY3" fmla="*/ 96421 h 123514"/>
                <a:gd name="connsiteX0" fmla="*/ 0 w 33854"/>
                <a:gd name="connsiteY0" fmla="*/ 123514 h 123514"/>
                <a:gd name="connsiteX1" fmla="*/ 11406 w 33854"/>
                <a:gd name="connsiteY1" fmla="*/ 97146 h 123514"/>
                <a:gd name="connsiteX2" fmla="*/ 22460 w 33854"/>
                <a:gd name="connsiteY2" fmla="*/ 1 h 123514"/>
                <a:gd name="connsiteX3" fmla="*/ 33854 w 33854"/>
                <a:gd name="connsiteY3" fmla="*/ 96421 h 123514"/>
                <a:gd name="connsiteX0" fmla="*/ 0 w 33854"/>
                <a:gd name="connsiteY0" fmla="*/ 123514 h 123514"/>
                <a:gd name="connsiteX1" fmla="*/ 11406 w 33854"/>
                <a:gd name="connsiteY1" fmla="*/ 97146 h 123514"/>
                <a:gd name="connsiteX2" fmla="*/ 22460 w 33854"/>
                <a:gd name="connsiteY2" fmla="*/ 1 h 123514"/>
                <a:gd name="connsiteX3" fmla="*/ 33854 w 33854"/>
                <a:gd name="connsiteY3" fmla="*/ 96421 h 123514"/>
                <a:gd name="connsiteX0" fmla="*/ 0 w 33854"/>
                <a:gd name="connsiteY0" fmla="*/ 123514 h 123514"/>
                <a:gd name="connsiteX1" fmla="*/ 11406 w 33854"/>
                <a:gd name="connsiteY1" fmla="*/ 97146 h 123514"/>
                <a:gd name="connsiteX2" fmla="*/ 22460 w 33854"/>
                <a:gd name="connsiteY2" fmla="*/ 1 h 123514"/>
                <a:gd name="connsiteX3" fmla="*/ 33854 w 33854"/>
                <a:gd name="connsiteY3" fmla="*/ 96421 h 123514"/>
                <a:gd name="connsiteX0" fmla="*/ 0 w 33854"/>
                <a:gd name="connsiteY0" fmla="*/ 123514 h 123514"/>
                <a:gd name="connsiteX1" fmla="*/ 11406 w 33854"/>
                <a:gd name="connsiteY1" fmla="*/ 97146 h 123514"/>
                <a:gd name="connsiteX2" fmla="*/ 22460 w 33854"/>
                <a:gd name="connsiteY2" fmla="*/ 1 h 123514"/>
                <a:gd name="connsiteX3" fmla="*/ 33854 w 33854"/>
                <a:gd name="connsiteY3" fmla="*/ 96421 h 123514"/>
                <a:gd name="connsiteX0" fmla="*/ 0 w 33854"/>
                <a:gd name="connsiteY0" fmla="*/ 123514 h 123514"/>
                <a:gd name="connsiteX1" fmla="*/ 11406 w 33854"/>
                <a:gd name="connsiteY1" fmla="*/ 97146 h 123514"/>
                <a:gd name="connsiteX2" fmla="*/ 22460 w 33854"/>
                <a:gd name="connsiteY2" fmla="*/ 1 h 123514"/>
                <a:gd name="connsiteX3" fmla="*/ 33854 w 33854"/>
                <a:gd name="connsiteY3" fmla="*/ 96421 h 123514"/>
                <a:gd name="connsiteX0" fmla="*/ 0 w 33854"/>
                <a:gd name="connsiteY0" fmla="*/ 123514 h 123514"/>
                <a:gd name="connsiteX1" fmla="*/ 11406 w 33854"/>
                <a:gd name="connsiteY1" fmla="*/ 97146 h 123514"/>
                <a:gd name="connsiteX2" fmla="*/ 22460 w 33854"/>
                <a:gd name="connsiteY2" fmla="*/ 1 h 123514"/>
                <a:gd name="connsiteX3" fmla="*/ 33854 w 33854"/>
                <a:gd name="connsiteY3" fmla="*/ 96421 h 123514"/>
                <a:gd name="connsiteX0" fmla="*/ 0 w 22448"/>
                <a:gd name="connsiteY0" fmla="*/ 97146 h 97146"/>
                <a:gd name="connsiteX1" fmla="*/ 11054 w 22448"/>
                <a:gd name="connsiteY1" fmla="*/ 1 h 97146"/>
                <a:gd name="connsiteX2" fmla="*/ 22448 w 22448"/>
                <a:gd name="connsiteY2" fmla="*/ 96421 h 97146"/>
                <a:gd name="connsiteX0" fmla="*/ 0 w 11394"/>
                <a:gd name="connsiteY0" fmla="*/ 1 h 96421"/>
                <a:gd name="connsiteX1" fmla="*/ 11394 w 11394"/>
                <a:gd name="connsiteY1" fmla="*/ 96421 h 96421"/>
                <a:gd name="connsiteX0" fmla="*/ 0 w 16727"/>
                <a:gd name="connsiteY0" fmla="*/ 1 h 90872"/>
                <a:gd name="connsiteX1" fmla="*/ 16727 w 16727"/>
                <a:gd name="connsiteY1" fmla="*/ 90872 h 90872"/>
                <a:gd name="connsiteX0" fmla="*/ 0 w 5442"/>
                <a:gd name="connsiteY0" fmla="*/ 1 h 97808"/>
                <a:gd name="connsiteX1" fmla="*/ 5442 w 5442"/>
                <a:gd name="connsiteY1" fmla="*/ 97808 h 97808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284"/>
                <a:gd name="connsiteY0" fmla="*/ 0 h 10473"/>
                <a:gd name="connsiteX1" fmla="*/ 10284 w 10284"/>
                <a:gd name="connsiteY1" fmla="*/ 10473 h 10473"/>
                <a:gd name="connsiteX0" fmla="*/ 0 w 20263"/>
                <a:gd name="connsiteY0" fmla="*/ 0 h 10237"/>
                <a:gd name="connsiteX1" fmla="*/ 20263 w 20263"/>
                <a:gd name="connsiteY1" fmla="*/ 10237 h 10237"/>
                <a:gd name="connsiteX0" fmla="*/ 0 w 20850"/>
                <a:gd name="connsiteY0" fmla="*/ 0 h 6880"/>
                <a:gd name="connsiteX1" fmla="*/ 20850 w 20850"/>
                <a:gd name="connsiteY1" fmla="*/ 6880 h 6880"/>
                <a:gd name="connsiteX0" fmla="*/ 0 w 41179"/>
                <a:gd name="connsiteY0" fmla="*/ 0 h 11195"/>
                <a:gd name="connsiteX1" fmla="*/ 41179 w 41179"/>
                <a:gd name="connsiteY1" fmla="*/ 11195 h 11195"/>
                <a:gd name="connsiteX0" fmla="*/ 0 w 41179"/>
                <a:gd name="connsiteY0" fmla="*/ 0 h 11195"/>
                <a:gd name="connsiteX1" fmla="*/ 41179 w 41179"/>
                <a:gd name="connsiteY1" fmla="*/ 11195 h 11195"/>
                <a:gd name="connsiteX0" fmla="*/ 0 w 41179"/>
                <a:gd name="connsiteY0" fmla="*/ 0 h 11195"/>
                <a:gd name="connsiteX1" fmla="*/ 19214 w 41179"/>
                <a:gd name="connsiteY1" fmla="*/ 3548 h 11195"/>
                <a:gd name="connsiteX2" fmla="*/ 41179 w 41179"/>
                <a:gd name="connsiteY2" fmla="*/ 11195 h 11195"/>
                <a:gd name="connsiteX0" fmla="*/ 0 w 41179"/>
                <a:gd name="connsiteY0" fmla="*/ 8344 h 19539"/>
                <a:gd name="connsiteX1" fmla="*/ 29982 w 41179"/>
                <a:gd name="connsiteY1" fmla="*/ 216 h 19539"/>
                <a:gd name="connsiteX2" fmla="*/ 41179 w 41179"/>
                <a:gd name="connsiteY2" fmla="*/ 19539 h 19539"/>
                <a:gd name="connsiteX0" fmla="*/ 0 w 41179"/>
                <a:gd name="connsiteY0" fmla="*/ 8425 h 19620"/>
                <a:gd name="connsiteX1" fmla="*/ 29982 w 41179"/>
                <a:gd name="connsiteY1" fmla="*/ 297 h 19620"/>
                <a:gd name="connsiteX2" fmla="*/ 41179 w 41179"/>
                <a:gd name="connsiteY2" fmla="*/ 19620 h 19620"/>
                <a:gd name="connsiteX0" fmla="*/ 0 w 41179"/>
                <a:gd name="connsiteY0" fmla="*/ 8158 h 19353"/>
                <a:gd name="connsiteX1" fmla="*/ 29982 w 41179"/>
                <a:gd name="connsiteY1" fmla="*/ 30 h 19353"/>
                <a:gd name="connsiteX2" fmla="*/ 41179 w 41179"/>
                <a:gd name="connsiteY2" fmla="*/ 19353 h 19353"/>
                <a:gd name="connsiteX0" fmla="*/ 0 w 41179"/>
                <a:gd name="connsiteY0" fmla="*/ 9146 h 20341"/>
                <a:gd name="connsiteX1" fmla="*/ 29982 w 41179"/>
                <a:gd name="connsiteY1" fmla="*/ 1018 h 20341"/>
                <a:gd name="connsiteX2" fmla="*/ 41179 w 41179"/>
                <a:gd name="connsiteY2" fmla="*/ 20341 h 20341"/>
                <a:gd name="connsiteX0" fmla="*/ 0 w 41179"/>
                <a:gd name="connsiteY0" fmla="*/ 9146 h 20341"/>
                <a:gd name="connsiteX1" fmla="*/ 29982 w 41179"/>
                <a:gd name="connsiteY1" fmla="*/ 1018 h 20341"/>
                <a:gd name="connsiteX2" fmla="*/ 41179 w 41179"/>
                <a:gd name="connsiteY2" fmla="*/ 20341 h 20341"/>
                <a:gd name="connsiteX0" fmla="*/ 0 w 41249"/>
                <a:gd name="connsiteY0" fmla="*/ 0 h 21124"/>
                <a:gd name="connsiteX1" fmla="*/ 30052 w 41249"/>
                <a:gd name="connsiteY1" fmla="*/ 1801 h 21124"/>
                <a:gd name="connsiteX2" fmla="*/ 41249 w 41249"/>
                <a:gd name="connsiteY2" fmla="*/ 21124 h 21124"/>
                <a:gd name="connsiteX0" fmla="*/ 0 w 41249"/>
                <a:gd name="connsiteY0" fmla="*/ 0 h 21124"/>
                <a:gd name="connsiteX1" fmla="*/ 30052 w 41249"/>
                <a:gd name="connsiteY1" fmla="*/ 1801 h 21124"/>
                <a:gd name="connsiteX2" fmla="*/ 41249 w 41249"/>
                <a:gd name="connsiteY2" fmla="*/ 21124 h 21124"/>
                <a:gd name="connsiteX0" fmla="*/ 0 w 20838"/>
                <a:gd name="connsiteY0" fmla="*/ 6572 h 19422"/>
                <a:gd name="connsiteX1" fmla="*/ 9641 w 20838"/>
                <a:gd name="connsiteY1" fmla="*/ 99 h 19422"/>
                <a:gd name="connsiteX2" fmla="*/ 20838 w 20838"/>
                <a:gd name="connsiteY2" fmla="*/ 19422 h 19422"/>
                <a:gd name="connsiteX0" fmla="*/ 0 w 20838"/>
                <a:gd name="connsiteY0" fmla="*/ 7171 h 20021"/>
                <a:gd name="connsiteX1" fmla="*/ 9641 w 20838"/>
                <a:gd name="connsiteY1" fmla="*/ 698 h 20021"/>
                <a:gd name="connsiteX2" fmla="*/ 20838 w 20838"/>
                <a:gd name="connsiteY2" fmla="*/ 20021 h 20021"/>
                <a:gd name="connsiteX0" fmla="*/ 0 w 20697"/>
                <a:gd name="connsiteY0" fmla="*/ 7096 h 20038"/>
                <a:gd name="connsiteX1" fmla="*/ 9500 w 20697"/>
                <a:gd name="connsiteY1" fmla="*/ 715 h 20038"/>
                <a:gd name="connsiteX2" fmla="*/ 20697 w 20697"/>
                <a:gd name="connsiteY2" fmla="*/ 20038 h 20038"/>
                <a:gd name="connsiteX0" fmla="*/ 0 w 20697"/>
                <a:gd name="connsiteY0" fmla="*/ 6383 h 19325"/>
                <a:gd name="connsiteX1" fmla="*/ 9500 w 20697"/>
                <a:gd name="connsiteY1" fmla="*/ 2 h 19325"/>
                <a:gd name="connsiteX2" fmla="*/ 20697 w 20697"/>
                <a:gd name="connsiteY2" fmla="*/ 19325 h 19325"/>
                <a:gd name="connsiteX0" fmla="*/ 0 w 20697"/>
                <a:gd name="connsiteY0" fmla="*/ 6474 h 19416"/>
                <a:gd name="connsiteX1" fmla="*/ 10133 w 20697"/>
                <a:gd name="connsiteY1" fmla="*/ 1 h 19416"/>
                <a:gd name="connsiteX2" fmla="*/ 20697 w 20697"/>
                <a:gd name="connsiteY2" fmla="*/ 19416 h 19416"/>
                <a:gd name="connsiteX0" fmla="*/ 0 w 20697"/>
                <a:gd name="connsiteY0" fmla="*/ 6474 h 19416"/>
                <a:gd name="connsiteX1" fmla="*/ 10133 w 20697"/>
                <a:gd name="connsiteY1" fmla="*/ 1 h 19416"/>
                <a:gd name="connsiteX2" fmla="*/ 20697 w 20697"/>
                <a:gd name="connsiteY2" fmla="*/ 19416 h 19416"/>
                <a:gd name="connsiteX0" fmla="*/ 0 w 20697"/>
                <a:gd name="connsiteY0" fmla="*/ 6474 h 19416"/>
                <a:gd name="connsiteX1" fmla="*/ 10133 w 20697"/>
                <a:gd name="connsiteY1" fmla="*/ 1 h 19416"/>
                <a:gd name="connsiteX2" fmla="*/ 20697 w 20697"/>
                <a:gd name="connsiteY2" fmla="*/ 19416 h 19416"/>
                <a:gd name="connsiteX0" fmla="*/ 0 w 20697"/>
                <a:gd name="connsiteY0" fmla="*/ 8955 h 21897"/>
                <a:gd name="connsiteX1" fmla="*/ 10063 w 20697"/>
                <a:gd name="connsiteY1" fmla="*/ 0 h 21897"/>
                <a:gd name="connsiteX2" fmla="*/ 20697 w 20697"/>
                <a:gd name="connsiteY2" fmla="*/ 21897 h 21897"/>
                <a:gd name="connsiteX0" fmla="*/ 0 w 20697"/>
                <a:gd name="connsiteY0" fmla="*/ 8955 h 21897"/>
                <a:gd name="connsiteX1" fmla="*/ 10063 w 20697"/>
                <a:gd name="connsiteY1" fmla="*/ 0 h 21897"/>
                <a:gd name="connsiteX2" fmla="*/ 20697 w 20697"/>
                <a:gd name="connsiteY2" fmla="*/ 21897 h 21897"/>
                <a:gd name="connsiteX0" fmla="*/ 0 w 20697"/>
                <a:gd name="connsiteY0" fmla="*/ 8864 h 21806"/>
                <a:gd name="connsiteX1" fmla="*/ 10063 w 20697"/>
                <a:gd name="connsiteY1" fmla="*/ 1 h 21806"/>
                <a:gd name="connsiteX2" fmla="*/ 20697 w 20697"/>
                <a:gd name="connsiteY2" fmla="*/ 21806 h 21806"/>
                <a:gd name="connsiteX0" fmla="*/ 0 w 20697"/>
                <a:gd name="connsiteY0" fmla="*/ 8864 h 21806"/>
                <a:gd name="connsiteX1" fmla="*/ 10063 w 20697"/>
                <a:gd name="connsiteY1" fmla="*/ 1 h 21806"/>
                <a:gd name="connsiteX2" fmla="*/ 20697 w 20697"/>
                <a:gd name="connsiteY2" fmla="*/ 21806 h 21806"/>
                <a:gd name="connsiteX0" fmla="*/ 0 w 20697"/>
                <a:gd name="connsiteY0" fmla="*/ 8864 h 21806"/>
                <a:gd name="connsiteX1" fmla="*/ 10063 w 20697"/>
                <a:gd name="connsiteY1" fmla="*/ 1 h 21806"/>
                <a:gd name="connsiteX2" fmla="*/ 20697 w 20697"/>
                <a:gd name="connsiteY2" fmla="*/ 21806 h 21806"/>
                <a:gd name="connsiteX0" fmla="*/ 0 w 20697"/>
                <a:gd name="connsiteY0" fmla="*/ 8864 h 21806"/>
                <a:gd name="connsiteX1" fmla="*/ 10063 w 20697"/>
                <a:gd name="connsiteY1" fmla="*/ 1 h 21806"/>
                <a:gd name="connsiteX2" fmla="*/ 20697 w 20697"/>
                <a:gd name="connsiteY2" fmla="*/ 21806 h 21806"/>
                <a:gd name="connsiteX0" fmla="*/ 0 w 20697"/>
                <a:gd name="connsiteY0" fmla="*/ 8864 h 21806"/>
                <a:gd name="connsiteX1" fmla="*/ 10063 w 20697"/>
                <a:gd name="connsiteY1" fmla="*/ 1 h 21806"/>
                <a:gd name="connsiteX2" fmla="*/ 20697 w 20697"/>
                <a:gd name="connsiteY2" fmla="*/ 21806 h 21806"/>
                <a:gd name="connsiteX0" fmla="*/ 0 w 20697"/>
                <a:gd name="connsiteY0" fmla="*/ 8864 h 21806"/>
                <a:gd name="connsiteX1" fmla="*/ 10063 w 20697"/>
                <a:gd name="connsiteY1" fmla="*/ 1 h 21806"/>
                <a:gd name="connsiteX2" fmla="*/ 20697 w 20697"/>
                <a:gd name="connsiteY2" fmla="*/ 21806 h 21806"/>
                <a:gd name="connsiteX0" fmla="*/ 0 w 20697"/>
                <a:gd name="connsiteY0" fmla="*/ 8867 h 21809"/>
                <a:gd name="connsiteX1" fmla="*/ 10063 w 20697"/>
                <a:gd name="connsiteY1" fmla="*/ 4 h 21809"/>
                <a:gd name="connsiteX2" fmla="*/ 20697 w 20697"/>
                <a:gd name="connsiteY2" fmla="*/ 21809 h 21809"/>
                <a:gd name="connsiteX0" fmla="*/ 0 w 20697"/>
                <a:gd name="connsiteY0" fmla="*/ 8958 h 21900"/>
                <a:gd name="connsiteX1" fmla="*/ 10204 w 20697"/>
                <a:gd name="connsiteY1" fmla="*/ 3 h 21900"/>
                <a:gd name="connsiteX2" fmla="*/ 20697 w 20697"/>
                <a:gd name="connsiteY2" fmla="*/ 21900 h 21900"/>
                <a:gd name="connsiteX0" fmla="*/ 0 w 20697"/>
                <a:gd name="connsiteY0" fmla="*/ 8957 h 21899"/>
                <a:gd name="connsiteX1" fmla="*/ 10204 w 20697"/>
                <a:gd name="connsiteY1" fmla="*/ 2 h 21899"/>
                <a:gd name="connsiteX2" fmla="*/ 20697 w 20697"/>
                <a:gd name="connsiteY2" fmla="*/ 21899 h 21899"/>
                <a:gd name="connsiteX0" fmla="*/ 0 w 20697"/>
                <a:gd name="connsiteY0" fmla="*/ 8956 h 21898"/>
                <a:gd name="connsiteX1" fmla="*/ 10204 w 20697"/>
                <a:gd name="connsiteY1" fmla="*/ 1 h 21898"/>
                <a:gd name="connsiteX2" fmla="*/ 20697 w 20697"/>
                <a:gd name="connsiteY2" fmla="*/ 21898 h 21898"/>
                <a:gd name="connsiteX0" fmla="*/ 0 w 20697"/>
                <a:gd name="connsiteY0" fmla="*/ 8956 h 21898"/>
                <a:gd name="connsiteX1" fmla="*/ 10204 w 20697"/>
                <a:gd name="connsiteY1" fmla="*/ 1 h 21898"/>
                <a:gd name="connsiteX2" fmla="*/ 20697 w 20697"/>
                <a:gd name="connsiteY2" fmla="*/ 21898 h 21898"/>
                <a:gd name="connsiteX0" fmla="*/ 0 w 20697"/>
                <a:gd name="connsiteY0" fmla="*/ 8956 h 21898"/>
                <a:gd name="connsiteX1" fmla="*/ 10204 w 20697"/>
                <a:gd name="connsiteY1" fmla="*/ 1 h 21898"/>
                <a:gd name="connsiteX2" fmla="*/ 20697 w 20697"/>
                <a:gd name="connsiteY2" fmla="*/ 21898 h 21898"/>
                <a:gd name="connsiteX0" fmla="*/ 0 w 19289"/>
                <a:gd name="connsiteY0" fmla="*/ 3067 h 26950"/>
                <a:gd name="connsiteX1" fmla="*/ 8796 w 19289"/>
                <a:gd name="connsiteY1" fmla="*/ 5053 h 26950"/>
                <a:gd name="connsiteX2" fmla="*/ 19289 w 19289"/>
                <a:gd name="connsiteY2" fmla="*/ 26950 h 26950"/>
                <a:gd name="connsiteX0" fmla="*/ 0 w 19289"/>
                <a:gd name="connsiteY0" fmla="*/ 414 h 24297"/>
                <a:gd name="connsiteX1" fmla="*/ 8796 w 19289"/>
                <a:gd name="connsiteY1" fmla="*/ 2400 h 24297"/>
                <a:gd name="connsiteX2" fmla="*/ 19289 w 19289"/>
                <a:gd name="connsiteY2" fmla="*/ 24297 h 24297"/>
                <a:gd name="connsiteX0" fmla="*/ 0 w 19289"/>
                <a:gd name="connsiteY0" fmla="*/ 0 h 23883"/>
                <a:gd name="connsiteX1" fmla="*/ 19289 w 19289"/>
                <a:gd name="connsiteY1" fmla="*/ 23883 h 23883"/>
                <a:gd name="connsiteX0" fmla="*/ 0 w 20204"/>
                <a:gd name="connsiteY0" fmla="*/ 0 h 24435"/>
                <a:gd name="connsiteX1" fmla="*/ 20204 w 20204"/>
                <a:gd name="connsiteY1" fmla="*/ 24435 h 24435"/>
                <a:gd name="connsiteX0" fmla="*/ 0 w 20204"/>
                <a:gd name="connsiteY0" fmla="*/ 0 h 24435"/>
                <a:gd name="connsiteX1" fmla="*/ 20204 w 20204"/>
                <a:gd name="connsiteY1" fmla="*/ 24435 h 24435"/>
                <a:gd name="connsiteX0" fmla="*/ 0 w 20204"/>
                <a:gd name="connsiteY0" fmla="*/ 0 h 24435"/>
                <a:gd name="connsiteX1" fmla="*/ 20204 w 20204"/>
                <a:gd name="connsiteY1" fmla="*/ 24435 h 24435"/>
                <a:gd name="connsiteX0" fmla="*/ 0 w 20204"/>
                <a:gd name="connsiteY0" fmla="*/ 0 h 24435"/>
                <a:gd name="connsiteX1" fmla="*/ 20204 w 20204"/>
                <a:gd name="connsiteY1" fmla="*/ 24435 h 24435"/>
                <a:gd name="connsiteX0" fmla="*/ 0 w 20204"/>
                <a:gd name="connsiteY0" fmla="*/ 0 h 24435"/>
                <a:gd name="connsiteX1" fmla="*/ 20204 w 20204"/>
                <a:gd name="connsiteY1" fmla="*/ 24435 h 24435"/>
                <a:gd name="connsiteX0" fmla="*/ 0 w 20415"/>
                <a:gd name="connsiteY0" fmla="*/ 0 h 24343"/>
                <a:gd name="connsiteX1" fmla="*/ 20415 w 20415"/>
                <a:gd name="connsiteY1" fmla="*/ 24343 h 24343"/>
                <a:gd name="connsiteX0" fmla="*/ 0 w 20485"/>
                <a:gd name="connsiteY0" fmla="*/ 0 h 24527"/>
                <a:gd name="connsiteX1" fmla="*/ 20485 w 20485"/>
                <a:gd name="connsiteY1" fmla="*/ 24527 h 24527"/>
                <a:gd name="connsiteX0" fmla="*/ 0 w 20485"/>
                <a:gd name="connsiteY0" fmla="*/ 0 h 24527"/>
                <a:gd name="connsiteX1" fmla="*/ 20485 w 20485"/>
                <a:gd name="connsiteY1" fmla="*/ 24527 h 24527"/>
                <a:gd name="connsiteX0" fmla="*/ 0 w 20346"/>
                <a:gd name="connsiteY0" fmla="*/ 0 h 18551"/>
                <a:gd name="connsiteX1" fmla="*/ 20346 w 20346"/>
                <a:gd name="connsiteY1" fmla="*/ 18551 h 18551"/>
                <a:gd name="connsiteX0" fmla="*/ 0 w 20346"/>
                <a:gd name="connsiteY0" fmla="*/ 0 h 18551"/>
                <a:gd name="connsiteX1" fmla="*/ 20346 w 20346"/>
                <a:gd name="connsiteY1" fmla="*/ 18551 h 18551"/>
                <a:gd name="connsiteX0" fmla="*/ 0 w 20346"/>
                <a:gd name="connsiteY0" fmla="*/ 0 h 18551"/>
                <a:gd name="connsiteX1" fmla="*/ 20346 w 20346"/>
                <a:gd name="connsiteY1" fmla="*/ 18551 h 18551"/>
                <a:gd name="connsiteX0" fmla="*/ 0 w 20346"/>
                <a:gd name="connsiteY0" fmla="*/ 0 h 18551"/>
                <a:gd name="connsiteX1" fmla="*/ 20346 w 20346"/>
                <a:gd name="connsiteY1" fmla="*/ 18551 h 18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346" h="18551">
                  <a:moveTo>
                    <a:pt x="0" y="0"/>
                  </a:moveTo>
                  <a:cubicBezTo>
                    <a:pt x="8451" y="-37"/>
                    <a:pt x="15964" y="8291"/>
                    <a:pt x="20346" y="18551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52"/>
            <p:cNvSpPr>
              <a:spLocks/>
            </p:cNvSpPr>
            <p:nvPr/>
          </p:nvSpPr>
          <p:spPr bwMode="auto">
            <a:xfrm flipH="1" flipV="1">
              <a:off x="888390" y="599102"/>
              <a:ext cx="3694176" cy="2527491"/>
            </a:xfrm>
            <a:custGeom>
              <a:avLst/>
              <a:gdLst>
                <a:gd name="T0" fmla="*/ 0 w 1160"/>
                <a:gd name="T1" fmla="*/ 0 h 714"/>
                <a:gd name="T2" fmla="*/ 129 w 1160"/>
                <a:gd name="T3" fmla="*/ 194 h 714"/>
                <a:gd name="T4" fmla="*/ 240 w 1160"/>
                <a:gd name="T5" fmla="*/ 333 h 714"/>
                <a:gd name="T6" fmla="*/ 370 w 1160"/>
                <a:gd name="T7" fmla="*/ 454 h 714"/>
                <a:gd name="T8" fmla="*/ 714 w 1160"/>
                <a:gd name="T9" fmla="*/ 593 h 714"/>
                <a:gd name="T10" fmla="*/ 1160 w 1160"/>
                <a:gd name="T11" fmla="*/ 714 h 714"/>
                <a:gd name="connsiteX0" fmla="*/ 0 w 10000"/>
                <a:gd name="connsiteY0" fmla="*/ 0 h 10000"/>
                <a:gd name="connsiteX1" fmla="*/ 1112 w 10000"/>
                <a:gd name="connsiteY1" fmla="*/ 2717 h 10000"/>
                <a:gd name="connsiteX2" fmla="*/ 2069 w 10000"/>
                <a:gd name="connsiteY2" fmla="*/ 4664 h 10000"/>
                <a:gd name="connsiteX3" fmla="*/ 3190 w 10000"/>
                <a:gd name="connsiteY3" fmla="*/ 6359 h 10000"/>
                <a:gd name="connsiteX4" fmla="*/ 10000 w 10000"/>
                <a:gd name="connsiteY4" fmla="*/ 10000 h 10000"/>
                <a:gd name="connsiteX0" fmla="*/ 0 w 10000"/>
                <a:gd name="connsiteY0" fmla="*/ 0 h 10000"/>
                <a:gd name="connsiteX1" fmla="*/ 1112 w 10000"/>
                <a:gd name="connsiteY1" fmla="*/ 2717 h 10000"/>
                <a:gd name="connsiteX2" fmla="*/ 3190 w 10000"/>
                <a:gd name="connsiteY2" fmla="*/ 6359 h 10000"/>
                <a:gd name="connsiteX3" fmla="*/ 10000 w 10000"/>
                <a:gd name="connsiteY3" fmla="*/ 10000 h 10000"/>
                <a:gd name="connsiteX0" fmla="*/ 0 w 10000"/>
                <a:gd name="connsiteY0" fmla="*/ 0 h 10000"/>
                <a:gd name="connsiteX1" fmla="*/ 3190 w 10000"/>
                <a:gd name="connsiteY1" fmla="*/ 6359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90 w 10000"/>
                <a:gd name="connsiteY1" fmla="*/ 6359 h 10000"/>
                <a:gd name="connsiteX2" fmla="*/ 10000 w 10000"/>
                <a:gd name="connsiteY2" fmla="*/ 10000 h 10000"/>
                <a:gd name="connsiteX0" fmla="*/ 1399 w 52035"/>
                <a:gd name="connsiteY0" fmla="*/ 0 h 13014"/>
                <a:gd name="connsiteX1" fmla="*/ 4589 w 52035"/>
                <a:gd name="connsiteY1" fmla="*/ 6359 h 13014"/>
                <a:gd name="connsiteX2" fmla="*/ 52035 w 52035"/>
                <a:gd name="connsiteY2" fmla="*/ 13014 h 13014"/>
                <a:gd name="connsiteX0" fmla="*/ 0 w 50636"/>
                <a:gd name="connsiteY0" fmla="*/ 0 h 13014"/>
                <a:gd name="connsiteX1" fmla="*/ 29101 w 50636"/>
                <a:gd name="connsiteY1" fmla="*/ 1724 h 13014"/>
                <a:gd name="connsiteX2" fmla="*/ 3190 w 50636"/>
                <a:gd name="connsiteY2" fmla="*/ 6359 h 13014"/>
                <a:gd name="connsiteX3" fmla="*/ 50636 w 50636"/>
                <a:gd name="connsiteY3" fmla="*/ 13014 h 13014"/>
                <a:gd name="connsiteX0" fmla="*/ 0 w 56948"/>
                <a:gd name="connsiteY0" fmla="*/ 9306 h 11361"/>
                <a:gd name="connsiteX1" fmla="*/ 35413 w 56948"/>
                <a:gd name="connsiteY1" fmla="*/ 71 h 11361"/>
                <a:gd name="connsiteX2" fmla="*/ 9502 w 56948"/>
                <a:gd name="connsiteY2" fmla="*/ 4706 h 11361"/>
                <a:gd name="connsiteX3" fmla="*/ 56948 w 56948"/>
                <a:gd name="connsiteY3" fmla="*/ 11361 h 11361"/>
                <a:gd name="connsiteX0" fmla="*/ 0 w 56948"/>
                <a:gd name="connsiteY0" fmla="*/ 9244 h 11299"/>
                <a:gd name="connsiteX1" fmla="*/ 35413 w 56948"/>
                <a:gd name="connsiteY1" fmla="*/ 9 h 11299"/>
                <a:gd name="connsiteX2" fmla="*/ 56948 w 56948"/>
                <a:gd name="connsiteY2" fmla="*/ 11299 h 11299"/>
                <a:gd name="connsiteX0" fmla="*/ 0 w 71151"/>
                <a:gd name="connsiteY0" fmla="*/ 14173 h 14216"/>
                <a:gd name="connsiteX1" fmla="*/ 49616 w 71151"/>
                <a:gd name="connsiteY1" fmla="*/ 6 h 14216"/>
                <a:gd name="connsiteX2" fmla="*/ 71151 w 71151"/>
                <a:gd name="connsiteY2" fmla="*/ 11296 h 14216"/>
                <a:gd name="connsiteX0" fmla="*/ 0 w 71151"/>
                <a:gd name="connsiteY0" fmla="*/ 14173 h 14177"/>
                <a:gd name="connsiteX1" fmla="*/ 49616 w 71151"/>
                <a:gd name="connsiteY1" fmla="*/ 6 h 14177"/>
                <a:gd name="connsiteX2" fmla="*/ 71151 w 71151"/>
                <a:gd name="connsiteY2" fmla="*/ 11296 h 14177"/>
                <a:gd name="connsiteX0" fmla="*/ 0 w 71151"/>
                <a:gd name="connsiteY0" fmla="*/ 3726 h 3746"/>
                <a:gd name="connsiteX1" fmla="*/ 57506 w 71151"/>
                <a:gd name="connsiteY1" fmla="*/ 1477 h 3746"/>
                <a:gd name="connsiteX2" fmla="*/ 71151 w 71151"/>
                <a:gd name="connsiteY2" fmla="*/ 849 h 3746"/>
                <a:gd name="connsiteX0" fmla="*/ 0 w 10111"/>
                <a:gd name="connsiteY0" fmla="*/ 12872 h 12911"/>
                <a:gd name="connsiteX1" fmla="*/ 8193 w 10111"/>
                <a:gd name="connsiteY1" fmla="*/ 3942 h 12911"/>
                <a:gd name="connsiteX2" fmla="*/ 10111 w 10111"/>
                <a:gd name="connsiteY2" fmla="*/ 2265 h 12911"/>
                <a:gd name="connsiteX0" fmla="*/ 0 w 10111"/>
                <a:gd name="connsiteY0" fmla="*/ 12202 h 12280"/>
                <a:gd name="connsiteX1" fmla="*/ 8359 w 10111"/>
                <a:gd name="connsiteY1" fmla="*/ 8757 h 12280"/>
                <a:gd name="connsiteX2" fmla="*/ 10111 w 10111"/>
                <a:gd name="connsiteY2" fmla="*/ 1595 h 12280"/>
                <a:gd name="connsiteX0" fmla="*/ 0 w 10111"/>
                <a:gd name="connsiteY0" fmla="*/ 12779 h 12857"/>
                <a:gd name="connsiteX1" fmla="*/ 8359 w 10111"/>
                <a:gd name="connsiteY1" fmla="*/ 9334 h 12857"/>
                <a:gd name="connsiteX2" fmla="*/ 10111 w 10111"/>
                <a:gd name="connsiteY2" fmla="*/ 2172 h 12857"/>
                <a:gd name="connsiteX0" fmla="*/ 0 w 10111"/>
                <a:gd name="connsiteY0" fmla="*/ 12779 h 13242"/>
                <a:gd name="connsiteX1" fmla="*/ 8359 w 10111"/>
                <a:gd name="connsiteY1" fmla="*/ 9334 h 13242"/>
                <a:gd name="connsiteX2" fmla="*/ 10111 w 10111"/>
                <a:gd name="connsiteY2" fmla="*/ 2172 h 13242"/>
                <a:gd name="connsiteX0" fmla="*/ 0 w 10111"/>
                <a:gd name="connsiteY0" fmla="*/ 12397 h 12522"/>
                <a:gd name="connsiteX1" fmla="*/ 8359 w 10111"/>
                <a:gd name="connsiteY1" fmla="*/ 8952 h 12522"/>
                <a:gd name="connsiteX2" fmla="*/ 10111 w 10111"/>
                <a:gd name="connsiteY2" fmla="*/ 1790 h 12522"/>
                <a:gd name="connsiteX0" fmla="*/ 0 w 12939"/>
                <a:gd name="connsiteY0" fmla="*/ 59403 h 61686"/>
                <a:gd name="connsiteX1" fmla="*/ 8359 w 12939"/>
                <a:gd name="connsiteY1" fmla="*/ 55958 h 61686"/>
                <a:gd name="connsiteX2" fmla="*/ 12939 w 12939"/>
                <a:gd name="connsiteY2" fmla="*/ 525 h 61686"/>
                <a:gd name="connsiteX0" fmla="*/ 0 w 12939"/>
                <a:gd name="connsiteY0" fmla="*/ 58878 h 61161"/>
                <a:gd name="connsiteX1" fmla="*/ 8359 w 12939"/>
                <a:gd name="connsiteY1" fmla="*/ 55433 h 61161"/>
                <a:gd name="connsiteX2" fmla="*/ 12939 w 12939"/>
                <a:gd name="connsiteY2" fmla="*/ 0 h 61161"/>
                <a:gd name="connsiteX0" fmla="*/ 0 w 13771"/>
                <a:gd name="connsiteY0" fmla="*/ 60341 h 62723"/>
                <a:gd name="connsiteX1" fmla="*/ 8359 w 13771"/>
                <a:gd name="connsiteY1" fmla="*/ 56896 h 62723"/>
                <a:gd name="connsiteX2" fmla="*/ 13771 w 13771"/>
                <a:gd name="connsiteY2" fmla="*/ 0 h 62723"/>
                <a:gd name="connsiteX0" fmla="*/ 0 w 13882"/>
                <a:gd name="connsiteY0" fmla="*/ 60707 h 63114"/>
                <a:gd name="connsiteX1" fmla="*/ 8359 w 13882"/>
                <a:gd name="connsiteY1" fmla="*/ 57262 h 63114"/>
                <a:gd name="connsiteX2" fmla="*/ 13882 w 13882"/>
                <a:gd name="connsiteY2" fmla="*/ 0 h 63114"/>
                <a:gd name="connsiteX0" fmla="*/ 0 w 13882"/>
                <a:gd name="connsiteY0" fmla="*/ 60707 h 60814"/>
                <a:gd name="connsiteX1" fmla="*/ 9024 w 13882"/>
                <a:gd name="connsiteY1" fmla="*/ 48120 h 60814"/>
                <a:gd name="connsiteX2" fmla="*/ 13882 w 13882"/>
                <a:gd name="connsiteY2" fmla="*/ 0 h 60814"/>
                <a:gd name="connsiteX0" fmla="*/ 0 w 13882"/>
                <a:gd name="connsiteY0" fmla="*/ 60707 h 60775"/>
                <a:gd name="connsiteX1" fmla="*/ 9024 w 13882"/>
                <a:gd name="connsiteY1" fmla="*/ 48120 h 60775"/>
                <a:gd name="connsiteX2" fmla="*/ 13882 w 13882"/>
                <a:gd name="connsiteY2" fmla="*/ 0 h 60775"/>
                <a:gd name="connsiteX0" fmla="*/ 0 w 13882"/>
                <a:gd name="connsiteY0" fmla="*/ 60707 h 60752"/>
                <a:gd name="connsiteX1" fmla="*/ 9024 w 13882"/>
                <a:gd name="connsiteY1" fmla="*/ 48120 h 60752"/>
                <a:gd name="connsiteX2" fmla="*/ 13882 w 13882"/>
                <a:gd name="connsiteY2" fmla="*/ 0 h 60752"/>
                <a:gd name="connsiteX0" fmla="*/ 0 w 13882"/>
                <a:gd name="connsiteY0" fmla="*/ 60707 h 60815"/>
                <a:gd name="connsiteX1" fmla="*/ 11277 w 13882"/>
                <a:gd name="connsiteY1" fmla="*/ 53897 h 60815"/>
                <a:gd name="connsiteX2" fmla="*/ 13882 w 13882"/>
                <a:gd name="connsiteY2" fmla="*/ 0 h 60815"/>
                <a:gd name="connsiteX0" fmla="*/ 0 w 13882"/>
                <a:gd name="connsiteY0" fmla="*/ 60707 h 60789"/>
                <a:gd name="connsiteX1" fmla="*/ 11277 w 13882"/>
                <a:gd name="connsiteY1" fmla="*/ 53897 h 60789"/>
                <a:gd name="connsiteX2" fmla="*/ 13882 w 13882"/>
                <a:gd name="connsiteY2" fmla="*/ 0 h 60789"/>
                <a:gd name="connsiteX0" fmla="*/ 0 w 13882"/>
                <a:gd name="connsiteY0" fmla="*/ 60707 h 60834"/>
                <a:gd name="connsiteX1" fmla="*/ 11277 w 13882"/>
                <a:gd name="connsiteY1" fmla="*/ 53897 h 60834"/>
                <a:gd name="connsiteX2" fmla="*/ 13882 w 13882"/>
                <a:gd name="connsiteY2" fmla="*/ 0 h 60834"/>
                <a:gd name="connsiteX0" fmla="*/ 0 w 13882"/>
                <a:gd name="connsiteY0" fmla="*/ 60707 h 60834"/>
                <a:gd name="connsiteX1" fmla="*/ 11277 w 13882"/>
                <a:gd name="connsiteY1" fmla="*/ 53897 h 60834"/>
                <a:gd name="connsiteX2" fmla="*/ 12504 w 13882"/>
                <a:gd name="connsiteY2" fmla="*/ 40876 h 60834"/>
                <a:gd name="connsiteX3" fmla="*/ 13882 w 13882"/>
                <a:gd name="connsiteY3" fmla="*/ 0 h 60834"/>
                <a:gd name="connsiteX0" fmla="*/ 0 w 13882"/>
                <a:gd name="connsiteY0" fmla="*/ 60707 h 60797"/>
                <a:gd name="connsiteX1" fmla="*/ 11277 w 13882"/>
                <a:gd name="connsiteY1" fmla="*/ 53897 h 60797"/>
                <a:gd name="connsiteX2" fmla="*/ 13109 w 13882"/>
                <a:gd name="connsiteY2" fmla="*/ 40876 h 60797"/>
                <a:gd name="connsiteX3" fmla="*/ 13882 w 13882"/>
                <a:gd name="connsiteY3" fmla="*/ 0 h 60797"/>
                <a:gd name="connsiteX0" fmla="*/ 0 w 13882"/>
                <a:gd name="connsiteY0" fmla="*/ 60707 h 60797"/>
                <a:gd name="connsiteX1" fmla="*/ 11277 w 13882"/>
                <a:gd name="connsiteY1" fmla="*/ 53897 h 60797"/>
                <a:gd name="connsiteX2" fmla="*/ 13109 w 13882"/>
                <a:gd name="connsiteY2" fmla="*/ 40876 h 60797"/>
                <a:gd name="connsiteX3" fmla="*/ 13882 w 13882"/>
                <a:gd name="connsiteY3" fmla="*/ 0 h 60797"/>
                <a:gd name="connsiteX0" fmla="*/ 0 w 13882"/>
                <a:gd name="connsiteY0" fmla="*/ 60707 h 60797"/>
                <a:gd name="connsiteX1" fmla="*/ 11277 w 13882"/>
                <a:gd name="connsiteY1" fmla="*/ 53897 h 60797"/>
                <a:gd name="connsiteX2" fmla="*/ 13109 w 13882"/>
                <a:gd name="connsiteY2" fmla="*/ 40876 h 60797"/>
                <a:gd name="connsiteX3" fmla="*/ 13882 w 13882"/>
                <a:gd name="connsiteY3" fmla="*/ 0 h 60797"/>
                <a:gd name="connsiteX0" fmla="*/ 0 w 13882"/>
                <a:gd name="connsiteY0" fmla="*/ 60707 h 60797"/>
                <a:gd name="connsiteX1" fmla="*/ 11277 w 13882"/>
                <a:gd name="connsiteY1" fmla="*/ 53897 h 60797"/>
                <a:gd name="connsiteX2" fmla="*/ 13109 w 13882"/>
                <a:gd name="connsiteY2" fmla="*/ 40876 h 60797"/>
                <a:gd name="connsiteX3" fmla="*/ 13882 w 13882"/>
                <a:gd name="connsiteY3" fmla="*/ 0 h 60797"/>
                <a:gd name="connsiteX0" fmla="*/ 0 w 13882"/>
                <a:gd name="connsiteY0" fmla="*/ 60707 h 60928"/>
                <a:gd name="connsiteX1" fmla="*/ 8749 w 13882"/>
                <a:gd name="connsiteY1" fmla="*/ 56955 h 60928"/>
                <a:gd name="connsiteX2" fmla="*/ 13109 w 13882"/>
                <a:gd name="connsiteY2" fmla="*/ 40876 h 60928"/>
                <a:gd name="connsiteX3" fmla="*/ 13882 w 13882"/>
                <a:gd name="connsiteY3" fmla="*/ 0 h 60928"/>
                <a:gd name="connsiteX0" fmla="*/ 0 w 13882"/>
                <a:gd name="connsiteY0" fmla="*/ 60707 h 60928"/>
                <a:gd name="connsiteX1" fmla="*/ 8749 w 13882"/>
                <a:gd name="connsiteY1" fmla="*/ 56955 h 60928"/>
                <a:gd name="connsiteX2" fmla="*/ 13109 w 13882"/>
                <a:gd name="connsiteY2" fmla="*/ 40876 h 60928"/>
                <a:gd name="connsiteX3" fmla="*/ 13882 w 13882"/>
                <a:gd name="connsiteY3" fmla="*/ 0 h 60928"/>
                <a:gd name="connsiteX0" fmla="*/ 0 w 13882"/>
                <a:gd name="connsiteY0" fmla="*/ 60707 h 60707"/>
                <a:gd name="connsiteX1" fmla="*/ 8749 w 13882"/>
                <a:gd name="connsiteY1" fmla="*/ 56955 h 60707"/>
                <a:gd name="connsiteX2" fmla="*/ 13109 w 13882"/>
                <a:gd name="connsiteY2" fmla="*/ 40876 h 60707"/>
                <a:gd name="connsiteX3" fmla="*/ 13882 w 13882"/>
                <a:gd name="connsiteY3" fmla="*/ 0 h 60707"/>
                <a:gd name="connsiteX0" fmla="*/ 0 w 13882"/>
                <a:gd name="connsiteY0" fmla="*/ 60707 h 60707"/>
                <a:gd name="connsiteX1" fmla="*/ 9189 w 13882"/>
                <a:gd name="connsiteY1" fmla="*/ 55936 h 60707"/>
                <a:gd name="connsiteX2" fmla="*/ 13109 w 13882"/>
                <a:gd name="connsiteY2" fmla="*/ 40876 h 60707"/>
                <a:gd name="connsiteX3" fmla="*/ 13882 w 13882"/>
                <a:gd name="connsiteY3" fmla="*/ 0 h 60707"/>
                <a:gd name="connsiteX0" fmla="*/ 0 w 31309"/>
                <a:gd name="connsiteY0" fmla="*/ 56650 h 56650"/>
                <a:gd name="connsiteX1" fmla="*/ 9189 w 31309"/>
                <a:gd name="connsiteY1" fmla="*/ 51879 h 56650"/>
                <a:gd name="connsiteX2" fmla="*/ 13109 w 31309"/>
                <a:gd name="connsiteY2" fmla="*/ 36819 h 56650"/>
                <a:gd name="connsiteX3" fmla="*/ 31309 w 31309"/>
                <a:gd name="connsiteY3" fmla="*/ 0 h 56650"/>
                <a:gd name="connsiteX0" fmla="*/ 0 w 31309"/>
                <a:gd name="connsiteY0" fmla="*/ 56650 h 56650"/>
                <a:gd name="connsiteX1" fmla="*/ 9189 w 31309"/>
                <a:gd name="connsiteY1" fmla="*/ 51879 h 56650"/>
                <a:gd name="connsiteX2" fmla="*/ 13109 w 31309"/>
                <a:gd name="connsiteY2" fmla="*/ 36819 h 56650"/>
                <a:gd name="connsiteX3" fmla="*/ 31309 w 31309"/>
                <a:gd name="connsiteY3" fmla="*/ 0 h 56650"/>
                <a:gd name="connsiteX0" fmla="*/ 0 w 31309"/>
                <a:gd name="connsiteY0" fmla="*/ 56650 h 96868"/>
                <a:gd name="connsiteX1" fmla="*/ 9189 w 31309"/>
                <a:gd name="connsiteY1" fmla="*/ 51879 h 96868"/>
                <a:gd name="connsiteX2" fmla="*/ 19795 w 31309"/>
                <a:gd name="connsiteY2" fmla="*/ 95640 h 96868"/>
                <a:gd name="connsiteX3" fmla="*/ 31309 w 31309"/>
                <a:gd name="connsiteY3" fmla="*/ 0 h 96868"/>
                <a:gd name="connsiteX0" fmla="*/ 0 w 31309"/>
                <a:gd name="connsiteY0" fmla="*/ 56650 h 96868"/>
                <a:gd name="connsiteX1" fmla="*/ 9189 w 31309"/>
                <a:gd name="connsiteY1" fmla="*/ 51879 h 96868"/>
                <a:gd name="connsiteX2" fmla="*/ 19795 w 31309"/>
                <a:gd name="connsiteY2" fmla="*/ 95640 h 96868"/>
                <a:gd name="connsiteX3" fmla="*/ 31309 w 31309"/>
                <a:gd name="connsiteY3" fmla="*/ 0 h 96868"/>
                <a:gd name="connsiteX0" fmla="*/ 0 w 31309"/>
                <a:gd name="connsiteY0" fmla="*/ 56650 h 95645"/>
                <a:gd name="connsiteX1" fmla="*/ 9189 w 31309"/>
                <a:gd name="connsiteY1" fmla="*/ 51879 h 95645"/>
                <a:gd name="connsiteX2" fmla="*/ 19795 w 31309"/>
                <a:gd name="connsiteY2" fmla="*/ 95640 h 95645"/>
                <a:gd name="connsiteX3" fmla="*/ 31309 w 31309"/>
                <a:gd name="connsiteY3" fmla="*/ 0 h 95645"/>
                <a:gd name="connsiteX0" fmla="*/ 0 w 29775"/>
                <a:gd name="connsiteY0" fmla="*/ 196 h 95647"/>
                <a:gd name="connsiteX1" fmla="*/ 7655 w 29775"/>
                <a:gd name="connsiteY1" fmla="*/ 51879 h 95647"/>
                <a:gd name="connsiteX2" fmla="*/ 18261 w 29775"/>
                <a:gd name="connsiteY2" fmla="*/ 95640 h 95647"/>
                <a:gd name="connsiteX3" fmla="*/ 29775 w 29775"/>
                <a:gd name="connsiteY3" fmla="*/ 0 h 95647"/>
                <a:gd name="connsiteX0" fmla="*/ 0 w 29775"/>
                <a:gd name="connsiteY0" fmla="*/ 196 h 95647"/>
                <a:gd name="connsiteX1" fmla="*/ 7655 w 29775"/>
                <a:gd name="connsiteY1" fmla="*/ 51879 h 95647"/>
                <a:gd name="connsiteX2" fmla="*/ 18261 w 29775"/>
                <a:gd name="connsiteY2" fmla="*/ 95640 h 95647"/>
                <a:gd name="connsiteX3" fmla="*/ 29775 w 29775"/>
                <a:gd name="connsiteY3" fmla="*/ 0 h 95647"/>
                <a:gd name="connsiteX0" fmla="*/ 0 w 29775"/>
                <a:gd name="connsiteY0" fmla="*/ 196 h 98382"/>
                <a:gd name="connsiteX1" fmla="*/ 7381 w 29775"/>
                <a:gd name="connsiteY1" fmla="*/ 66077 h 98382"/>
                <a:gd name="connsiteX2" fmla="*/ 18261 w 29775"/>
                <a:gd name="connsiteY2" fmla="*/ 95640 h 98382"/>
                <a:gd name="connsiteX3" fmla="*/ 29775 w 29775"/>
                <a:gd name="connsiteY3" fmla="*/ 0 h 98382"/>
                <a:gd name="connsiteX0" fmla="*/ 0 w 29775"/>
                <a:gd name="connsiteY0" fmla="*/ 196 h 98382"/>
                <a:gd name="connsiteX1" fmla="*/ 7381 w 29775"/>
                <a:gd name="connsiteY1" fmla="*/ 66077 h 98382"/>
                <a:gd name="connsiteX2" fmla="*/ 18261 w 29775"/>
                <a:gd name="connsiteY2" fmla="*/ 95640 h 98382"/>
                <a:gd name="connsiteX3" fmla="*/ 29775 w 29775"/>
                <a:gd name="connsiteY3" fmla="*/ 0 h 98382"/>
                <a:gd name="connsiteX0" fmla="*/ 0 w 29775"/>
                <a:gd name="connsiteY0" fmla="*/ 196 h 98308"/>
                <a:gd name="connsiteX1" fmla="*/ 7381 w 29775"/>
                <a:gd name="connsiteY1" fmla="*/ 66077 h 98308"/>
                <a:gd name="connsiteX2" fmla="*/ 18261 w 29775"/>
                <a:gd name="connsiteY2" fmla="*/ 95640 h 98308"/>
                <a:gd name="connsiteX3" fmla="*/ 29775 w 29775"/>
                <a:gd name="connsiteY3" fmla="*/ 0 h 98308"/>
                <a:gd name="connsiteX0" fmla="*/ 0 w 29775"/>
                <a:gd name="connsiteY0" fmla="*/ 196 h 101620"/>
                <a:gd name="connsiteX1" fmla="*/ 7381 w 29775"/>
                <a:gd name="connsiteY1" fmla="*/ 66077 h 101620"/>
                <a:gd name="connsiteX2" fmla="*/ 18261 w 29775"/>
                <a:gd name="connsiteY2" fmla="*/ 95640 h 101620"/>
                <a:gd name="connsiteX3" fmla="*/ 29775 w 29775"/>
                <a:gd name="connsiteY3" fmla="*/ 0 h 101620"/>
                <a:gd name="connsiteX0" fmla="*/ 0 w 29775"/>
                <a:gd name="connsiteY0" fmla="*/ 196 h 101209"/>
                <a:gd name="connsiteX1" fmla="*/ 7381 w 29775"/>
                <a:gd name="connsiteY1" fmla="*/ 66077 h 101209"/>
                <a:gd name="connsiteX2" fmla="*/ 18261 w 29775"/>
                <a:gd name="connsiteY2" fmla="*/ 95640 h 101209"/>
                <a:gd name="connsiteX3" fmla="*/ 29775 w 29775"/>
                <a:gd name="connsiteY3" fmla="*/ 0 h 101209"/>
                <a:gd name="connsiteX0" fmla="*/ 0 w 29775"/>
                <a:gd name="connsiteY0" fmla="*/ 196 h 101209"/>
                <a:gd name="connsiteX1" fmla="*/ 7381 w 29775"/>
                <a:gd name="connsiteY1" fmla="*/ 66077 h 101209"/>
                <a:gd name="connsiteX2" fmla="*/ 18261 w 29775"/>
                <a:gd name="connsiteY2" fmla="*/ 95640 h 101209"/>
                <a:gd name="connsiteX3" fmla="*/ 29775 w 29775"/>
                <a:gd name="connsiteY3" fmla="*/ 0 h 101209"/>
                <a:gd name="connsiteX0" fmla="*/ 0 w 29775"/>
                <a:gd name="connsiteY0" fmla="*/ 196 h 98474"/>
                <a:gd name="connsiteX1" fmla="*/ 6614 w 29775"/>
                <a:gd name="connsiteY1" fmla="*/ 69458 h 98474"/>
                <a:gd name="connsiteX2" fmla="*/ 18261 w 29775"/>
                <a:gd name="connsiteY2" fmla="*/ 95640 h 98474"/>
                <a:gd name="connsiteX3" fmla="*/ 29775 w 29775"/>
                <a:gd name="connsiteY3" fmla="*/ 0 h 98474"/>
                <a:gd name="connsiteX0" fmla="*/ 0 w 29775"/>
                <a:gd name="connsiteY0" fmla="*/ 196 h 98086"/>
                <a:gd name="connsiteX1" fmla="*/ 6998 w 29775"/>
                <a:gd name="connsiteY1" fmla="*/ 66416 h 98086"/>
                <a:gd name="connsiteX2" fmla="*/ 18261 w 29775"/>
                <a:gd name="connsiteY2" fmla="*/ 95640 h 98086"/>
                <a:gd name="connsiteX3" fmla="*/ 29775 w 29775"/>
                <a:gd name="connsiteY3" fmla="*/ 0 h 98086"/>
                <a:gd name="connsiteX0" fmla="*/ 0 w 29775"/>
                <a:gd name="connsiteY0" fmla="*/ 196 h 97933"/>
                <a:gd name="connsiteX1" fmla="*/ 6998 w 29775"/>
                <a:gd name="connsiteY1" fmla="*/ 66416 h 97933"/>
                <a:gd name="connsiteX2" fmla="*/ 18261 w 29775"/>
                <a:gd name="connsiteY2" fmla="*/ 95640 h 97933"/>
                <a:gd name="connsiteX3" fmla="*/ 29775 w 29775"/>
                <a:gd name="connsiteY3" fmla="*/ 0 h 97933"/>
                <a:gd name="connsiteX0" fmla="*/ 0 w 29775"/>
                <a:gd name="connsiteY0" fmla="*/ 196 h 97896"/>
                <a:gd name="connsiteX1" fmla="*/ 7327 w 29775"/>
                <a:gd name="connsiteY1" fmla="*/ 66078 h 97896"/>
                <a:gd name="connsiteX2" fmla="*/ 18261 w 29775"/>
                <a:gd name="connsiteY2" fmla="*/ 95640 h 97896"/>
                <a:gd name="connsiteX3" fmla="*/ 29775 w 29775"/>
                <a:gd name="connsiteY3" fmla="*/ 0 h 97896"/>
                <a:gd name="connsiteX0" fmla="*/ 0 w 29775"/>
                <a:gd name="connsiteY0" fmla="*/ 196 h 95640"/>
                <a:gd name="connsiteX1" fmla="*/ 18261 w 29775"/>
                <a:gd name="connsiteY1" fmla="*/ 95640 h 95640"/>
                <a:gd name="connsiteX2" fmla="*/ 29775 w 29775"/>
                <a:gd name="connsiteY2" fmla="*/ 0 h 95640"/>
                <a:gd name="connsiteX0" fmla="*/ 0 w 11514"/>
                <a:gd name="connsiteY0" fmla="*/ 95640 h 95640"/>
                <a:gd name="connsiteX1" fmla="*/ 11514 w 11514"/>
                <a:gd name="connsiteY1" fmla="*/ 0 h 95640"/>
                <a:gd name="connsiteX0" fmla="*/ 0 w 29962"/>
                <a:gd name="connsiteY0" fmla="*/ 91371 h 91371"/>
                <a:gd name="connsiteX1" fmla="*/ 29962 w 29962"/>
                <a:gd name="connsiteY1" fmla="*/ 0 h 91371"/>
                <a:gd name="connsiteX0" fmla="*/ 0 w 29962"/>
                <a:gd name="connsiteY0" fmla="*/ 91371 h 91371"/>
                <a:gd name="connsiteX1" fmla="*/ 29962 w 29962"/>
                <a:gd name="connsiteY1" fmla="*/ 0 h 91371"/>
                <a:gd name="connsiteX0" fmla="*/ 0 w 29962"/>
                <a:gd name="connsiteY0" fmla="*/ 91371 h 91371"/>
                <a:gd name="connsiteX1" fmla="*/ 29962 w 29962"/>
                <a:gd name="connsiteY1" fmla="*/ 0 h 91371"/>
                <a:gd name="connsiteX0" fmla="*/ 0 w 35099"/>
                <a:gd name="connsiteY0" fmla="*/ 354 h 22501"/>
                <a:gd name="connsiteX1" fmla="*/ 35099 w 35099"/>
                <a:gd name="connsiteY1" fmla="*/ 1113 h 22501"/>
                <a:gd name="connsiteX0" fmla="*/ 0 w 35099"/>
                <a:gd name="connsiteY0" fmla="*/ 0 h 33188"/>
                <a:gd name="connsiteX1" fmla="*/ 35099 w 35099"/>
                <a:gd name="connsiteY1" fmla="*/ 759 h 33188"/>
                <a:gd name="connsiteX0" fmla="*/ 0 w 35099"/>
                <a:gd name="connsiteY0" fmla="*/ 66115 h 78034"/>
                <a:gd name="connsiteX1" fmla="*/ 35099 w 35099"/>
                <a:gd name="connsiteY1" fmla="*/ 0 h 78034"/>
                <a:gd name="connsiteX0" fmla="*/ 0 w 35099"/>
                <a:gd name="connsiteY0" fmla="*/ 66115 h 66115"/>
                <a:gd name="connsiteX1" fmla="*/ 35099 w 35099"/>
                <a:gd name="connsiteY1" fmla="*/ 0 h 66115"/>
                <a:gd name="connsiteX0" fmla="*/ 0 w 35099"/>
                <a:gd name="connsiteY0" fmla="*/ 66115 h 66115"/>
                <a:gd name="connsiteX1" fmla="*/ 13974 w 35099"/>
                <a:gd name="connsiteY1" fmla="*/ 42131 h 66115"/>
                <a:gd name="connsiteX2" fmla="*/ 35099 w 35099"/>
                <a:gd name="connsiteY2" fmla="*/ 0 h 66115"/>
                <a:gd name="connsiteX0" fmla="*/ 0 w 35099"/>
                <a:gd name="connsiteY0" fmla="*/ 66115 h 66115"/>
                <a:gd name="connsiteX1" fmla="*/ 13974 w 35099"/>
                <a:gd name="connsiteY1" fmla="*/ 42131 h 66115"/>
                <a:gd name="connsiteX2" fmla="*/ 35099 w 35099"/>
                <a:gd name="connsiteY2" fmla="*/ 0 h 66115"/>
                <a:gd name="connsiteX0" fmla="*/ 0 w 35099"/>
                <a:gd name="connsiteY0" fmla="*/ 66115 h 66115"/>
                <a:gd name="connsiteX1" fmla="*/ 17010 w 35099"/>
                <a:gd name="connsiteY1" fmla="*/ 9050 h 66115"/>
                <a:gd name="connsiteX2" fmla="*/ 35099 w 35099"/>
                <a:gd name="connsiteY2" fmla="*/ 0 h 66115"/>
                <a:gd name="connsiteX0" fmla="*/ 0 w 35099"/>
                <a:gd name="connsiteY0" fmla="*/ 66115 h 66115"/>
                <a:gd name="connsiteX1" fmla="*/ 10705 w 35099"/>
                <a:gd name="connsiteY1" fmla="*/ 7983 h 66115"/>
                <a:gd name="connsiteX2" fmla="*/ 35099 w 35099"/>
                <a:gd name="connsiteY2" fmla="*/ 0 h 66115"/>
                <a:gd name="connsiteX0" fmla="*/ 0 w 35099"/>
                <a:gd name="connsiteY0" fmla="*/ 66115 h 66115"/>
                <a:gd name="connsiteX1" fmla="*/ 10705 w 35099"/>
                <a:gd name="connsiteY1" fmla="*/ 7983 h 66115"/>
                <a:gd name="connsiteX2" fmla="*/ 35099 w 35099"/>
                <a:gd name="connsiteY2" fmla="*/ 0 h 66115"/>
                <a:gd name="connsiteX0" fmla="*/ 0 w 35099"/>
                <a:gd name="connsiteY0" fmla="*/ 66115 h 66115"/>
                <a:gd name="connsiteX1" fmla="*/ 10705 w 35099"/>
                <a:gd name="connsiteY1" fmla="*/ 7983 h 66115"/>
                <a:gd name="connsiteX2" fmla="*/ 24716 w 35099"/>
                <a:gd name="connsiteY2" fmla="*/ 18298 h 66115"/>
                <a:gd name="connsiteX3" fmla="*/ 35099 w 35099"/>
                <a:gd name="connsiteY3" fmla="*/ 0 h 66115"/>
                <a:gd name="connsiteX0" fmla="*/ 0 w 35099"/>
                <a:gd name="connsiteY0" fmla="*/ 66115 h 66115"/>
                <a:gd name="connsiteX1" fmla="*/ 10705 w 35099"/>
                <a:gd name="connsiteY1" fmla="*/ 7983 h 66115"/>
                <a:gd name="connsiteX2" fmla="*/ 24716 w 35099"/>
                <a:gd name="connsiteY2" fmla="*/ 18298 h 66115"/>
                <a:gd name="connsiteX3" fmla="*/ 35099 w 35099"/>
                <a:gd name="connsiteY3" fmla="*/ 0 h 66115"/>
                <a:gd name="connsiteX0" fmla="*/ 0 w 35099"/>
                <a:gd name="connsiteY0" fmla="*/ 66115 h 69897"/>
                <a:gd name="connsiteX1" fmla="*/ 10705 w 35099"/>
                <a:gd name="connsiteY1" fmla="*/ 7983 h 69897"/>
                <a:gd name="connsiteX2" fmla="*/ 25183 w 35099"/>
                <a:gd name="connsiteY2" fmla="*/ 69877 h 69897"/>
                <a:gd name="connsiteX3" fmla="*/ 35099 w 35099"/>
                <a:gd name="connsiteY3" fmla="*/ 0 h 69897"/>
                <a:gd name="connsiteX0" fmla="*/ 0 w 35099"/>
                <a:gd name="connsiteY0" fmla="*/ 66115 h 69896"/>
                <a:gd name="connsiteX1" fmla="*/ 11873 w 35099"/>
                <a:gd name="connsiteY1" fmla="*/ 7627 h 69896"/>
                <a:gd name="connsiteX2" fmla="*/ 25183 w 35099"/>
                <a:gd name="connsiteY2" fmla="*/ 69877 h 69896"/>
                <a:gd name="connsiteX3" fmla="*/ 35099 w 35099"/>
                <a:gd name="connsiteY3" fmla="*/ 0 h 69896"/>
                <a:gd name="connsiteX0" fmla="*/ 0 w 35099"/>
                <a:gd name="connsiteY0" fmla="*/ 66115 h 69895"/>
                <a:gd name="connsiteX1" fmla="*/ 11873 w 35099"/>
                <a:gd name="connsiteY1" fmla="*/ 7627 h 69895"/>
                <a:gd name="connsiteX2" fmla="*/ 25183 w 35099"/>
                <a:gd name="connsiteY2" fmla="*/ 69877 h 69895"/>
                <a:gd name="connsiteX3" fmla="*/ 35099 w 35099"/>
                <a:gd name="connsiteY3" fmla="*/ 0 h 69895"/>
                <a:gd name="connsiteX0" fmla="*/ 0 w 35099"/>
                <a:gd name="connsiteY0" fmla="*/ 66115 h 69895"/>
                <a:gd name="connsiteX1" fmla="*/ 11873 w 35099"/>
                <a:gd name="connsiteY1" fmla="*/ 7627 h 69895"/>
                <a:gd name="connsiteX2" fmla="*/ 25183 w 35099"/>
                <a:gd name="connsiteY2" fmla="*/ 69877 h 69895"/>
                <a:gd name="connsiteX3" fmla="*/ 35099 w 35099"/>
                <a:gd name="connsiteY3" fmla="*/ 0 h 69895"/>
                <a:gd name="connsiteX0" fmla="*/ 0 w 35644"/>
                <a:gd name="connsiteY0" fmla="*/ 66471 h 70253"/>
                <a:gd name="connsiteX1" fmla="*/ 11873 w 35644"/>
                <a:gd name="connsiteY1" fmla="*/ 7983 h 70253"/>
                <a:gd name="connsiteX2" fmla="*/ 25183 w 35644"/>
                <a:gd name="connsiteY2" fmla="*/ 70233 h 70253"/>
                <a:gd name="connsiteX3" fmla="*/ 35644 w 35644"/>
                <a:gd name="connsiteY3" fmla="*/ 0 h 70253"/>
                <a:gd name="connsiteX0" fmla="*/ 0 w 35644"/>
                <a:gd name="connsiteY0" fmla="*/ 66471 h 70233"/>
                <a:gd name="connsiteX1" fmla="*/ 10316 w 35644"/>
                <a:gd name="connsiteY1" fmla="*/ 513 h 70233"/>
                <a:gd name="connsiteX2" fmla="*/ 25183 w 35644"/>
                <a:gd name="connsiteY2" fmla="*/ 70233 h 70233"/>
                <a:gd name="connsiteX3" fmla="*/ 35644 w 35644"/>
                <a:gd name="connsiteY3" fmla="*/ 0 h 70233"/>
                <a:gd name="connsiteX0" fmla="*/ 0 w 35644"/>
                <a:gd name="connsiteY0" fmla="*/ 66471 h 70233"/>
                <a:gd name="connsiteX1" fmla="*/ 10316 w 35644"/>
                <a:gd name="connsiteY1" fmla="*/ 513 h 70233"/>
                <a:gd name="connsiteX2" fmla="*/ 25183 w 35644"/>
                <a:gd name="connsiteY2" fmla="*/ 70233 h 70233"/>
                <a:gd name="connsiteX3" fmla="*/ 35644 w 35644"/>
                <a:gd name="connsiteY3" fmla="*/ 0 h 70233"/>
                <a:gd name="connsiteX0" fmla="*/ 0 w 35800"/>
                <a:gd name="connsiteY0" fmla="*/ 77854 h 77854"/>
                <a:gd name="connsiteX1" fmla="*/ 10472 w 35800"/>
                <a:gd name="connsiteY1" fmla="*/ 513 h 77854"/>
                <a:gd name="connsiteX2" fmla="*/ 25339 w 35800"/>
                <a:gd name="connsiteY2" fmla="*/ 70233 h 77854"/>
                <a:gd name="connsiteX3" fmla="*/ 35800 w 35800"/>
                <a:gd name="connsiteY3" fmla="*/ 0 h 77854"/>
                <a:gd name="connsiteX0" fmla="*/ 0 w 35800"/>
                <a:gd name="connsiteY0" fmla="*/ 77854 h 77854"/>
                <a:gd name="connsiteX1" fmla="*/ 10472 w 35800"/>
                <a:gd name="connsiteY1" fmla="*/ 513 h 77854"/>
                <a:gd name="connsiteX2" fmla="*/ 25183 w 35800"/>
                <a:gd name="connsiteY2" fmla="*/ 77703 h 77854"/>
                <a:gd name="connsiteX3" fmla="*/ 35800 w 35800"/>
                <a:gd name="connsiteY3" fmla="*/ 0 h 77854"/>
                <a:gd name="connsiteX0" fmla="*/ 0 w 35800"/>
                <a:gd name="connsiteY0" fmla="*/ 78408 h 78408"/>
                <a:gd name="connsiteX1" fmla="*/ 7436 w 35800"/>
                <a:gd name="connsiteY1" fmla="*/ 0 h 78408"/>
                <a:gd name="connsiteX2" fmla="*/ 25183 w 35800"/>
                <a:gd name="connsiteY2" fmla="*/ 78257 h 78408"/>
                <a:gd name="connsiteX3" fmla="*/ 35800 w 35800"/>
                <a:gd name="connsiteY3" fmla="*/ 554 h 78408"/>
                <a:gd name="connsiteX0" fmla="*/ 0 w 35800"/>
                <a:gd name="connsiteY0" fmla="*/ 78408 h 78408"/>
                <a:gd name="connsiteX1" fmla="*/ 7436 w 35800"/>
                <a:gd name="connsiteY1" fmla="*/ 0 h 78408"/>
                <a:gd name="connsiteX2" fmla="*/ 24327 w 35800"/>
                <a:gd name="connsiteY2" fmla="*/ 78257 h 78408"/>
                <a:gd name="connsiteX3" fmla="*/ 35800 w 35800"/>
                <a:gd name="connsiteY3" fmla="*/ 554 h 78408"/>
                <a:gd name="connsiteX0" fmla="*/ 0 w 35800"/>
                <a:gd name="connsiteY0" fmla="*/ 77854 h 77854"/>
                <a:gd name="connsiteX1" fmla="*/ 7202 w 35800"/>
                <a:gd name="connsiteY1" fmla="*/ 513 h 77854"/>
                <a:gd name="connsiteX2" fmla="*/ 24327 w 35800"/>
                <a:gd name="connsiteY2" fmla="*/ 77703 h 77854"/>
                <a:gd name="connsiteX3" fmla="*/ 35800 w 35800"/>
                <a:gd name="connsiteY3" fmla="*/ 0 h 77854"/>
                <a:gd name="connsiteX0" fmla="*/ 0 w 39225"/>
                <a:gd name="connsiteY0" fmla="*/ 77498 h 77703"/>
                <a:gd name="connsiteX1" fmla="*/ 10627 w 39225"/>
                <a:gd name="connsiteY1" fmla="*/ 513 h 77703"/>
                <a:gd name="connsiteX2" fmla="*/ 27752 w 39225"/>
                <a:gd name="connsiteY2" fmla="*/ 77703 h 77703"/>
                <a:gd name="connsiteX3" fmla="*/ 39225 w 39225"/>
                <a:gd name="connsiteY3" fmla="*/ 0 h 77703"/>
                <a:gd name="connsiteX0" fmla="*/ 0 w 44829"/>
                <a:gd name="connsiteY0" fmla="*/ 77142 h 77347"/>
                <a:gd name="connsiteX1" fmla="*/ 10627 w 44829"/>
                <a:gd name="connsiteY1" fmla="*/ 157 h 77347"/>
                <a:gd name="connsiteX2" fmla="*/ 27752 w 44829"/>
                <a:gd name="connsiteY2" fmla="*/ 77347 h 77347"/>
                <a:gd name="connsiteX3" fmla="*/ 44829 w 44829"/>
                <a:gd name="connsiteY3" fmla="*/ 0 h 77347"/>
                <a:gd name="connsiteX0" fmla="*/ 0 w 44829"/>
                <a:gd name="connsiteY0" fmla="*/ 77142 h 77347"/>
                <a:gd name="connsiteX1" fmla="*/ 10627 w 44829"/>
                <a:gd name="connsiteY1" fmla="*/ 157 h 77347"/>
                <a:gd name="connsiteX2" fmla="*/ 27752 w 44829"/>
                <a:gd name="connsiteY2" fmla="*/ 77347 h 77347"/>
                <a:gd name="connsiteX3" fmla="*/ 44829 w 44829"/>
                <a:gd name="connsiteY3" fmla="*/ 0 h 77347"/>
                <a:gd name="connsiteX0" fmla="*/ 752 w 45581"/>
                <a:gd name="connsiteY0" fmla="*/ 77142 h 82687"/>
                <a:gd name="connsiteX1" fmla="*/ 793 w 45581"/>
                <a:gd name="connsiteY1" fmla="*/ 76991 h 82687"/>
                <a:gd name="connsiteX2" fmla="*/ 11379 w 45581"/>
                <a:gd name="connsiteY2" fmla="*/ 157 h 82687"/>
                <a:gd name="connsiteX3" fmla="*/ 28504 w 45581"/>
                <a:gd name="connsiteY3" fmla="*/ 77347 h 82687"/>
                <a:gd name="connsiteX4" fmla="*/ 45581 w 45581"/>
                <a:gd name="connsiteY4" fmla="*/ 0 h 82687"/>
                <a:gd name="connsiteX0" fmla="*/ 1175 w 46004"/>
                <a:gd name="connsiteY0" fmla="*/ 77142 h 82952"/>
                <a:gd name="connsiteX1" fmla="*/ 671 w 46004"/>
                <a:gd name="connsiteY1" fmla="*/ 77347 h 82952"/>
                <a:gd name="connsiteX2" fmla="*/ 11802 w 46004"/>
                <a:gd name="connsiteY2" fmla="*/ 157 h 82952"/>
                <a:gd name="connsiteX3" fmla="*/ 28927 w 46004"/>
                <a:gd name="connsiteY3" fmla="*/ 77347 h 82952"/>
                <a:gd name="connsiteX4" fmla="*/ 46004 w 46004"/>
                <a:gd name="connsiteY4" fmla="*/ 0 h 82952"/>
                <a:gd name="connsiteX0" fmla="*/ 1175 w 46004"/>
                <a:gd name="connsiteY0" fmla="*/ 77142 h 82952"/>
                <a:gd name="connsiteX1" fmla="*/ 671 w 46004"/>
                <a:gd name="connsiteY1" fmla="*/ 77347 h 82952"/>
                <a:gd name="connsiteX2" fmla="*/ 11802 w 46004"/>
                <a:gd name="connsiteY2" fmla="*/ 157 h 82952"/>
                <a:gd name="connsiteX3" fmla="*/ 28927 w 46004"/>
                <a:gd name="connsiteY3" fmla="*/ 77347 h 82952"/>
                <a:gd name="connsiteX4" fmla="*/ 46004 w 46004"/>
                <a:gd name="connsiteY4" fmla="*/ 0 h 82952"/>
                <a:gd name="connsiteX0" fmla="*/ 0 w 44829"/>
                <a:gd name="connsiteY0" fmla="*/ 77142 h 77347"/>
                <a:gd name="connsiteX1" fmla="*/ 10627 w 44829"/>
                <a:gd name="connsiteY1" fmla="*/ 157 h 77347"/>
                <a:gd name="connsiteX2" fmla="*/ 27752 w 44829"/>
                <a:gd name="connsiteY2" fmla="*/ 77347 h 77347"/>
                <a:gd name="connsiteX3" fmla="*/ 44829 w 44829"/>
                <a:gd name="connsiteY3" fmla="*/ 0 h 77347"/>
                <a:gd name="connsiteX0" fmla="*/ 0 w 45296"/>
                <a:gd name="connsiteY0" fmla="*/ 77498 h 77498"/>
                <a:gd name="connsiteX1" fmla="*/ 11094 w 45296"/>
                <a:gd name="connsiteY1" fmla="*/ 157 h 77498"/>
                <a:gd name="connsiteX2" fmla="*/ 28219 w 45296"/>
                <a:gd name="connsiteY2" fmla="*/ 77347 h 77498"/>
                <a:gd name="connsiteX3" fmla="*/ 45296 w 45296"/>
                <a:gd name="connsiteY3" fmla="*/ 0 h 77498"/>
                <a:gd name="connsiteX0" fmla="*/ 0 w 45296"/>
                <a:gd name="connsiteY0" fmla="*/ 77498 h 77498"/>
                <a:gd name="connsiteX1" fmla="*/ 11094 w 45296"/>
                <a:gd name="connsiteY1" fmla="*/ 157 h 77498"/>
                <a:gd name="connsiteX2" fmla="*/ 28219 w 45296"/>
                <a:gd name="connsiteY2" fmla="*/ 77347 h 77498"/>
                <a:gd name="connsiteX3" fmla="*/ 45296 w 45296"/>
                <a:gd name="connsiteY3" fmla="*/ 0 h 77498"/>
                <a:gd name="connsiteX0" fmla="*/ 0 w 45296"/>
                <a:gd name="connsiteY0" fmla="*/ 77697 h 77697"/>
                <a:gd name="connsiteX1" fmla="*/ 11172 w 45296"/>
                <a:gd name="connsiteY1" fmla="*/ 0 h 77697"/>
                <a:gd name="connsiteX2" fmla="*/ 28219 w 45296"/>
                <a:gd name="connsiteY2" fmla="*/ 77546 h 77697"/>
                <a:gd name="connsiteX3" fmla="*/ 45296 w 45296"/>
                <a:gd name="connsiteY3" fmla="*/ 199 h 77697"/>
                <a:gd name="connsiteX0" fmla="*/ 0 w 45296"/>
                <a:gd name="connsiteY0" fmla="*/ 77697 h 77697"/>
                <a:gd name="connsiteX1" fmla="*/ 11172 w 45296"/>
                <a:gd name="connsiteY1" fmla="*/ 0 h 77697"/>
                <a:gd name="connsiteX2" fmla="*/ 28375 w 45296"/>
                <a:gd name="connsiteY2" fmla="*/ 77546 h 77697"/>
                <a:gd name="connsiteX3" fmla="*/ 45296 w 45296"/>
                <a:gd name="connsiteY3" fmla="*/ 199 h 77697"/>
                <a:gd name="connsiteX0" fmla="*/ 0 w 45296"/>
                <a:gd name="connsiteY0" fmla="*/ 77697 h 77902"/>
                <a:gd name="connsiteX1" fmla="*/ 11172 w 45296"/>
                <a:gd name="connsiteY1" fmla="*/ 0 h 77902"/>
                <a:gd name="connsiteX2" fmla="*/ 27986 w 45296"/>
                <a:gd name="connsiteY2" fmla="*/ 77902 h 77902"/>
                <a:gd name="connsiteX3" fmla="*/ 45296 w 45296"/>
                <a:gd name="connsiteY3" fmla="*/ 199 h 77902"/>
                <a:gd name="connsiteX0" fmla="*/ 0 w 45296"/>
                <a:gd name="connsiteY0" fmla="*/ 77697 h 77697"/>
                <a:gd name="connsiteX1" fmla="*/ 11172 w 45296"/>
                <a:gd name="connsiteY1" fmla="*/ 0 h 77697"/>
                <a:gd name="connsiteX2" fmla="*/ 28297 w 45296"/>
                <a:gd name="connsiteY2" fmla="*/ 76835 h 77697"/>
                <a:gd name="connsiteX3" fmla="*/ 45296 w 45296"/>
                <a:gd name="connsiteY3" fmla="*/ 199 h 77697"/>
                <a:gd name="connsiteX0" fmla="*/ 0 w 45296"/>
                <a:gd name="connsiteY0" fmla="*/ 77697 h 77697"/>
                <a:gd name="connsiteX1" fmla="*/ 11172 w 45296"/>
                <a:gd name="connsiteY1" fmla="*/ 0 h 77697"/>
                <a:gd name="connsiteX2" fmla="*/ 28297 w 45296"/>
                <a:gd name="connsiteY2" fmla="*/ 77191 h 77697"/>
                <a:gd name="connsiteX3" fmla="*/ 45296 w 45296"/>
                <a:gd name="connsiteY3" fmla="*/ 199 h 77697"/>
                <a:gd name="connsiteX0" fmla="*/ 0 w 33776"/>
                <a:gd name="connsiteY0" fmla="*/ 77697 h 77697"/>
                <a:gd name="connsiteX1" fmla="*/ 11172 w 33776"/>
                <a:gd name="connsiteY1" fmla="*/ 0 h 77697"/>
                <a:gd name="connsiteX2" fmla="*/ 28297 w 33776"/>
                <a:gd name="connsiteY2" fmla="*/ 77191 h 77697"/>
                <a:gd name="connsiteX3" fmla="*/ 33776 w 33776"/>
                <a:gd name="connsiteY3" fmla="*/ 25633 h 77697"/>
                <a:gd name="connsiteX0" fmla="*/ 0 w 33776"/>
                <a:gd name="connsiteY0" fmla="*/ 77697 h 77697"/>
                <a:gd name="connsiteX1" fmla="*/ 11172 w 33776"/>
                <a:gd name="connsiteY1" fmla="*/ 0 h 77697"/>
                <a:gd name="connsiteX2" fmla="*/ 28297 w 33776"/>
                <a:gd name="connsiteY2" fmla="*/ 77191 h 77697"/>
                <a:gd name="connsiteX3" fmla="*/ 33776 w 33776"/>
                <a:gd name="connsiteY3" fmla="*/ 25633 h 77697"/>
                <a:gd name="connsiteX0" fmla="*/ 0 w 33776"/>
                <a:gd name="connsiteY0" fmla="*/ 147357 h 147357"/>
                <a:gd name="connsiteX1" fmla="*/ 11172 w 33776"/>
                <a:gd name="connsiteY1" fmla="*/ 69660 h 147357"/>
                <a:gd name="connsiteX2" fmla="*/ 22303 w 33776"/>
                <a:gd name="connsiteY2" fmla="*/ 261 h 147357"/>
                <a:gd name="connsiteX3" fmla="*/ 33776 w 33776"/>
                <a:gd name="connsiteY3" fmla="*/ 95293 h 147357"/>
                <a:gd name="connsiteX0" fmla="*/ 0 w 33776"/>
                <a:gd name="connsiteY0" fmla="*/ 147097 h 147097"/>
                <a:gd name="connsiteX1" fmla="*/ 11172 w 33776"/>
                <a:gd name="connsiteY1" fmla="*/ 69400 h 147097"/>
                <a:gd name="connsiteX2" fmla="*/ 22303 w 33776"/>
                <a:gd name="connsiteY2" fmla="*/ 1 h 147097"/>
                <a:gd name="connsiteX3" fmla="*/ 33776 w 33776"/>
                <a:gd name="connsiteY3" fmla="*/ 95033 h 147097"/>
                <a:gd name="connsiteX0" fmla="*/ 0 w 33776"/>
                <a:gd name="connsiteY0" fmla="*/ 146635 h 146635"/>
                <a:gd name="connsiteX1" fmla="*/ 11172 w 33776"/>
                <a:gd name="connsiteY1" fmla="*/ 68938 h 146635"/>
                <a:gd name="connsiteX2" fmla="*/ 22537 w 33776"/>
                <a:gd name="connsiteY2" fmla="*/ 1 h 146635"/>
                <a:gd name="connsiteX3" fmla="*/ 33776 w 33776"/>
                <a:gd name="connsiteY3" fmla="*/ 94571 h 146635"/>
                <a:gd name="connsiteX0" fmla="*/ 0 w 33776"/>
                <a:gd name="connsiteY0" fmla="*/ 146635 h 146635"/>
                <a:gd name="connsiteX1" fmla="*/ 12573 w 33776"/>
                <a:gd name="connsiteY1" fmla="*/ 92984 h 146635"/>
                <a:gd name="connsiteX2" fmla="*/ 22537 w 33776"/>
                <a:gd name="connsiteY2" fmla="*/ 1 h 146635"/>
                <a:gd name="connsiteX3" fmla="*/ 33776 w 33776"/>
                <a:gd name="connsiteY3" fmla="*/ 94571 h 146635"/>
                <a:gd name="connsiteX0" fmla="*/ 0 w 33776"/>
                <a:gd name="connsiteY0" fmla="*/ 146635 h 146635"/>
                <a:gd name="connsiteX1" fmla="*/ 11328 w 33776"/>
                <a:gd name="connsiteY1" fmla="*/ 93909 h 146635"/>
                <a:gd name="connsiteX2" fmla="*/ 22537 w 33776"/>
                <a:gd name="connsiteY2" fmla="*/ 1 h 146635"/>
                <a:gd name="connsiteX3" fmla="*/ 33776 w 33776"/>
                <a:gd name="connsiteY3" fmla="*/ 94571 h 146635"/>
                <a:gd name="connsiteX0" fmla="*/ 0 w 33776"/>
                <a:gd name="connsiteY0" fmla="*/ 146635 h 146635"/>
                <a:gd name="connsiteX1" fmla="*/ 11328 w 33776"/>
                <a:gd name="connsiteY1" fmla="*/ 93909 h 146635"/>
                <a:gd name="connsiteX2" fmla="*/ 22537 w 33776"/>
                <a:gd name="connsiteY2" fmla="*/ 1 h 146635"/>
                <a:gd name="connsiteX3" fmla="*/ 33776 w 33776"/>
                <a:gd name="connsiteY3" fmla="*/ 94571 h 146635"/>
                <a:gd name="connsiteX0" fmla="*/ 0 w 33854"/>
                <a:gd name="connsiteY0" fmla="*/ 120277 h 120277"/>
                <a:gd name="connsiteX1" fmla="*/ 11406 w 33854"/>
                <a:gd name="connsiteY1" fmla="*/ 93909 h 120277"/>
                <a:gd name="connsiteX2" fmla="*/ 22615 w 33854"/>
                <a:gd name="connsiteY2" fmla="*/ 1 h 120277"/>
                <a:gd name="connsiteX3" fmla="*/ 33854 w 33854"/>
                <a:gd name="connsiteY3" fmla="*/ 94571 h 120277"/>
                <a:gd name="connsiteX0" fmla="*/ 0 w 33854"/>
                <a:gd name="connsiteY0" fmla="*/ 120277 h 120277"/>
                <a:gd name="connsiteX1" fmla="*/ 11406 w 33854"/>
                <a:gd name="connsiteY1" fmla="*/ 93909 h 120277"/>
                <a:gd name="connsiteX2" fmla="*/ 22615 w 33854"/>
                <a:gd name="connsiteY2" fmla="*/ 1 h 120277"/>
                <a:gd name="connsiteX3" fmla="*/ 33854 w 33854"/>
                <a:gd name="connsiteY3" fmla="*/ 94571 h 120277"/>
                <a:gd name="connsiteX0" fmla="*/ 0 w 33854"/>
                <a:gd name="connsiteY0" fmla="*/ 120277 h 120277"/>
                <a:gd name="connsiteX1" fmla="*/ 11406 w 33854"/>
                <a:gd name="connsiteY1" fmla="*/ 93909 h 120277"/>
                <a:gd name="connsiteX2" fmla="*/ 22615 w 33854"/>
                <a:gd name="connsiteY2" fmla="*/ 1 h 120277"/>
                <a:gd name="connsiteX3" fmla="*/ 33854 w 33854"/>
                <a:gd name="connsiteY3" fmla="*/ 94571 h 120277"/>
                <a:gd name="connsiteX0" fmla="*/ 0 w 33854"/>
                <a:gd name="connsiteY0" fmla="*/ 120277 h 120277"/>
                <a:gd name="connsiteX1" fmla="*/ 11406 w 33854"/>
                <a:gd name="connsiteY1" fmla="*/ 93909 h 120277"/>
                <a:gd name="connsiteX2" fmla="*/ 22615 w 33854"/>
                <a:gd name="connsiteY2" fmla="*/ 1 h 120277"/>
                <a:gd name="connsiteX3" fmla="*/ 33854 w 33854"/>
                <a:gd name="connsiteY3" fmla="*/ 94571 h 120277"/>
                <a:gd name="connsiteX0" fmla="*/ 0 w 33854"/>
                <a:gd name="connsiteY0" fmla="*/ 120277 h 120277"/>
                <a:gd name="connsiteX1" fmla="*/ 11406 w 33854"/>
                <a:gd name="connsiteY1" fmla="*/ 93909 h 120277"/>
                <a:gd name="connsiteX2" fmla="*/ 22615 w 33854"/>
                <a:gd name="connsiteY2" fmla="*/ 1 h 120277"/>
                <a:gd name="connsiteX3" fmla="*/ 33854 w 33854"/>
                <a:gd name="connsiteY3" fmla="*/ 93184 h 120277"/>
                <a:gd name="connsiteX0" fmla="*/ 0 w 33854"/>
                <a:gd name="connsiteY0" fmla="*/ 119352 h 119352"/>
                <a:gd name="connsiteX1" fmla="*/ 11406 w 33854"/>
                <a:gd name="connsiteY1" fmla="*/ 92984 h 119352"/>
                <a:gd name="connsiteX2" fmla="*/ 22383 w 33854"/>
                <a:gd name="connsiteY2" fmla="*/ 1 h 119352"/>
                <a:gd name="connsiteX3" fmla="*/ 33854 w 33854"/>
                <a:gd name="connsiteY3" fmla="*/ 92259 h 119352"/>
                <a:gd name="connsiteX0" fmla="*/ 0 w 33854"/>
                <a:gd name="connsiteY0" fmla="*/ 117965 h 117965"/>
                <a:gd name="connsiteX1" fmla="*/ 11406 w 33854"/>
                <a:gd name="connsiteY1" fmla="*/ 91597 h 117965"/>
                <a:gd name="connsiteX2" fmla="*/ 22538 w 33854"/>
                <a:gd name="connsiteY2" fmla="*/ 1 h 117965"/>
                <a:gd name="connsiteX3" fmla="*/ 33854 w 33854"/>
                <a:gd name="connsiteY3" fmla="*/ 90872 h 117965"/>
                <a:gd name="connsiteX0" fmla="*/ 0 w 33854"/>
                <a:gd name="connsiteY0" fmla="*/ 120739 h 120739"/>
                <a:gd name="connsiteX1" fmla="*/ 11406 w 33854"/>
                <a:gd name="connsiteY1" fmla="*/ 94371 h 120739"/>
                <a:gd name="connsiteX2" fmla="*/ 22615 w 33854"/>
                <a:gd name="connsiteY2" fmla="*/ 0 h 120739"/>
                <a:gd name="connsiteX3" fmla="*/ 33854 w 33854"/>
                <a:gd name="connsiteY3" fmla="*/ 93646 h 120739"/>
                <a:gd name="connsiteX0" fmla="*/ 0 w 33854"/>
                <a:gd name="connsiteY0" fmla="*/ 123051 h 123051"/>
                <a:gd name="connsiteX1" fmla="*/ 11406 w 33854"/>
                <a:gd name="connsiteY1" fmla="*/ 96683 h 123051"/>
                <a:gd name="connsiteX2" fmla="*/ 22615 w 33854"/>
                <a:gd name="connsiteY2" fmla="*/ 0 h 123051"/>
                <a:gd name="connsiteX3" fmla="*/ 33854 w 33854"/>
                <a:gd name="connsiteY3" fmla="*/ 95958 h 123051"/>
                <a:gd name="connsiteX0" fmla="*/ 0 w 33854"/>
                <a:gd name="connsiteY0" fmla="*/ 123513 h 123513"/>
                <a:gd name="connsiteX1" fmla="*/ 11406 w 33854"/>
                <a:gd name="connsiteY1" fmla="*/ 97145 h 123513"/>
                <a:gd name="connsiteX2" fmla="*/ 22460 w 33854"/>
                <a:gd name="connsiteY2" fmla="*/ 0 h 123513"/>
                <a:gd name="connsiteX3" fmla="*/ 33854 w 33854"/>
                <a:gd name="connsiteY3" fmla="*/ 96420 h 123513"/>
                <a:gd name="connsiteX0" fmla="*/ 0 w 33854"/>
                <a:gd name="connsiteY0" fmla="*/ 123516 h 123516"/>
                <a:gd name="connsiteX1" fmla="*/ 11406 w 33854"/>
                <a:gd name="connsiteY1" fmla="*/ 97148 h 123516"/>
                <a:gd name="connsiteX2" fmla="*/ 22460 w 33854"/>
                <a:gd name="connsiteY2" fmla="*/ 3 h 123516"/>
                <a:gd name="connsiteX3" fmla="*/ 33854 w 33854"/>
                <a:gd name="connsiteY3" fmla="*/ 96423 h 123516"/>
                <a:gd name="connsiteX0" fmla="*/ 0 w 33854"/>
                <a:gd name="connsiteY0" fmla="*/ 123514 h 123514"/>
                <a:gd name="connsiteX1" fmla="*/ 11406 w 33854"/>
                <a:gd name="connsiteY1" fmla="*/ 97146 h 123514"/>
                <a:gd name="connsiteX2" fmla="*/ 22460 w 33854"/>
                <a:gd name="connsiteY2" fmla="*/ 1 h 123514"/>
                <a:gd name="connsiteX3" fmla="*/ 33854 w 33854"/>
                <a:gd name="connsiteY3" fmla="*/ 96421 h 123514"/>
                <a:gd name="connsiteX0" fmla="*/ 0 w 33854"/>
                <a:gd name="connsiteY0" fmla="*/ 123514 h 123514"/>
                <a:gd name="connsiteX1" fmla="*/ 11406 w 33854"/>
                <a:gd name="connsiteY1" fmla="*/ 97146 h 123514"/>
                <a:gd name="connsiteX2" fmla="*/ 22460 w 33854"/>
                <a:gd name="connsiteY2" fmla="*/ 1 h 123514"/>
                <a:gd name="connsiteX3" fmla="*/ 33854 w 33854"/>
                <a:gd name="connsiteY3" fmla="*/ 96421 h 123514"/>
                <a:gd name="connsiteX0" fmla="*/ 0 w 33854"/>
                <a:gd name="connsiteY0" fmla="*/ 123514 h 123514"/>
                <a:gd name="connsiteX1" fmla="*/ 11406 w 33854"/>
                <a:gd name="connsiteY1" fmla="*/ 97146 h 123514"/>
                <a:gd name="connsiteX2" fmla="*/ 22460 w 33854"/>
                <a:gd name="connsiteY2" fmla="*/ 1 h 123514"/>
                <a:gd name="connsiteX3" fmla="*/ 33854 w 33854"/>
                <a:gd name="connsiteY3" fmla="*/ 96421 h 123514"/>
                <a:gd name="connsiteX0" fmla="*/ 0 w 33854"/>
                <a:gd name="connsiteY0" fmla="*/ 123514 h 123514"/>
                <a:gd name="connsiteX1" fmla="*/ 11406 w 33854"/>
                <a:gd name="connsiteY1" fmla="*/ 97146 h 123514"/>
                <a:gd name="connsiteX2" fmla="*/ 22460 w 33854"/>
                <a:gd name="connsiteY2" fmla="*/ 1 h 123514"/>
                <a:gd name="connsiteX3" fmla="*/ 33854 w 33854"/>
                <a:gd name="connsiteY3" fmla="*/ 96421 h 123514"/>
                <a:gd name="connsiteX0" fmla="*/ 0 w 33854"/>
                <a:gd name="connsiteY0" fmla="*/ 123514 h 123514"/>
                <a:gd name="connsiteX1" fmla="*/ 11406 w 33854"/>
                <a:gd name="connsiteY1" fmla="*/ 97146 h 123514"/>
                <a:gd name="connsiteX2" fmla="*/ 22460 w 33854"/>
                <a:gd name="connsiteY2" fmla="*/ 1 h 123514"/>
                <a:gd name="connsiteX3" fmla="*/ 33854 w 33854"/>
                <a:gd name="connsiteY3" fmla="*/ 96421 h 123514"/>
                <a:gd name="connsiteX0" fmla="*/ 0 w 33854"/>
                <a:gd name="connsiteY0" fmla="*/ 123514 h 123514"/>
                <a:gd name="connsiteX1" fmla="*/ 11406 w 33854"/>
                <a:gd name="connsiteY1" fmla="*/ 97146 h 123514"/>
                <a:gd name="connsiteX2" fmla="*/ 22460 w 33854"/>
                <a:gd name="connsiteY2" fmla="*/ 1 h 123514"/>
                <a:gd name="connsiteX3" fmla="*/ 33854 w 33854"/>
                <a:gd name="connsiteY3" fmla="*/ 96421 h 123514"/>
                <a:gd name="connsiteX0" fmla="*/ 0 w 33854"/>
                <a:gd name="connsiteY0" fmla="*/ 123514 h 123514"/>
                <a:gd name="connsiteX1" fmla="*/ 11406 w 33854"/>
                <a:gd name="connsiteY1" fmla="*/ 97146 h 123514"/>
                <a:gd name="connsiteX2" fmla="*/ 22460 w 33854"/>
                <a:gd name="connsiteY2" fmla="*/ 1 h 123514"/>
                <a:gd name="connsiteX3" fmla="*/ 33854 w 33854"/>
                <a:gd name="connsiteY3" fmla="*/ 96421 h 123514"/>
                <a:gd name="connsiteX0" fmla="*/ 0 w 22448"/>
                <a:gd name="connsiteY0" fmla="*/ 97146 h 97146"/>
                <a:gd name="connsiteX1" fmla="*/ 11054 w 22448"/>
                <a:gd name="connsiteY1" fmla="*/ 1 h 97146"/>
                <a:gd name="connsiteX2" fmla="*/ 22448 w 22448"/>
                <a:gd name="connsiteY2" fmla="*/ 96421 h 97146"/>
                <a:gd name="connsiteX0" fmla="*/ 0 w 11394"/>
                <a:gd name="connsiteY0" fmla="*/ 1 h 96421"/>
                <a:gd name="connsiteX1" fmla="*/ 11394 w 11394"/>
                <a:gd name="connsiteY1" fmla="*/ 96421 h 96421"/>
                <a:gd name="connsiteX0" fmla="*/ 0 w 16727"/>
                <a:gd name="connsiteY0" fmla="*/ 1 h 90872"/>
                <a:gd name="connsiteX1" fmla="*/ 16727 w 16727"/>
                <a:gd name="connsiteY1" fmla="*/ 90872 h 90872"/>
                <a:gd name="connsiteX0" fmla="*/ 0 w 5442"/>
                <a:gd name="connsiteY0" fmla="*/ 1 h 97808"/>
                <a:gd name="connsiteX1" fmla="*/ 5442 w 5442"/>
                <a:gd name="connsiteY1" fmla="*/ 97808 h 97808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284"/>
                <a:gd name="connsiteY0" fmla="*/ 0 h 10473"/>
                <a:gd name="connsiteX1" fmla="*/ 10284 w 10284"/>
                <a:gd name="connsiteY1" fmla="*/ 10473 h 10473"/>
                <a:gd name="connsiteX0" fmla="*/ 0 w 20263"/>
                <a:gd name="connsiteY0" fmla="*/ 0 h 10237"/>
                <a:gd name="connsiteX1" fmla="*/ 20263 w 20263"/>
                <a:gd name="connsiteY1" fmla="*/ 10237 h 10237"/>
                <a:gd name="connsiteX0" fmla="*/ 0 w 20850"/>
                <a:gd name="connsiteY0" fmla="*/ 0 h 6880"/>
                <a:gd name="connsiteX1" fmla="*/ 20850 w 20850"/>
                <a:gd name="connsiteY1" fmla="*/ 6880 h 6880"/>
                <a:gd name="connsiteX0" fmla="*/ 0 w 41179"/>
                <a:gd name="connsiteY0" fmla="*/ 0 h 11195"/>
                <a:gd name="connsiteX1" fmla="*/ 41179 w 41179"/>
                <a:gd name="connsiteY1" fmla="*/ 11195 h 11195"/>
                <a:gd name="connsiteX0" fmla="*/ 0 w 41179"/>
                <a:gd name="connsiteY0" fmla="*/ 0 h 11195"/>
                <a:gd name="connsiteX1" fmla="*/ 41179 w 41179"/>
                <a:gd name="connsiteY1" fmla="*/ 11195 h 11195"/>
                <a:gd name="connsiteX0" fmla="*/ 0 w 41179"/>
                <a:gd name="connsiteY0" fmla="*/ 0 h 11195"/>
                <a:gd name="connsiteX1" fmla="*/ 19214 w 41179"/>
                <a:gd name="connsiteY1" fmla="*/ 3548 h 11195"/>
                <a:gd name="connsiteX2" fmla="*/ 41179 w 41179"/>
                <a:gd name="connsiteY2" fmla="*/ 11195 h 11195"/>
                <a:gd name="connsiteX0" fmla="*/ 0 w 41179"/>
                <a:gd name="connsiteY0" fmla="*/ 8344 h 19539"/>
                <a:gd name="connsiteX1" fmla="*/ 29982 w 41179"/>
                <a:gd name="connsiteY1" fmla="*/ 216 h 19539"/>
                <a:gd name="connsiteX2" fmla="*/ 41179 w 41179"/>
                <a:gd name="connsiteY2" fmla="*/ 19539 h 19539"/>
                <a:gd name="connsiteX0" fmla="*/ 0 w 41179"/>
                <a:gd name="connsiteY0" fmla="*/ 8425 h 19620"/>
                <a:gd name="connsiteX1" fmla="*/ 29982 w 41179"/>
                <a:gd name="connsiteY1" fmla="*/ 297 h 19620"/>
                <a:gd name="connsiteX2" fmla="*/ 41179 w 41179"/>
                <a:gd name="connsiteY2" fmla="*/ 19620 h 19620"/>
                <a:gd name="connsiteX0" fmla="*/ 0 w 41179"/>
                <a:gd name="connsiteY0" fmla="*/ 8158 h 19353"/>
                <a:gd name="connsiteX1" fmla="*/ 29982 w 41179"/>
                <a:gd name="connsiteY1" fmla="*/ 30 h 19353"/>
                <a:gd name="connsiteX2" fmla="*/ 41179 w 41179"/>
                <a:gd name="connsiteY2" fmla="*/ 19353 h 19353"/>
                <a:gd name="connsiteX0" fmla="*/ 0 w 41179"/>
                <a:gd name="connsiteY0" fmla="*/ 9146 h 20341"/>
                <a:gd name="connsiteX1" fmla="*/ 29982 w 41179"/>
                <a:gd name="connsiteY1" fmla="*/ 1018 h 20341"/>
                <a:gd name="connsiteX2" fmla="*/ 41179 w 41179"/>
                <a:gd name="connsiteY2" fmla="*/ 20341 h 20341"/>
                <a:gd name="connsiteX0" fmla="*/ 0 w 41179"/>
                <a:gd name="connsiteY0" fmla="*/ 9146 h 20341"/>
                <a:gd name="connsiteX1" fmla="*/ 29982 w 41179"/>
                <a:gd name="connsiteY1" fmla="*/ 1018 h 20341"/>
                <a:gd name="connsiteX2" fmla="*/ 41179 w 41179"/>
                <a:gd name="connsiteY2" fmla="*/ 20341 h 20341"/>
                <a:gd name="connsiteX0" fmla="*/ 0 w 41249"/>
                <a:gd name="connsiteY0" fmla="*/ 0 h 21124"/>
                <a:gd name="connsiteX1" fmla="*/ 30052 w 41249"/>
                <a:gd name="connsiteY1" fmla="*/ 1801 h 21124"/>
                <a:gd name="connsiteX2" fmla="*/ 41249 w 41249"/>
                <a:gd name="connsiteY2" fmla="*/ 21124 h 21124"/>
                <a:gd name="connsiteX0" fmla="*/ 0 w 41249"/>
                <a:gd name="connsiteY0" fmla="*/ 0 h 21124"/>
                <a:gd name="connsiteX1" fmla="*/ 30052 w 41249"/>
                <a:gd name="connsiteY1" fmla="*/ 1801 h 21124"/>
                <a:gd name="connsiteX2" fmla="*/ 41249 w 41249"/>
                <a:gd name="connsiteY2" fmla="*/ 21124 h 21124"/>
                <a:gd name="connsiteX0" fmla="*/ 0 w 20838"/>
                <a:gd name="connsiteY0" fmla="*/ 6572 h 19422"/>
                <a:gd name="connsiteX1" fmla="*/ 9641 w 20838"/>
                <a:gd name="connsiteY1" fmla="*/ 99 h 19422"/>
                <a:gd name="connsiteX2" fmla="*/ 20838 w 20838"/>
                <a:gd name="connsiteY2" fmla="*/ 19422 h 19422"/>
                <a:gd name="connsiteX0" fmla="*/ 0 w 20838"/>
                <a:gd name="connsiteY0" fmla="*/ 7171 h 20021"/>
                <a:gd name="connsiteX1" fmla="*/ 9641 w 20838"/>
                <a:gd name="connsiteY1" fmla="*/ 698 h 20021"/>
                <a:gd name="connsiteX2" fmla="*/ 20838 w 20838"/>
                <a:gd name="connsiteY2" fmla="*/ 20021 h 20021"/>
                <a:gd name="connsiteX0" fmla="*/ 0 w 20697"/>
                <a:gd name="connsiteY0" fmla="*/ 7096 h 20038"/>
                <a:gd name="connsiteX1" fmla="*/ 9500 w 20697"/>
                <a:gd name="connsiteY1" fmla="*/ 715 h 20038"/>
                <a:gd name="connsiteX2" fmla="*/ 20697 w 20697"/>
                <a:gd name="connsiteY2" fmla="*/ 20038 h 20038"/>
                <a:gd name="connsiteX0" fmla="*/ 0 w 20697"/>
                <a:gd name="connsiteY0" fmla="*/ 6383 h 19325"/>
                <a:gd name="connsiteX1" fmla="*/ 9500 w 20697"/>
                <a:gd name="connsiteY1" fmla="*/ 2 h 19325"/>
                <a:gd name="connsiteX2" fmla="*/ 20697 w 20697"/>
                <a:gd name="connsiteY2" fmla="*/ 19325 h 19325"/>
                <a:gd name="connsiteX0" fmla="*/ 0 w 20697"/>
                <a:gd name="connsiteY0" fmla="*/ 6474 h 19416"/>
                <a:gd name="connsiteX1" fmla="*/ 10133 w 20697"/>
                <a:gd name="connsiteY1" fmla="*/ 1 h 19416"/>
                <a:gd name="connsiteX2" fmla="*/ 20697 w 20697"/>
                <a:gd name="connsiteY2" fmla="*/ 19416 h 19416"/>
                <a:gd name="connsiteX0" fmla="*/ 0 w 20697"/>
                <a:gd name="connsiteY0" fmla="*/ 6474 h 19416"/>
                <a:gd name="connsiteX1" fmla="*/ 10133 w 20697"/>
                <a:gd name="connsiteY1" fmla="*/ 1 h 19416"/>
                <a:gd name="connsiteX2" fmla="*/ 20697 w 20697"/>
                <a:gd name="connsiteY2" fmla="*/ 19416 h 19416"/>
                <a:gd name="connsiteX0" fmla="*/ 0 w 20697"/>
                <a:gd name="connsiteY0" fmla="*/ 6474 h 19416"/>
                <a:gd name="connsiteX1" fmla="*/ 10133 w 20697"/>
                <a:gd name="connsiteY1" fmla="*/ 1 h 19416"/>
                <a:gd name="connsiteX2" fmla="*/ 20697 w 20697"/>
                <a:gd name="connsiteY2" fmla="*/ 19416 h 19416"/>
                <a:gd name="connsiteX0" fmla="*/ 0 w 20697"/>
                <a:gd name="connsiteY0" fmla="*/ 8955 h 21897"/>
                <a:gd name="connsiteX1" fmla="*/ 10063 w 20697"/>
                <a:gd name="connsiteY1" fmla="*/ 0 h 21897"/>
                <a:gd name="connsiteX2" fmla="*/ 20697 w 20697"/>
                <a:gd name="connsiteY2" fmla="*/ 21897 h 21897"/>
                <a:gd name="connsiteX0" fmla="*/ 0 w 20697"/>
                <a:gd name="connsiteY0" fmla="*/ 8955 h 21897"/>
                <a:gd name="connsiteX1" fmla="*/ 10063 w 20697"/>
                <a:gd name="connsiteY1" fmla="*/ 0 h 21897"/>
                <a:gd name="connsiteX2" fmla="*/ 20697 w 20697"/>
                <a:gd name="connsiteY2" fmla="*/ 21897 h 21897"/>
                <a:gd name="connsiteX0" fmla="*/ 0 w 20697"/>
                <a:gd name="connsiteY0" fmla="*/ 8864 h 21806"/>
                <a:gd name="connsiteX1" fmla="*/ 10063 w 20697"/>
                <a:gd name="connsiteY1" fmla="*/ 1 h 21806"/>
                <a:gd name="connsiteX2" fmla="*/ 20697 w 20697"/>
                <a:gd name="connsiteY2" fmla="*/ 21806 h 21806"/>
                <a:gd name="connsiteX0" fmla="*/ 0 w 20697"/>
                <a:gd name="connsiteY0" fmla="*/ 8864 h 21806"/>
                <a:gd name="connsiteX1" fmla="*/ 10063 w 20697"/>
                <a:gd name="connsiteY1" fmla="*/ 1 h 21806"/>
                <a:gd name="connsiteX2" fmla="*/ 20697 w 20697"/>
                <a:gd name="connsiteY2" fmla="*/ 21806 h 21806"/>
                <a:gd name="connsiteX0" fmla="*/ 0 w 20697"/>
                <a:gd name="connsiteY0" fmla="*/ 8864 h 21806"/>
                <a:gd name="connsiteX1" fmla="*/ 10063 w 20697"/>
                <a:gd name="connsiteY1" fmla="*/ 1 h 21806"/>
                <a:gd name="connsiteX2" fmla="*/ 20697 w 20697"/>
                <a:gd name="connsiteY2" fmla="*/ 21806 h 21806"/>
                <a:gd name="connsiteX0" fmla="*/ 0 w 20697"/>
                <a:gd name="connsiteY0" fmla="*/ 8864 h 21806"/>
                <a:gd name="connsiteX1" fmla="*/ 10063 w 20697"/>
                <a:gd name="connsiteY1" fmla="*/ 1 h 21806"/>
                <a:gd name="connsiteX2" fmla="*/ 20697 w 20697"/>
                <a:gd name="connsiteY2" fmla="*/ 21806 h 21806"/>
                <a:gd name="connsiteX0" fmla="*/ 0 w 20697"/>
                <a:gd name="connsiteY0" fmla="*/ 8864 h 21806"/>
                <a:gd name="connsiteX1" fmla="*/ 10063 w 20697"/>
                <a:gd name="connsiteY1" fmla="*/ 1 h 21806"/>
                <a:gd name="connsiteX2" fmla="*/ 20697 w 20697"/>
                <a:gd name="connsiteY2" fmla="*/ 21806 h 21806"/>
                <a:gd name="connsiteX0" fmla="*/ 0 w 20697"/>
                <a:gd name="connsiteY0" fmla="*/ 8864 h 21806"/>
                <a:gd name="connsiteX1" fmla="*/ 10063 w 20697"/>
                <a:gd name="connsiteY1" fmla="*/ 1 h 21806"/>
                <a:gd name="connsiteX2" fmla="*/ 20697 w 20697"/>
                <a:gd name="connsiteY2" fmla="*/ 21806 h 21806"/>
                <a:gd name="connsiteX0" fmla="*/ 0 w 20697"/>
                <a:gd name="connsiteY0" fmla="*/ 8867 h 21809"/>
                <a:gd name="connsiteX1" fmla="*/ 10063 w 20697"/>
                <a:gd name="connsiteY1" fmla="*/ 4 h 21809"/>
                <a:gd name="connsiteX2" fmla="*/ 20697 w 20697"/>
                <a:gd name="connsiteY2" fmla="*/ 21809 h 21809"/>
                <a:gd name="connsiteX0" fmla="*/ 0 w 20697"/>
                <a:gd name="connsiteY0" fmla="*/ 8958 h 21900"/>
                <a:gd name="connsiteX1" fmla="*/ 10204 w 20697"/>
                <a:gd name="connsiteY1" fmla="*/ 3 h 21900"/>
                <a:gd name="connsiteX2" fmla="*/ 20697 w 20697"/>
                <a:gd name="connsiteY2" fmla="*/ 21900 h 21900"/>
                <a:gd name="connsiteX0" fmla="*/ 0 w 20697"/>
                <a:gd name="connsiteY0" fmla="*/ 8957 h 21899"/>
                <a:gd name="connsiteX1" fmla="*/ 10204 w 20697"/>
                <a:gd name="connsiteY1" fmla="*/ 2 h 21899"/>
                <a:gd name="connsiteX2" fmla="*/ 20697 w 20697"/>
                <a:gd name="connsiteY2" fmla="*/ 21899 h 21899"/>
                <a:gd name="connsiteX0" fmla="*/ 0 w 20697"/>
                <a:gd name="connsiteY0" fmla="*/ 8956 h 21898"/>
                <a:gd name="connsiteX1" fmla="*/ 10204 w 20697"/>
                <a:gd name="connsiteY1" fmla="*/ 1 h 21898"/>
                <a:gd name="connsiteX2" fmla="*/ 20697 w 20697"/>
                <a:gd name="connsiteY2" fmla="*/ 21898 h 21898"/>
                <a:gd name="connsiteX0" fmla="*/ 0 w 20697"/>
                <a:gd name="connsiteY0" fmla="*/ 8956 h 21898"/>
                <a:gd name="connsiteX1" fmla="*/ 10204 w 20697"/>
                <a:gd name="connsiteY1" fmla="*/ 1 h 21898"/>
                <a:gd name="connsiteX2" fmla="*/ 20697 w 20697"/>
                <a:gd name="connsiteY2" fmla="*/ 21898 h 21898"/>
                <a:gd name="connsiteX0" fmla="*/ 0 w 20697"/>
                <a:gd name="connsiteY0" fmla="*/ 8956 h 21898"/>
                <a:gd name="connsiteX1" fmla="*/ 10204 w 20697"/>
                <a:gd name="connsiteY1" fmla="*/ 1 h 21898"/>
                <a:gd name="connsiteX2" fmla="*/ 20697 w 20697"/>
                <a:gd name="connsiteY2" fmla="*/ 21898 h 21898"/>
                <a:gd name="connsiteX0" fmla="*/ 0 w 19289"/>
                <a:gd name="connsiteY0" fmla="*/ 3067 h 26950"/>
                <a:gd name="connsiteX1" fmla="*/ 8796 w 19289"/>
                <a:gd name="connsiteY1" fmla="*/ 5053 h 26950"/>
                <a:gd name="connsiteX2" fmla="*/ 19289 w 19289"/>
                <a:gd name="connsiteY2" fmla="*/ 26950 h 26950"/>
                <a:gd name="connsiteX0" fmla="*/ 0 w 19289"/>
                <a:gd name="connsiteY0" fmla="*/ 414 h 24297"/>
                <a:gd name="connsiteX1" fmla="*/ 8796 w 19289"/>
                <a:gd name="connsiteY1" fmla="*/ 2400 h 24297"/>
                <a:gd name="connsiteX2" fmla="*/ 19289 w 19289"/>
                <a:gd name="connsiteY2" fmla="*/ 24297 h 24297"/>
                <a:gd name="connsiteX0" fmla="*/ 0 w 19289"/>
                <a:gd name="connsiteY0" fmla="*/ 0 h 23883"/>
                <a:gd name="connsiteX1" fmla="*/ 19289 w 19289"/>
                <a:gd name="connsiteY1" fmla="*/ 23883 h 23883"/>
                <a:gd name="connsiteX0" fmla="*/ 0 w 20204"/>
                <a:gd name="connsiteY0" fmla="*/ 0 h 24435"/>
                <a:gd name="connsiteX1" fmla="*/ 20204 w 20204"/>
                <a:gd name="connsiteY1" fmla="*/ 24435 h 24435"/>
                <a:gd name="connsiteX0" fmla="*/ 0 w 20204"/>
                <a:gd name="connsiteY0" fmla="*/ 0 h 24435"/>
                <a:gd name="connsiteX1" fmla="*/ 20204 w 20204"/>
                <a:gd name="connsiteY1" fmla="*/ 24435 h 24435"/>
                <a:gd name="connsiteX0" fmla="*/ 0 w 20204"/>
                <a:gd name="connsiteY0" fmla="*/ 0 h 24435"/>
                <a:gd name="connsiteX1" fmla="*/ 20204 w 20204"/>
                <a:gd name="connsiteY1" fmla="*/ 24435 h 24435"/>
                <a:gd name="connsiteX0" fmla="*/ 0 w 20204"/>
                <a:gd name="connsiteY0" fmla="*/ 0 h 24435"/>
                <a:gd name="connsiteX1" fmla="*/ 20204 w 20204"/>
                <a:gd name="connsiteY1" fmla="*/ 24435 h 24435"/>
                <a:gd name="connsiteX0" fmla="*/ 0 w 20204"/>
                <a:gd name="connsiteY0" fmla="*/ 0 h 24435"/>
                <a:gd name="connsiteX1" fmla="*/ 20204 w 20204"/>
                <a:gd name="connsiteY1" fmla="*/ 24435 h 24435"/>
                <a:gd name="connsiteX0" fmla="*/ 0 w 20415"/>
                <a:gd name="connsiteY0" fmla="*/ 0 h 24343"/>
                <a:gd name="connsiteX1" fmla="*/ 20415 w 20415"/>
                <a:gd name="connsiteY1" fmla="*/ 24343 h 24343"/>
                <a:gd name="connsiteX0" fmla="*/ 0 w 20485"/>
                <a:gd name="connsiteY0" fmla="*/ 0 h 24527"/>
                <a:gd name="connsiteX1" fmla="*/ 20485 w 20485"/>
                <a:gd name="connsiteY1" fmla="*/ 24527 h 24527"/>
                <a:gd name="connsiteX0" fmla="*/ 0 w 20485"/>
                <a:gd name="connsiteY0" fmla="*/ 0 h 24527"/>
                <a:gd name="connsiteX1" fmla="*/ 20485 w 20485"/>
                <a:gd name="connsiteY1" fmla="*/ 24527 h 24527"/>
                <a:gd name="connsiteX0" fmla="*/ 0 w 20346"/>
                <a:gd name="connsiteY0" fmla="*/ 0 h 18551"/>
                <a:gd name="connsiteX1" fmla="*/ 20346 w 20346"/>
                <a:gd name="connsiteY1" fmla="*/ 18551 h 18551"/>
                <a:gd name="connsiteX0" fmla="*/ 0 w 20346"/>
                <a:gd name="connsiteY0" fmla="*/ 0 h 18551"/>
                <a:gd name="connsiteX1" fmla="*/ 20346 w 20346"/>
                <a:gd name="connsiteY1" fmla="*/ 18551 h 18551"/>
                <a:gd name="connsiteX0" fmla="*/ 0 w 20346"/>
                <a:gd name="connsiteY0" fmla="*/ 0 h 18551"/>
                <a:gd name="connsiteX1" fmla="*/ 20346 w 20346"/>
                <a:gd name="connsiteY1" fmla="*/ 18551 h 18551"/>
                <a:gd name="connsiteX0" fmla="*/ 0 w 20346"/>
                <a:gd name="connsiteY0" fmla="*/ 0 h 18551"/>
                <a:gd name="connsiteX1" fmla="*/ 20346 w 20346"/>
                <a:gd name="connsiteY1" fmla="*/ 18551 h 18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346" h="18551">
                  <a:moveTo>
                    <a:pt x="0" y="0"/>
                  </a:moveTo>
                  <a:cubicBezTo>
                    <a:pt x="8451" y="-37"/>
                    <a:pt x="15964" y="8291"/>
                    <a:pt x="20346" y="18551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cxnSp>
        <p:nvCxnSpPr>
          <p:cNvPr id="33" name="Straight Connector 32"/>
          <p:cNvCxnSpPr/>
          <p:nvPr/>
        </p:nvCxnSpPr>
        <p:spPr bwMode="auto">
          <a:xfrm flipV="1">
            <a:off x="886967" y="1677444"/>
            <a:ext cx="7370064" cy="1828800"/>
          </a:xfrm>
          <a:prstGeom prst="lin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43403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7</a:t>
            </a:fld>
            <a:endParaRPr lang="en-US"/>
          </a:p>
        </p:txBody>
      </p:sp>
      <p:pic>
        <p:nvPicPr>
          <p:cNvPr id="893954" name="Picture 89395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6" y="164926"/>
            <a:ext cx="1417261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4688" y="1088351"/>
            <a:ext cx="4951792" cy="3594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245" y="1164114"/>
            <a:ext cx="302725" cy="207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867" y="2207061"/>
            <a:ext cx="303103" cy="2838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52" name="Picture 89395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4688" y="2207498"/>
            <a:ext cx="7937694" cy="3594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4688" y="2639632"/>
            <a:ext cx="6520671" cy="3594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4688" y="4860899"/>
            <a:ext cx="7787182" cy="3969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165" y="4974240"/>
            <a:ext cx="283805" cy="2077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44674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6207" y="76200"/>
            <a:ext cx="3552943" cy="4343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4688" y="3630232"/>
            <a:ext cx="2721513" cy="3968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9188" y="3071780"/>
            <a:ext cx="7768620" cy="4343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161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8</a:t>
            </a:fld>
            <a:endParaRPr lang="en-US"/>
          </a:p>
        </p:txBody>
      </p:sp>
      <p:pic>
        <p:nvPicPr>
          <p:cNvPr id="14" name="Picture 1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4" y="340290"/>
            <a:ext cx="1417264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4688" y="1447800"/>
            <a:ext cx="4951792" cy="3594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0692" y="76200"/>
            <a:ext cx="3797893" cy="9069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245" y="1523563"/>
            <a:ext cx="302725" cy="207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867" y="2566510"/>
            <a:ext cx="303103" cy="2838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4688" y="2566947"/>
            <a:ext cx="7087227" cy="3594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4688" y="3048000"/>
            <a:ext cx="2777471" cy="3967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4688" y="4191000"/>
            <a:ext cx="7787182" cy="3969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165" y="4304341"/>
            <a:ext cx="283805" cy="2077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633984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716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9</a:t>
            </a:fld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2" y="152400"/>
            <a:ext cx="1417267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" name="Picture 1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850" y="1469077"/>
            <a:ext cx="8789742" cy="3776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03158" y="1867422"/>
            <a:ext cx="2192229" cy="4162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2934" y="3070880"/>
            <a:ext cx="7067083" cy="4342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6611" y="2402971"/>
            <a:ext cx="4555681" cy="3402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44006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651" y="5161682"/>
            <a:ext cx="8368844" cy="4160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97" y="4795380"/>
            <a:ext cx="3459203" cy="3028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6335" y="51148"/>
            <a:ext cx="4669497" cy="4729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6316" y="609600"/>
            <a:ext cx="7901230" cy="3595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2752" y="3943967"/>
            <a:ext cx="5651374" cy="3776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6073" y="6125982"/>
            <a:ext cx="6651164" cy="3593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5672958"/>
            <a:ext cx="7784461" cy="3593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5399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0.0"/>
  <p:tag name="BULLETTYPE" val="6"/>
  <p:tag name="RESPCOUNTERSTYLE" val="1"/>
  <p:tag name="INPUTSOURCE" val="1"/>
  <p:tag name="BACKUPMAINTENANCE" val="7"/>
  <p:tag name="ROTATIONINTERVAL" val="2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50"/>
  <p:tag name="AUTOADJUSTPARTRANGE" val="True"/>
  <p:tag name="FIBNUMRESULTS" val="5"/>
  <p:tag name="PRRESPONSE2" val="9"/>
  <p:tag name="PRRESPONSE6" val="5"/>
  <p:tag name="PRRESPONSE10" val="1"/>
  <p:tag name="SHOWBARVISIBLE" val="True"/>
  <p:tag name="ANSWERNOWTEXT" val="Answer Now"/>
  <p:tag name="COUNTDOWNSECONDS" val="1"/>
  <p:tag name="CHARTVALUEFORMAT" val="0%"/>
  <p:tag name="STDCHART" val="1"/>
  <p:tag name="BUBBLESIZEVISIBLE" val="True"/>
  <p:tag name="CUSTOMCELLBACKCOLOR1" val="-657956"/>
  <p:tag name="DISPLAYNAME" val="True"/>
  <p:tag name="AUTOSIZEGRID" val="True"/>
  <p:tag name="RESETCHARTS" val="True"/>
  <p:tag name="ALLOWUSERFEEDBACK" val="True"/>
  <p:tag name="ZEROBASED" val="False"/>
  <p:tag name="FIBINCLUDEOTHER" val="True"/>
  <p:tag name="PRRESPONSE4" val="7"/>
  <p:tag name="PRRESPONSE9" val="2"/>
  <p:tag name="EXPANDSHOWBAR" val="True"/>
  <p:tag name="RESPCOUNTERFORMAT" val="0"/>
  <p:tag name="BACKUPSESSIONS" val="True"/>
  <p:tag name="PARTICIPANTSINLEADERBOARD" val="5"/>
  <p:tag name="DEFAULTNUMTEAMS" val="5"/>
  <p:tag name="USESCHEMECOLORS" val="False"/>
  <p:tag name="GRIDPOSITION" val="4"/>
  <p:tag name="MULTIRESPDIVISOR" val="1"/>
  <p:tag name="REALTIMEBACKUPPATH" val="(None)"/>
  <p:tag name="FIBDISPLAYKEYWORDS" val="True"/>
  <p:tag name="PRRESPONSE7" val="4"/>
  <p:tag name="TPVERSION" val="2008"/>
  <p:tag name="RESPTABLESTYLE" val="1"/>
  <p:tag name="REVIEWONLY" val="False"/>
  <p:tag name="BUBBLEGROUPING" val="3"/>
  <p:tag name="DISPLAYDEVICENUMBER" val="True"/>
  <p:tag name="CHARTCOLORS" val="0"/>
  <p:tag name="REALTIMEBACKUP" val="False"/>
  <p:tag name="PRRESPONSE1" val="10"/>
  <p:tag name="MMPROD_NEXTUNIQUEID" val="10008"/>
  <p:tag name="COUNTDOWNSTYLE" val="-1"/>
  <p:tag name="AUTOUPDATEALIASES" val="True"/>
  <p:tag name="CUSTOMCELLBACKCOLOR2" val="-13395457"/>
  <p:tag name="POLLINGCYCLE" val="2"/>
  <p:tag name="CHARTSCALE" val="True"/>
  <p:tag name="PRRESPONSE5" val="6"/>
  <p:tag name="ANSWERNOWSTYLE" val="-1"/>
  <p:tag name="MAXRESPONDERS" val="5"/>
  <p:tag name="GRIDOPACITY" val="90"/>
  <p:tag name="CORRECTPOINTVALUE" val="100"/>
  <p:tag name="PRRESPONSE8" val="3"/>
  <p:tag name="ALLOWDUPLICATES" val="False"/>
  <p:tag name="CUSTOMCELLBACKCOLOR3" val="-268652"/>
  <p:tag name="ADVANCEDSETTINGSVIEW" val="True"/>
  <p:tag name="USESECONDARYMONITOR" val="False"/>
  <p:tag name="CUSTOMGRIDBACKCOLOR" val="-2830136"/>
  <p:tag name="FIBDISPLAYRESULTS" val="True"/>
  <p:tag name="AUTOADVANCE" val="False"/>
  <p:tag name="INCLUDEPPT" val="True"/>
  <p:tag name="BUBBLENAMEVISIBLE" val="True"/>
  <p:tag name="PRRESPONSE3" val="8"/>
  <p:tag name="NUMRESPONSES" val="1"/>
  <p:tag name="INCLUDENONRESPONDERS" val="False"/>
  <p:tag name="GRIDROTATIONINTERVAL" val="1"/>
  <p:tag name="DELIMITERS" val="3.1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37855&quot;&gt;&lt;property id=&quot;20148&quot; value=&quot;5&quot;/&gt;&lt;property id=&quot;20300&quot; value=&quot;Slide 1&quot;/&gt;&lt;property id=&quot;20307&quot; value=&quot;333&quot;/&gt;&lt;/object&gt;&lt;object type=&quot;3&quot; unique_id=&quot;37857&quot;&gt;&lt;property id=&quot;20148&quot; value=&quot;5&quot;/&gt;&lt;property id=&quot;20300&quot; value=&quot;Slide 2&quot;/&gt;&lt;property id=&quot;20307&quot; value=&quot;335&quot;/&gt;&lt;/object&gt;&lt;object type=&quot;3&quot; unique_id=&quot;38197&quot;&gt;&lt;property id=&quot;20148&quot; value=&quot;5&quot;/&gt;&lt;property id=&quot;20300&quot; value=&quot;Slide 36&quot;/&gt;&lt;property id=&quot;20307&quot; value=&quot;353&quot;/&gt;&lt;/object&gt;&lt;object type=&quot;3&quot; unique_id=&quot;38230&quot;&gt;&lt;property id=&quot;20148&quot; value=&quot;5&quot;/&gt;&lt;property id=&quot;20300&quot; value=&quot;Slide 33&quot;/&gt;&lt;property id=&quot;20307&quot; value=&quot;354&quot;/&gt;&lt;/object&gt;&lt;object type=&quot;3&quot; unique_id=&quot;38285&quot;&gt;&lt;property id=&quot;20148&quot; value=&quot;5&quot;/&gt;&lt;property id=&quot;20300&quot; value=&quot;Slide 4&quot;/&gt;&lt;property id=&quot;20307&quot; value=&quot;355&quot;/&gt;&lt;/object&gt;&lt;object type=&quot;3&quot; unique_id=&quot;38376&quot;&gt;&lt;property id=&quot;20148&quot; value=&quot;5&quot;/&gt;&lt;property id=&quot;20300&quot; value=&quot;Slide 10&quot;/&gt;&lt;property id=&quot;20307&quot; value=&quot;356&quot;/&gt;&lt;/object&gt;&lt;object type=&quot;3&quot; unique_id=&quot;38378&quot;&gt;&lt;property id=&quot;20148&quot; value=&quot;5&quot;/&gt;&lt;property id=&quot;20300&quot; value=&quot;Slide 11&quot;/&gt;&lt;property id=&quot;20307&quot; value=&quot;358&quot;/&gt;&lt;/object&gt;&lt;object type=&quot;3&quot; unique_id=&quot;38379&quot;&gt;&lt;property id=&quot;20148&quot; value=&quot;5&quot;/&gt;&lt;property id=&quot;20300&quot; value=&quot;Slide 12&quot;/&gt;&lt;property id=&quot;20307&quot; value=&quot;359&quot;/&gt;&lt;/object&gt;&lt;object type=&quot;3&quot; unique_id=&quot;38422&quot;&gt;&lt;property id=&quot;20148&quot; value=&quot;5&quot;/&gt;&lt;property id=&quot;20300&quot; value=&quot;Slide 13&quot;/&gt;&lt;property id=&quot;20307&quot; value=&quot;360&quot;/&gt;&lt;/object&gt;&lt;object type=&quot;3&quot; unique_id=&quot;38498&quot;&gt;&lt;property id=&quot;20148&quot; value=&quot;5&quot;/&gt;&lt;property id=&quot;20300&quot; value=&quot;Slide 14&quot;/&gt;&lt;property id=&quot;20307&quot; value=&quot;361&quot;/&gt;&lt;/object&gt;&lt;object type=&quot;3&quot; unique_id=&quot;38563&quot;&gt;&lt;property id=&quot;20148&quot; value=&quot;5&quot;/&gt;&lt;property id=&quot;20300&quot; value=&quot;Slide 15&quot;/&gt;&lt;property id=&quot;20307&quot; value=&quot;362&quot;/&gt;&lt;/object&gt;&lt;object type=&quot;3&quot; unique_id=&quot;38564&quot;&gt;&lt;property id=&quot;20148&quot; value=&quot;5&quot;/&gt;&lt;property id=&quot;20300&quot; value=&quot;Slide 16&quot;/&gt;&lt;property id=&quot;20307&quot; value=&quot;363&quot;/&gt;&lt;/object&gt;&lt;object type=&quot;3&quot; unique_id=&quot;38619&quot;&gt;&lt;property id=&quot;20148&quot; value=&quot;5&quot;/&gt;&lt;property id=&quot;20300&quot; value=&quot;Slide 34&quot;/&gt;&lt;property id=&quot;20307&quot; value=&quot;364&quot;/&gt;&lt;/object&gt;&lt;object type=&quot;3&quot; unique_id=&quot;38715&quot;&gt;&lt;property id=&quot;20148&quot; value=&quot;5&quot;/&gt;&lt;property id=&quot;20300&quot; value=&quot;Slide 3&quot;/&gt;&lt;property id=&quot;20307&quot; value=&quot;365&quot;/&gt;&lt;/object&gt;&lt;object type=&quot;3&quot; unique_id=&quot;38793&quot;&gt;&lt;property id=&quot;20148&quot; value=&quot;5&quot;/&gt;&lt;property id=&quot;20300&quot; value=&quot;Slide 17&quot;/&gt;&lt;property id=&quot;20307&quot; value=&quot;366&quot;/&gt;&lt;/object&gt;&lt;object type=&quot;3&quot; unique_id=&quot;39014&quot;&gt;&lt;property id=&quot;20148&quot; value=&quot;5&quot;/&gt;&lt;property id=&quot;20300&quot; value=&quot;Slide 22&quot;/&gt;&lt;property id=&quot;20307&quot; value=&quot;367&quot;/&gt;&lt;/object&gt;&lt;object type=&quot;3&quot; unique_id=&quot;39120&quot;&gt;&lt;property id=&quot;20148&quot; value=&quot;5&quot;/&gt;&lt;property id=&quot;20300&quot; value=&quot;Slide 25&quot;/&gt;&lt;property id=&quot;20307&quot; value=&quot;369&quot;/&gt;&lt;/object&gt;&lt;object type=&quot;3&quot; unique_id=&quot;39121&quot;&gt;&lt;property id=&quot;20148&quot; value=&quot;5&quot;/&gt;&lt;property id=&quot;20300&quot; value=&quot;Slide 26&quot;/&gt;&lt;property id=&quot;20307&quot; value=&quot;368&quot;/&gt;&lt;/object&gt;&lt;object type=&quot;3&quot; unique_id=&quot;39306&quot;&gt;&lt;property id=&quot;20148&quot; value=&quot;5&quot;/&gt;&lt;property id=&quot;20300&quot; value=&quot;Slide 23&quot;/&gt;&lt;property id=&quot;20307&quot; value=&quot;370&quot;/&gt;&lt;/object&gt;&lt;object type=&quot;3&quot; unique_id=&quot;39307&quot;&gt;&lt;property id=&quot;20148&quot; value=&quot;5&quot;/&gt;&lt;property id=&quot;20300&quot; value=&quot;Slide 24&quot;/&gt;&lt;property id=&quot;20307&quot; value=&quot;371&quot;/&gt;&lt;/object&gt;&lt;object type=&quot;3&quot; unique_id=&quot;39558&quot;&gt;&lt;property id=&quot;20148&quot; value=&quot;5&quot;/&gt;&lt;property id=&quot;20300&quot; value=&quot;Slide 27&quot;/&gt;&lt;property id=&quot;20307&quot; value=&quot;372&quot;/&gt;&lt;/object&gt;&lt;object type=&quot;3&quot; unique_id=&quot;39775&quot;&gt;&lt;property id=&quot;20148&quot; value=&quot;5&quot;/&gt;&lt;property id=&quot;20300&quot; value=&quot;Slide 29&quot;/&gt;&lt;property id=&quot;20307&quot; value=&quot;375&quot;/&gt;&lt;/object&gt;&lt;object type=&quot;3&quot; unique_id=&quot;39888&quot;&gt;&lt;property id=&quot;20148&quot; value=&quot;5&quot;/&gt;&lt;property id=&quot;20300&quot; value=&quot;Slide 30&quot;/&gt;&lt;property id=&quot;20307&quot; value=&quot;376&quot;/&gt;&lt;/object&gt;&lt;object type=&quot;3&quot; unique_id=&quot;39889&quot;&gt;&lt;property id=&quot;20148&quot; value=&quot;5&quot;/&gt;&lt;property id=&quot;20300&quot; value=&quot;Slide 31&quot;/&gt;&lt;property id=&quot;20307&quot; value=&quot;377&quot;/&gt;&lt;/object&gt;&lt;object type=&quot;3&quot; unique_id=&quot;39980&quot;&gt;&lt;property id=&quot;20148&quot; value=&quot;5&quot;/&gt;&lt;property id=&quot;20300&quot; value=&quot;Slide 32&quot;/&gt;&lt;property id=&quot;20307&quot; value=&quot;378&quot;/&gt;&lt;/object&gt;&lt;object type=&quot;3&quot; unique_id=&quot;40012&quot;&gt;&lt;property id=&quot;20148&quot; value=&quot;5&quot;/&gt;&lt;property id=&quot;20300&quot; value=&quot;Slide 28&quot;/&gt;&lt;property id=&quot;20307&quot; value=&quot;379&quot;/&gt;&lt;/object&gt;&lt;object type=&quot;3&quot; unique_id=&quot;40328&quot;&gt;&lt;property id=&quot;20148&quot; value=&quot;5&quot;/&gt;&lt;property id=&quot;20300&quot; value=&quot;Slide 5&quot;/&gt;&lt;property id=&quot;20307&quot; value=&quot;380&quot;/&gt;&lt;/object&gt;&lt;object type=&quot;3&quot; unique_id=&quot;40457&quot;&gt;&lt;property id=&quot;20148&quot; value=&quot;5&quot;/&gt;&lt;property id=&quot;20300&quot; value=&quot;Slide 6&quot;/&gt;&lt;property id=&quot;20307&quot; value=&quot;381&quot;/&gt;&lt;/object&gt;&lt;object type=&quot;3&quot; unique_id=&quot;40623&quot;&gt;&lt;property id=&quot;20148&quot; value=&quot;5&quot;/&gt;&lt;property id=&quot;20300&quot; value=&quot;Slide 7&quot;/&gt;&lt;property id=&quot;20307&quot; value=&quot;382&quot;/&gt;&lt;/object&gt;&lt;object type=&quot;3&quot; unique_id=&quot;40624&quot;&gt;&lt;property id=&quot;20148&quot; value=&quot;5&quot;/&gt;&lt;property id=&quot;20300&quot; value=&quot;Slide 9&quot;/&gt;&lt;property id=&quot;20307&quot; value=&quot;383&quot;/&gt;&lt;/object&gt;&lt;object type=&quot;3&quot; unique_id=&quot;40730&quot;&gt;&lt;property id=&quot;20148&quot; value=&quot;5&quot;/&gt;&lt;property id=&quot;20300&quot; value=&quot;Slide 8&quot;/&gt;&lt;property id=&quot;20307&quot; value=&quot;384&quot;/&gt;&lt;/object&gt;&lt;object type=&quot;3&quot; unique_id=&quot;41307&quot;&gt;&lt;property id=&quot;20148&quot; value=&quot;5&quot;/&gt;&lt;property id=&quot;20300&quot; value=&quot;Slide 37&quot;/&gt;&lt;property id=&quot;20307&quot; value=&quot;385&quot;/&gt;&lt;/object&gt;&lt;object type=&quot;3&quot; unique_id=&quot;41308&quot;&gt;&lt;property id=&quot;20148&quot; value=&quot;5&quot;/&gt;&lt;property id=&quot;20300&quot; value=&quot;Slide 38&quot;/&gt;&lt;property id=&quot;20307&quot; value=&quot;386&quot;/&gt;&lt;/object&gt;&lt;object type=&quot;3&quot; unique_id=&quot;41309&quot;&gt;&lt;property id=&quot;20148&quot; value=&quot;5&quot;/&gt;&lt;property id=&quot;20300&quot; value=&quot;Slide 40&quot;/&gt;&lt;property id=&quot;20307&quot; value=&quot;387&quot;/&gt;&lt;/object&gt;&lt;object type=&quot;3&quot; unique_id=&quot;41310&quot;&gt;&lt;property id=&quot;20148&quot; value=&quot;5&quot;/&gt;&lt;property id=&quot;20300&quot; value=&quot;Slide 41&quot;/&gt;&lt;property id=&quot;20307&quot; value=&quot;388&quot;/&gt;&lt;/object&gt;&lt;object type=&quot;3&quot; unique_id=&quot;41991&quot;&gt;&lt;property id=&quot;20148&quot; value=&quot;5&quot;/&gt;&lt;property id=&quot;20300&quot; value=&quot;Slide 35&quot;/&gt;&lt;property id=&quot;20307&quot; value=&quot;389&quot;/&gt;&lt;/object&gt;&lt;object type=&quot;3&quot; unique_id=&quot;44438&quot;&gt;&lt;property id=&quot;20148&quot; value=&quot;5&quot;/&gt;&lt;property id=&quot;20300&quot; value=&quot;Slide 42&quot;/&gt;&lt;property id=&quot;20307&quot; value=&quot;398&quot;/&gt;&lt;/object&gt;&lt;object type=&quot;3&quot; unique_id=&quot;44595&quot;&gt;&lt;property id=&quot;20148&quot; value=&quot;5&quot;/&gt;&lt;property id=&quot;20300&quot; value=&quot;Slide 39&quot;/&gt;&lt;property id=&quot;20307&quot; value=&quot;399&quot;/&gt;&lt;/object&gt;&lt;object type=&quot;3&quot; unique_id=&quot;44756&quot;&gt;&lt;property id=&quot;20148&quot; value=&quot;5&quot;/&gt;&lt;property id=&quot;20300&quot; value=&quot;Slide 18&quot;/&gt;&lt;property id=&quot;20307&quot; value=&quot;400&quot;/&gt;&lt;/object&gt;&lt;object type=&quot;3&quot; unique_id=&quot;44921&quot;&gt;&lt;property id=&quot;20148&quot; value=&quot;5&quot;/&gt;&lt;property id=&quot;20300&quot; value=&quot;Slide 19&quot;/&gt;&lt;property id=&quot;20307&quot; value=&quot;401&quot;/&gt;&lt;/object&gt;&lt;object type=&quot;3&quot; unique_id=&quot;44922&quot;&gt;&lt;property id=&quot;20148&quot; value=&quot;5&quot;/&gt;&lt;property id=&quot;20300&quot; value=&quot;Slide 20&quot;/&gt;&lt;property id=&quot;20307&quot; value=&quot;402&quot;/&gt;&lt;/object&gt;&lt;object type=&quot;3&quot; unique_id=&quot;45052&quot;&gt;&lt;property id=&quot;20148&quot; value=&quot;5&quot;/&gt;&lt;property id=&quot;20300&quot; value=&quot;Slide 21&quot;/&gt;&lt;property id=&quot;20307&quot; value=&quot;403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hoose {\color{blue}blue}, {\color[rgb]{0,.8,0}green} or {\color[rgb]{1,0,1}purple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3253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GENERAL RU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03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verywhere else, $f$ {\color{blue}is} differentiab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4"/>
  <p:tag name="PICTUREFILESIZE" val="27168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Hi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376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f multiplicty one, $f$ is {\color{red}not} differentiab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3"/>
  <p:tag name="PICTUREFILESIZE" val="3179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{blue}f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hich of the following is the graph of $f'$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5"/>
  <p:tag name="PICTUREFILESIZE" val="3306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graph of ${\color{blue}f}$ is shown abov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1"/>
  <p:tag name="PICTUREFILESIZE" val="2436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80-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5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hoose {\color{red}red}, {\color[rgb]{0,.8,0}green} or {\color[rgb]{1,0,1}purple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6"/>
  <p:tag name="PICTUREFILESIZE" val="2222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80-3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54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{blue}f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reehand} a sketch of the graph of $f'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7"/>
  <p:tag name="PICTUREFILESIZE" val="2907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graph of ${\color{blue}f}$ is shown abov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1"/>
  <p:tag name="PICTUREFILESIZE" val="2436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n your graph,&#10;{\color[rgb]{1,0,1}indicate} $1$ and $-1$ 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6"/>
  <p:tag name="PICTUREFILESIZE" val="2695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horizontal axi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1427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{blue}f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80-4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73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{\color{blue}which} of the numbers $-3,-2,-1,0,1,2,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3"/>
  <p:tag name="PICTUREFILESIZE" val="3035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graph of ${\color{blue}f}$ is shown abov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1"/>
  <p:tag name="PICTUREFILESIZE" val="2436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34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$f$ {\color{red}not} differentiabl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790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{\color{blue}which} of the numbers $-3,-2,-1,0,1,2,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3"/>
  <p:tag name="PICTUREFILESIZE" val="3035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$f$ {\color{red}not} continuous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1460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{\color{blue}which} of the numbers $-3,-2,-1,0,1,2,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3"/>
  <p:tag name="PICTUREFILESIZE" val="3035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$f$ {\color{red}not} defined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313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80-5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62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80-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7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graphs of $f$, $f'$ and $f''$ are shown abov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4"/>
  <p:tag name="PICTUREFILESIZE" val="3319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tate} the color of $f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15897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color of $f'$ and the color of $f''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0"/>
  <p:tag name="PICTUREFILESIZE" val="2416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hich is which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331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80-6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74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What} is the domain of $f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079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{red}f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Using the definition of the derivative, 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0"/>
  <p:tag name="PICTUREFILESIZE" val="3144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using the quartic binomial formul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5"/>
  <p:tag name="PICTUREFILESIZE" val="2662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What} is the domain of the derivative $f'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2"/>
  <p:tag name="PICTUREFILESIZE" val="3199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f(t)=2t^4+4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381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f'(t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319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a+b)^4=a^4+4a^3b+6a^2b^2+4ab^3+b^4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1"/>
  <p:tag name="PICTUREFILESIZE" val="29319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80-7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3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hich of the following is the graph of $f'$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5"/>
  <p:tag name="PICTUREFILESIZE" val="3306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What} is the domain of $f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079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\displaystyle{f(q)=\frac{-1+2q}{4+q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856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Using the definition of the derivativ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5"/>
  <p:tag name="PICTUREFILESIZE" val="2868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f'(q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3347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What} is the domain of the derivative $f'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2"/>
  <p:tag name="PICTUREFILESIZE" val="3199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graph of ${\color{blue}f}$ is shown abov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1"/>
  <p:tag name="PICTUREFILESIZE" val="24364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80-8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52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Hint}: {\color[rgb]{1,0,1}Determine}&#10;the (maximal) intervals wher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575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^2+2x+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832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ketch} the graph of $y=x^2+2x+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4"/>
  <p:tag name="PICTUREFILESIZE" val="2793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positive and negativ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19043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numbers $x$ where $x^2+2x+2$ has a roo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3"/>
  <p:tag name="PICTUREFILESIZE" val="30973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GENERAL RU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03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&#10;$g(x)=|x^2+2x+2|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17899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{\color{blue}which} numbers is $g$ {\color{red}not} differentiabl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8"/>
  <p:tag name="PICTUREFILESIZE" val="3257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ketch} the graph of $y=g(x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9"/>
  <p:tag name="PICTUREFILESIZE" val="24606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verywhere else, $g$ {\color{blue}is} differentiab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2"/>
  <p:tag name="PICTUREFILESIZE" val="2717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f multiplicty one, $g$ is {\color{red}not} differentiab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2"/>
  <p:tag name="PICTUREFILESIZE" val="3182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80-9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856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{\color{blue}which} numbers is $f$ {\color{red}not} differentiabl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9"/>
  <p:tag name="PICTUREFILESIZE" val="3250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&#10;$f(x)=|x^3+2x^2+2x|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1"/>
  <p:tag name="PICTUREFILESIZE" val="19239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y=x^3+2x^2+2x$ is hard to graph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7"/>
  <p:tag name="PICTUREFILESIZE" val="25758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but} you don't have to; just {\color[rgb]{1,0,1}use} the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2"/>
  <p:tag name="PICTUREFILESIZE" val="2626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numbers $x$ where $x^3+2x^2+2x$ has a roo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2696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>
            <a:alpha val="0"/>
          </a:schemeClr>
        </a:solidFill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>
            <a:alpha val="0"/>
          </a:schemeClr>
        </a:solidFill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8802</TotalTime>
  <Words>22</Words>
  <Application>Microsoft Office PowerPoint</Application>
  <PresentationFormat>On-screen Show (4:3)</PresentationFormat>
  <Paragraphs>15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1129</cp:revision>
  <dcterms:created xsi:type="dcterms:W3CDTF">2008-09-20T13:47:00Z</dcterms:created>
  <dcterms:modified xsi:type="dcterms:W3CDTF">2012-08-28T21:20:59Z</dcterms:modified>
</cp:coreProperties>
</file>