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333" r:id="rId2"/>
    <p:sldId id="334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6" r:id="rId11"/>
    <p:sldId id="347" r:id="rId12"/>
  </p:sldIdLst>
  <p:sldSz cx="9144000" cy="6858000" type="screen4x3"/>
  <p:notesSz cx="7315200" cy="9601200"/>
  <p:embeddedFontLst>
    <p:embeddedFont>
      <p:font typeface="CMSY8" pitchFamily="34" charset="0"/>
      <p:regular r:id="rId14"/>
    </p:embeddedFont>
    <p:embeddedFont>
      <p:font typeface="CMMI8" pitchFamily="34" charset="0"/>
      <p:regular r:id="rId15"/>
    </p:embeddedFont>
    <p:embeddedFont>
      <p:font typeface="LCMSS8" pitchFamily="34" charset="0"/>
      <p:regular r:id="rId16"/>
    </p:embeddedFont>
  </p:embeddedFontLst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9309" autoAdjust="0"/>
  </p:normalViewPr>
  <p:slideViewPr>
    <p:cSldViewPr>
      <p:cViewPr>
        <p:scale>
          <a:sx n="75" d="100"/>
          <a:sy n="75" d="100"/>
        </p:scale>
        <p:origin x="-10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DDFFF19C-B180-4440-8F9D-AA4E67606C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01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9A14C-7CC2-4222-B2E1-47EF23DF66B3}" type="slidenum">
              <a:rPr lang="en-US"/>
              <a:pPr/>
              <a:t>1</a:t>
            </a:fld>
            <a:endParaRPr lang="en-US"/>
          </a:p>
        </p:txBody>
      </p:sp>
      <p:sp>
        <p:nvSpPr>
          <p:cNvPr id="94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FF19C-B180-4440-8F9D-AA4E67606C5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7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51D5D-3474-4B49-82B2-D4FF4F28E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3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DCC9E-FEA8-43FA-B356-8A9E557EDF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4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F1EAC-34E1-4468-87C0-FB5EA20530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1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F145C-DEDB-4E51-8129-D6694489AD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4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EEAF1-040F-4DDA-B848-871E34DE2C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4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FF311-F3E4-48E3-AEBB-FCF1AB4ADA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5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85623-E809-495C-AFB1-31CCF642CE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4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FD92A-DF3D-420E-9329-59A24022BB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1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21407-F9ED-4A83-B33E-558C721F25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6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07C4A-EC5B-4D5A-A1CD-703834C559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0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0DACF-BE3E-427F-B14B-092C12C469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1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5E884E-A583-4030-A48C-83910593747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26" Type="http://schemas.openxmlformats.org/officeDocument/2006/relationships/image" Target="../media/image12.png"/><Relationship Id="rId3" Type="http://schemas.openxmlformats.org/officeDocument/2006/relationships/tags" Target="../tags/tag116.xml"/><Relationship Id="rId21" Type="http://schemas.openxmlformats.org/officeDocument/2006/relationships/image" Target="../media/image84.png"/><Relationship Id="rId34" Type="http://schemas.openxmlformats.org/officeDocument/2006/relationships/image" Target="../media/image94.png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5" Type="http://schemas.openxmlformats.org/officeDocument/2006/relationships/image" Target="../media/image88.png"/><Relationship Id="rId33" Type="http://schemas.openxmlformats.org/officeDocument/2006/relationships/image" Target="../media/image93.png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image" Target="../media/image83.png"/><Relationship Id="rId29" Type="http://schemas.openxmlformats.org/officeDocument/2006/relationships/image" Target="../media/image53.png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image" Target="../media/image87.png"/><Relationship Id="rId32" Type="http://schemas.openxmlformats.org/officeDocument/2006/relationships/image" Target="../media/image92.png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23" Type="http://schemas.openxmlformats.org/officeDocument/2006/relationships/image" Target="../media/image86.png"/><Relationship Id="rId28" Type="http://schemas.openxmlformats.org/officeDocument/2006/relationships/image" Target="../media/image90.png"/><Relationship Id="rId36" Type="http://schemas.openxmlformats.org/officeDocument/2006/relationships/image" Target="../media/image95.png"/><Relationship Id="rId10" Type="http://schemas.openxmlformats.org/officeDocument/2006/relationships/tags" Target="../tags/tag12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1.png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image" Target="../media/image85.png"/><Relationship Id="rId27" Type="http://schemas.openxmlformats.org/officeDocument/2006/relationships/image" Target="../media/image89.png"/><Relationship Id="rId30" Type="http://schemas.openxmlformats.org/officeDocument/2006/relationships/image" Target="../media/image13.png"/><Relationship Id="rId35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tags" Target="../tags/tag149.xml"/><Relationship Id="rId26" Type="http://schemas.openxmlformats.org/officeDocument/2006/relationships/image" Target="../media/image99.png"/><Relationship Id="rId39" Type="http://schemas.openxmlformats.org/officeDocument/2006/relationships/image" Target="../media/image110.png"/><Relationship Id="rId3" Type="http://schemas.openxmlformats.org/officeDocument/2006/relationships/tags" Target="../tags/tag134.xml"/><Relationship Id="rId21" Type="http://schemas.openxmlformats.org/officeDocument/2006/relationships/tags" Target="../tags/tag152.xml"/><Relationship Id="rId34" Type="http://schemas.openxmlformats.org/officeDocument/2006/relationships/image" Target="../media/image106.png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tags" Target="../tags/tag148.xml"/><Relationship Id="rId25" Type="http://schemas.openxmlformats.org/officeDocument/2006/relationships/image" Target="../media/image98.png"/><Relationship Id="rId33" Type="http://schemas.openxmlformats.org/officeDocument/2006/relationships/image" Target="../media/image105.png"/><Relationship Id="rId38" Type="http://schemas.openxmlformats.org/officeDocument/2006/relationships/image" Target="../media/image13.png"/><Relationship Id="rId2" Type="http://schemas.openxmlformats.org/officeDocument/2006/relationships/tags" Target="../tags/tag133.xml"/><Relationship Id="rId16" Type="http://schemas.openxmlformats.org/officeDocument/2006/relationships/tags" Target="../tags/tag147.xml"/><Relationship Id="rId20" Type="http://schemas.openxmlformats.org/officeDocument/2006/relationships/tags" Target="../tags/tag151.xml"/><Relationship Id="rId29" Type="http://schemas.openxmlformats.org/officeDocument/2006/relationships/image" Target="../media/image101.png"/><Relationship Id="rId41" Type="http://schemas.openxmlformats.org/officeDocument/2006/relationships/image" Target="../media/image111.png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24" Type="http://schemas.openxmlformats.org/officeDocument/2006/relationships/image" Target="../media/image97.png"/><Relationship Id="rId32" Type="http://schemas.openxmlformats.org/officeDocument/2006/relationships/image" Target="../media/image104.png"/><Relationship Id="rId37" Type="http://schemas.openxmlformats.org/officeDocument/2006/relationships/image" Target="../media/image109.png"/><Relationship Id="rId40" Type="http://schemas.openxmlformats.org/officeDocument/2006/relationships/image" Target="../media/image1.png"/><Relationship Id="rId5" Type="http://schemas.openxmlformats.org/officeDocument/2006/relationships/tags" Target="../tags/tag136.xml"/><Relationship Id="rId15" Type="http://schemas.openxmlformats.org/officeDocument/2006/relationships/tags" Target="../tags/tag146.xml"/><Relationship Id="rId23" Type="http://schemas.openxmlformats.org/officeDocument/2006/relationships/image" Target="../media/image96.png"/><Relationship Id="rId28" Type="http://schemas.openxmlformats.org/officeDocument/2006/relationships/image" Target="../media/image12.png"/><Relationship Id="rId36" Type="http://schemas.openxmlformats.org/officeDocument/2006/relationships/image" Target="../media/image108.png"/><Relationship Id="rId10" Type="http://schemas.openxmlformats.org/officeDocument/2006/relationships/tags" Target="../tags/tag141.xml"/><Relationship Id="rId19" Type="http://schemas.openxmlformats.org/officeDocument/2006/relationships/tags" Target="../tags/tag150.xml"/><Relationship Id="rId31" Type="http://schemas.openxmlformats.org/officeDocument/2006/relationships/image" Target="../media/image103.png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00.png"/><Relationship Id="rId30" Type="http://schemas.openxmlformats.org/officeDocument/2006/relationships/image" Target="../media/image102.png"/><Relationship Id="rId35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image" Target="../media/image4.png"/><Relationship Id="rId3" Type="http://schemas.openxmlformats.org/officeDocument/2006/relationships/tags" Target="../tags/tag7.xml"/><Relationship Id="rId21" Type="http://schemas.openxmlformats.org/officeDocument/2006/relationships/image" Target="../media/image7.png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3.png"/><Relationship Id="rId2" Type="http://schemas.openxmlformats.org/officeDocument/2006/relationships/tags" Target="../tags/tag6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image" Target="../media/image1.png"/><Relationship Id="rId5" Type="http://schemas.openxmlformats.org/officeDocument/2006/relationships/tags" Target="../tags/tag9.xml"/><Relationship Id="rId15" Type="http://schemas.openxmlformats.org/officeDocument/2006/relationships/notesSlide" Target="../notesSlides/notesSlide2.xml"/><Relationship Id="rId23" Type="http://schemas.openxmlformats.org/officeDocument/2006/relationships/image" Target="../media/image9.png"/><Relationship Id="rId10" Type="http://schemas.openxmlformats.org/officeDocument/2006/relationships/tags" Target="../tags/tag14.xml"/><Relationship Id="rId19" Type="http://schemas.openxmlformats.org/officeDocument/2006/relationships/image" Target="../media/image5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7.png"/><Relationship Id="rId3" Type="http://schemas.openxmlformats.org/officeDocument/2006/relationships/tags" Target="../tags/tag20.xml"/><Relationship Id="rId21" Type="http://schemas.openxmlformats.org/officeDocument/2006/relationships/image" Target="../media/image12.png"/><Relationship Id="rId34" Type="http://schemas.openxmlformats.org/officeDocument/2006/relationships/image" Target="../media/image24.pn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image" Target="../media/image16.png"/><Relationship Id="rId33" Type="http://schemas.openxmlformats.org/officeDocument/2006/relationships/image" Target="../media/image23.png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image" Target="../media/image11.png"/><Relationship Id="rId29" Type="http://schemas.openxmlformats.org/officeDocument/2006/relationships/image" Target="../media/image20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image" Target="../media/image15.png"/><Relationship Id="rId32" Type="http://schemas.openxmlformats.org/officeDocument/2006/relationships/image" Target="../media/image22.png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10" Type="http://schemas.openxmlformats.org/officeDocument/2006/relationships/tags" Target="../tags/tag27.xml"/><Relationship Id="rId19" Type="http://schemas.openxmlformats.org/officeDocument/2006/relationships/image" Target="../media/image10.png"/><Relationship Id="rId31" Type="http://schemas.openxmlformats.org/officeDocument/2006/relationships/image" Target="../media/image21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image" Target="../media/image13.png"/><Relationship Id="rId27" Type="http://schemas.openxmlformats.org/officeDocument/2006/relationships/image" Target="../media/image18.png"/><Relationship Id="rId30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tags" Target="../tags/tag37.xml"/><Relationship Id="rId21" Type="http://schemas.openxmlformats.org/officeDocument/2006/relationships/image" Target="../media/image31.png"/><Relationship Id="rId7" Type="http://schemas.openxmlformats.org/officeDocument/2006/relationships/tags" Target="../tags/tag4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2.png"/><Relationship Id="rId2" Type="http://schemas.openxmlformats.org/officeDocument/2006/relationships/tags" Target="../tags/tag36.xml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image" Target="../media/image27.png"/><Relationship Id="rId10" Type="http://schemas.openxmlformats.org/officeDocument/2006/relationships/tags" Target="../tags/tag44.xml"/><Relationship Id="rId19" Type="http://schemas.openxmlformats.org/officeDocument/2006/relationships/image" Target="../media/image13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../media/image26.png"/><Relationship Id="rId2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34.png"/><Relationship Id="rId18" Type="http://schemas.openxmlformats.org/officeDocument/2006/relationships/image" Target="../media/image38.png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33.png"/><Relationship Id="rId17" Type="http://schemas.openxmlformats.org/officeDocument/2006/relationships/image" Target="../media/image37.png"/><Relationship Id="rId2" Type="http://schemas.openxmlformats.org/officeDocument/2006/relationships/tags" Target="../tags/tag47.xml"/><Relationship Id="rId16" Type="http://schemas.openxmlformats.org/officeDocument/2006/relationships/image" Target="../media/image36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32.png"/><Relationship Id="rId5" Type="http://schemas.openxmlformats.org/officeDocument/2006/relationships/tags" Target="../tags/tag5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image" Target="../media/image41.png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image" Target="../media/image40.png"/><Relationship Id="rId17" Type="http://schemas.openxmlformats.org/officeDocument/2006/relationships/image" Target="../media/image44.png"/><Relationship Id="rId2" Type="http://schemas.openxmlformats.org/officeDocument/2006/relationships/tags" Target="../tags/tag56.xml"/><Relationship Id="rId16" Type="http://schemas.openxmlformats.org/officeDocument/2006/relationships/image" Target="../media/image1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../media/image39.png"/><Relationship Id="rId5" Type="http://schemas.openxmlformats.org/officeDocument/2006/relationships/tags" Target="../tags/tag59.xml"/><Relationship Id="rId15" Type="http://schemas.openxmlformats.org/officeDocument/2006/relationships/image" Target="../media/image43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tags" Target="../tags/tag66.xml"/><Relationship Id="rId21" Type="http://schemas.openxmlformats.org/officeDocument/2006/relationships/image" Target="../media/image49.png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tags" Target="../tags/tag6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8.png"/><Relationship Id="rId29" Type="http://schemas.openxmlformats.org/officeDocument/2006/relationships/image" Target="../media/image1.pn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image" Target="../media/image52.pn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image" Target="../media/image51.png"/><Relationship Id="rId28" Type="http://schemas.openxmlformats.org/officeDocument/2006/relationships/image" Target="../media/image13.png"/><Relationship Id="rId10" Type="http://schemas.openxmlformats.org/officeDocument/2006/relationships/tags" Target="../tags/tag73.xml"/><Relationship Id="rId19" Type="http://schemas.openxmlformats.org/officeDocument/2006/relationships/image" Target="../media/image47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image" Target="../media/image50.png"/><Relationship Id="rId27" Type="http://schemas.openxmlformats.org/officeDocument/2006/relationships/image" Target="../media/image12.png"/><Relationship Id="rId30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image" Target="../media/image59.png"/><Relationship Id="rId26" Type="http://schemas.openxmlformats.org/officeDocument/2006/relationships/image" Target="../media/image64.png"/><Relationship Id="rId3" Type="http://schemas.openxmlformats.org/officeDocument/2006/relationships/tags" Target="../tags/tag81.xml"/><Relationship Id="rId21" Type="http://schemas.openxmlformats.org/officeDocument/2006/relationships/image" Target="../media/image62.png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image" Target="../media/image58.png"/><Relationship Id="rId25" Type="http://schemas.openxmlformats.org/officeDocument/2006/relationships/image" Target="../media/image1.png"/><Relationship Id="rId2" Type="http://schemas.openxmlformats.org/officeDocument/2006/relationships/tags" Target="../tags/tag80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image" Target="../media/image13.png"/><Relationship Id="rId5" Type="http://schemas.openxmlformats.org/officeDocument/2006/relationships/tags" Target="../tags/tag83.xml"/><Relationship Id="rId15" Type="http://schemas.openxmlformats.org/officeDocument/2006/relationships/image" Target="../media/image56.png"/><Relationship Id="rId23" Type="http://schemas.openxmlformats.org/officeDocument/2006/relationships/image" Target="../media/image12.png"/><Relationship Id="rId10" Type="http://schemas.openxmlformats.org/officeDocument/2006/relationships/tags" Target="../tags/tag88.xml"/><Relationship Id="rId19" Type="http://schemas.openxmlformats.org/officeDocument/2006/relationships/image" Target="../media/image60.png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26" Type="http://schemas.openxmlformats.org/officeDocument/2006/relationships/image" Target="../media/image13.png"/><Relationship Id="rId39" Type="http://schemas.openxmlformats.org/officeDocument/2006/relationships/image" Target="../media/image79.png"/><Relationship Id="rId3" Type="http://schemas.openxmlformats.org/officeDocument/2006/relationships/tags" Target="../tags/tag94.xml"/><Relationship Id="rId21" Type="http://schemas.openxmlformats.org/officeDocument/2006/relationships/tags" Target="../tags/tag112.xml"/><Relationship Id="rId34" Type="http://schemas.openxmlformats.org/officeDocument/2006/relationships/image" Target="../media/image74.png"/><Relationship Id="rId42" Type="http://schemas.openxmlformats.org/officeDocument/2006/relationships/image" Target="../media/image82.png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image" Target="../media/image66.png"/><Relationship Id="rId33" Type="http://schemas.openxmlformats.org/officeDocument/2006/relationships/image" Target="../media/image73.png"/><Relationship Id="rId38" Type="http://schemas.openxmlformats.org/officeDocument/2006/relationships/image" Target="../media/image78.png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0" Type="http://schemas.openxmlformats.org/officeDocument/2006/relationships/tags" Target="../tags/tag111.xml"/><Relationship Id="rId29" Type="http://schemas.openxmlformats.org/officeDocument/2006/relationships/image" Target="../media/image69.png"/><Relationship Id="rId41" Type="http://schemas.openxmlformats.org/officeDocument/2006/relationships/image" Target="../media/image81.pn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24" Type="http://schemas.openxmlformats.org/officeDocument/2006/relationships/image" Target="../media/image65.png"/><Relationship Id="rId32" Type="http://schemas.openxmlformats.org/officeDocument/2006/relationships/image" Target="../media/image72.png"/><Relationship Id="rId37" Type="http://schemas.openxmlformats.org/officeDocument/2006/relationships/image" Target="../media/image77.png"/><Relationship Id="rId40" Type="http://schemas.openxmlformats.org/officeDocument/2006/relationships/image" Target="../media/image80.png"/><Relationship Id="rId5" Type="http://schemas.openxmlformats.org/officeDocument/2006/relationships/tags" Target="../tags/tag96.xml"/><Relationship Id="rId15" Type="http://schemas.openxmlformats.org/officeDocument/2006/relationships/tags" Target="../tags/tag10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68.png"/><Relationship Id="rId36" Type="http://schemas.openxmlformats.org/officeDocument/2006/relationships/image" Target="../media/image76.png"/><Relationship Id="rId10" Type="http://schemas.openxmlformats.org/officeDocument/2006/relationships/tags" Target="../tags/tag101.xml"/><Relationship Id="rId19" Type="http://schemas.openxmlformats.org/officeDocument/2006/relationships/tags" Target="../tags/tag110.xml"/><Relationship Id="rId31" Type="http://schemas.openxmlformats.org/officeDocument/2006/relationships/image" Target="../media/image71.png"/><Relationship Id="rId44" Type="http://schemas.openxmlformats.org/officeDocument/2006/relationships/image" Target="../media/image1.png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tags" Target="../tags/tag113.xml"/><Relationship Id="rId27" Type="http://schemas.openxmlformats.org/officeDocument/2006/relationships/image" Target="../media/image67.png"/><Relationship Id="rId30" Type="http://schemas.openxmlformats.org/officeDocument/2006/relationships/image" Target="../media/image70.png"/><Relationship Id="rId35" Type="http://schemas.openxmlformats.org/officeDocument/2006/relationships/image" Target="../media/image75.png"/><Relationship Id="rId4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2A76-75E4-42A3-850D-CE32C3F763F4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Derivatives of exponential functions</a:t>
            </a:r>
          </a:p>
        </p:txBody>
      </p:sp>
      <p:sp>
        <p:nvSpPr>
          <p:cNvPr id="820234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LCMSS8"/>
              </a:rPr>
              <a:t>A</a:t>
            </a:r>
            <a:r>
              <a:rPr lang="en-US" smtClean="0">
                <a:latin typeface="CMMI8"/>
              </a:rPr>
              <a:t>A</a:t>
            </a:r>
            <a:r>
              <a:rPr lang="en-US" smtClean="0">
                <a:latin typeface="CMSY8"/>
              </a:rPr>
              <a:t>A</a:t>
            </a:r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583" y="3327052"/>
            <a:ext cx="1001170" cy="2641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9" y="72143"/>
            <a:ext cx="1644052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900" y="50800"/>
            <a:ext cx="7254044" cy="3593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363" y="495300"/>
            <a:ext cx="8103878" cy="359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379" y="898461"/>
            <a:ext cx="8594227" cy="3207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364" y="1242613"/>
            <a:ext cx="7423191" cy="3399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81" y="1623613"/>
            <a:ext cx="8802846" cy="377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778" y="4466110"/>
            <a:ext cx="302732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87" y="3323711"/>
            <a:ext cx="8862287" cy="3401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81" y="3710538"/>
            <a:ext cx="8634782" cy="3026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029" y="4383624"/>
            <a:ext cx="2607326" cy="3026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5012900"/>
            <a:ext cx="303110" cy="283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549" y="4993914"/>
            <a:ext cx="7802363" cy="340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1976" y="5367141"/>
            <a:ext cx="2513124" cy="3026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81" y="2022176"/>
            <a:ext cx="8803241" cy="3400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81" y="2413000"/>
            <a:ext cx="6990084" cy="3026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56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1153" y="2768600"/>
            <a:ext cx="3497228" cy="4561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500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11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152400"/>
            <a:ext cx="1644055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" name="Picture 5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100" y="1524000"/>
            <a:ext cx="7859947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7813" y="139700"/>
            <a:ext cx="6157179" cy="302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7055" y="504285"/>
            <a:ext cx="7048672" cy="3594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100" y="1885712"/>
            <a:ext cx="6992241" cy="3594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78" y="1590300"/>
            <a:ext cx="302733" cy="2074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7683" y="2355612"/>
            <a:ext cx="2777562" cy="3401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2567" y="2359393"/>
            <a:ext cx="170500" cy="2841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8223" y="2758866"/>
            <a:ext cx="264844" cy="2841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7683" y="3180757"/>
            <a:ext cx="3835319" cy="340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3197592"/>
            <a:ext cx="378067" cy="2838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7683" y="3619515"/>
            <a:ext cx="3778269" cy="3400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3629393"/>
            <a:ext cx="378067" cy="2838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7683" y="4044002"/>
            <a:ext cx="2569607" cy="340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0235" y="4107634"/>
            <a:ext cx="302832" cy="2075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100" y="5091752"/>
            <a:ext cx="7859947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0" y="5101645"/>
            <a:ext cx="303111" cy="283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100" y="5508045"/>
            <a:ext cx="8445422" cy="3593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5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7683" y="2755883"/>
            <a:ext cx="2890938" cy="340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18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9" y="176784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6529" y="88900"/>
            <a:ext cx="5404031" cy="434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6" y="1730196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6529" y="1704796"/>
            <a:ext cx="5405558" cy="3776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" y="5216569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6529" y="5054600"/>
            <a:ext cx="6405631" cy="5101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3" y="3463049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6529" y="3109054"/>
            <a:ext cx="6178886" cy="9829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688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0182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7454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5107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836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89" y="313750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7500" y="288350"/>
            <a:ext cx="4251251" cy="359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89" y="2314406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11" y="2858864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09" y="3531950"/>
            <a:ext cx="283808" cy="207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47" y="4045894"/>
            <a:ext cx="321270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880" y="2857558"/>
            <a:ext cx="8686800" cy="356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880" y="2244150"/>
            <a:ext cx="8387647" cy="3560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880" y="4063516"/>
            <a:ext cx="8686443" cy="3560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880" y="3454942"/>
            <a:ext cx="8237509" cy="356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7306" y="1190050"/>
            <a:ext cx="4158250" cy="3776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0585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7389" y="631250"/>
            <a:ext cx="4421357" cy="453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733" y="5015203"/>
            <a:ext cx="1360576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5031955"/>
            <a:ext cx="2834539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3217" y="5374855"/>
            <a:ext cx="5574983" cy="340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746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2" y="152400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1000" y="123184"/>
            <a:ext cx="6726599" cy="3401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1000" y="469900"/>
            <a:ext cx="7198594" cy="4341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300" y="1089769"/>
            <a:ext cx="5688118" cy="340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578" y="1176812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6646" y="2527300"/>
            <a:ext cx="5535354" cy="3967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119596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0156" y="1485900"/>
            <a:ext cx="4061844" cy="3967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300" y="2119942"/>
            <a:ext cx="6500342" cy="2834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5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44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1" y="165100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795" y="139700"/>
            <a:ext cx="5914643" cy="3593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795" y="1066800"/>
            <a:ext cx="6895994" cy="3400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905000"/>
            <a:ext cx="6612245" cy="377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5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4031" y="530973"/>
            <a:ext cx="4837713" cy="4342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5119" y="530973"/>
            <a:ext cx="4875537" cy="43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2" y="2416513"/>
            <a:ext cx="8275241" cy="37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168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79" y="152400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5513" y="152400"/>
            <a:ext cx="5045487" cy="3208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182" y="593558"/>
            <a:ext cx="6783482" cy="396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3073400"/>
            <a:ext cx="1417276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2410" y="3048000"/>
            <a:ext cx="5801390" cy="3593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18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3517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972" y="3514558"/>
            <a:ext cx="8789692" cy="3969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736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3" y="152400"/>
            <a:ext cx="1644043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1811" y="127000"/>
            <a:ext cx="7105377" cy="3594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1811" y="546100"/>
            <a:ext cx="6671100" cy="3209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235370"/>
            <a:ext cx="6330178" cy="3775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117" y="1578270"/>
            <a:ext cx="7067516" cy="4342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2060870"/>
            <a:ext cx="6311431" cy="3775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159" y="2764794"/>
            <a:ext cx="8427531" cy="3208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159" y="3184322"/>
            <a:ext cx="8427172" cy="3208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2952" y="3895522"/>
            <a:ext cx="2607739" cy="3027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9891" y="4548676"/>
            <a:ext cx="5876508" cy="340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7378" y="3983745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7000" y="4555010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5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051" y="5031275"/>
            <a:ext cx="2586988" cy="283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470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2" y="152400"/>
            <a:ext cx="1644046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3545" y="117110"/>
            <a:ext cx="6574655" cy="3593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555062"/>
            <a:ext cx="3930073" cy="3207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8381" y="1012261"/>
            <a:ext cx="7063300" cy="3592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168" y="1444099"/>
            <a:ext cx="7933777" cy="359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015" y="2209800"/>
            <a:ext cx="7442585" cy="4159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7877" y="3200400"/>
            <a:ext cx="7913723" cy="3592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7841" y="4035395"/>
            <a:ext cx="7139467" cy="3207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322" y="32725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944" y="4022070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5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404" y="1905000"/>
            <a:ext cx="7556771" cy="320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941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0" y="50800"/>
            <a:ext cx="1644049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3365500"/>
            <a:ext cx="7573946" cy="3207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5344291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3683000"/>
            <a:ext cx="7366197" cy="3773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4076700"/>
            <a:ext cx="8065436" cy="3207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4397105"/>
            <a:ext cx="7063977" cy="3399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4759288"/>
            <a:ext cx="3929014" cy="3207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980" y="5334000"/>
            <a:ext cx="7573537" cy="3592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617" y="5712578"/>
            <a:ext cx="7821254" cy="3593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617" y="6068191"/>
            <a:ext cx="5534221" cy="340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617" y="6479907"/>
            <a:ext cx="7196539" cy="3399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453878"/>
            <a:ext cx="7802921" cy="3208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769250"/>
            <a:ext cx="7652530" cy="4342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45720"/>
            <a:ext cx="6367719" cy="3208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4741" y="1234689"/>
            <a:ext cx="6518259" cy="340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1600200"/>
            <a:ext cx="7331306" cy="3400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1968500"/>
            <a:ext cx="7539167" cy="340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2692" y="2324100"/>
            <a:ext cx="6424362" cy="4727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617" y="2819400"/>
            <a:ext cx="1284419" cy="2834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778" y="2895320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429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67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44255&quot;&gt;&lt;property id=&quot;20148&quot; value=&quot;5&quot;/&gt;&lt;property id=&quot;20300&quot; value=&quot;Slide 2&quot;/&gt;&lt;property id=&quot;20307&quot; value=&quot;415&quot;/&gt;&lt;/object&gt;&lt;object type=&quot;3&quot; unique_id=&quot;44256&quot;&gt;&lt;property id=&quot;20148&quot; value=&quot;5&quot;/&gt;&lt;property id=&quot;20300&quot; value=&quot;Slide 5&quot;/&gt;&lt;property id=&quot;20307&quot; value=&quot;416&quot;/&gt;&lt;/object&gt;&lt;object type=&quot;3&quot; unique_id=&quot;44257&quot;&gt;&lt;property id=&quot;20148&quot; value=&quot;5&quot;/&gt;&lt;property id=&quot;20300&quot; value=&quot;Slide 7&quot;/&gt;&lt;property id=&quot;20307&quot; value=&quot;417&quot;/&gt;&lt;/object&gt;&lt;object type=&quot;3&quot; unique_id=&quot;44366&quot;&gt;&lt;property id=&quot;20148&quot; value=&quot;5&quot;/&gt;&lt;property id=&quot;20300&quot; value=&quot;Slide 8&quot;/&gt;&lt;property id=&quot;20307&quot; value=&quot;418&quot;/&gt;&lt;/object&gt;&lt;object type=&quot;3&quot; unique_id=&quot;45103&quot;&gt;&lt;property id=&quot;20148&quot; value=&quot;5&quot;/&gt;&lt;property id=&quot;20300&quot; value=&quot;Slide 4&quot;/&gt;&lt;property id=&quot;20307&quot; value=&quot;424&quot;/&gt;&lt;/object&gt;&lt;object type=&quot;3&quot; unique_id=&quot;45227&quot;&gt;&lt;property id=&quot;20148&quot; value=&quot;5&quot;/&gt;&lt;property id=&quot;20300&quot; value=&quot;Slide 6&quot;/&gt;&lt;property id=&quot;20307&quot; value=&quot;425&quot;/&gt;&lt;/object&gt;&lt;object type=&quot;3&quot; unique_id=&quot;46177&quot;&gt;&lt;property id=&quot;20148&quot; value=&quot;5&quot;/&gt;&lt;property id=&quot;20300&quot; value=&quot;Slide 9&quot;/&gt;&lt;property id=&quot;20307&quot; value=&quot;428&quot;/&gt;&lt;/object&gt;&lt;object type=&quot;3&quot; unique_id=&quot;46226&quot;&gt;&lt;property id=&quot;20148&quot; value=&quot;5&quot;/&gt;&lt;property id=&quot;20300&quot; value=&quot;Slide 3&quot;/&gt;&lt;property id=&quot;20307&quot; value=&quot;429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3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 animal body is discovered with 45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3134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the carbon-14 found in a living anim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2994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the same size and speci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198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stimate} how many years ago it di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2944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xponential decay, which means tha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141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mount of the isotope is given by $Ce^{-k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3112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ny radioactive isotopes exhib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680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constants $C$ and $k$, with $k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561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particular, this is true of carbon-14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763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arbon-14 has a half-life of $5730$ year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2888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ifferentiate} $f(x)=6\sqrt[3]{\pi x^4}-2e^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747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ich means that $e^{-k\cdot5730}=1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36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48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6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temperature of our Thanksgiv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864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urkey is $345^\circ$F, as it's brought out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36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ven. The temperature decays exponentiall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317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ward the room temperature of $76^\circ$F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865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0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0,.8,0}if} $f(t)$ denotes the temp (in $^\circ$F)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46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&#10;the temperature of the turkey is $185^\circ$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9"/>
  <p:tag name="PICTUREFILESIZE" val="3628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45 minutes after it's removed from the ove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180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C$ and $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83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en} will the temperature of the turke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223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ach $100^\circ$F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45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urkey $t$ hours after it's removed from the o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51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{\color[rgb]{0,.8,0}\exists}$constants $C\in{\mathbb R}$ and $k&gt;0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62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ifferentiate}&#10;$\displaystyle{f(x)=\frac{-3x^4+ex^7}{\sqrt[3]{x^2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3185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t)=76+Ce^{-k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63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1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0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uch} will we have in the bank af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033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invest $280$ dollars in a bank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10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ay} the account earns $2\%$ nominall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897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e year, {\color[rgb]{0,.8,0}if} the compounding occu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722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ce per yea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6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i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4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ii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44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ur times per yea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53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iii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8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365 times per yea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24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iv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tinuously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13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v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uch} will we have in the bank af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033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 years, {\color[rgb]{0,.8,0}assuming} continuous compounding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3286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wice per yea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C$ be the graph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46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quation of the tangent line to $C$ at $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31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slope of the tangent line to $C$ at $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279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quation of the normal line to $C$ at $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320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slope of the normal line to $C$ at $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171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nd let} $p=(0,5)\in 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7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7e^x-x^3-x^{8/3}-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371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bf Normal}} mea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18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erpendicular to the tange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254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9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osition of a particle at time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568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given by $p(t)=-7e^t+4t^2+2t+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2678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ormula for its veloc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4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(t)=v'(t)=p''(t)$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169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(t)=p'(t)$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706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ormula for its acceler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367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1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points on the graph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313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the tangent line is horizont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8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To specify a point, you must g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709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2x^3+15x^2+36x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737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-x^3-12x^2-21x+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464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{\it both}} its $x$-coordinate&#10;{\color{red}{\it and}} its $y$-coordinate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265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5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linear polynomial 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985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.t.}~$P(-3)=4$&#10;{\color[rgb]{0,.8,0}and s.t.}~$P'(-3)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263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4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9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quadratic polynomial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447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.t.}~$Q(1)\!=\!2$,&#10;{\color[rgb]{0,.8,0}s.t.}~$Q'(1)\!=\!-2$&#10;{\color[rgb]{0,.8,0}and s.t.}~$Q''(1)\!=\!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200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8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population of microbes has grow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926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ate always proportional to its siz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648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This implies that the siz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564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pulation at time $t$ is given by $Ce^{kt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99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ifferentiate} $f(x)=2e^2+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91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unknown constants $C$ and $k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579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 that this size, at time $t=0$, is $50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094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 that this size, at time $t=3$, is $35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051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C$ and $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83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size of the popul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344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ime $t=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879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3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2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ccording to one set of estimate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620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world popul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54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the year $2000$ was $6,123,000,00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538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in the year $2010$ was $6,896,000,00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014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pulation in the year $2000+t$ is $Ce^{k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59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C$ and $k$ to fit the data given abo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3162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redict} the world population in $202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866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ifferentiate} $f(x)=2e^x+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46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Use} an exponential model, in which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958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6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imals and plants replace their carb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961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including carbon-14) all through thei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3025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ves, but when they die, that replacem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119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tops and their amount of carbon-1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775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cays exponentiall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742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9904</TotalTime>
  <Words>35</Words>
  <Application>Microsoft Office PowerPoint</Application>
  <PresentationFormat>On-screen Show (4:3)</PresentationFormat>
  <Paragraphs>17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CMSY8</vt:lpstr>
      <vt:lpstr>CMMI8</vt:lpstr>
      <vt:lpstr>LCMSS8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1128</cp:revision>
  <dcterms:created xsi:type="dcterms:W3CDTF">2008-09-20T13:47:00Z</dcterms:created>
  <dcterms:modified xsi:type="dcterms:W3CDTF">2012-10-21T18:05:41Z</dcterms:modified>
</cp:coreProperties>
</file>