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334" r:id="rId3"/>
    <p:sldId id="338" r:id="rId4"/>
    <p:sldId id="341" r:id="rId5"/>
    <p:sldId id="340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7" autoAdjust="0"/>
    <p:restoredTop sz="99309" autoAdjust="0"/>
  </p:normalViewPr>
  <p:slideViewPr>
    <p:cSldViewPr>
      <p:cViewPr varScale="1">
        <p:scale>
          <a:sx n="76" d="100"/>
          <a:sy n="76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7F23382-CA5E-499C-8A58-31A8825B4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43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CDE9C-201E-4C48-A9D6-4F22C5823DE1}" type="slidenum">
              <a:rPr lang="en-US"/>
              <a:pPr/>
              <a:t>1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3A296-59F2-4E94-B31E-2219438F8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0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165C6-FA59-40CB-8DE8-4992F9E2F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8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09412-4C71-4AF5-A28F-781DCB676B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60AB2-EDCE-4C5F-99CF-94DEB18D5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C7D42-7C9C-4F61-A662-7596C1F8B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3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7D7F7-CC64-42C1-BE2A-A04C4893CE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8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92FF-3EEE-4ACA-B33E-78E311268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0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BE685-C151-40CD-83D7-866AF8B23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2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67D49-ABF2-447A-A31C-3A3DFE6C05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1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BF1E7-FB4F-4A82-BB82-81D949BD07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7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FDC1-2FD9-4850-9492-0EF60D07B7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3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6932E1-6090-4E0A-A6BD-BD9DC53499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5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4.png"/><Relationship Id="rId33" Type="http://schemas.openxmlformats.org/officeDocument/2006/relationships/image" Target="../media/image1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8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3.png"/><Relationship Id="rId32" Type="http://schemas.openxmlformats.org/officeDocument/2006/relationships/image" Target="../media/image11.png"/><Relationship Id="rId37" Type="http://schemas.openxmlformats.org/officeDocument/2006/relationships/image" Target="../media/image15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2.png"/><Relationship Id="rId28" Type="http://schemas.openxmlformats.org/officeDocument/2006/relationships/image" Target="../media/image7.png"/><Relationship Id="rId36" Type="http://schemas.openxmlformats.org/officeDocument/2006/relationships/image" Target="../media/image14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10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6.png"/><Relationship Id="rId30" Type="http://schemas.openxmlformats.org/officeDocument/2006/relationships/image" Target="../media/image9.png"/><Relationship Id="rId35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image" Target="../media/image19.png"/><Relationship Id="rId3" Type="http://schemas.openxmlformats.org/officeDocument/2006/relationships/tags" Target="../tags/tag27.xml"/><Relationship Id="rId21" Type="http://schemas.openxmlformats.org/officeDocument/2006/relationships/image" Target="../media/image21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image" Target="../media/image18.png"/><Relationship Id="rId2" Type="http://schemas.openxmlformats.org/officeDocument/2006/relationships/tags" Target="../tags/tag26.xml"/><Relationship Id="rId16" Type="http://schemas.openxmlformats.org/officeDocument/2006/relationships/image" Target="../media/image17.png"/><Relationship Id="rId20" Type="http://schemas.openxmlformats.org/officeDocument/2006/relationships/image" Target="../media/image20.png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image" Target="../media/image16.png"/><Relationship Id="rId10" Type="http://schemas.openxmlformats.org/officeDocument/2006/relationships/tags" Target="../tags/tag34.xml"/><Relationship Id="rId19" Type="http://schemas.openxmlformats.org/officeDocument/2006/relationships/image" Target="../media/image1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image" Target="../media/image29.png"/><Relationship Id="rId3" Type="http://schemas.openxmlformats.org/officeDocument/2006/relationships/tags" Target="../tags/tag40.xml"/><Relationship Id="rId21" Type="http://schemas.openxmlformats.org/officeDocument/2006/relationships/image" Target="../media/image24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image" Target="../media/image28.png"/><Relationship Id="rId33" Type="http://schemas.openxmlformats.org/officeDocument/2006/relationships/image" Target="../media/image35.png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27.png"/><Relationship Id="rId32" Type="http://schemas.openxmlformats.org/officeDocument/2006/relationships/image" Target="../media/image1.png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tags" Target="../tags/tag47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4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image" Target="../media/image39.png"/><Relationship Id="rId39" Type="http://schemas.openxmlformats.org/officeDocument/2006/relationships/image" Target="../media/image49.png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34" Type="http://schemas.openxmlformats.org/officeDocument/2006/relationships/image" Target="../media/image45.png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image" Target="../media/image38.png"/><Relationship Id="rId33" Type="http://schemas.openxmlformats.org/officeDocument/2006/relationships/image" Target="../media/image29.png"/><Relationship Id="rId38" Type="http://schemas.openxmlformats.org/officeDocument/2006/relationships/image" Target="../media/image48.png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29" Type="http://schemas.openxmlformats.org/officeDocument/2006/relationships/image" Target="../media/image42.png"/><Relationship Id="rId41" Type="http://schemas.openxmlformats.org/officeDocument/2006/relationships/image" Target="../media/image51.png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image" Target="../media/image37.png"/><Relationship Id="rId32" Type="http://schemas.openxmlformats.org/officeDocument/2006/relationships/image" Target="../media/image28.png"/><Relationship Id="rId37" Type="http://schemas.openxmlformats.org/officeDocument/2006/relationships/image" Target="../media/image47.png"/><Relationship Id="rId40" Type="http://schemas.openxmlformats.org/officeDocument/2006/relationships/image" Target="../media/image50.png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36" Type="http://schemas.openxmlformats.org/officeDocument/2006/relationships/image" Target="../media/image46.png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31" Type="http://schemas.openxmlformats.org/officeDocument/2006/relationships/image" Target="../media/image44.png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40.png"/><Relationship Id="rId30" Type="http://schemas.openxmlformats.org/officeDocument/2006/relationships/image" Target="../media/image43.png"/><Relationship Id="rId3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08BB-C1C8-4744-AFDC-D469C55E79BA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The quotient rule</a:t>
            </a:r>
          </a:p>
        </p:txBody>
      </p:sp>
      <p:sp>
        <p:nvSpPr>
          <p:cNvPr id="820236" name="Rectangle 12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4" y="22692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1" y="1116247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5" y="3249970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63" y="139874"/>
            <a:ext cx="7291766" cy="4341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2800" y="4909476"/>
            <a:ext cx="5423373" cy="4728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069" y="4419600"/>
            <a:ext cx="5178692" cy="4728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699" y="2020866"/>
            <a:ext cx="8011568" cy="10010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63" y="762000"/>
            <a:ext cx="6008696" cy="9069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53930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2" y="5859679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1916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40746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4211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249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14856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196601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27176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985" y="3590063"/>
            <a:ext cx="3721967" cy="4908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069" y="3125244"/>
            <a:ext cx="5064563" cy="472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069" y="5733375"/>
            <a:ext cx="7065817" cy="4727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4" y="1524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4" y="139874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459747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4" y="2449222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685267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6" y="4674742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653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677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801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8400" y="631265"/>
            <a:ext cx="4384368" cy="8696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8400" y="2928087"/>
            <a:ext cx="6309857" cy="4726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8400" y="5165111"/>
            <a:ext cx="6574355" cy="4726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270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" name="Picture 3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9" y="88726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9956" y="483296"/>
            <a:ext cx="5232656" cy="3966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0712" y="51148"/>
            <a:ext cx="5248914" cy="3965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1071231"/>
            <a:ext cx="3078686" cy="9257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9153" y="1320452"/>
            <a:ext cx="4665828" cy="3966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978" y="142243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228412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8767" y="2727575"/>
            <a:ext cx="4723649" cy="3967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6" y="3707704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6248" y="3657600"/>
            <a:ext cx="6063759" cy="3966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750" y="4384722"/>
            <a:ext cx="5912341" cy="8692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978" y="470689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576614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942" y="5531586"/>
            <a:ext cx="5873400" cy="8125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10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1183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2270375"/>
            <a:ext cx="4495491" cy="377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01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 bwMode="auto">
          <a:xfrm>
            <a:off x="914400" y="2845496"/>
            <a:ext cx="36576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9" name="Picture 4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8896" y="3213970"/>
            <a:ext cx="207095" cy="2636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8896" y="1218156"/>
            <a:ext cx="207472" cy="3593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7" name="Straight Connector 36"/>
          <p:cNvCxnSpPr/>
          <p:nvPr/>
        </p:nvCxnSpPr>
        <p:spPr bwMode="auto">
          <a:xfrm>
            <a:off x="2743200" y="1016696"/>
            <a:ext cx="18288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914400" y="1929384"/>
            <a:ext cx="0" cy="9144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2743200" y="1016696"/>
            <a:ext cx="0" cy="36576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2743200" y="4674296"/>
            <a:ext cx="18288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572000" y="836112"/>
            <a:ext cx="0" cy="393192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4480560" y="1016696"/>
            <a:ext cx="18288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4480560" y="4674296"/>
            <a:ext cx="18288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565" y="77244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4987" y="53236"/>
            <a:ext cx="4309794" cy="359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6195" y="408140"/>
            <a:ext cx="3251605" cy="2835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" name="Straight Arrow Connector 12"/>
          <p:cNvCxnSpPr/>
          <p:nvPr/>
        </p:nvCxnSpPr>
        <p:spPr bwMode="auto">
          <a:xfrm>
            <a:off x="457200" y="1934478"/>
            <a:ext cx="8229600" cy="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18288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27432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9144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5" name="Picture 4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5978" y="1591056"/>
            <a:ext cx="338624" cy="1955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4" y="1591056"/>
            <a:ext cx="351649" cy="195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3351" y="1591056"/>
            <a:ext cx="351649" cy="195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2489" y="916488"/>
            <a:ext cx="117092" cy="1818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0968" y="4560518"/>
            <a:ext cx="351381" cy="1952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7" name="Picture 5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82" y="5242769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Picture 5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04" y="6167097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1092" y="2730674"/>
            <a:ext cx="337848" cy="1950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9" name="Straight Connector 38"/>
          <p:cNvCxnSpPr/>
          <p:nvPr/>
        </p:nvCxnSpPr>
        <p:spPr bwMode="auto">
          <a:xfrm>
            <a:off x="4480560" y="2845496"/>
            <a:ext cx="18288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2" name="Picture 4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10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82" y="5010314"/>
            <a:ext cx="4032473" cy="7952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82" y="6016508"/>
            <a:ext cx="3220657" cy="7947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7799" y="5050910"/>
            <a:ext cx="3962451" cy="6697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7799" y="5937951"/>
            <a:ext cx="3262202" cy="8782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1813" y="5242510"/>
            <a:ext cx="283808" cy="2077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53950" y="6166742"/>
            <a:ext cx="321671" cy="284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52"/>
          <p:cNvSpPr>
            <a:spLocks/>
          </p:cNvSpPr>
          <p:nvPr/>
        </p:nvSpPr>
        <p:spPr bwMode="auto">
          <a:xfrm flipH="1" flipV="1">
            <a:off x="2732745" y="1574157"/>
            <a:ext cx="5486400" cy="3100139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5645"/>
              <a:gd name="connsiteX1" fmla="*/ 9189 w 31309"/>
              <a:gd name="connsiteY1" fmla="*/ 51879 h 95645"/>
              <a:gd name="connsiteX2" fmla="*/ 19795 w 31309"/>
              <a:gd name="connsiteY2" fmla="*/ 95640 h 95645"/>
              <a:gd name="connsiteX3" fmla="*/ 31309 w 31309"/>
              <a:gd name="connsiteY3" fmla="*/ 0 h 95645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08"/>
              <a:gd name="connsiteX1" fmla="*/ 7381 w 29775"/>
              <a:gd name="connsiteY1" fmla="*/ 66077 h 98308"/>
              <a:gd name="connsiteX2" fmla="*/ 18261 w 29775"/>
              <a:gd name="connsiteY2" fmla="*/ 95640 h 98308"/>
              <a:gd name="connsiteX3" fmla="*/ 29775 w 29775"/>
              <a:gd name="connsiteY3" fmla="*/ 0 h 98308"/>
              <a:gd name="connsiteX0" fmla="*/ 0 w 29775"/>
              <a:gd name="connsiteY0" fmla="*/ 196 h 101620"/>
              <a:gd name="connsiteX1" fmla="*/ 7381 w 29775"/>
              <a:gd name="connsiteY1" fmla="*/ 66077 h 101620"/>
              <a:gd name="connsiteX2" fmla="*/ 18261 w 29775"/>
              <a:gd name="connsiteY2" fmla="*/ 95640 h 101620"/>
              <a:gd name="connsiteX3" fmla="*/ 29775 w 29775"/>
              <a:gd name="connsiteY3" fmla="*/ 0 h 101620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98474"/>
              <a:gd name="connsiteX1" fmla="*/ 6614 w 29775"/>
              <a:gd name="connsiteY1" fmla="*/ 69458 h 98474"/>
              <a:gd name="connsiteX2" fmla="*/ 18261 w 29775"/>
              <a:gd name="connsiteY2" fmla="*/ 95640 h 98474"/>
              <a:gd name="connsiteX3" fmla="*/ 29775 w 29775"/>
              <a:gd name="connsiteY3" fmla="*/ 0 h 98474"/>
              <a:gd name="connsiteX0" fmla="*/ 0 w 29775"/>
              <a:gd name="connsiteY0" fmla="*/ 196 h 98086"/>
              <a:gd name="connsiteX1" fmla="*/ 6998 w 29775"/>
              <a:gd name="connsiteY1" fmla="*/ 66416 h 98086"/>
              <a:gd name="connsiteX2" fmla="*/ 18261 w 29775"/>
              <a:gd name="connsiteY2" fmla="*/ 95640 h 98086"/>
              <a:gd name="connsiteX3" fmla="*/ 29775 w 29775"/>
              <a:gd name="connsiteY3" fmla="*/ 0 h 98086"/>
              <a:gd name="connsiteX0" fmla="*/ 0 w 29775"/>
              <a:gd name="connsiteY0" fmla="*/ 196 h 97933"/>
              <a:gd name="connsiteX1" fmla="*/ 6998 w 29775"/>
              <a:gd name="connsiteY1" fmla="*/ 66416 h 97933"/>
              <a:gd name="connsiteX2" fmla="*/ 18261 w 29775"/>
              <a:gd name="connsiteY2" fmla="*/ 95640 h 97933"/>
              <a:gd name="connsiteX3" fmla="*/ 29775 w 29775"/>
              <a:gd name="connsiteY3" fmla="*/ 0 h 97933"/>
              <a:gd name="connsiteX0" fmla="*/ 0 w 29775"/>
              <a:gd name="connsiteY0" fmla="*/ 196 h 97896"/>
              <a:gd name="connsiteX1" fmla="*/ 7327 w 29775"/>
              <a:gd name="connsiteY1" fmla="*/ 66078 h 97896"/>
              <a:gd name="connsiteX2" fmla="*/ 18261 w 29775"/>
              <a:gd name="connsiteY2" fmla="*/ 95640 h 97896"/>
              <a:gd name="connsiteX3" fmla="*/ 29775 w 29775"/>
              <a:gd name="connsiteY3" fmla="*/ 0 h 97896"/>
              <a:gd name="connsiteX0" fmla="*/ 0 w 29775"/>
              <a:gd name="connsiteY0" fmla="*/ 196 h 95640"/>
              <a:gd name="connsiteX1" fmla="*/ 18261 w 29775"/>
              <a:gd name="connsiteY1" fmla="*/ 95640 h 95640"/>
              <a:gd name="connsiteX2" fmla="*/ 29775 w 29775"/>
              <a:gd name="connsiteY2" fmla="*/ 0 h 95640"/>
              <a:gd name="connsiteX0" fmla="*/ 0 w 11514"/>
              <a:gd name="connsiteY0" fmla="*/ 95640 h 95640"/>
              <a:gd name="connsiteX1" fmla="*/ 11514 w 11514"/>
              <a:gd name="connsiteY1" fmla="*/ 0 h 95640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35099"/>
              <a:gd name="connsiteY0" fmla="*/ 354 h 22501"/>
              <a:gd name="connsiteX1" fmla="*/ 35099 w 35099"/>
              <a:gd name="connsiteY1" fmla="*/ 1113 h 22501"/>
              <a:gd name="connsiteX0" fmla="*/ 0 w 35099"/>
              <a:gd name="connsiteY0" fmla="*/ 0 h 33188"/>
              <a:gd name="connsiteX1" fmla="*/ 35099 w 35099"/>
              <a:gd name="connsiteY1" fmla="*/ 759 h 33188"/>
              <a:gd name="connsiteX0" fmla="*/ 0 w 35099"/>
              <a:gd name="connsiteY0" fmla="*/ 66115 h 78034"/>
              <a:gd name="connsiteX1" fmla="*/ 35099 w 35099"/>
              <a:gd name="connsiteY1" fmla="*/ 0 h 78034"/>
              <a:gd name="connsiteX0" fmla="*/ 0 w 35099"/>
              <a:gd name="connsiteY0" fmla="*/ 66115 h 66115"/>
              <a:gd name="connsiteX1" fmla="*/ 35099 w 35099"/>
              <a:gd name="connsiteY1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7010 w 35099"/>
              <a:gd name="connsiteY1" fmla="*/ 9050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9897"/>
              <a:gd name="connsiteX1" fmla="*/ 10705 w 35099"/>
              <a:gd name="connsiteY1" fmla="*/ 7983 h 69897"/>
              <a:gd name="connsiteX2" fmla="*/ 25183 w 35099"/>
              <a:gd name="connsiteY2" fmla="*/ 69877 h 69897"/>
              <a:gd name="connsiteX3" fmla="*/ 35099 w 35099"/>
              <a:gd name="connsiteY3" fmla="*/ 0 h 69897"/>
              <a:gd name="connsiteX0" fmla="*/ 0 w 35099"/>
              <a:gd name="connsiteY0" fmla="*/ 66115 h 69896"/>
              <a:gd name="connsiteX1" fmla="*/ 11873 w 35099"/>
              <a:gd name="connsiteY1" fmla="*/ 7627 h 69896"/>
              <a:gd name="connsiteX2" fmla="*/ 25183 w 35099"/>
              <a:gd name="connsiteY2" fmla="*/ 69877 h 69896"/>
              <a:gd name="connsiteX3" fmla="*/ 35099 w 35099"/>
              <a:gd name="connsiteY3" fmla="*/ 0 h 69896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644"/>
              <a:gd name="connsiteY0" fmla="*/ 66471 h 70253"/>
              <a:gd name="connsiteX1" fmla="*/ 11873 w 35644"/>
              <a:gd name="connsiteY1" fmla="*/ 7983 h 70253"/>
              <a:gd name="connsiteX2" fmla="*/ 25183 w 35644"/>
              <a:gd name="connsiteY2" fmla="*/ 70233 h 70253"/>
              <a:gd name="connsiteX3" fmla="*/ 35644 w 35644"/>
              <a:gd name="connsiteY3" fmla="*/ 0 h 7025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339 w 35800"/>
              <a:gd name="connsiteY2" fmla="*/ 70233 h 77854"/>
              <a:gd name="connsiteX3" fmla="*/ 35800 w 35800"/>
              <a:gd name="connsiteY3" fmla="*/ 0 h 77854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183 w 35800"/>
              <a:gd name="connsiteY2" fmla="*/ 77703 h 77854"/>
              <a:gd name="connsiteX3" fmla="*/ 35800 w 35800"/>
              <a:gd name="connsiteY3" fmla="*/ 0 h 77854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5183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4327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7854 h 77854"/>
              <a:gd name="connsiteX1" fmla="*/ 7202 w 35800"/>
              <a:gd name="connsiteY1" fmla="*/ 513 h 77854"/>
              <a:gd name="connsiteX2" fmla="*/ 24327 w 35800"/>
              <a:gd name="connsiteY2" fmla="*/ 77703 h 77854"/>
              <a:gd name="connsiteX3" fmla="*/ 35800 w 35800"/>
              <a:gd name="connsiteY3" fmla="*/ 0 h 77854"/>
              <a:gd name="connsiteX0" fmla="*/ 0 w 39225"/>
              <a:gd name="connsiteY0" fmla="*/ 77498 h 77703"/>
              <a:gd name="connsiteX1" fmla="*/ 10627 w 39225"/>
              <a:gd name="connsiteY1" fmla="*/ 513 h 77703"/>
              <a:gd name="connsiteX2" fmla="*/ 27752 w 39225"/>
              <a:gd name="connsiteY2" fmla="*/ 77703 h 77703"/>
              <a:gd name="connsiteX3" fmla="*/ 39225 w 39225"/>
              <a:gd name="connsiteY3" fmla="*/ 0 h 77703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752 w 45581"/>
              <a:gd name="connsiteY0" fmla="*/ 77142 h 82687"/>
              <a:gd name="connsiteX1" fmla="*/ 793 w 45581"/>
              <a:gd name="connsiteY1" fmla="*/ 76991 h 82687"/>
              <a:gd name="connsiteX2" fmla="*/ 11379 w 45581"/>
              <a:gd name="connsiteY2" fmla="*/ 157 h 82687"/>
              <a:gd name="connsiteX3" fmla="*/ 28504 w 45581"/>
              <a:gd name="connsiteY3" fmla="*/ 77347 h 82687"/>
              <a:gd name="connsiteX4" fmla="*/ 45581 w 45581"/>
              <a:gd name="connsiteY4" fmla="*/ 0 h 82687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19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375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902"/>
              <a:gd name="connsiteX1" fmla="*/ 11172 w 45296"/>
              <a:gd name="connsiteY1" fmla="*/ 0 h 77902"/>
              <a:gd name="connsiteX2" fmla="*/ 27986 w 45296"/>
              <a:gd name="connsiteY2" fmla="*/ 77902 h 77902"/>
              <a:gd name="connsiteX3" fmla="*/ 45296 w 45296"/>
              <a:gd name="connsiteY3" fmla="*/ 199 h 77902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6835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7191 h 77697"/>
              <a:gd name="connsiteX3" fmla="*/ 45296 w 45296"/>
              <a:gd name="connsiteY3" fmla="*/ 199 h 77697"/>
              <a:gd name="connsiteX0" fmla="*/ 0 w 45919"/>
              <a:gd name="connsiteY0" fmla="*/ 180620 h 180620"/>
              <a:gd name="connsiteX1" fmla="*/ 11172 w 45919"/>
              <a:gd name="connsiteY1" fmla="*/ 102923 h 180620"/>
              <a:gd name="connsiteX2" fmla="*/ 28297 w 45919"/>
              <a:gd name="connsiteY2" fmla="*/ 180114 h 180620"/>
              <a:gd name="connsiteX3" fmla="*/ 45919 w 45919"/>
              <a:gd name="connsiteY3" fmla="*/ 0 h 180620"/>
              <a:gd name="connsiteX0" fmla="*/ 0 w 45919"/>
              <a:gd name="connsiteY0" fmla="*/ 180620 h 180620"/>
              <a:gd name="connsiteX1" fmla="*/ 11172 w 45919"/>
              <a:gd name="connsiteY1" fmla="*/ 102923 h 180620"/>
              <a:gd name="connsiteX2" fmla="*/ 37326 w 45919"/>
              <a:gd name="connsiteY2" fmla="*/ 86241 h 180620"/>
              <a:gd name="connsiteX3" fmla="*/ 45919 w 45919"/>
              <a:gd name="connsiteY3" fmla="*/ 0 h 180620"/>
              <a:gd name="connsiteX0" fmla="*/ 0 w 45919"/>
              <a:gd name="connsiteY0" fmla="*/ 180620 h 180620"/>
              <a:gd name="connsiteX1" fmla="*/ 26662 w 45919"/>
              <a:gd name="connsiteY1" fmla="*/ 30784 h 180620"/>
              <a:gd name="connsiteX2" fmla="*/ 37326 w 45919"/>
              <a:gd name="connsiteY2" fmla="*/ 86241 h 180620"/>
              <a:gd name="connsiteX3" fmla="*/ 45919 w 45919"/>
              <a:gd name="connsiteY3" fmla="*/ 0 h 180620"/>
              <a:gd name="connsiteX0" fmla="*/ 0 w 34710"/>
              <a:gd name="connsiteY0" fmla="*/ 95533 h 95533"/>
              <a:gd name="connsiteX1" fmla="*/ 15453 w 34710"/>
              <a:gd name="connsiteY1" fmla="*/ 30784 h 95533"/>
              <a:gd name="connsiteX2" fmla="*/ 26117 w 34710"/>
              <a:gd name="connsiteY2" fmla="*/ 86241 h 95533"/>
              <a:gd name="connsiteX3" fmla="*/ 34710 w 34710"/>
              <a:gd name="connsiteY3" fmla="*/ 0 h 95533"/>
              <a:gd name="connsiteX0" fmla="*/ 0 w 34710"/>
              <a:gd name="connsiteY0" fmla="*/ 95533 h 95533"/>
              <a:gd name="connsiteX1" fmla="*/ 15453 w 34710"/>
              <a:gd name="connsiteY1" fmla="*/ 30784 h 95533"/>
              <a:gd name="connsiteX2" fmla="*/ 26117 w 34710"/>
              <a:gd name="connsiteY2" fmla="*/ 86241 h 95533"/>
              <a:gd name="connsiteX3" fmla="*/ 34710 w 34710"/>
              <a:gd name="connsiteY3" fmla="*/ 0 h 95533"/>
              <a:gd name="connsiteX0" fmla="*/ 0 w 34476"/>
              <a:gd name="connsiteY0" fmla="*/ 93221 h 93221"/>
              <a:gd name="connsiteX1" fmla="*/ 15219 w 34476"/>
              <a:gd name="connsiteY1" fmla="*/ 30784 h 93221"/>
              <a:gd name="connsiteX2" fmla="*/ 25883 w 34476"/>
              <a:gd name="connsiteY2" fmla="*/ 86241 h 93221"/>
              <a:gd name="connsiteX3" fmla="*/ 34476 w 34476"/>
              <a:gd name="connsiteY3" fmla="*/ 0 h 93221"/>
              <a:gd name="connsiteX0" fmla="*/ 0 w 34632"/>
              <a:gd name="connsiteY0" fmla="*/ 93221 h 93221"/>
              <a:gd name="connsiteX1" fmla="*/ 15375 w 34632"/>
              <a:gd name="connsiteY1" fmla="*/ 30784 h 93221"/>
              <a:gd name="connsiteX2" fmla="*/ 26039 w 34632"/>
              <a:gd name="connsiteY2" fmla="*/ 86241 h 93221"/>
              <a:gd name="connsiteX3" fmla="*/ 34632 w 34632"/>
              <a:gd name="connsiteY3" fmla="*/ 0 h 93221"/>
              <a:gd name="connsiteX0" fmla="*/ 0 w 34632"/>
              <a:gd name="connsiteY0" fmla="*/ 93221 h 114449"/>
              <a:gd name="connsiteX1" fmla="*/ 15375 w 34632"/>
              <a:gd name="connsiteY1" fmla="*/ 30784 h 114449"/>
              <a:gd name="connsiteX2" fmla="*/ 24141 w 34632"/>
              <a:gd name="connsiteY2" fmla="*/ 114449 h 114449"/>
              <a:gd name="connsiteX3" fmla="*/ 34632 w 34632"/>
              <a:gd name="connsiteY3" fmla="*/ 0 h 1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32" h="114449">
                <a:moveTo>
                  <a:pt x="0" y="93221"/>
                </a:moveTo>
                <a:cubicBezTo>
                  <a:pt x="1825" y="65587"/>
                  <a:pt x="11352" y="27246"/>
                  <a:pt x="15375" y="30784"/>
                </a:cubicBezTo>
                <a:cubicBezTo>
                  <a:pt x="19398" y="34322"/>
                  <a:pt x="18454" y="114416"/>
                  <a:pt x="24141" y="114449"/>
                </a:cubicBezTo>
                <a:cubicBezTo>
                  <a:pt x="29828" y="114482"/>
                  <a:pt x="32746" y="20125"/>
                  <a:pt x="34632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Freeform 52"/>
          <p:cNvSpPr>
            <a:spLocks/>
          </p:cNvSpPr>
          <p:nvPr/>
        </p:nvSpPr>
        <p:spPr bwMode="auto">
          <a:xfrm flipH="1">
            <a:off x="2750820" y="1011635"/>
            <a:ext cx="5486400" cy="3100138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5645"/>
              <a:gd name="connsiteX1" fmla="*/ 9189 w 31309"/>
              <a:gd name="connsiteY1" fmla="*/ 51879 h 95645"/>
              <a:gd name="connsiteX2" fmla="*/ 19795 w 31309"/>
              <a:gd name="connsiteY2" fmla="*/ 95640 h 95645"/>
              <a:gd name="connsiteX3" fmla="*/ 31309 w 31309"/>
              <a:gd name="connsiteY3" fmla="*/ 0 h 95645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08"/>
              <a:gd name="connsiteX1" fmla="*/ 7381 w 29775"/>
              <a:gd name="connsiteY1" fmla="*/ 66077 h 98308"/>
              <a:gd name="connsiteX2" fmla="*/ 18261 w 29775"/>
              <a:gd name="connsiteY2" fmla="*/ 95640 h 98308"/>
              <a:gd name="connsiteX3" fmla="*/ 29775 w 29775"/>
              <a:gd name="connsiteY3" fmla="*/ 0 h 98308"/>
              <a:gd name="connsiteX0" fmla="*/ 0 w 29775"/>
              <a:gd name="connsiteY0" fmla="*/ 196 h 101620"/>
              <a:gd name="connsiteX1" fmla="*/ 7381 w 29775"/>
              <a:gd name="connsiteY1" fmla="*/ 66077 h 101620"/>
              <a:gd name="connsiteX2" fmla="*/ 18261 w 29775"/>
              <a:gd name="connsiteY2" fmla="*/ 95640 h 101620"/>
              <a:gd name="connsiteX3" fmla="*/ 29775 w 29775"/>
              <a:gd name="connsiteY3" fmla="*/ 0 h 101620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98474"/>
              <a:gd name="connsiteX1" fmla="*/ 6614 w 29775"/>
              <a:gd name="connsiteY1" fmla="*/ 69458 h 98474"/>
              <a:gd name="connsiteX2" fmla="*/ 18261 w 29775"/>
              <a:gd name="connsiteY2" fmla="*/ 95640 h 98474"/>
              <a:gd name="connsiteX3" fmla="*/ 29775 w 29775"/>
              <a:gd name="connsiteY3" fmla="*/ 0 h 98474"/>
              <a:gd name="connsiteX0" fmla="*/ 0 w 29775"/>
              <a:gd name="connsiteY0" fmla="*/ 196 h 98086"/>
              <a:gd name="connsiteX1" fmla="*/ 6998 w 29775"/>
              <a:gd name="connsiteY1" fmla="*/ 66416 h 98086"/>
              <a:gd name="connsiteX2" fmla="*/ 18261 w 29775"/>
              <a:gd name="connsiteY2" fmla="*/ 95640 h 98086"/>
              <a:gd name="connsiteX3" fmla="*/ 29775 w 29775"/>
              <a:gd name="connsiteY3" fmla="*/ 0 h 98086"/>
              <a:gd name="connsiteX0" fmla="*/ 0 w 29775"/>
              <a:gd name="connsiteY0" fmla="*/ 196 h 97933"/>
              <a:gd name="connsiteX1" fmla="*/ 6998 w 29775"/>
              <a:gd name="connsiteY1" fmla="*/ 66416 h 97933"/>
              <a:gd name="connsiteX2" fmla="*/ 18261 w 29775"/>
              <a:gd name="connsiteY2" fmla="*/ 95640 h 97933"/>
              <a:gd name="connsiteX3" fmla="*/ 29775 w 29775"/>
              <a:gd name="connsiteY3" fmla="*/ 0 h 97933"/>
              <a:gd name="connsiteX0" fmla="*/ 0 w 29775"/>
              <a:gd name="connsiteY0" fmla="*/ 196 h 97896"/>
              <a:gd name="connsiteX1" fmla="*/ 7327 w 29775"/>
              <a:gd name="connsiteY1" fmla="*/ 66078 h 97896"/>
              <a:gd name="connsiteX2" fmla="*/ 18261 w 29775"/>
              <a:gd name="connsiteY2" fmla="*/ 95640 h 97896"/>
              <a:gd name="connsiteX3" fmla="*/ 29775 w 29775"/>
              <a:gd name="connsiteY3" fmla="*/ 0 h 97896"/>
              <a:gd name="connsiteX0" fmla="*/ 0 w 29775"/>
              <a:gd name="connsiteY0" fmla="*/ 196 h 95640"/>
              <a:gd name="connsiteX1" fmla="*/ 18261 w 29775"/>
              <a:gd name="connsiteY1" fmla="*/ 95640 h 95640"/>
              <a:gd name="connsiteX2" fmla="*/ 29775 w 29775"/>
              <a:gd name="connsiteY2" fmla="*/ 0 h 95640"/>
              <a:gd name="connsiteX0" fmla="*/ 0 w 11514"/>
              <a:gd name="connsiteY0" fmla="*/ 95640 h 95640"/>
              <a:gd name="connsiteX1" fmla="*/ 11514 w 11514"/>
              <a:gd name="connsiteY1" fmla="*/ 0 h 95640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35099"/>
              <a:gd name="connsiteY0" fmla="*/ 354 h 22501"/>
              <a:gd name="connsiteX1" fmla="*/ 35099 w 35099"/>
              <a:gd name="connsiteY1" fmla="*/ 1113 h 22501"/>
              <a:gd name="connsiteX0" fmla="*/ 0 w 35099"/>
              <a:gd name="connsiteY0" fmla="*/ 0 h 33188"/>
              <a:gd name="connsiteX1" fmla="*/ 35099 w 35099"/>
              <a:gd name="connsiteY1" fmla="*/ 759 h 33188"/>
              <a:gd name="connsiteX0" fmla="*/ 0 w 35099"/>
              <a:gd name="connsiteY0" fmla="*/ 66115 h 78034"/>
              <a:gd name="connsiteX1" fmla="*/ 35099 w 35099"/>
              <a:gd name="connsiteY1" fmla="*/ 0 h 78034"/>
              <a:gd name="connsiteX0" fmla="*/ 0 w 35099"/>
              <a:gd name="connsiteY0" fmla="*/ 66115 h 66115"/>
              <a:gd name="connsiteX1" fmla="*/ 35099 w 35099"/>
              <a:gd name="connsiteY1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7010 w 35099"/>
              <a:gd name="connsiteY1" fmla="*/ 9050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9897"/>
              <a:gd name="connsiteX1" fmla="*/ 10705 w 35099"/>
              <a:gd name="connsiteY1" fmla="*/ 7983 h 69897"/>
              <a:gd name="connsiteX2" fmla="*/ 25183 w 35099"/>
              <a:gd name="connsiteY2" fmla="*/ 69877 h 69897"/>
              <a:gd name="connsiteX3" fmla="*/ 35099 w 35099"/>
              <a:gd name="connsiteY3" fmla="*/ 0 h 69897"/>
              <a:gd name="connsiteX0" fmla="*/ 0 w 35099"/>
              <a:gd name="connsiteY0" fmla="*/ 66115 h 69896"/>
              <a:gd name="connsiteX1" fmla="*/ 11873 w 35099"/>
              <a:gd name="connsiteY1" fmla="*/ 7627 h 69896"/>
              <a:gd name="connsiteX2" fmla="*/ 25183 w 35099"/>
              <a:gd name="connsiteY2" fmla="*/ 69877 h 69896"/>
              <a:gd name="connsiteX3" fmla="*/ 35099 w 35099"/>
              <a:gd name="connsiteY3" fmla="*/ 0 h 69896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644"/>
              <a:gd name="connsiteY0" fmla="*/ 66471 h 70253"/>
              <a:gd name="connsiteX1" fmla="*/ 11873 w 35644"/>
              <a:gd name="connsiteY1" fmla="*/ 7983 h 70253"/>
              <a:gd name="connsiteX2" fmla="*/ 25183 w 35644"/>
              <a:gd name="connsiteY2" fmla="*/ 70233 h 70253"/>
              <a:gd name="connsiteX3" fmla="*/ 35644 w 35644"/>
              <a:gd name="connsiteY3" fmla="*/ 0 h 7025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339 w 35800"/>
              <a:gd name="connsiteY2" fmla="*/ 70233 h 77854"/>
              <a:gd name="connsiteX3" fmla="*/ 35800 w 35800"/>
              <a:gd name="connsiteY3" fmla="*/ 0 h 77854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183 w 35800"/>
              <a:gd name="connsiteY2" fmla="*/ 77703 h 77854"/>
              <a:gd name="connsiteX3" fmla="*/ 35800 w 35800"/>
              <a:gd name="connsiteY3" fmla="*/ 0 h 77854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5183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4327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7854 h 77854"/>
              <a:gd name="connsiteX1" fmla="*/ 7202 w 35800"/>
              <a:gd name="connsiteY1" fmla="*/ 513 h 77854"/>
              <a:gd name="connsiteX2" fmla="*/ 24327 w 35800"/>
              <a:gd name="connsiteY2" fmla="*/ 77703 h 77854"/>
              <a:gd name="connsiteX3" fmla="*/ 35800 w 35800"/>
              <a:gd name="connsiteY3" fmla="*/ 0 h 77854"/>
              <a:gd name="connsiteX0" fmla="*/ 0 w 39225"/>
              <a:gd name="connsiteY0" fmla="*/ 77498 h 77703"/>
              <a:gd name="connsiteX1" fmla="*/ 10627 w 39225"/>
              <a:gd name="connsiteY1" fmla="*/ 513 h 77703"/>
              <a:gd name="connsiteX2" fmla="*/ 27752 w 39225"/>
              <a:gd name="connsiteY2" fmla="*/ 77703 h 77703"/>
              <a:gd name="connsiteX3" fmla="*/ 39225 w 39225"/>
              <a:gd name="connsiteY3" fmla="*/ 0 h 77703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752 w 45581"/>
              <a:gd name="connsiteY0" fmla="*/ 77142 h 82687"/>
              <a:gd name="connsiteX1" fmla="*/ 793 w 45581"/>
              <a:gd name="connsiteY1" fmla="*/ 76991 h 82687"/>
              <a:gd name="connsiteX2" fmla="*/ 11379 w 45581"/>
              <a:gd name="connsiteY2" fmla="*/ 157 h 82687"/>
              <a:gd name="connsiteX3" fmla="*/ 28504 w 45581"/>
              <a:gd name="connsiteY3" fmla="*/ 77347 h 82687"/>
              <a:gd name="connsiteX4" fmla="*/ 45581 w 45581"/>
              <a:gd name="connsiteY4" fmla="*/ 0 h 82687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19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375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902"/>
              <a:gd name="connsiteX1" fmla="*/ 11172 w 45296"/>
              <a:gd name="connsiteY1" fmla="*/ 0 h 77902"/>
              <a:gd name="connsiteX2" fmla="*/ 27986 w 45296"/>
              <a:gd name="connsiteY2" fmla="*/ 77902 h 77902"/>
              <a:gd name="connsiteX3" fmla="*/ 45296 w 45296"/>
              <a:gd name="connsiteY3" fmla="*/ 199 h 77902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6835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7191 h 77697"/>
              <a:gd name="connsiteX3" fmla="*/ 45296 w 45296"/>
              <a:gd name="connsiteY3" fmla="*/ 199 h 77697"/>
              <a:gd name="connsiteX0" fmla="*/ 0 w 32686"/>
              <a:gd name="connsiteY0" fmla="*/ 77697 h 77697"/>
              <a:gd name="connsiteX1" fmla="*/ 11172 w 32686"/>
              <a:gd name="connsiteY1" fmla="*/ 0 h 77697"/>
              <a:gd name="connsiteX2" fmla="*/ 28297 w 32686"/>
              <a:gd name="connsiteY2" fmla="*/ 77191 h 77697"/>
              <a:gd name="connsiteX3" fmla="*/ 32686 w 32686"/>
              <a:gd name="connsiteY3" fmla="*/ 11297 h 77697"/>
              <a:gd name="connsiteX0" fmla="*/ 0 w 32686"/>
              <a:gd name="connsiteY0" fmla="*/ 78014 h 109416"/>
              <a:gd name="connsiteX1" fmla="*/ 11172 w 32686"/>
              <a:gd name="connsiteY1" fmla="*/ 317 h 109416"/>
              <a:gd name="connsiteX2" fmla="*/ 19501 w 32686"/>
              <a:gd name="connsiteY2" fmla="*/ 109416 h 109416"/>
              <a:gd name="connsiteX3" fmla="*/ 32686 w 32686"/>
              <a:gd name="connsiteY3" fmla="*/ 11614 h 109416"/>
              <a:gd name="connsiteX0" fmla="*/ 0 w 33854"/>
              <a:gd name="connsiteY0" fmla="*/ 83510 h 114912"/>
              <a:gd name="connsiteX1" fmla="*/ 11172 w 33854"/>
              <a:gd name="connsiteY1" fmla="*/ 5813 h 114912"/>
              <a:gd name="connsiteX2" fmla="*/ 19501 w 33854"/>
              <a:gd name="connsiteY2" fmla="*/ 114912 h 114912"/>
              <a:gd name="connsiteX3" fmla="*/ 33854 w 33854"/>
              <a:gd name="connsiteY3" fmla="*/ 0 h 114912"/>
              <a:gd name="connsiteX0" fmla="*/ 0 w 33854"/>
              <a:gd name="connsiteY0" fmla="*/ 83510 h 150519"/>
              <a:gd name="connsiteX1" fmla="*/ 11172 w 33854"/>
              <a:gd name="connsiteY1" fmla="*/ 5813 h 150519"/>
              <a:gd name="connsiteX2" fmla="*/ 18800 w 33854"/>
              <a:gd name="connsiteY2" fmla="*/ 150519 h 150519"/>
              <a:gd name="connsiteX3" fmla="*/ 33854 w 33854"/>
              <a:gd name="connsiteY3" fmla="*/ 0 h 150519"/>
              <a:gd name="connsiteX0" fmla="*/ 0 w 33854"/>
              <a:gd name="connsiteY0" fmla="*/ 83510 h 91328"/>
              <a:gd name="connsiteX1" fmla="*/ 11172 w 33854"/>
              <a:gd name="connsiteY1" fmla="*/ 5813 h 91328"/>
              <a:gd name="connsiteX2" fmla="*/ 24288 w 33854"/>
              <a:gd name="connsiteY2" fmla="*/ 91328 h 91328"/>
              <a:gd name="connsiteX3" fmla="*/ 33854 w 33854"/>
              <a:gd name="connsiteY3" fmla="*/ 0 h 91328"/>
              <a:gd name="connsiteX0" fmla="*/ 0 w 33854"/>
              <a:gd name="connsiteY0" fmla="*/ 83510 h 114449"/>
              <a:gd name="connsiteX1" fmla="*/ 11172 w 33854"/>
              <a:gd name="connsiteY1" fmla="*/ 5813 h 114449"/>
              <a:gd name="connsiteX2" fmla="*/ 23979 w 33854"/>
              <a:gd name="connsiteY2" fmla="*/ 114449 h 114449"/>
              <a:gd name="connsiteX3" fmla="*/ 33854 w 33854"/>
              <a:gd name="connsiteY3" fmla="*/ 0 h 1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54" h="114449">
                <a:moveTo>
                  <a:pt x="0" y="83510"/>
                </a:moveTo>
                <a:cubicBezTo>
                  <a:pt x="1280" y="61425"/>
                  <a:pt x="7176" y="657"/>
                  <a:pt x="11172" y="5813"/>
                </a:cubicBezTo>
                <a:cubicBezTo>
                  <a:pt x="15169" y="10970"/>
                  <a:pt x="18292" y="114416"/>
                  <a:pt x="23979" y="114449"/>
                </a:cubicBezTo>
                <a:cubicBezTo>
                  <a:pt x="29666" y="114482"/>
                  <a:pt x="31968" y="20125"/>
                  <a:pt x="33854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914399" y="1929384"/>
            <a:ext cx="1828800" cy="27432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914400" y="1016696"/>
            <a:ext cx="1832763" cy="18288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6494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252&quot;&gt;&lt;property id=&quot;20148&quot; value=&quot;5&quot;/&gt;&lt;property id=&quot;20300&quot; value=&quot;Slide 10&quot;/&gt;&lt;property id=&quot;20307&quot; value=&quot;396&quot;/&gt;&lt;/object&gt;&lt;object type=&quot;3&quot; unique_id=&quot;43341&quot;&gt;&lt;property id=&quot;20148&quot; value=&quot;5&quot;/&gt;&lt;property id=&quot;20300&quot; value=&quot;Slide 11&quot;/&gt;&lt;property id=&quot;20307&quot; value=&quot;400&quot;/&gt;&lt;/object&gt;&lt;object type=&quot;3&quot; unique_id=&quot;43342&quot;&gt;&lt;property id=&quot;20148&quot; value=&quot;5&quot;/&gt;&lt;property id=&quot;20300&quot; value=&quot;Slide 12&quot;/&gt;&lt;property id=&quot;20307&quot; value=&quot;401&quot;/&gt;&lt;/object&gt;&lt;object type=&quot;3&quot; unique_id=&quot;43343&quot;&gt;&lt;property id=&quot;20148&quot; value=&quot;5&quot;/&gt;&lt;property id=&quot;20300&quot; value=&quot;Slide 13&quot;/&gt;&lt;property id=&quot;20307&quot; value=&quot;402&quot;/&gt;&lt;/object&gt;&lt;object type=&quot;3&quot; unique_id=&quot;43344&quot;&gt;&lt;property id=&quot;20148&quot; value=&quot;5&quot;/&gt;&lt;property id=&quot;20300&quot; value=&quot;Slide 14&quot;/&gt;&lt;property id=&quot;20307&quot; value=&quot;403&quot;/&gt;&lt;/object&gt;&lt;object type=&quot;3&quot; unique_id=&quot;45624&quot;&gt;&lt;property id=&quot;20148&quot; value=&quot;5&quot;/&gt;&lt;property id=&quot;20300&quot; value=&quot;Slide 2&quot;/&gt;&lt;property id=&quot;20307&quot; value=&quot;427&quot;/&gt;&lt;/object&gt;&lt;object type=&quot;3&quot; unique_id=&quot;45628&quot;&gt;&lt;property id=&quot;20148&quot; value=&quot;5&quot;/&gt;&lt;property id=&quot;20300&quot; value=&quot;Slide 4&quot;/&gt;&lt;property id=&quot;20307&quot; value=&quot;436&quot;/&gt;&lt;/object&gt;&lt;object type=&quot;3&quot; unique_id=&quot;45789&quot;&gt;&lt;property id=&quot;20148&quot; value=&quot;5&quot;/&gt;&lt;property id=&quot;20300&quot; value=&quot;Slide 5&quot;/&gt;&lt;property id=&quot;20307&quot; value=&quot;437&quot;/&gt;&lt;/object&gt;&lt;object type=&quot;3&quot; unique_id=&quot;46184&quot;&gt;&lt;property id=&quot;20148&quot; value=&quot;5&quot;/&gt;&lt;property id=&quot;20300&quot; value=&quot;Slide 6&quot;/&gt;&lt;property id=&quot;20307&quot; value=&quot;438&quot;/&gt;&lt;/object&gt;&lt;object type=&quot;3&quot; unique_id=&quot;46185&quot;&gt;&lt;property id=&quot;20148&quot; value=&quot;5&quot;/&gt;&lt;property id=&quot;20300&quot; value=&quot;Slide 7&quot;/&gt;&lt;property id=&quot;20307&quot; value=&quot;439&quot;/&gt;&lt;/object&gt;&lt;object type=&quot;3&quot; unique_id=&quot;46186&quot;&gt;&lt;property id=&quot;20148&quot; value=&quot;5&quot;/&gt;&lt;property id=&quot;20300&quot; value=&quot;Slide 8&quot;/&gt;&lt;property id=&quot;20307&quot; value=&quot;440&quot;/&gt;&lt;/object&gt;&lt;object type=&quot;3&quot; unique_id=&quot;46187&quot;&gt;&lt;property id=&quot;20148&quot; value=&quot;5&quot;/&gt;&lt;property id=&quot;20300&quot; value=&quot;Slide 9&quot;/&gt;&lt;property id=&quot;20307&quot; value=&quot;441&quot;/&gt;&lt;/object&gt;&lt;object type=&quot;3&quot; unique_id=&quot;46227&quot;&gt;&lt;property id=&quot;20148&quot; value=&quot;5&quot;/&gt;&lt;property id=&quot;20300&quot; value=&quot;Slide 15&quot;/&gt;&lt;property id=&quot;20307&quot; value=&quot;442&quot;/&gt;&lt;/object&gt;&lt;object type=&quot;3&quot; unique_id=&quot;46380&quot;&gt;&lt;property id=&quot;20148&quot; value=&quot;5&quot;/&gt;&lt;property id=&quot;20300&quot; value=&quot;Slide 3&quot;/&gt;&lt;property id=&quot;20307&quot; value=&quot;44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H(z)=e^{5+3z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2148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F(r)=\left(\frac{6e^r+7}{r^3-4r^5}\right)&#10;\left(\frac{2r-5}{r^2+e^r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4"/>
  <p:tag name="PICTUREFILESIZE" val="4870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u=\frac{x^5+7x+\sqrt{2}}{e^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8"/>
  <p:tag name="PICTUREFILESIZE" val="2749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0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4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6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&#10;$\displaystyle{e^{3-w}=e^3/e^w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7"/>
  <p:tag name="PICTUREFILESIZE" val="1253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G(w)=e^{3-w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2122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y=(e^3\!+\!1)(x^2\!+\!2)e^{-3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289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5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4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\frac{2x-5}{x+2}}$ at $(7,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2014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(x^2-3x-2)e^{x}}$ at $(0,-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4"/>
  <p:tag name="PICTUREFILESIZE" val="2198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(x^2-3x-2)e^{-x}}$ at $(0,-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8"/>
  <p:tag name="PICTUREFILESIZE" val="2223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q(8)=9$ {\color[rgb]{0,.8,0}and} $q'(8)=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18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p(8)=3$ {\color[rgb]{0,.8,0}and} $p'(8)=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8"/>
  <p:tag name="PICTUREFILESIZE" val="2196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g(x)=\frac{p(x)}{q(x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3"/>
  <p:tag name="PICTUREFILESIZE" val="1988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g(8)$ {\color[rgb]{1,0,1}and} $g'(8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7"/>
  <p:tag name="PICTUREFILESIZE" val="2223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h(8)$ {\color[rgb]{1,0,1}and} $h'(8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0"/>
  <p:tag name="PICTUREFILESIZE" val="2261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00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w(4)=-1$ {\color[rgb]{0,.8,0}and} $w'(4)=-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1"/>
  <p:tag name="PICTUREFILESIZE" val="2198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eft[\frac{d}{dt}\left(e^{-3t}\left(w(t)\right)\right)\right]_{t:\to4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3"/>
  <p:tag name="PICTUREFILESIZE" val="361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t}\left(\left[e^{-3t}\left(w(t)\right)\right]_{t:\to4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1"/>
  <p:tag name="PICTUREFILESIZE" val="3462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h(x)=\left[\,p(x)\right]\left[q(x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8"/>
  <p:tag name="PICTUREFILESIZE" val="2055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{\color{red}g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{\color{blue}f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s of ${\color{blue}f}$ and ${\color{red}g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1753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re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385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25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06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34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34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17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left[\frac{d}{dq}\left(&#10;[{\color{blue}f}(q)][{\color{red}g}(q)]&#10;\right)\right]_{q:\to-3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3523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left[\frac{d}{dq}\left(&#10;\frac{{\color{blue}f}(q)}{{\color{red}g}(q)}&#10;\right)\right]_{q:\to-3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1"/>
  <p:tag name="PICTUREFILESIZE" val="3425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frac{d}{dq}\left(&#10;\left[[{\color{blue}f}(q)][{\color{red}g}(q)]\right]_{q:\to-3}&#10;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4"/>
  <p:tag name="PICTUREFILESIZE" val="3150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frac{d}{dq}\left(&#10;\left[\frac{{\color{blue}f}(q)}{{\color{red}g}(q)}\right]_{q:\to-3}&#10;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4"/>
  <p:tag name="PICTUREFILESIZE" val="3726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 $f(x)=(x^5+7x+\sqrt{2})e^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286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&#10;$\displaystyle{e^{5+3z}=e^5(e^z)(e^z)(e^z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7"/>
  <p:tag name="PICTUREFILESIZE" val="1945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9372</TotalTime>
  <Words>11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1151</cp:revision>
  <dcterms:created xsi:type="dcterms:W3CDTF">2008-09-20T13:47:00Z</dcterms:created>
  <dcterms:modified xsi:type="dcterms:W3CDTF">2012-11-09T10:56:38Z</dcterms:modified>
</cp:coreProperties>
</file>