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40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85395" autoAdjust="0"/>
  </p:normalViewPr>
  <p:slideViewPr>
    <p:cSldViewPr>
      <p:cViewPr varScale="1">
        <p:scale>
          <a:sx n="76" d="100"/>
          <a:sy n="76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901E089-06EF-438B-9B81-5973B9E2D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CB7F-2510-4BD3-9B25-99C2D7890EF1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C1D0D-48A7-4627-80D3-8E351CBD0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D9246-4F4E-4200-80D5-A051DDCEA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115C7-118B-4A3F-B090-7DB568FB4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4417B-F5EA-4EB8-8B61-693121C16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B002-393C-4F6E-BE86-010B13D79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3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36837-AB46-47C7-9BF6-8A4FAE9A0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3E0B-5582-4D96-A69F-21C5250F5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E99F2-04F2-43BE-BB74-053AEFE34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7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FD22-8890-4AF8-8EC4-080978AC6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3AB65-AA22-45B5-B76E-F25F4E008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7AC71-1056-45DD-A350-393E0CE65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CACAB7-3C09-4D4F-98F9-A022D9E2E9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3.png"/><Relationship Id="rId39" Type="http://schemas.openxmlformats.org/officeDocument/2006/relationships/image" Target="../media/image15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6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0.png"/><Relationship Id="rId3" Type="http://schemas.openxmlformats.org/officeDocument/2006/relationships/tags" Target="../tags/tag29.xml"/><Relationship Id="rId21" Type="http://schemas.openxmlformats.org/officeDocument/2006/relationships/image" Target="../media/image1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9.png"/><Relationship Id="rId2" Type="http://schemas.openxmlformats.org/officeDocument/2006/relationships/tags" Target="../tags/tag28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12.png"/><Relationship Id="rId10" Type="http://schemas.openxmlformats.org/officeDocument/2006/relationships/tags" Target="../tags/tag36.xml"/><Relationship Id="rId19" Type="http://schemas.openxmlformats.org/officeDocument/2006/relationships/image" Target="../media/image2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17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2716-FDD3-4D5B-B1BB-BF40B00303E2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logarithmic functions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" name="Picture 3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6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854172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15615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0" y="232702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9029"/>
            <a:ext cx="6519759" cy="4728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2200955"/>
            <a:ext cx="5179282" cy="4729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7" y="30504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2911807"/>
            <a:ext cx="7219626" cy="6043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4" y="37678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1" y="450999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483662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749474"/>
            <a:ext cx="7294596" cy="4728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8387" y="4923189"/>
            <a:ext cx="6859571" cy="10397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1548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657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6151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385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19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39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1524000"/>
            <a:ext cx="6613844" cy="377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3623562"/>
            <a:ext cx="5800905" cy="4908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9" y="152400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147658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6" y="2832711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2690183"/>
            <a:ext cx="6101655" cy="60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82" y="4833632"/>
            <a:ext cx="1644019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5470690"/>
            <a:ext cx="4004498" cy="3967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4695670"/>
            <a:ext cx="6537129" cy="6041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124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325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35" y="721807"/>
            <a:ext cx="9072398" cy="6237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05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55095&quot;&gt;&lt;property id=&quot;20148&quot; value=&quot;5&quot;/&gt;&lt;property id=&quot;20300&quot; value=&quot;Slide 2&quot;/&gt;&lt;property id=&quot;20307&quot; value=&quot;503&quot;/&gt;&lt;/object&gt;&lt;object type=&quot;3&quot; unique_id=&quot;55105&quot;&gt;&lt;property id=&quot;20148&quot; value=&quot;5&quot;/&gt;&lt;property id=&quot;20300&quot; value=&quot;Slide 3&quot;/&gt;&lt;property id=&quot;20307&quot; value=&quot;504&quot;/&gt;&lt;/object&gt;&lt;object type=&quot;3&quot; unique_id=&quot;55899&quot;&gt;&lt;property id=&quot;20148&quot; value=&quot;5&quot;/&gt;&lt;property id=&quot;20300&quot; value=&quot;Slide 5&quot;/&gt;&lt;property id=&quot;20307&quot; value=&quot;516&quot;/&gt;&lt;/object&gt;&lt;object type=&quot;3&quot; unique_id=&quot;55900&quot;&gt;&lt;property id=&quot;20148&quot; value=&quot;5&quot;/&gt;&lt;property id=&quot;20300&quot; value=&quot;Slide 6&quot;/&gt;&lt;property id=&quot;20307&quot; value=&quot;517&quot;/&gt;&lt;/object&gt;&lt;object type=&quot;3&quot; unique_id=&quot;55901&quot;&gt;&lt;property id=&quot;20148&quot; value=&quot;5&quot;/&gt;&lt;property id=&quot;20300&quot; value=&quot;Slide 7&quot;/&gt;&lt;property id=&quot;20307&quot; value=&quot;518&quot;/&gt;&lt;/object&gt;&lt;object type=&quot;3&quot; unique_id=&quot;55902&quot;&gt;&lt;property id=&quot;20148&quot; value=&quot;5&quot;/&gt;&lt;property id=&quot;20300&quot; value=&quot;Slide 8&quot;/&gt;&lt;property id=&quot;20307&quot; value=&quot;519&quot;/&gt;&lt;/object&gt;&lt;object type=&quot;3&quot; unique_id=&quot;55903&quot;&gt;&lt;property id=&quot;20148&quot; value=&quot;5&quot;/&gt;&lt;property id=&quot;20300&quot; value=&quot;Slide 9&quot;/&gt;&lt;property id=&quot;20307&quot; value=&quot;520&quot;/&gt;&lt;/object&gt;&lt;object type=&quot;3&quot; unique_id=&quot;55904&quot;&gt;&lt;property id=&quot;20148&quot; value=&quot;5&quot;/&gt;&lt;property id=&quot;20300&quot; value=&quot;Slide 10&quot;/&gt;&lt;property id=&quot;20307&quot; value=&quot;521&quot;/&gt;&lt;/object&gt;&lt;object type=&quot;3&quot; unique_id=&quot;55905&quot;&gt;&lt;property id=&quot;20148&quot; value=&quot;5&quot;/&gt;&lt;property id=&quot;20300&quot; value=&quot;Slide 11&quot;/&gt;&lt;property id=&quot;20307&quot; value=&quot;522&quot;/&gt;&lt;/object&gt;&lt;object type=&quot;3&quot; unique_id=&quot;55906&quot;&gt;&lt;property id=&quot;20148&quot; value=&quot;5&quot;/&gt;&lt;property id=&quot;20300&quot; value=&quot;Slide 12&quot;/&gt;&lt;property id=&quot;20307&quot; value=&quot;523&quot;/&gt;&lt;/object&gt;&lt;object type=&quot;3&quot; unique_id=&quot;56268&quot;&gt;&lt;property id=&quot;20148&quot; value=&quot;5&quot;/&gt;&lt;property id=&quot;20300&quot; value=&quot;Slide 4&quot;/&gt;&lt;property id=&quot;20307&quot; value=&quot;528&quot;/&gt;&lt;/object&gt;&lt;object type=&quot;3&quot; unique_id=&quot;56845&quot;&gt;&lt;property id=&quot;20148&quot; value=&quot;5&quot;/&gt;&lt;property id=&quot;20300&quot; value=&quot;Slide 15&quot;/&gt;&lt;property id=&quot;20307&quot; value=&quot;529&quot;/&gt;&lt;/object&gt;&lt;object type=&quot;3&quot; unique_id=&quot;56951&quot;&gt;&lt;property id=&quot;20148&quot; value=&quot;5&quot;/&gt;&lt;property id=&quot;20300&quot; value=&quot;Slide 13&quot;/&gt;&lt;property id=&quot;20307&quot; value=&quot;530&quot;/&gt;&lt;/object&gt;&lt;object type=&quot;3&quot; unique_id=&quot;56952&quot;&gt;&lt;property id=&quot;20148&quot; value=&quot;5&quot;/&gt;&lt;property id=&quot;20300&quot; value=&quot;Slide 16&quot;/&gt;&lt;property id=&quot;20307&quot; value=&quot;531&quot;/&gt;&lt;/object&gt;&lt;object type=&quot;3&quot; unique_id=&quot;56953&quot;&gt;&lt;property id=&quot;20148&quot; value=&quot;5&quot;/&gt;&lt;property id=&quot;20300&quot; value=&quot;Slide 17&quot;/&gt;&lt;property id=&quot;20307&quot; value=&quot;532&quot;/&gt;&lt;/object&gt;&lt;object type=&quot;3&quot; unique_id=&quot;56954&quot;&gt;&lt;property id=&quot;20148&quot; value=&quot;5&quot;/&gt;&lt;property id=&quot;20300&quot; value=&quot;Slide 18&quot;/&gt;&lt;property id=&quot;20307&quot; value=&quot;533&quot;/&gt;&lt;/object&gt;&lt;object type=&quot;3&quot; unique_id=&quot;56974&quot;&gt;&lt;property id=&quot;20148&quot; value=&quot;5&quot;/&gt;&lt;property id=&quot;20300&quot; value=&quot;Slide 14&quot;/&gt;&lt;property id=&quot;20307&quot; value=&quot;53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h(x)=e^{e(\ln x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348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alpha(x)=\ln\left(\sqrt{2}+\sqrt{3}-1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3079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9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y=\log_{e}(|x^8+4x^7-\pi^4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312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p=\ln\left(\left|&#10;\frac{2x^3-4x^2+4x+1}{(-3x-6)^3(x^2+x)^5(e^x)^2}&#10;\right|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488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g(x)=1+[\csc(\ln x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780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H(t)=\left({\ln t}\right)^{-2/3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7"/>
  <p:tag name="PICTUREFILESIZE" val="2503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4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u=-3t^9\log_e\left(\sqrt[8]{t}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90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f'(x)$ and $f''(x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828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\left[x^{2/7}\right]\left[\ln(x^2+ex-4)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932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w)=\ln\left(\left|\sqrt[3]{7}w^3e^{5w}-w^4e^{5w}-&#10;we^{5w}-e^{5w+1}\right|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0"/>
  <p:tag name="PICTUREFILESIZE" val="371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\ln(|x^6+e^3x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936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1387</cp:revision>
  <dcterms:created xsi:type="dcterms:W3CDTF">2008-09-20T13:47:00Z</dcterms:created>
  <dcterms:modified xsi:type="dcterms:W3CDTF">2012-12-02T13:57:12Z</dcterms:modified>
</cp:coreProperties>
</file>