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3" r:id="rId2"/>
    <p:sldId id="334" r:id="rId3"/>
    <p:sldId id="342" r:id="rId4"/>
    <p:sldId id="336" r:id="rId5"/>
    <p:sldId id="344" r:id="rId6"/>
    <p:sldId id="345" r:id="rId7"/>
    <p:sldId id="346" r:id="rId8"/>
    <p:sldId id="349" r:id="rId9"/>
  </p:sldIdLst>
  <p:sldSz cx="9144000" cy="6858000" type="screen4x3"/>
  <p:notesSz cx="7315200" cy="9601200"/>
  <p:custDataLst>
    <p:tags r:id="rId11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2" autoAdjust="0"/>
    <p:restoredTop sz="99811" autoAdjust="0"/>
  </p:normalViewPr>
  <p:slideViewPr>
    <p:cSldViewPr>
      <p:cViewPr varScale="1">
        <p:scale>
          <a:sx n="89" d="100"/>
          <a:sy n="89" d="100"/>
        </p:scale>
        <p:origin x="-7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8DB1E1BE-731E-4F1E-B1D2-E004703AB8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43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26C2A-D7A5-4A31-B091-D54F61849AE4}" type="slidenum">
              <a:rPr lang="en-US"/>
              <a:pPr/>
              <a:t>1</a:t>
            </a:fld>
            <a:endParaRPr lang="en-US"/>
          </a:p>
        </p:txBody>
      </p:sp>
      <p:sp>
        <p:nvSpPr>
          <p:cNvPr id="124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9C45D-45A8-48E1-AC7B-30D477E421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3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68FC0-6442-44DD-8321-A2FE8444DC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32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0358F-1119-4A3D-A035-95479A53BA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9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A2305-290C-48B5-9DF9-B6D29F3EB3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9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BAC17-FED2-46CE-A2E5-621FA38218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FB998-2785-41DB-B1A6-68FDDC39E7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FAE08-508C-4C52-8F31-5E01C6E6E3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1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6F6E9-7EBA-4444-BD1A-577B37AE96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2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C65DB-F5D1-4DF5-8659-9E3B3C8A4A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6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2DA8C-6F88-49B6-9C1E-842CFE1A87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08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F1954-FB9C-46F9-91A8-3D4B7BB136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7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7FBD05F-F928-4D16-A03C-82F3A750878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image" Target="../media/image7.png"/><Relationship Id="rId3" Type="http://schemas.openxmlformats.org/officeDocument/2006/relationships/tags" Target="../tags/tag6.xml"/><Relationship Id="rId21" Type="http://schemas.openxmlformats.org/officeDocument/2006/relationships/image" Target="../media/image2.png"/><Relationship Id="rId34" Type="http://schemas.openxmlformats.org/officeDocument/2006/relationships/image" Target="../media/image15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image" Target="../media/image6.png"/><Relationship Id="rId33" Type="http://schemas.openxmlformats.org/officeDocument/2006/relationships/image" Target="../media/image14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5.png"/><Relationship Id="rId32" Type="http://schemas.openxmlformats.org/officeDocument/2006/relationships/image" Target="../media/image13.png"/><Relationship Id="rId37" Type="http://schemas.openxmlformats.org/officeDocument/2006/relationships/image" Target="../media/image1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36" Type="http://schemas.openxmlformats.org/officeDocument/2006/relationships/image" Target="../media/image17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12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image" Target="../media/image3.png"/><Relationship Id="rId27" Type="http://schemas.openxmlformats.org/officeDocument/2006/relationships/image" Target="../media/image8.png"/><Relationship Id="rId30" Type="http://schemas.openxmlformats.org/officeDocument/2006/relationships/image" Target="../media/image11.png"/><Relationship Id="rId35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26" Type="http://schemas.openxmlformats.org/officeDocument/2006/relationships/image" Target="../media/image7.png"/><Relationship Id="rId3" Type="http://schemas.openxmlformats.org/officeDocument/2006/relationships/tags" Target="../tags/tag25.xml"/><Relationship Id="rId21" Type="http://schemas.openxmlformats.org/officeDocument/2006/relationships/image" Target="../media/image18.png"/><Relationship Id="rId34" Type="http://schemas.openxmlformats.org/officeDocument/2006/relationships/image" Target="../media/image16.png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image" Target="../media/image6.png"/><Relationship Id="rId33" Type="http://schemas.openxmlformats.org/officeDocument/2006/relationships/image" Target="../media/image14.png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image" Target="../media/image5.png"/><Relationship Id="rId32" Type="http://schemas.openxmlformats.org/officeDocument/2006/relationships/image" Target="../media/image13.png"/><Relationship Id="rId37" Type="http://schemas.openxmlformats.org/officeDocument/2006/relationships/image" Target="../media/image1.png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36" Type="http://schemas.openxmlformats.org/officeDocument/2006/relationships/image" Target="../media/image15.png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31" Type="http://schemas.openxmlformats.org/officeDocument/2006/relationships/image" Target="../media/image12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image" Target="../media/image19.png"/><Relationship Id="rId27" Type="http://schemas.openxmlformats.org/officeDocument/2006/relationships/image" Target="../media/image8.png"/><Relationship Id="rId30" Type="http://schemas.openxmlformats.org/officeDocument/2006/relationships/image" Target="../media/image11.png"/><Relationship Id="rId35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image" Target="../media/image21.png"/><Relationship Id="rId3" Type="http://schemas.openxmlformats.org/officeDocument/2006/relationships/tags" Target="../tags/tag44.xml"/><Relationship Id="rId21" Type="http://schemas.openxmlformats.org/officeDocument/2006/relationships/image" Target="../media/image23.png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image" Target="../media/image4.png"/><Relationship Id="rId2" Type="http://schemas.openxmlformats.org/officeDocument/2006/relationships/tags" Target="../tags/tag43.xml"/><Relationship Id="rId16" Type="http://schemas.openxmlformats.org/officeDocument/2006/relationships/image" Target="../media/image5.png"/><Relationship Id="rId20" Type="http://schemas.openxmlformats.org/officeDocument/2006/relationships/image" Target="../media/image1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5" Type="http://schemas.openxmlformats.org/officeDocument/2006/relationships/image" Target="../media/image20.png"/><Relationship Id="rId10" Type="http://schemas.openxmlformats.org/officeDocument/2006/relationships/tags" Target="../tags/tag51.xml"/><Relationship Id="rId19" Type="http://schemas.openxmlformats.org/officeDocument/2006/relationships/image" Target="../media/image22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0.png"/><Relationship Id="rId3" Type="http://schemas.openxmlformats.org/officeDocument/2006/relationships/tags" Target="../tags/tag57.xml"/><Relationship Id="rId21" Type="http://schemas.openxmlformats.org/officeDocument/2006/relationships/image" Target="../media/image21.png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5" Type="http://schemas.openxmlformats.org/officeDocument/2006/relationships/image" Target="../media/image29.png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image" Target="../media/image4.png"/><Relationship Id="rId29" Type="http://schemas.openxmlformats.org/officeDocument/2006/relationships/image" Target="../media/image32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image" Target="../media/image28.png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image" Target="../media/image27.png"/><Relationship Id="rId28" Type="http://schemas.openxmlformats.org/officeDocument/2006/relationships/image" Target="../media/image31.png"/><Relationship Id="rId10" Type="http://schemas.openxmlformats.org/officeDocument/2006/relationships/tags" Target="../tags/tag64.xml"/><Relationship Id="rId19" Type="http://schemas.openxmlformats.org/officeDocument/2006/relationships/image" Target="../media/image25.pn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image" Target="../media/image26.png"/><Relationship Id="rId27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image" Target="../media/image21.png"/><Relationship Id="rId3" Type="http://schemas.openxmlformats.org/officeDocument/2006/relationships/tags" Target="../tags/tag74.xml"/><Relationship Id="rId21" Type="http://schemas.openxmlformats.org/officeDocument/2006/relationships/image" Target="../media/image1.pn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image" Target="../media/image4.png"/><Relationship Id="rId2" Type="http://schemas.openxmlformats.org/officeDocument/2006/relationships/tags" Target="../tags/tag73.xml"/><Relationship Id="rId16" Type="http://schemas.openxmlformats.org/officeDocument/2006/relationships/image" Target="../media/image34.png"/><Relationship Id="rId20" Type="http://schemas.openxmlformats.org/officeDocument/2006/relationships/image" Target="../media/image36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5" Type="http://schemas.openxmlformats.org/officeDocument/2006/relationships/tags" Target="../tags/tag76.xml"/><Relationship Id="rId15" Type="http://schemas.openxmlformats.org/officeDocument/2006/relationships/image" Target="../media/image33.png"/><Relationship Id="rId10" Type="http://schemas.openxmlformats.org/officeDocument/2006/relationships/tags" Target="../tags/tag81.xml"/><Relationship Id="rId19" Type="http://schemas.openxmlformats.org/officeDocument/2006/relationships/image" Target="../media/image35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tags" Target="../tags/tag102.xml"/><Relationship Id="rId26" Type="http://schemas.openxmlformats.org/officeDocument/2006/relationships/image" Target="../media/image42.png"/><Relationship Id="rId3" Type="http://schemas.openxmlformats.org/officeDocument/2006/relationships/tags" Target="../tags/tag87.xml"/><Relationship Id="rId21" Type="http://schemas.openxmlformats.org/officeDocument/2006/relationships/image" Target="../media/image6.png"/><Relationship Id="rId34" Type="http://schemas.openxmlformats.org/officeDocument/2006/relationships/image" Target="../media/image1.png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0" Type="http://schemas.openxmlformats.org/officeDocument/2006/relationships/image" Target="../media/image38.png"/><Relationship Id="rId29" Type="http://schemas.openxmlformats.org/officeDocument/2006/relationships/image" Target="../media/image45.png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5" Type="http://schemas.openxmlformats.org/officeDocument/2006/relationships/tags" Target="../tags/tag89.xml"/><Relationship Id="rId15" Type="http://schemas.openxmlformats.org/officeDocument/2006/relationships/tags" Target="../tags/tag99.xml"/><Relationship Id="rId23" Type="http://schemas.openxmlformats.org/officeDocument/2006/relationships/image" Target="../media/image8.png"/><Relationship Id="rId28" Type="http://schemas.openxmlformats.org/officeDocument/2006/relationships/image" Target="../media/image44.png"/><Relationship Id="rId36" Type="http://schemas.openxmlformats.org/officeDocument/2006/relationships/image" Target="../media/image51.png"/><Relationship Id="rId10" Type="http://schemas.openxmlformats.org/officeDocument/2006/relationships/tags" Target="../tags/tag9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7.png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image" Target="../media/image39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56.png"/><Relationship Id="rId3" Type="http://schemas.openxmlformats.org/officeDocument/2006/relationships/tags" Target="../tags/tag105.xml"/><Relationship Id="rId21" Type="http://schemas.openxmlformats.org/officeDocument/2006/relationships/image" Target="../media/image53.png"/><Relationship Id="rId34" Type="http://schemas.openxmlformats.org/officeDocument/2006/relationships/image" Target="../media/image59.png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image" Target="../media/image8.png"/><Relationship Id="rId33" Type="http://schemas.openxmlformats.org/officeDocument/2006/relationships/image" Target="../media/image58.png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image" Target="../media/image39.png"/><Relationship Id="rId29" Type="http://schemas.openxmlformats.org/officeDocument/2006/relationships/image" Target="../media/image45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image" Target="../media/image6.png"/><Relationship Id="rId32" Type="http://schemas.openxmlformats.org/officeDocument/2006/relationships/image" Target="../media/image57.png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image" Target="../media/image55.png"/><Relationship Id="rId28" Type="http://schemas.openxmlformats.org/officeDocument/2006/relationships/image" Target="../media/image44.png"/><Relationship Id="rId10" Type="http://schemas.openxmlformats.org/officeDocument/2006/relationships/tags" Target="../tags/tag112.xml"/><Relationship Id="rId19" Type="http://schemas.openxmlformats.org/officeDocument/2006/relationships/image" Target="../media/image52.png"/><Relationship Id="rId31" Type="http://schemas.openxmlformats.org/officeDocument/2006/relationships/image" Target="../media/image47.png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image" Target="../media/image54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52FA-63C2-4A21-BBA7-2085D2ACAE98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Implicit differentiation</a:t>
            </a:r>
          </a:p>
        </p:txBody>
      </p:sp>
      <p:sp>
        <p:nvSpPr>
          <p:cNvPr id="820242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3301652"/>
            <a:ext cx="1001136" cy="264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520874"/>
            <a:ext cx="8690072" cy="4726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83" y="152400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7570" y="139874"/>
            <a:ext cx="6442815" cy="3593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1472852"/>
            <a:ext cx="7065236" cy="3967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43" y="1547306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2181518"/>
            <a:ext cx="7802025" cy="3593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965" y="2171178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2924019"/>
            <a:ext cx="6801115" cy="3400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909" y="2992796"/>
            <a:ext cx="284159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3289126"/>
            <a:ext cx="8274707" cy="3967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4060275"/>
            <a:ext cx="7310887" cy="3400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4049935"/>
            <a:ext cx="321668" cy="2841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4448034"/>
            <a:ext cx="8274707" cy="359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4848542"/>
            <a:ext cx="8274707" cy="3967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5743433"/>
            <a:ext cx="7386482" cy="3400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243" y="5824566"/>
            <a:ext cx="283825" cy="2077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6142498"/>
            <a:ext cx="3891022" cy="2833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476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4715" y="508457"/>
            <a:ext cx="7178274" cy="4726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81" y="152400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7570" y="139874"/>
            <a:ext cx="6442815" cy="3593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1472852"/>
            <a:ext cx="7065236" cy="3967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43" y="1547306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2181518"/>
            <a:ext cx="7802025" cy="3593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965" y="2171178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2924019"/>
            <a:ext cx="6801115" cy="3400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909" y="2992796"/>
            <a:ext cx="284159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3289126"/>
            <a:ext cx="8274707" cy="3967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4060275"/>
            <a:ext cx="7310887" cy="3400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4049935"/>
            <a:ext cx="321668" cy="2841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4448034"/>
            <a:ext cx="8274707" cy="359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4848542"/>
            <a:ext cx="8274707" cy="3967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243" y="5824566"/>
            <a:ext cx="283825" cy="2077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6142498"/>
            <a:ext cx="3891022" cy="2833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5743433"/>
            <a:ext cx="7386482" cy="3400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374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8" y="1470689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018" y="2651267"/>
            <a:ext cx="7065236" cy="3967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018" y="1458163"/>
            <a:ext cx="6442815" cy="3593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018" y="1848709"/>
            <a:ext cx="4684883" cy="3400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8" y="4518689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030" y="5699267"/>
            <a:ext cx="7065236" cy="3967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030" y="4506163"/>
            <a:ext cx="6442815" cy="3593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030" y="4896709"/>
            <a:ext cx="4684883" cy="3400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75088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81245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6507" y="5237657"/>
            <a:ext cx="3664068" cy="4726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6759" y="2178899"/>
            <a:ext cx="5043537" cy="472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939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622205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018" y="609679"/>
            <a:ext cx="6442815" cy="3593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018" y="1000225"/>
            <a:ext cx="4684883" cy="3400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3630" y="1325111"/>
            <a:ext cx="2529796" cy="4724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2703" y="2170045"/>
            <a:ext cx="5553702" cy="3592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0521" y="2558988"/>
            <a:ext cx="4174024" cy="3773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8" y="3629420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032" y="3616894"/>
            <a:ext cx="6442815" cy="3593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032" y="4007440"/>
            <a:ext cx="4684883" cy="3400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2717" y="5177260"/>
            <a:ext cx="5553702" cy="3592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4573" y="5544687"/>
            <a:ext cx="3928878" cy="453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901953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923189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5007" y="4353842"/>
            <a:ext cx="3307069" cy="4727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2717" y="4817536"/>
            <a:ext cx="6951484" cy="3593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2717" y="1803638"/>
            <a:ext cx="6951484" cy="3593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469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" y="622126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830" y="1836746"/>
            <a:ext cx="7461584" cy="4726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830" y="609600"/>
            <a:ext cx="6442815" cy="3593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830" y="1000146"/>
            <a:ext cx="4684883" cy="3400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9249" y="1371600"/>
            <a:ext cx="4326182" cy="4726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" y="3604568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832" y="4819188"/>
            <a:ext cx="7461584" cy="4726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832" y="3592042"/>
            <a:ext cx="6442815" cy="3593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832" y="3982588"/>
            <a:ext cx="4684883" cy="3400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90291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88553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9575" y="4341516"/>
            <a:ext cx="4025536" cy="4728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460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6" y="48336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" name="Picture 6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146" y="1818164"/>
            <a:ext cx="303482" cy="208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740074"/>
            <a:ext cx="6781442" cy="3774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03" y="3924822"/>
            <a:ext cx="303125" cy="2838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4" name="Picture 89395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6248" y="27333"/>
            <a:ext cx="6024900" cy="3399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6894" y="2200834"/>
            <a:ext cx="4399255" cy="359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762" y="2730674"/>
            <a:ext cx="8085420" cy="359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6524" y="3209516"/>
            <a:ext cx="4270364" cy="3593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4825652"/>
            <a:ext cx="5534712" cy="359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5" name="Picture 9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6524" y="5286412"/>
            <a:ext cx="4325710" cy="3773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5841304"/>
            <a:ext cx="8029103" cy="3774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6524" y="6307620"/>
            <a:ext cx="4251478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2" name="Picture 89395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97" y="3943288"/>
            <a:ext cx="7140847" cy="3207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3" name="Picture 89395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6524" y="4368452"/>
            <a:ext cx="2002842" cy="3026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4165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320" y="820777"/>
            <a:ext cx="5855465" cy="4532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320" y="381004"/>
            <a:ext cx="8124141" cy="434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613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6524" y="2757723"/>
            <a:ext cx="4361478" cy="359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97" y="2296963"/>
            <a:ext cx="6780714" cy="3774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97" y="3233773"/>
            <a:ext cx="8066227" cy="3592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7043" y="1507522"/>
            <a:ext cx="5986142" cy="396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47" y="37578"/>
            <a:ext cx="6500153" cy="3775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" name="Picture 6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146" y="2378043"/>
            <a:ext cx="303482" cy="208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03" y="4497212"/>
            <a:ext cx="303125" cy="2838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593213"/>
            <a:ext cx="3323713" cy="3592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6524" y="3679242"/>
            <a:ext cx="4270364" cy="3593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97" y="4941548"/>
            <a:ext cx="5534712" cy="359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5" name="Picture 9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6524" y="5402308"/>
            <a:ext cx="4325710" cy="3773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5828410"/>
            <a:ext cx="8029103" cy="3774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6524" y="6294726"/>
            <a:ext cx="4251478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97" y="4502799"/>
            <a:ext cx="7140862" cy="3207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55948"/>
            <a:ext cx="398705" cy="1896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7043" y="1034886"/>
            <a:ext cx="7008701" cy="35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488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49411&quot;&gt;&lt;property id=&quot;20148&quot; value=&quot;5&quot;/&gt;&lt;property id=&quot;20300&quot; value=&quot;Slide 30&quot;/&gt;&lt;property id=&quot;20307&quot; value=&quot;449&quot;/&gt;&lt;/object&gt;&lt;object type=&quot;3&quot; unique_id=&quot;50887&quot;&gt;&lt;property id=&quot;20148&quot; value=&quot;5&quot;/&gt;&lt;property id=&quot;20300&quot; value=&quot;Slide 2&quot;/&gt;&lt;property id=&quot;20307&quot; value=&quot;470&quot;/&gt;&lt;/object&gt;&lt;object type=&quot;3&quot; unique_id=&quot;51826&quot;&gt;&lt;property id=&quot;20148&quot; value=&quot;5&quot;/&gt;&lt;property id=&quot;20300&quot; value=&quot;Slide 11&quot;/&gt;&lt;property id=&quot;20307&quot; value=&quot;471&quot;/&gt;&lt;/object&gt;&lt;object type=&quot;3&quot; unique_id=&quot;51894&quot;&gt;&lt;property id=&quot;20148&quot; value=&quot;5&quot;/&gt;&lt;property id=&quot;20300&quot; value=&quot;Slide 10&quot;/&gt;&lt;property id=&quot;20307&quot; value=&quot;473&quot;/&gt;&lt;/object&gt;&lt;object type=&quot;3&quot; unique_id=&quot;51955&quot;&gt;&lt;property id=&quot;20148&quot; value=&quot;5&quot;/&gt;&lt;property id=&quot;20300&quot; value=&quot;Slide 9&quot;/&gt;&lt;property id=&quot;20307&quot; value=&quot;474&quot;/&gt;&lt;/object&gt;&lt;object type=&quot;3&quot; unique_id=&quot;52047&quot;&gt;&lt;property id=&quot;20148&quot; value=&quot;5&quot;/&gt;&lt;property id=&quot;20300&quot; value=&quot;Slide 31&quot;/&gt;&lt;property id=&quot;20307&quot; value=&quot;475&quot;/&gt;&lt;/object&gt;&lt;object type=&quot;3&quot; unique_id=&quot;52090&quot;&gt;&lt;property id=&quot;20148&quot; value=&quot;5&quot;/&gt;&lt;property id=&quot;20300&quot; value=&quot;Slide 32&quot;/&gt;&lt;property id=&quot;20307&quot; value=&quot;476&quot;/&gt;&lt;/object&gt;&lt;object type=&quot;3&quot; unique_id=&quot;52136&quot;&gt;&lt;property id=&quot;20148&quot; value=&quot;5&quot;/&gt;&lt;property id=&quot;20300&quot; value=&quot;Slide 35&quot;/&gt;&lt;property id=&quot;20307&quot; value=&quot;477&quot;/&gt;&lt;/object&gt;&lt;object type=&quot;3&quot; unique_id=&quot;52185&quot;&gt;&lt;property id=&quot;20148&quot; value=&quot;5&quot;/&gt;&lt;property id=&quot;20300&quot; value=&quot;Slide 36&quot;/&gt;&lt;property id=&quot;20307&quot; value=&quot;478&quot;/&gt;&lt;/object&gt;&lt;object type=&quot;3&quot; unique_id=&quot;52254&quot;&gt;&lt;property id=&quot;20148&quot; value=&quot;5&quot;/&gt;&lt;property id=&quot;20300&quot; value=&quot;Slide 38&quot;/&gt;&lt;property id=&quot;20307&quot; value=&quot;479&quot;/&gt;&lt;/object&gt;&lt;object type=&quot;3&quot; unique_id=&quot;52255&quot;&gt;&lt;property id=&quot;20148&quot; value=&quot;5&quot;/&gt;&lt;property id=&quot;20300&quot; value=&quot;Slide 40&quot;/&gt;&lt;property id=&quot;20307&quot; value=&quot;480&quot;/&gt;&lt;/object&gt;&lt;object type=&quot;3&quot; unique_id=&quot;52351&quot;&gt;&lt;property id=&quot;20148&quot; value=&quot;5&quot;/&gt;&lt;property id=&quot;20300&quot; value=&quot;Slide 41&quot;/&gt;&lt;property id=&quot;20307&quot; value=&quot;481&quot;/&gt;&lt;/object&gt;&lt;object type=&quot;3&quot; unique_id=&quot;52352&quot;&gt;&lt;property id=&quot;20148&quot; value=&quot;5&quot;/&gt;&lt;property id=&quot;20300&quot; value=&quot;Slide 42&quot;/&gt;&lt;property id=&quot;20307&quot; value=&quot;483&quot;/&gt;&lt;/object&gt;&lt;object type=&quot;3&quot; unique_id=&quot;52353&quot;&gt;&lt;property id=&quot;20148&quot; value=&quot;5&quot;/&gt;&lt;property id=&quot;20300&quot; value=&quot;Slide 43&quot;/&gt;&lt;property id=&quot;20307&quot; value=&quot;482&quot;/&gt;&lt;/object&gt;&lt;object type=&quot;3&quot; unique_id=&quot;52420&quot;&gt;&lt;property id=&quot;20148&quot; value=&quot;5&quot;/&gt;&lt;property id=&quot;20300&quot; value=&quot;Slide 44&quot;/&gt;&lt;property id=&quot;20307&quot; value=&quot;484&quot;/&gt;&lt;/object&gt;&lt;object type=&quot;3&quot; unique_id=&quot;52467&quot;&gt;&lt;property id=&quot;20148&quot; value=&quot;5&quot;/&gt;&lt;property id=&quot;20300&quot; value=&quot;Slide 14&quot;/&gt;&lt;property id=&quot;20307&quot; value=&quot;486&quot;/&gt;&lt;/object&gt;&lt;object type=&quot;3&quot; unique_id=&quot;52468&quot;&gt;&lt;property id=&quot;20148&quot; value=&quot;5&quot;/&gt;&lt;property id=&quot;20300&quot; value=&quot;Slide 15&quot;/&gt;&lt;property id=&quot;20307&quot; value=&quot;485&quot;/&gt;&lt;/object&gt;&lt;object type=&quot;3&quot; unique_id=&quot;52688&quot;&gt;&lt;property id=&quot;20148&quot; value=&quot;5&quot;/&gt;&lt;property id=&quot;20300&quot; value=&quot;Slide 13&quot;/&gt;&lt;property id=&quot;20307&quot; value=&quot;487&quot;/&gt;&lt;/object&gt;&lt;object type=&quot;3&quot; unique_id=&quot;52789&quot;&gt;&lt;property id=&quot;20148&quot; value=&quot;5&quot;/&gt;&lt;property id=&quot;20300&quot; value=&quot;Slide 12&quot;/&gt;&lt;property id=&quot;20307&quot; value=&quot;488&quot;/&gt;&lt;/object&gt;&lt;object type=&quot;3&quot; unique_id=&quot;53104&quot;&gt;&lt;property id=&quot;20148&quot; value=&quot;5&quot;/&gt;&lt;property id=&quot;20300&quot; value=&quot;Slide 16&quot;/&gt;&lt;property id=&quot;20307&quot; value=&quot;489&quot;/&gt;&lt;/object&gt;&lt;object type=&quot;3&quot; unique_id=&quot;53437&quot;&gt;&lt;property id=&quot;20148&quot; value=&quot;5&quot;/&gt;&lt;property id=&quot;20300&quot; value=&quot;Slide 3&quot;/&gt;&lt;property id=&quot;20307&quot; value=&quot;495&quot;/&gt;&lt;/object&gt;&lt;object type=&quot;3&quot; unique_id=&quot;53438&quot;&gt;&lt;property id=&quot;20148&quot; value=&quot;5&quot;/&gt;&lt;property id=&quot;20300&quot; value=&quot;Slide 4&quot;/&gt;&lt;property id=&quot;20307&quot; value=&quot;494&quot;/&gt;&lt;/object&gt;&lt;object type=&quot;3&quot; unique_id=&quot;53535&quot;&gt;&lt;property id=&quot;20148&quot; value=&quot;5&quot;/&gt;&lt;property id=&quot;20300&quot; value=&quot;Slide 5&quot;/&gt;&lt;property id=&quot;20307&quot; value=&quot;496&quot;/&gt;&lt;/object&gt;&lt;object type=&quot;3&quot; unique_id=&quot;53734&quot;&gt;&lt;property id=&quot;20148&quot; value=&quot;5&quot;/&gt;&lt;property id=&quot;20300&quot; value=&quot;Slide 6&quot;/&gt;&lt;property id=&quot;20307&quot; value=&quot;497&quot;/&gt;&lt;/object&gt;&lt;object type=&quot;3&quot; unique_id=&quot;53735&quot;&gt;&lt;property id=&quot;20148&quot; value=&quot;5&quot;/&gt;&lt;property id=&quot;20300&quot; value=&quot;Slide 7&quot;/&gt;&lt;property id=&quot;20307&quot; value=&quot;498&quot;/&gt;&lt;/object&gt;&lt;object type=&quot;3&quot; unique_id=&quot;53911&quot;&gt;&lt;property id=&quot;20148&quot; value=&quot;5&quot;/&gt;&lt;property id=&quot;20300&quot; value=&quot;Slide 8&quot;/&gt;&lt;property id=&quot;20307&quot; value=&quot;499&quot;/&gt;&lt;/object&gt;&lt;object type=&quot;3&quot; unique_id=&quot;54542&quot;&gt;&lt;property id=&quot;20148&quot; value=&quot;5&quot;/&gt;&lt;property id=&quot;20300&quot; value=&quot;Slide 17&quot;/&gt;&lt;property id=&quot;20307&quot; value=&quot;500&quot;/&gt;&lt;/object&gt;&lt;object type=&quot;3&quot; unique_id=&quot;54687&quot;&gt;&lt;property id=&quot;20148&quot; value=&quot;5&quot;/&gt;&lt;property id=&quot;20300&quot; value=&quot;Slide 18&quot;/&gt;&lt;property id=&quot;20307&quot; value=&quot;502&quot;/&gt;&lt;/object&gt;&lt;object type=&quot;3&quot; unique_id=&quot;55095&quot;&gt;&lt;property id=&quot;20148&quot; value=&quot;5&quot;/&gt;&lt;property id=&quot;20300&quot; value=&quot;Slide 19&quot;/&gt;&lt;property id=&quot;20307&quot; value=&quot;503&quot;/&gt;&lt;/object&gt;&lt;object type=&quot;3&quot; unique_id=&quot;55096&quot;&gt;&lt;property id=&quot;20148&quot; value=&quot;5&quot;/&gt;&lt;property id=&quot;20300&quot; value=&quot;Slide 20&quot;/&gt;&lt;property id=&quot;20307&quot; value=&quot;504&quot;/&gt;&lt;/object&gt;&lt;object type=&quot;3&quot; unique_id=&quot;55097&quot;&gt;&lt;property id=&quot;20148&quot; value=&quot;5&quot;/&gt;&lt;property id=&quot;20300&quot; value=&quot;Slide 21&quot;/&gt;&lt;property id=&quot;20307&quot; value=&quot;505&quot;/&gt;&lt;/object&gt;&lt;object type=&quot;3&quot; unique_id=&quot;55298&quot;&gt;&lt;property id=&quot;20148&quot; value=&quot;5&quot;/&gt;&lt;property id=&quot;20300&quot; value=&quot;Slide 22&quot;/&gt;&lt;property id=&quot;20307&quot; value=&quot;506&quot;/&gt;&lt;/object&gt;&lt;object type=&quot;3&quot; unique_id=&quot;55832&quot;&gt;&lt;property id=&quot;20148&quot; value=&quot;5&quot;/&gt;&lt;property id=&quot;20300&quot; value=&quot;Slide 23&quot;/&gt;&lt;property id=&quot;20307&quot; value=&quot;507&quot;/&gt;&lt;/object&gt;&lt;object type=&quot;3&quot; unique_id=&quot;55833&quot;&gt;&lt;property id=&quot;20148&quot; value=&quot;5&quot;/&gt;&lt;property id=&quot;20300&quot; value=&quot;Slide 24&quot;/&gt;&lt;property id=&quot;20307&quot; value=&quot;508&quot;/&gt;&lt;/object&gt;&lt;object type=&quot;3&quot; unique_id=&quot;55834&quot;&gt;&lt;property id=&quot;20148&quot; value=&quot;5&quot;/&gt;&lt;property id=&quot;20300&quot; value=&quot;Slide 25&quot;/&gt;&lt;property id=&quot;20307&quot; value=&quot;509&quot;/&gt;&lt;/object&gt;&lt;object type=&quot;3&quot; unique_id=&quot;56101&quot;&gt;&lt;property id=&quot;20148&quot; value=&quot;5&quot;/&gt;&lt;property id=&quot;20300&quot; value=&quot;Slide 27&quot;/&gt;&lt;property id=&quot;20307&quot; value=&quot;512&quot;/&gt;&lt;/object&gt;&lt;object type=&quot;3&quot; unique_id=&quot;57483&quot;&gt;&lt;property id=&quot;20148&quot; value=&quot;5&quot;/&gt;&lt;property id=&quot;20300&quot; value=&quot;Slide 26&quot;/&gt;&lt;property id=&quot;20307&quot; value=&quot;519&quot;/&gt;&lt;/object&gt;&lt;object type=&quot;3&quot; unique_id=&quot;58226&quot;&gt;&lt;property id=&quot;20148&quot; value=&quot;5&quot;/&gt;&lt;property id=&quot;20300&quot; value=&quot;Slide 28&quot;/&gt;&lt;property id=&quot;20307&quot; value=&quot;520&quot;/&gt;&lt;/object&gt;&lt;object type=&quot;3&quot; unique_id=&quot;58389&quot;&gt;&lt;property id=&quot;20148&quot; value=&quot;5&quot;/&gt;&lt;property id=&quot;20300&quot; value=&quot;Slide 29&quot;/&gt;&lt;property id=&quot;20307&quot; value=&quot;521&quot;/&gt;&lt;/object&gt;&lt;object type=&quot;3&quot; unique_id=&quot;58445&quot;&gt;&lt;property id=&quot;20148&quot; value=&quot;5&quot;/&gt;&lt;property id=&quot;20300&quot; value=&quot;Slide 55&quot;/&gt;&lt;property id=&quot;20307&quot; value=&quot;522&quot;/&gt;&lt;/object&gt;&lt;object type=&quot;3&quot; unique_id=&quot;58923&quot;&gt;&lt;property id=&quot;20148&quot; value=&quot;5&quot;/&gt;&lt;property id=&quot;20300&quot; value=&quot;Slide 45&quot;/&gt;&lt;property id=&quot;20307&quot; value=&quot;523&quot;/&gt;&lt;/object&gt;&lt;object type=&quot;3&quot; unique_id=&quot;59410&quot;&gt;&lt;property id=&quot;20148&quot; value=&quot;5&quot;/&gt;&lt;property id=&quot;20300&quot; value=&quot;Slide 46&quot;/&gt;&lt;property id=&quot;20307&quot; value=&quot;524&quot;/&gt;&lt;/object&gt;&lt;object type=&quot;3&quot; unique_id=&quot;59691&quot;&gt;&lt;property id=&quot;20148&quot; value=&quot;5&quot;/&gt;&lt;property id=&quot;20300&quot; value=&quot;Slide 52&quot;/&gt;&lt;property id=&quot;20307&quot; value=&quot;526&quot;/&gt;&lt;/object&gt;&lt;object type=&quot;3&quot; unique_id=&quot;60205&quot;&gt;&lt;property id=&quot;20148&quot; value=&quot;5&quot;/&gt;&lt;property id=&quot;20300&quot; value=&quot;Slide 53&quot;/&gt;&lt;property id=&quot;20307&quot; value=&quot;527&quot;/&gt;&lt;/object&gt;&lt;object type=&quot;3&quot; unique_id=&quot;60438&quot;&gt;&lt;property id=&quot;20148&quot; value=&quot;5&quot;/&gt;&lt;property id=&quot;20300&quot; value=&quot;Slide 54&quot;/&gt;&lt;property id=&quot;20307&quot; value=&quot;528&quot;/&gt;&lt;/object&gt;&lt;object type=&quot;3&quot; unique_id=&quot;60976&quot;&gt;&lt;property id=&quot;20148&quot; value=&quot;5&quot;/&gt;&lt;property id=&quot;20300&quot; value=&quot;Slide 34&quot;/&gt;&lt;property id=&quot;20307&quot; value=&quot;529&quot;/&gt;&lt;/object&gt;&lt;object type=&quot;3&quot; unique_id=&quot;62057&quot;&gt;&lt;property id=&quot;20148&quot; value=&quot;5&quot;/&gt;&lt;property id=&quot;20300&quot; value=&quot;Slide 39&quot;/&gt;&lt;property id=&quot;20307&quot; value=&quot;530&quot;/&gt;&lt;/object&gt;&lt;object type=&quot;3&quot; unique_id=&quot;62363&quot;&gt;&lt;property id=&quot;20148&quot; value=&quot;5&quot;/&gt;&lt;property id=&quot;20300&quot; value=&quot;Slide 47&quot;/&gt;&lt;property id=&quot;20307&quot; value=&quot;532&quot;/&gt;&lt;/object&gt;&lt;object type=&quot;3&quot; unique_id=&quot;62364&quot;&gt;&lt;property id=&quot;20148&quot; value=&quot;5&quot;/&gt;&lt;property id=&quot;20300&quot; value=&quot;Slide 50&quot;/&gt;&lt;property id=&quot;20307&quot; value=&quot;531&quot;/&gt;&lt;/object&gt;&lt;object type=&quot;3&quot; unique_id=&quot;62554&quot;&gt;&lt;property id=&quot;20148&quot; value=&quot;5&quot;/&gt;&lt;property id=&quot;20300&quot; value=&quot;Slide 48&quot;/&gt;&lt;property id=&quot;20307&quot; value=&quot;533&quot;/&gt;&lt;/object&gt;&lt;object type=&quot;3&quot; unique_id=&quot;62875&quot;&gt;&lt;property id=&quot;20148&quot; value=&quot;5&quot;/&gt;&lt;property id=&quot;20300&quot; value=&quot;Slide 49&quot;/&gt;&lt;property id=&quot;20307&quot; value=&quot;534&quot;/&gt;&lt;/object&gt;&lt;object type=&quot;3&quot; unique_id=&quot;63136&quot;&gt;&lt;property id=&quot;20148&quot; value=&quot;5&quot;/&gt;&lt;property id=&quot;20300&quot; value=&quot;Slide 51&quot;/&gt;&lt;property id=&quot;20307&quot; value=&quot;535&quot;/&gt;&lt;/object&gt;&lt;object type=&quot;3&quot; unique_id=&quot;63267&quot;&gt;&lt;property id=&quot;20148&quot; value=&quot;5&quot;/&gt;&lt;property id=&quot;20300&quot; value=&quot;Slide 37&quot;/&gt;&lt;property id=&quot;20307&quot; value=&quot;536&quot;/&gt;&lt;/object&gt;&lt;object type=&quot;3&quot; unique_id=&quot;63532&quot;&gt;&lt;property id=&quot;20148&quot; value=&quot;5&quot;/&gt;&lt;property id=&quot;20300&quot; value=&quot;Slide 33&quot;/&gt;&lt;property id=&quot;20307&quot; value=&quot;537&quot;/&gt;&lt;/object&gt;&lt;object type=&quot;3&quot; unique_id=&quot;107034&quot;&gt;&lt;property id=&quot;20148&quot; value=&quot;5&quot;/&gt;&lt;property id=&quot;20300&quot; value=&quot;Slide 56&quot;/&gt;&lt;property id=&quot;20307&quot; value=&quot;538&quot;/&gt;&lt;/object&gt;&lt;object type=&quot;3&quot; unique_id=&quot;107035&quot;&gt;&lt;property id=&quot;20148&quot; value=&quot;5&quot;/&gt;&lt;property id=&quot;20300&quot; value=&quot;Slide 57&quot;/&gt;&lt;property id=&quot;20307&quot; value=&quot;539&quot;/&gt;&lt;/object&gt;&lt;object type=&quot;3&quot; unique_id=&quot;107519&quot;&gt;&lt;property id=&quot;20148&quot; value=&quot;5&quot;/&gt;&lt;property id=&quot;20300&quot; value=&quot;Slide 58&quot;/&gt;&lt;property id=&quot;20307&quot; value=&quot;540&quot;/&gt;&lt;/object&gt;&lt;object type=&quot;3&quot; unique_id=&quot;107520&quot;&gt;&lt;property id=&quot;20148&quot; value=&quot;5&quot;/&gt;&lt;property id=&quot;20300&quot; value=&quot;Slide 59&quot;/&gt;&lt;property id=&quot;20307&quot; value=&quot;541&quot;/&gt;&lt;/object&gt;&lt;object type=&quot;3&quot; unique_id=&quot;107521&quot;&gt;&lt;property id=&quot;20148&quot; value=&quot;5&quot;/&gt;&lt;property id=&quot;20300&quot; value=&quot;Slide 60&quot;/&gt;&lt;property id=&quot;20307&quot; value=&quot;542&quot;/&gt;&lt;/object&gt;&lt;object type=&quot;3&quot; unique_id=&quot;107522&quot;&gt;&lt;property id=&quot;20148&quot; value=&quot;5&quot;/&gt;&lt;property id=&quot;20300&quot; value=&quot;Slide 61&quot;/&gt;&lt;property id=&quot;20307&quot; value=&quot;54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olve} for $y$ as an explicit expression of $x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3126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H_b$ be graph of $x^5+y^4=b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352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G_a$ be graph of $15x^3-8y^2=ax^3y^2$&#10;{\color[rgb]{1,0,1}and}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227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oth on $G_0$ and on $H_e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706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p$ be the point $(1,1)$, which lies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727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the tangent lines to $G_0$ and $H_e$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283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H_b$ be graph of $e^x+e^y=2b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308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hallenge problem (not assigned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819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every} $a,b\in{\mathbb R}$,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67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$p$ are perpendicular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46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q$ be {\color[rgb]{0,.8,0}any} point which lies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270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oth on $G_a$ and on $H_b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719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the tangent lines to $G_a$ and $H_b$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307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$q$ are perpendicular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27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$ and $b$ be any two real numbers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731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/A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505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G_a$ be graph of $e^{-x}-e^{-y}=a$&#10;{\color[rgb]{1,0,1}and}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476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ifferentiate} your answer to Part {\color{blue}b},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765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riting $dy/dx$ as an explicit expression of $x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416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ubstitute} your answer for Part {\color{blue}b} into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302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very} $y$ appearing in your answer to Part {\color{blue}a},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295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riting $dy/dx$ as an explicit expression of $x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416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Verify} that your answers to Part {\color{blue}c} and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304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art {\color{blue}d} are the same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435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mplicitly, by the formula $\displaystyle{x^4+y^3=1}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42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3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8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an expression $y$ of $x$ be gi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68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dy/dx$ by implicit differentiation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311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olve} for $y$ as an explicit expression of $x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3126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ifferentiate} your answer to Part {\color{blue}b},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765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riting $dy/dx$ as an explicit expression of $x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416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ubstitute} your answer for Part {\color{blue}b} into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3025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very} $y$ appearing in your answer to Part {\color{blue}a},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295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riting $dy/dx$ as an explicit expression of $x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416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art {\color{blue}d} are the same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435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Verify} that your answers to Part {\color{blue}c} and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3042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3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1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dy/dx$ by implicit differentiation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3118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an expression $y$ of $x$ be gi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68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mplicitly, by the formula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941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3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8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dy/dx$ by implicit differentiation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3118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an expression $y$ of $x$ be gi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68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mplicitly, by the formula $\displaystyle{x^2y+\pi x-\sqrt{2}y=3}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377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mplicitly, by the formula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941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cos^2y=-x+\sqrt[3]{7}y}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375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ye^x-\sqrt{2}e^2x+e^y\csc x=2}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1862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3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4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an expression $y$ of $x$ be gi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68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mplicitly, by the formula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941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x^4+y^3=15}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0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3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7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o the graph of this equation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305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the point $(-2,-1)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561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3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8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an expression $y$ of $x$ be gi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68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mplicitly, by the formula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941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o the graph of this equation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305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the point $(\sqrt[3]{4},2)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829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3y^2=x^6-\sqrt[3]{16}x}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82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an expression $y$ of $x$ be gi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68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quation of the tangent line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798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quation of the tangent line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798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3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0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d^2y/dx^2$ by implicit differentiation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3307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an expression $y$ of $x$ be gi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68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mplicitly, by the formula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941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-x^4+\sqrt[7]{2}y^3+e^2y=2}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596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3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9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d^2y/dx^2$ by implicit differentiation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330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dy/dx$ by implicit differentiation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3118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an expression $y$ of $x$ be gi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68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mplicitly, by the formula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941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-x^7+4\pi y^3=8+xy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521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3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87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p$ be the point $(1,1)$, which lies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727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every} $a\in{\mathbb R}$,&#10;{\color[rgb]{0,.8,0}for every} $b&gt;0$,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295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oth on $G_7$ and on $H_2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708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the tangent lines to $G_7$ and $H_2$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3278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$p$ are perpendicular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46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q$ be {\color[rgb]{0,.8,0}any} point which lies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270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oth on $G_a$ and on $H_b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719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the tangent lines to $G_a$ and $H_b$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307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$q$ are perpendicular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27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$ and $b$ be any two real numbers,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738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$b&gt;0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57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14523</TotalTime>
  <Words>12</Words>
  <Application>Microsoft Office PowerPoint</Application>
  <PresentationFormat>On-screen Show (4:3)</PresentationFormat>
  <Paragraphs>11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1537</cp:revision>
  <dcterms:created xsi:type="dcterms:W3CDTF">2008-09-20T13:47:00Z</dcterms:created>
  <dcterms:modified xsi:type="dcterms:W3CDTF">2013-02-11T22:27:56Z</dcterms:modified>
</cp:coreProperties>
</file>