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3" r:id="rId2"/>
    <p:sldId id="334" r:id="rId3"/>
    <p:sldId id="353" r:id="rId4"/>
    <p:sldId id="335" r:id="rId5"/>
    <p:sldId id="346" r:id="rId6"/>
    <p:sldId id="337" r:id="rId7"/>
    <p:sldId id="348" r:id="rId8"/>
    <p:sldId id="349" r:id="rId9"/>
    <p:sldId id="338" r:id="rId10"/>
    <p:sldId id="347" r:id="rId11"/>
    <p:sldId id="350" r:id="rId12"/>
    <p:sldId id="351" r:id="rId13"/>
    <p:sldId id="340" r:id="rId14"/>
    <p:sldId id="352" r:id="rId15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8964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8746A6F-1301-4377-B478-2B2CBCF53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47D83-D1A0-43AC-8B67-26AF1C7AD5B9}" type="slidenum">
              <a:rPr lang="en-US"/>
              <a:pPr/>
              <a:t>1</a:t>
            </a:fld>
            <a:endParaRPr lang="en-US"/>
          </a:p>
        </p:txBody>
      </p:sp>
      <p:sp>
        <p:nvSpPr>
          <p:cNvPr id="124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297FF-4AC4-4B93-B9FA-A3A0EA246D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C54F-CB8C-4DC4-A0E0-2EFFC6247B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134D3-5996-499B-AEDD-C3721BD66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06E3-034F-47B4-9F21-DFE81F3F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3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C5CE-8693-44B2-B124-604AD972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8620-D8BD-4FBF-ACF8-A231011B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9A2EE-8EE3-474C-940B-95AC84DCF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2BC64-064E-473E-B379-723A01FDA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16D46-2FD8-408D-A79F-BE5AB8A5F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0F6DD-7454-46F1-8F52-FC8D568608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B6D5B-139A-4E3A-BDDE-DDA1355308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15E3BE-4AF2-4FA5-A396-E1FD3E3C3D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image" Target="../media/image6.png"/><Relationship Id="rId3" Type="http://schemas.openxmlformats.org/officeDocument/2006/relationships/tags" Target="../tags/tag19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image" Target="../media/image54.png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image" Target="../media/image81.png"/><Relationship Id="rId28" Type="http://schemas.openxmlformats.org/officeDocument/2006/relationships/image" Target="../media/image84.png"/><Relationship Id="rId36" Type="http://schemas.openxmlformats.org/officeDocument/2006/relationships/image" Target="../media/image96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image" Target="../media/image56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image" Target="../media/image95.png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6.png"/><Relationship Id="rId39" Type="http://schemas.openxmlformats.org/officeDocument/2006/relationships/image" Target="../media/image99.png"/><Relationship Id="rId3" Type="http://schemas.openxmlformats.org/officeDocument/2006/relationships/tags" Target="../tags/tag214.xml"/><Relationship Id="rId21" Type="http://schemas.openxmlformats.org/officeDocument/2006/relationships/tags" Target="../tags/tag232.xml"/><Relationship Id="rId34" Type="http://schemas.openxmlformats.org/officeDocument/2006/relationships/image" Target="../media/image88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38" Type="http://schemas.openxmlformats.org/officeDocument/2006/relationships/image" Target="../media/image1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tags" Target="../tags/tag231.xml"/><Relationship Id="rId29" Type="http://schemas.openxmlformats.org/officeDocument/2006/relationships/image" Target="../media/image54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98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81.png"/><Relationship Id="rId28" Type="http://schemas.openxmlformats.org/officeDocument/2006/relationships/image" Target="../media/image84.png"/><Relationship Id="rId36" Type="http://schemas.openxmlformats.org/officeDocument/2006/relationships/image" Target="../media/image97.png"/><Relationship Id="rId10" Type="http://schemas.openxmlformats.org/officeDocument/2006/relationships/tags" Target="../tags/tag221.xml"/><Relationship Id="rId19" Type="http://schemas.openxmlformats.org/officeDocument/2006/relationships/tags" Target="../tags/tag230.xml"/><Relationship Id="rId31" Type="http://schemas.openxmlformats.org/officeDocument/2006/relationships/image" Target="../media/image56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26" Type="http://schemas.openxmlformats.org/officeDocument/2006/relationships/image" Target="../media/image6.png"/><Relationship Id="rId39" Type="http://schemas.openxmlformats.org/officeDocument/2006/relationships/image" Target="../media/image99.png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34" Type="http://schemas.openxmlformats.org/officeDocument/2006/relationships/image" Target="../media/image88.png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38" Type="http://schemas.openxmlformats.org/officeDocument/2006/relationships/image" Target="../media/image1.png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29" Type="http://schemas.openxmlformats.org/officeDocument/2006/relationships/image" Target="../media/image54.png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101.png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image" Target="../media/image81.png"/><Relationship Id="rId28" Type="http://schemas.openxmlformats.org/officeDocument/2006/relationships/image" Target="../media/image84.png"/><Relationship Id="rId36" Type="http://schemas.openxmlformats.org/officeDocument/2006/relationships/image" Target="../media/image100.png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31" Type="http://schemas.openxmlformats.org/officeDocument/2006/relationships/image" Target="../media/image56.png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26" Type="http://schemas.openxmlformats.org/officeDocument/2006/relationships/image" Target="../media/image105.png"/><Relationship Id="rId3" Type="http://schemas.openxmlformats.org/officeDocument/2006/relationships/tags" Target="../tags/tag256.xml"/><Relationship Id="rId21" Type="http://schemas.openxmlformats.org/officeDocument/2006/relationships/tags" Target="../tags/tag274.xml"/><Relationship Id="rId34" Type="http://schemas.openxmlformats.org/officeDocument/2006/relationships/image" Target="../media/image112.png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5" Type="http://schemas.openxmlformats.org/officeDocument/2006/relationships/image" Target="../media/image104.png"/><Relationship Id="rId33" Type="http://schemas.openxmlformats.org/officeDocument/2006/relationships/image" Target="../media/image111.png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tags" Target="../tags/tag273.xml"/><Relationship Id="rId29" Type="http://schemas.openxmlformats.org/officeDocument/2006/relationships/image" Target="../media/image108.png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24" Type="http://schemas.openxmlformats.org/officeDocument/2006/relationships/image" Target="../media/image103.png"/><Relationship Id="rId32" Type="http://schemas.openxmlformats.org/officeDocument/2006/relationships/image" Target="../media/image110.png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31" Type="http://schemas.openxmlformats.org/officeDocument/2006/relationships/image" Target="../media/image1.png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117.png"/><Relationship Id="rId3" Type="http://schemas.openxmlformats.org/officeDocument/2006/relationships/tags" Target="../tags/tag2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4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116.png"/><Relationship Id="rId33" Type="http://schemas.openxmlformats.org/officeDocument/2006/relationships/image" Target="../media/image123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120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15.png"/><Relationship Id="rId32" Type="http://schemas.openxmlformats.org/officeDocument/2006/relationships/image" Target="../media/image122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121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5.png"/><Relationship Id="rId3" Type="http://schemas.openxmlformats.org/officeDocument/2006/relationships/tags" Target="../tags/tag6.xml"/><Relationship Id="rId21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4.png"/><Relationship Id="rId25" Type="http://schemas.openxmlformats.org/officeDocument/2006/relationships/image" Target="../media/image11.png"/><Relationship Id="rId2" Type="http://schemas.openxmlformats.org/officeDocument/2006/relationships/tags" Target="../tags/tag5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0.png"/><Relationship Id="rId5" Type="http://schemas.openxmlformats.org/officeDocument/2006/relationships/tags" Target="../tags/tag8.xml"/><Relationship Id="rId15" Type="http://schemas.openxmlformats.org/officeDocument/2006/relationships/image" Target="../media/image2.png"/><Relationship Id="rId23" Type="http://schemas.openxmlformats.org/officeDocument/2006/relationships/image" Target="../media/image1.png"/><Relationship Id="rId10" Type="http://schemas.openxmlformats.org/officeDocument/2006/relationships/tags" Target="../tags/tag13.xml"/><Relationship Id="rId19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26" Type="http://schemas.openxmlformats.org/officeDocument/2006/relationships/tags" Target="../tags/tag42.xml"/><Relationship Id="rId39" Type="http://schemas.openxmlformats.org/officeDocument/2006/relationships/image" Target="../media/image16.png"/><Relationship Id="rId21" Type="http://schemas.openxmlformats.org/officeDocument/2006/relationships/tags" Target="../tags/tag3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9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55" Type="http://schemas.openxmlformats.org/officeDocument/2006/relationships/image" Target="../media/image31.png"/><Relationship Id="rId63" Type="http://schemas.openxmlformats.org/officeDocument/2006/relationships/image" Target="../media/image39.png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29" Type="http://schemas.openxmlformats.org/officeDocument/2006/relationships/tags" Target="../tags/tag45.xml"/><Relationship Id="rId41" Type="http://schemas.openxmlformats.org/officeDocument/2006/relationships/image" Target="../media/image18.png"/><Relationship Id="rId54" Type="http://schemas.openxmlformats.org/officeDocument/2006/relationships/image" Target="../media/image30.png"/><Relationship Id="rId62" Type="http://schemas.openxmlformats.org/officeDocument/2006/relationships/image" Target="../media/image3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45" Type="http://schemas.openxmlformats.org/officeDocument/2006/relationships/image" Target="../media/image22.png"/><Relationship Id="rId53" Type="http://schemas.openxmlformats.org/officeDocument/2006/relationships/image" Target="../media/image29.png"/><Relationship Id="rId58" Type="http://schemas.openxmlformats.org/officeDocument/2006/relationships/image" Target="../media/image34.png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image" Target="../media/image13.png"/><Relationship Id="rId49" Type="http://schemas.openxmlformats.org/officeDocument/2006/relationships/image" Target="../media/image25.png"/><Relationship Id="rId57" Type="http://schemas.openxmlformats.org/officeDocument/2006/relationships/image" Target="../media/image33.png"/><Relationship Id="rId61" Type="http://schemas.openxmlformats.org/officeDocument/2006/relationships/image" Target="../media/image37.png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31" Type="http://schemas.openxmlformats.org/officeDocument/2006/relationships/tags" Target="../tags/tag47.xml"/><Relationship Id="rId44" Type="http://schemas.openxmlformats.org/officeDocument/2006/relationships/image" Target="../media/image21.png"/><Relationship Id="rId52" Type="http://schemas.openxmlformats.org/officeDocument/2006/relationships/image" Target="../media/image28.png"/><Relationship Id="rId60" Type="http://schemas.openxmlformats.org/officeDocument/2006/relationships/image" Target="../media/image36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image" Target="../media/image12.png"/><Relationship Id="rId43" Type="http://schemas.openxmlformats.org/officeDocument/2006/relationships/image" Target="../media/image20.png"/><Relationship Id="rId48" Type="http://schemas.openxmlformats.org/officeDocument/2006/relationships/image" Target="../media/image24.png"/><Relationship Id="rId56" Type="http://schemas.openxmlformats.org/officeDocument/2006/relationships/image" Target="../media/image32.png"/><Relationship Id="rId8" Type="http://schemas.openxmlformats.org/officeDocument/2006/relationships/tags" Target="../tags/tag24.xml"/><Relationship Id="rId51" Type="http://schemas.openxmlformats.org/officeDocument/2006/relationships/image" Target="../media/image27.png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image" Target="../media/image15.png"/><Relationship Id="rId46" Type="http://schemas.openxmlformats.org/officeDocument/2006/relationships/image" Target="../media/image1.png"/><Relationship Id="rId5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9" Type="http://schemas.openxmlformats.org/officeDocument/2006/relationships/image" Target="../media/image6.png"/><Relationship Id="rId21" Type="http://schemas.openxmlformats.org/officeDocument/2006/relationships/tags" Target="../tags/tag70.xml"/><Relationship Id="rId34" Type="http://schemas.openxmlformats.org/officeDocument/2006/relationships/image" Target="../media/image40.png"/><Relationship Id="rId42" Type="http://schemas.openxmlformats.org/officeDocument/2006/relationships/image" Target="../media/image46.png"/><Relationship Id="rId47" Type="http://schemas.openxmlformats.org/officeDocument/2006/relationships/image" Target="../media/image50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3.png"/><Relationship Id="rId46" Type="http://schemas.openxmlformats.org/officeDocument/2006/relationships/image" Target="../media/image49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41" Type="http://schemas.openxmlformats.org/officeDocument/2006/relationships/image" Target="../media/image45.png"/><Relationship Id="rId54" Type="http://schemas.openxmlformats.org/officeDocument/2006/relationships/image" Target="../media/image56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32" Type="http://schemas.openxmlformats.org/officeDocument/2006/relationships/tags" Target="../tags/tag81.xml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45" Type="http://schemas.openxmlformats.org/officeDocument/2006/relationships/image" Target="../media/image48.png"/><Relationship Id="rId53" Type="http://schemas.openxmlformats.org/officeDocument/2006/relationships/image" Target="../media/image55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36" Type="http://schemas.openxmlformats.org/officeDocument/2006/relationships/image" Target="../media/image41.png"/><Relationship Id="rId49" Type="http://schemas.openxmlformats.org/officeDocument/2006/relationships/image" Target="../media/image27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tags" Target="../tags/tag80.xml"/><Relationship Id="rId44" Type="http://schemas.openxmlformats.org/officeDocument/2006/relationships/image" Target="../media/image1.png"/><Relationship Id="rId52" Type="http://schemas.openxmlformats.org/officeDocument/2006/relationships/image" Target="../media/image54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tags" Target="../tags/tag79.xml"/><Relationship Id="rId35" Type="http://schemas.openxmlformats.org/officeDocument/2006/relationships/image" Target="../media/image5.png"/><Relationship Id="rId43" Type="http://schemas.openxmlformats.org/officeDocument/2006/relationships/image" Target="../media/image47.png"/><Relationship Id="rId48" Type="http://schemas.openxmlformats.org/officeDocument/2006/relationships/image" Target="../media/image51.png"/><Relationship Id="rId8" Type="http://schemas.openxmlformats.org/officeDocument/2006/relationships/tags" Target="../tags/tag57.xml"/><Relationship Id="rId51" Type="http://schemas.openxmlformats.org/officeDocument/2006/relationships/image" Target="../media/image53.png"/><Relationship Id="rId3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9" Type="http://schemas.openxmlformats.org/officeDocument/2006/relationships/image" Target="../media/image59.png"/><Relationship Id="rId21" Type="http://schemas.openxmlformats.org/officeDocument/2006/relationships/tags" Target="../tags/tag102.xml"/><Relationship Id="rId34" Type="http://schemas.openxmlformats.org/officeDocument/2006/relationships/image" Target="../media/image40.png"/><Relationship Id="rId42" Type="http://schemas.openxmlformats.org/officeDocument/2006/relationships/image" Target="../media/image1.png"/><Relationship Id="rId47" Type="http://schemas.openxmlformats.org/officeDocument/2006/relationships/image" Target="../media/image27.png"/><Relationship Id="rId50" Type="http://schemas.openxmlformats.org/officeDocument/2006/relationships/image" Target="../media/image61.png"/><Relationship Id="rId55" Type="http://schemas.openxmlformats.org/officeDocument/2006/relationships/image" Target="../media/image64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44.png"/><Relationship Id="rId46" Type="http://schemas.openxmlformats.org/officeDocument/2006/relationships/image" Target="../media/image51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41" Type="http://schemas.openxmlformats.org/officeDocument/2006/relationships/image" Target="../media/image47.png"/><Relationship Id="rId54" Type="http://schemas.openxmlformats.org/officeDocument/2006/relationships/image" Target="../media/image56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image" Target="../media/image6.png"/><Relationship Id="rId40" Type="http://schemas.openxmlformats.org/officeDocument/2006/relationships/image" Target="../media/image46.png"/><Relationship Id="rId45" Type="http://schemas.openxmlformats.org/officeDocument/2006/relationships/image" Target="../media/image50.png"/><Relationship Id="rId53" Type="http://schemas.openxmlformats.org/officeDocument/2006/relationships/image" Target="../media/image63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image" Target="../media/image58.png"/><Relationship Id="rId49" Type="http://schemas.openxmlformats.org/officeDocument/2006/relationships/image" Target="../media/image52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4" Type="http://schemas.openxmlformats.org/officeDocument/2006/relationships/image" Target="../media/image49.png"/><Relationship Id="rId52" Type="http://schemas.openxmlformats.org/officeDocument/2006/relationships/image" Target="../media/image54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5.png"/><Relationship Id="rId43" Type="http://schemas.openxmlformats.org/officeDocument/2006/relationships/image" Target="../media/image48.png"/><Relationship Id="rId48" Type="http://schemas.openxmlformats.org/officeDocument/2006/relationships/image" Target="../media/image60.png"/><Relationship Id="rId8" Type="http://schemas.openxmlformats.org/officeDocument/2006/relationships/tags" Target="../tags/tag89.xml"/><Relationship Id="rId51" Type="http://schemas.openxmlformats.org/officeDocument/2006/relationships/image" Target="../media/image62.png"/><Relationship Id="rId3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image" Target="../media/image71.png"/><Relationship Id="rId3" Type="http://schemas.openxmlformats.org/officeDocument/2006/relationships/tags" Target="../tags/tag116.xml"/><Relationship Id="rId21" Type="http://schemas.openxmlformats.org/officeDocument/2006/relationships/image" Target="../media/image66.png"/><Relationship Id="rId34" Type="http://schemas.openxmlformats.org/officeDocument/2006/relationships/image" Target="../media/image78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image" Target="../media/image70.png"/><Relationship Id="rId33" Type="http://schemas.openxmlformats.org/officeDocument/2006/relationships/image" Target="../media/image77.png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image" Target="../media/image65.png"/><Relationship Id="rId29" Type="http://schemas.openxmlformats.org/officeDocument/2006/relationships/image" Target="../media/image73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69.png"/><Relationship Id="rId32" Type="http://schemas.openxmlformats.org/officeDocument/2006/relationships/image" Target="../media/image76.png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image" Target="../media/image68.png"/><Relationship Id="rId28" Type="http://schemas.openxmlformats.org/officeDocument/2006/relationships/image" Target="../media/image1.png"/><Relationship Id="rId10" Type="http://schemas.openxmlformats.org/officeDocument/2006/relationships/tags" Target="../tags/tag1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5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82.png"/><Relationship Id="rId3" Type="http://schemas.openxmlformats.org/officeDocument/2006/relationships/tags" Target="../tags/tag13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7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5.png"/><Relationship Id="rId33" Type="http://schemas.openxmlformats.org/officeDocument/2006/relationships/image" Target="../media/image86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84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81.png"/><Relationship Id="rId32" Type="http://schemas.openxmlformats.org/officeDocument/2006/relationships/image" Target="../media/image56.png"/><Relationship Id="rId37" Type="http://schemas.openxmlformats.org/officeDocument/2006/relationships/image" Target="../media/image90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image" Target="../media/image1.png"/><Relationship Id="rId28" Type="http://schemas.openxmlformats.org/officeDocument/2006/relationships/image" Target="../media/image83.png"/><Relationship Id="rId36" Type="http://schemas.openxmlformats.org/officeDocument/2006/relationships/image" Target="../media/image89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85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image" Target="../media/image80.png"/><Relationship Id="rId27" Type="http://schemas.openxmlformats.org/officeDocument/2006/relationships/image" Target="../media/image6.png"/><Relationship Id="rId30" Type="http://schemas.openxmlformats.org/officeDocument/2006/relationships/image" Target="../media/image54.png"/><Relationship Id="rId35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image" Target="../media/image6.png"/><Relationship Id="rId3" Type="http://schemas.openxmlformats.org/officeDocument/2006/relationships/tags" Target="../tags/tag1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8.png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image" Target="../media/image82.png"/><Relationship Id="rId33" Type="http://schemas.openxmlformats.org/officeDocument/2006/relationships/image" Target="../media/image87.png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image" Target="../media/image54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image" Target="../media/image5.png"/><Relationship Id="rId32" Type="http://schemas.openxmlformats.org/officeDocument/2006/relationships/image" Target="../media/image86.png"/><Relationship Id="rId37" Type="http://schemas.openxmlformats.org/officeDocument/2006/relationships/image" Target="../media/image1.png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image" Target="../media/image81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image" Target="../media/image56.png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image" Target="../media/image91.png"/><Relationship Id="rId27" Type="http://schemas.openxmlformats.org/officeDocument/2006/relationships/image" Target="../media/image83.png"/><Relationship Id="rId30" Type="http://schemas.openxmlformats.org/officeDocument/2006/relationships/image" Target="../media/image85.png"/><Relationship Id="rId35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image" Target="../media/image83.png"/><Relationship Id="rId3" Type="http://schemas.openxmlformats.org/officeDocument/2006/relationships/tags" Target="../tags/tag17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9.png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6.png"/><Relationship Id="rId33" Type="http://schemas.openxmlformats.org/officeDocument/2006/relationships/image" Target="../media/image88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tags" Target="../tags/tag191.xml"/><Relationship Id="rId29" Type="http://schemas.openxmlformats.org/officeDocument/2006/relationships/image" Target="../media/image85.png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82.png"/><Relationship Id="rId32" Type="http://schemas.openxmlformats.org/officeDocument/2006/relationships/image" Target="../media/image87.png"/><Relationship Id="rId37" Type="http://schemas.openxmlformats.org/officeDocument/2006/relationships/image" Target="../media/image94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5.png"/><Relationship Id="rId28" Type="http://schemas.openxmlformats.org/officeDocument/2006/relationships/image" Target="../media/image54.png"/><Relationship Id="rId36" Type="http://schemas.openxmlformats.org/officeDocument/2006/relationships/image" Target="../media/image1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image" Target="../media/image86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81.png"/><Relationship Id="rId27" Type="http://schemas.openxmlformats.org/officeDocument/2006/relationships/image" Target="../media/image84.png"/><Relationship Id="rId30" Type="http://schemas.openxmlformats.org/officeDocument/2006/relationships/image" Target="../media/image56.png"/><Relationship Id="rId3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364E2-DD0B-41A5-B80E-27E0842571E3}" type="slidenum">
              <a:rPr lang="en-US"/>
              <a:pPr/>
              <a:t>1</a:t>
            </a:fld>
            <a:endParaRPr lang="en-US"/>
          </a:p>
        </p:txBody>
      </p:sp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Maxima and minima</a:t>
            </a:r>
          </a:p>
        </p:txBody>
      </p:sp>
      <p:sp>
        <p:nvSpPr>
          <p:cNvPr id="820251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84" y="23468"/>
            <a:ext cx="7235230" cy="434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7" y="123812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2794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05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11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6346"/>
            <a:ext cx="4742207" cy="3775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13486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76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625957" cy="434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31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12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191372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1254002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5028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865028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223457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985064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3060220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342087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977752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977752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33477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998624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5073780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343121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990268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990268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3" y="116688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360" y="89548"/>
            <a:ext cx="4628478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2082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78562"/>
            <a:ext cx="2625957" cy="434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8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1600200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575482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074096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148" y="1906044"/>
            <a:ext cx="3854091" cy="47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0148" y="420666"/>
            <a:ext cx="5175629" cy="4340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3049712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390" y="3404992"/>
            <a:ext cx="4099724" cy="472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1" y="4661770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511" y="4637386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6104819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30" y="6080435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87823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646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512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6385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1" y="102296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77244"/>
            <a:ext cx="5365009" cy="283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90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390" y="5017718"/>
            <a:ext cx="2833284" cy="377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390" y="6430454"/>
            <a:ext cx="3116513" cy="415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25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14</a:t>
            </a:fld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20" y="178496"/>
            <a:ext cx="1644039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178496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5685403"/>
            <a:ext cx="2777675" cy="5475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325" y="581192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0" y="228704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274518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7" y="2677214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212451"/>
            <a:ext cx="2683784" cy="320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735" y="4212451"/>
            <a:ext cx="2683779" cy="320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6447403"/>
            <a:ext cx="2418126" cy="320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6905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657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1571547"/>
            <a:ext cx="2456317" cy="320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3136833"/>
            <a:ext cx="2457181" cy="869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886969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4874443"/>
            <a:ext cx="4854349" cy="340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929" y="5277139"/>
            <a:ext cx="4476927" cy="2833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1673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4342" y="963567"/>
            <a:ext cx="3551133" cy="434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1" y="889330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876804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295382"/>
            <a:ext cx="7085100" cy="377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070" y="9404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692" y="3299666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3665" y="3301652"/>
            <a:ext cx="6424535" cy="359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720230"/>
            <a:ext cx="6935101" cy="3775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177430"/>
            <a:ext cx="7141602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609596"/>
            <a:ext cx="4327558" cy="340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1799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582"/>
            <a:ext cx="7235696" cy="340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84748"/>
            <a:ext cx="6046279" cy="320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" y="64718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9" name="Picture 10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50591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570" y="39666"/>
            <a:ext cx="752009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790" y="361500"/>
            <a:ext cx="4194632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441057"/>
            <a:ext cx="3500678" cy="3406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4795382"/>
            <a:ext cx="3406073" cy="340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131992"/>
            <a:ext cx="3235768" cy="283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5888" y="5468656"/>
            <a:ext cx="3272857" cy="28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48715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222173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4" name="Picture 1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4353" y="5557382"/>
            <a:ext cx="170283" cy="170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0" name="Picture 1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498" y="3682750"/>
            <a:ext cx="170283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" name="Picture 1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75" y="5832335"/>
            <a:ext cx="264506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5" name="Picture 1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068" y="6268505"/>
            <a:ext cx="4937823" cy="359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59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3689584"/>
            <a:ext cx="8230861" cy="359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5837401"/>
            <a:ext cx="6735051" cy="359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7" name="Straight Connector 76"/>
          <p:cNvCxnSpPr/>
          <p:nvPr/>
        </p:nvCxnSpPr>
        <p:spPr bwMode="auto">
          <a:xfrm flipH="1">
            <a:off x="3232604" y="1284642"/>
            <a:ext cx="0" cy="196596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Picture 8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914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5" name="Straight Connector 84"/>
          <p:cNvCxnSpPr/>
          <p:nvPr/>
        </p:nvCxnSpPr>
        <p:spPr bwMode="auto">
          <a:xfrm flipH="1">
            <a:off x="4694418" y="2056146"/>
            <a:ext cx="0" cy="1207008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9499" y="3307019"/>
            <a:ext cx="104329" cy="170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7" name="Straight Connector 86"/>
          <p:cNvCxnSpPr/>
          <p:nvPr/>
        </p:nvCxnSpPr>
        <p:spPr bwMode="auto">
          <a:xfrm flipH="1">
            <a:off x="6743178" y="3151632"/>
            <a:ext cx="0" cy="9144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8241124" y="1548204"/>
            <a:ext cx="0" cy="170078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7533923" y="2299446"/>
            <a:ext cx="0" cy="95097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3" name="Picture 9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363" y="1851272"/>
            <a:ext cx="143837" cy="249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5" name="Straight Connector 94"/>
          <p:cNvCxnSpPr/>
          <p:nvPr/>
        </p:nvCxnSpPr>
        <p:spPr bwMode="auto">
          <a:xfrm flipH="1">
            <a:off x="1115902" y="2085500"/>
            <a:ext cx="0" cy="11887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1690972" y="1879947"/>
            <a:ext cx="0" cy="13716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2273474" y="2110470"/>
            <a:ext cx="0" cy="1133856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>
            <a:stCxn id="105" idx="1"/>
          </p:cNvCxnSpPr>
          <p:nvPr/>
        </p:nvCxnSpPr>
        <p:spPr bwMode="auto">
          <a:xfrm flipH="1">
            <a:off x="2959274" y="909918"/>
            <a:ext cx="2886" cy="23317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3771378" y="2334408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4240060" y="2192406"/>
            <a:ext cx="0" cy="106070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4951998" y="2187390"/>
            <a:ext cx="0" cy="1060704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5791910" y="1390068"/>
            <a:ext cx="0" cy="187452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1828800" y="739036"/>
            <a:ext cx="0" cy="29260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609600" y="3253636"/>
            <a:ext cx="8153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Freeform 104"/>
          <p:cNvSpPr/>
          <p:nvPr/>
        </p:nvSpPr>
        <p:spPr>
          <a:xfrm flipV="1">
            <a:off x="2267711" y="909918"/>
            <a:ext cx="2688336" cy="1411589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393110 w 2562161"/>
              <a:gd name="connsiteY1" fmla="*/ 455733 h 1684075"/>
              <a:gd name="connsiteX2" fmla="*/ 1461628 w 2562161"/>
              <a:gd name="connsiteY2" fmla="*/ 1023178 h 1684075"/>
              <a:gd name="connsiteX3" fmla="*/ 2562161 w 2562161"/>
              <a:gd name="connsiteY3" fmla="*/ 0 h 1684075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788174 h 1788174"/>
              <a:gd name="connsiteX1" fmla="*/ 393110 w 2562161"/>
              <a:gd name="connsiteY1" fmla="*/ 559832 h 1788174"/>
              <a:gd name="connsiteX2" fmla="*/ 1425113 w 2562161"/>
              <a:gd name="connsiteY2" fmla="*/ 11081 h 1788174"/>
              <a:gd name="connsiteX3" fmla="*/ 2562161 w 2562161"/>
              <a:gd name="connsiteY3" fmla="*/ 104099 h 1788174"/>
              <a:gd name="connsiteX0" fmla="*/ 0 w 2562161"/>
              <a:gd name="connsiteY0" fmla="*/ 1847038 h 1847038"/>
              <a:gd name="connsiteX1" fmla="*/ 393110 w 2562161"/>
              <a:gd name="connsiteY1" fmla="*/ 618696 h 1847038"/>
              <a:gd name="connsiteX2" fmla="*/ 1425113 w 2562161"/>
              <a:gd name="connsiteY2" fmla="*/ 69945 h 1847038"/>
              <a:gd name="connsiteX3" fmla="*/ 2562161 w 2562161"/>
              <a:gd name="connsiteY3" fmla="*/ 162963 h 1847038"/>
              <a:gd name="connsiteX0" fmla="*/ 0 w 2562161"/>
              <a:gd name="connsiteY0" fmla="*/ 1778701 h 1778701"/>
              <a:gd name="connsiteX1" fmla="*/ 393110 w 2562161"/>
              <a:gd name="connsiteY1" fmla="*/ 550359 h 1778701"/>
              <a:gd name="connsiteX2" fmla="*/ 1425113 w 2562161"/>
              <a:gd name="connsiteY2" fmla="*/ 1608 h 1778701"/>
              <a:gd name="connsiteX3" fmla="*/ 2562161 w 2562161"/>
              <a:gd name="connsiteY3" fmla="*/ 94626 h 1778701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984 h 1777984"/>
              <a:gd name="connsiteX1" fmla="*/ 393110 w 2562161"/>
              <a:gd name="connsiteY1" fmla="*/ 549642 h 1777984"/>
              <a:gd name="connsiteX2" fmla="*/ 1425113 w 2562161"/>
              <a:gd name="connsiteY2" fmla="*/ 891 h 1777984"/>
              <a:gd name="connsiteX3" fmla="*/ 2562161 w 2562161"/>
              <a:gd name="connsiteY3" fmla="*/ 93909 h 1777984"/>
              <a:gd name="connsiteX0" fmla="*/ 0 w 2562161"/>
              <a:gd name="connsiteY0" fmla="*/ 1777094 h 1777094"/>
              <a:gd name="connsiteX1" fmla="*/ 393110 w 2562161"/>
              <a:gd name="connsiteY1" fmla="*/ 548752 h 1777094"/>
              <a:gd name="connsiteX2" fmla="*/ 1425113 w 2562161"/>
              <a:gd name="connsiteY2" fmla="*/ 1 h 1777094"/>
              <a:gd name="connsiteX3" fmla="*/ 2562161 w 2562161"/>
              <a:gd name="connsiteY3" fmla="*/ 93019 h 1777094"/>
              <a:gd name="connsiteX0" fmla="*/ 0 w 2598676"/>
              <a:gd name="connsiteY0" fmla="*/ 146696 h 549276"/>
              <a:gd name="connsiteX1" fmla="*/ 429625 w 2598676"/>
              <a:gd name="connsiteY1" fmla="*/ 548752 h 549276"/>
              <a:gd name="connsiteX2" fmla="*/ 1461628 w 2598676"/>
              <a:gd name="connsiteY2" fmla="*/ 1 h 549276"/>
              <a:gd name="connsiteX3" fmla="*/ 2598676 w 2598676"/>
              <a:gd name="connsiteY3" fmla="*/ 93019 h 549276"/>
              <a:gd name="connsiteX0" fmla="*/ 0 w 2598676"/>
              <a:gd name="connsiteY0" fmla="*/ 146696 h 572456"/>
              <a:gd name="connsiteX1" fmla="*/ 429625 w 2598676"/>
              <a:gd name="connsiteY1" fmla="*/ 548752 h 572456"/>
              <a:gd name="connsiteX2" fmla="*/ 1461628 w 2598676"/>
              <a:gd name="connsiteY2" fmla="*/ 1 h 572456"/>
              <a:gd name="connsiteX3" fmla="*/ 2598676 w 2598676"/>
              <a:gd name="connsiteY3" fmla="*/ 93019 h 572456"/>
              <a:gd name="connsiteX0" fmla="*/ 0 w 2598676"/>
              <a:gd name="connsiteY0" fmla="*/ 146696 h 569884"/>
              <a:gd name="connsiteX1" fmla="*/ 429625 w 2598676"/>
              <a:gd name="connsiteY1" fmla="*/ 548752 h 569884"/>
              <a:gd name="connsiteX2" fmla="*/ 1461628 w 2598676"/>
              <a:gd name="connsiteY2" fmla="*/ 1 h 569884"/>
              <a:gd name="connsiteX3" fmla="*/ 2598676 w 2598676"/>
              <a:gd name="connsiteY3" fmla="*/ 93019 h 569884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7328"/>
              <a:gd name="connsiteX1" fmla="*/ 636545 w 2598676"/>
              <a:gd name="connsiteY1" fmla="*/ 581302 h 597328"/>
              <a:gd name="connsiteX2" fmla="*/ 1461628 w 2598676"/>
              <a:gd name="connsiteY2" fmla="*/ 7467 h 597328"/>
              <a:gd name="connsiteX3" fmla="*/ 2598676 w 2598676"/>
              <a:gd name="connsiteY3" fmla="*/ 100485 h 597328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7"/>
              <a:gd name="connsiteX1" fmla="*/ 636545 w 2598676"/>
              <a:gd name="connsiteY1" fmla="*/ 581302 h 586587"/>
              <a:gd name="connsiteX2" fmla="*/ 1461628 w 2598676"/>
              <a:gd name="connsiteY2" fmla="*/ 7467 h 586587"/>
              <a:gd name="connsiteX3" fmla="*/ 2598676 w 2598676"/>
              <a:gd name="connsiteY3" fmla="*/ 100485 h 586587"/>
              <a:gd name="connsiteX0" fmla="*/ 0 w 2598676"/>
              <a:gd name="connsiteY0" fmla="*/ 154162 h 597327"/>
              <a:gd name="connsiteX1" fmla="*/ 636545 w 2598676"/>
              <a:gd name="connsiteY1" fmla="*/ 581302 h 597327"/>
              <a:gd name="connsiteX2" fmla="*/ 1461628 w 2598676"/>
              <a:gd name="connsiteY2" fmla="*/ 7467 h 597327"/>
              <a:gd name="connsiteX3" fmla="*/ 2598676 w 2598676"/>
              <a:gd name="connsiteY3" fmla="*/ 100485 h 597327"/>
              <a:gd name="connsiteX0" fmla="*/ 0 w 2598676"/>
              <a:gd name="connsiteY0" fmla="*/ 154162 h 591930"/>
              <a:gd name="connsiteX1" fmla="*/ 636545 w 2598676"/>
              <a:gd name="connsiteY1" fmla="*/ 581302 h 591930"/>
              <a:gd name="connsiteX2" fmla="*/ 1461628 w 2598676"/>
              <a:gd name="connsiteY2" fmla="*/ 7467 h 591930"/>
              <a:gd name="connsiteX3" fmla="*/ 2598676 w 2598676"/>
              <a:gd name="connsiteY3" fmla="*/ 100485 h 591930"/>
              <a:gd name="connsiteX0" fmla="*/ 0 w 2598676"/>
              <a:gd name="connsiteY0" fmla="*/ 154162 h 586586"/>
              <a:gd name="connsiteX1" fmla="*/ 636545 w 2598676"/>
              <a:gd name="connsiteY1" fmla="*/ 581302 h 586586"/>
              <a:gd name="connsiteX2" fmla="*/ 1461628 w 2598676"/>
              <a:gd name="connsiteY2" fmla="*/ 7467 h 586586"/>
              <a:gd name="connsiteX3" fmla="*/ 2598676 w 2598676"/>
              <a:gd name="connsiteY3" fmla="*/ 100485 h 586586"/>
              <a:gd name="connsiteX0" fmla="*/ 0 w 2598676"/>
              <a:gd name="connsiteY0" fmla="*/ 147112 h 579536"/>
              <a:gd name="connsiteX1" fmla="*/ 636545 w 2598676"/>
              <a:gd name="connsiteY1" fmla="*/ 574252 h 579536"/>
              <a:gd name="connsiteX2" fmla="*/ 1461628 w 2598676"/>
              <a:gd name="connsiteY2" fmla="*/ 417 h 579536"/>
              <a:gd name="connsiteX3" fmla="*/ 2598676 w 2598676"/>
              <a:gd name="connsiteY3" fmla="*/ 93435 h 579536"/>
              <a:gd name="connsiteX0" fmla="*/ 0 w 2598676"/>
              <a:gd name="connsiteY0" fmla="*/ 147112 h 574252"/>
              <a:gd name="connsiteX1" fmla="*/ 636545 w 2598676"/>
              <a:gd name="connsiteY1" fmla="*/ 574252 h 574252"/>
              <a:gd name="connsiteX2" fmla="*/ 1461628 w 2598676"/>
              <a:gd name="connsiteY2" fmla="*/ 417 h 574252"/>
              <a:gd name="connsiteX3" fmla="*/ 2598676 w 2598676"/>
              <a:gd name="connsiteY3" fmla="*/ 93435 h 574252"/>
              <a:gd name="connsiteX0" fmla="*/ 0 w 2598676"/>
              <a:gd name="connsiteY0" fmla="*/ 146729 h 573869"/>
              <a:gd name="connsiteX1" fmla="*/ 636545 w 2598676"/>
              <a:gd name="connsiteY1" fmla="*/ 573869 h 573869"/>
              <a:gd name="connsiteX2" fmla="*/ 1461628 w 2598676"/>
              <a:gd name="connsiteY2" fmla="*/ 34 h 573869"/>
              <a:gd name="connsiteX3" fmla="*/ 2598676 w 2598676"/>
              <a:gd name="connsiteY3" fmla="*/ 93052 h 573869"/>
              <a:gd name="connsiteX0" fmla="*/ 0 w 2598676"/>
              <a:gd name="connsiteY0" fmla="*/ 162244 h 836575"/>
              <a:gd name="connsiteX1" fmla="*/ 660889 w 2598676"/>
              <a:gd name="connsiteY1" fmla="*/ 836576 h 836575"/>
              <a:gd name="connsiteX2" fmla="*/ 1461628 w 2598676"/>
              <a:gd name="connsiteY2" fmla="*/ 15549 h 836575"/>
              <a:gd name="connsiteX3" fmla="*/ 2598676 w 2598676"/>
              <a:gd name="connsiteY3" fmla="*/ 108567 h 836575"/>
              <a:gd name="connsiteX0" fmla="*/ 0 w 2598676"/>
              <a:gd name="connsiteY0" fmla="*/ 146714 h 821046"/>
              <a:gd name="connsiteX1" fmla="*/ 660889 w 2598676"/>
              <a:gd name="connsiteY1" fmla="*/ 821046 h 821046"/>
              <a:gd name="connsiteX2" fmla="*/ 1461628 w 2598676"/>
              <a:gd name="connsiteY2" fmla="*/ 19 h 821046"/>
              <a:gd name="connsiteX3" fmla="*/ 2598676 w 2598676"/>
              <a:gd name="connsiteY3" fmla="*/ 93037 h 821046"/>
              <a:gd name="connsiteX0" fmla="*/ 0 w 2598676"/>
              <a:gd name="connsiteY0" fmla="*/ 146714 h 1326508"/>
              <a:gd name="connsiteX1" fmla="*/ 671288 w 2598676"/>
              <a:gd name="connsiteY1" fmla="*/ 1326508 h 1326508"/>
              <a:gd name="connsiteX2" fmla="*/ 1461628 w 2598676"/>
              <a:gd name="connsiteY2" fmla="*/ 19 h 1326508"/>
              <a:gd name="connsiteX3" fmla="*/ 2598676 w 2598676"/>
              <a:gd name="connsiteY3" fmla="*/ 93037 h 132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8676" h="1326508">
                <a:moveTo>
                  <a:pt x="0" y="146714"/>
                </a:moveTo>
                <a:cubicBezTo>
                  <a:pt x="146696" y="485212"/>
                  <a:pt x="366824" y="1325872"/>
                  <a:pt x="671288" y="1326508"/>
                </a:cubicBezTo>
                <a:cubicBezTo>
                  <a:pt x="975752" y="1327144"/>
                  <a:pt x="1089977" y="3644"/>
                  <a:pt x="1461628" y="19"/>
                </a:cubicBezTo>
                <a:cubicBezTo>
                  <a:pt x="1833279" y="-3606"/>
                  <a:pt x="2368596" y="520667"/>
                  <a:pt x="2598676" y="93037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Freeform 105"/>
          <p:cNvSpPr/>
          <p:nvPr/>
        </p:nvSpPr>
        <p:spPr>
          <a:xfrm flipV="1">
            <a:off x="4942563" y="1371805"/>
            <a:ext cx="3300606" cy="1790881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2318724 w 2318724"/>
              <a:gd name="connsiteY0" fmla="*/ 939573 h 1103340"/>
              <a:gd name="connsiteX1" fmla="*/ 1745638 w 2318724"/>
              <a:gd name="connsiteY1" fmla="*/ 675 h 1103340"/>
              <a:gd name="connsiteX2" fmla="*/ 873894 w 2318724"/>
              <a:gd name="connsiteY2" fmla="*/ 1103340 h 1103340"/>
              <a:gd name="connsiteX3" fmla="*/ 0 w 2318724"/>
              <a:gd name="connsiteY3" fmla="*/ 95780 h 1103340"/>
              <a:gd name="connsiteX0" fmla="*/ 2318724 w 2318724"/>
              <a:gd name="connsiteY0" fmla="*/ 938898 h 1102665"/>
              <a:gd name="connsiteX1" fmla="*/ 1745638 w 2318724"/>
              <a:gd name="connsiteY1" fmla="*/ 0 h 1102665"/>
              <a:gd name="connsiteX2" fmla="*/ 873894 w 2318724"/>
              <a:gd name="connsiteY2" fmla="*/ 1102665 h 1102665"/>
              <a:gd name="connsiteX3" fmla="*/ 0 w 2318724"/>
              <a:gd name="connsiteY3" fmla="*/ 95105 h 1102665"/>
              <a:gd name="connsiteX0" fmla="*/ 2318724 w 2318724"/>
              <a:gd name="connsiteY0" fmla="*/ 939572 h 1103339"/>
              <a:gd name="connsiteX1" fmla="*/ 1745638 w 2318724"/>
              <a:gd name="connsiteY1" fmla="*/ 674 h 1103339"/>
              <a:gd name="connsiteX2" fmla="*/ 873894 w 2318724"/>
              <a:gd name="connsiteY2" fmla="*/ 1103339 h 1103339"/>
              <a:gd name="connsiteX3" fmla="*/ 0 w 2318724"/>
              <a:gd name="connsiteY3" fmla="*/ 95779 h 1103339"/>
              <a:gd name="connsiteX0" fmla="*/ 2318724 w 2318724"/>
              <a:gd name="connsiteY0" fmla="*/ 938971 h 1102738"/>
              <a:gd name="connsiteX1" fmla="*/ 1745638 w 2318724"/>
              <a:gd name="connsiteY1" fmla="*/ 73 h 1102738"/>
              <a:gd name="connsiteX2" fmla="*/ 873894 w 2318724"/>
              <a:gd name="connsiteY2" fmla="*/ 1102738 h 1102738"/>
              <a:gd name="connsiteX3" fmla="*/ 0 w 2318724"/>
              <a:gd name="connsiteY3" fmla="*/ 95178 h 1102738"/>
              <a:gd name="connsiteX0" fmla="*/ 2318724 w 2318724"/>
              <a:gd name="connsiteY0" fmla="*/ 1628729 h 1808347"/>
              <a:gd name="connsiteX1" fmla="*/ 1733466 w 2318724"/>
              <a:gd name="connsiteY1" fmla="*/ 47 h 1808347"/>
              <a:gd name="connsiteX2" fmla="*/ 873894 w 2318724"/>
              <a:gd name="connsiteY2" fmla="*/ 1792496 h 1808347"/>
              <a:gd name="connsiteX3" fmla="*/ 0 w 2318724"/>
              <a:gd name="connsiteY3" fmla="*/ 784936 h 1808347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61802 h 1841420"/>
              <a:gd name="connsiteX1" fmla="*/ 2074275 w 2318724"/>
              <a:gd name="connsiteY1" fmla="*/ 735446 h 1841420"/>
              <a:gd name="connsiteX2" fmla="*/ 1733466 w 2318724"/>
              <a:gd name="connsiteY2" fmla="*/ 33120 h 1841420"/>
              <a:gd name="connsiteX3" fmla="*/ 873894 w 2318724"/>
              <a:gd name="connsiteY3" fmla="*/ 1825569 h 1841420"/>
              <a:gd name="connsiteX4" fmla="*/ 0 w 2318724"/>
              <a:gd name="connsiteY4" fmla="*/ 818009 h 1841420"/>
              <a:gd name="connsiteX0" fmla="*/ 2318724 w 2318724"/>
              <a:gd name="connsiteY0" fmla="*/ 1652894 h 1832512"/>
              <a:gd name="connsiteX1" fmla="*/ 2074275 w 2318724"/>
              <a:gd name="connsiteY1" fmla="*/ 726538 h 1832512"/>
              <a:gd name="connsiteX2" fmla="*/ 1733466 w 2318724"/>
              <a:gd name="connsiteY2" fmla="*/ 24212 h 1832512"/>
              <a:gd name="connsiteX3" fmla="*/ 873894 w 2318724"/>
              <a:gd name="connsiteY3" fmla="*/ 1816661 h 1832512"/>
              <a:gd name="connsiteX4" fmla="*/ 0 w 2318724"/>
              <a:gd name="connsiteY4" fmla="*/ 809101 h 183251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318724 w 2318724"/>
              <a:gd name="connsiteY0" fmla="*/ 1653184 h 1832802"/>
              <a:gd name="connsiteX1" fmla="*/ 2074275 w 2318724"/>
              <a:gd name="connsiteY1" fmla="*/ 726828 h 1832802"/>
              <a:gd name="connsiteX2" fmla="*/ 1733466 w 2318724"/>
              <a:gd name="connsiteY2" fmla="*/ 24502 h 1832802"/>
              <a:gd name="connsiteX3" fmla="*/ 873894 w 2318724"/>
              <a:gd name="connsiteY3" fmla="*/ 1816951 h 1832802"/>
              <a:gd name="connsiteX4" fmla="*/ 0 w 2318724"/>
              <a:gd name="connsiteY4" fmla="*/ 809391 h 1832802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87059 h 1841594"/>
              <a:gd name="connsiteX1" fmla="*/ 2074275 w 2623019"/>
              <a:gd name="connsiteY1" fmla="*/ 735620 h 1841594"/>
              <a:gd name="connsiteX2" fmla="*/ 1733466 w 2623019"/>
              <a:gd name="connsiteY2" fmla="*/ 33294 h 1841594"/>
              <a:gd name="connsiteX3" fmla="*/ 873894 w 2623019"/>
              <a:gd name="connsiteY3" fmla="*/ 1825743 h 1841594"/>
              <a:gd name="connsiteX4" fmla="*/ 0 w 2623019"/>
              <a:gd name="connsiteY4" fmla="*/ 818183 h 1841594"/>
              <a:gd name="connsiteX0" fmla="*/ 2623019 w 2623019"/>
              <a:gd name="connsiteY0" fmla="*/ 1678073 h 1832608"/>
              <a:gd name="connsiteX1" fmla="*/ 2074275 w 2623019"/>
              <a:gd name="connsiteY1" fmla="*/ 726634 h 1832608"/>
              <a:gd name="connsiteX2" fmla="*/ 1733466 w 2623019"/>
              <a:gd name="connsiteY2" fmla="*/ 24308 h 1832608"/>
              <a:gd name="connsiteX3" fmla="*/ 873894 w 2623019"/>
              <a:gd name="connsiteY3" fmla="*/ 1816757 h 1832608"/>
              <a:gd name="connsiteX4" fmla="*/ 0 w 2623019"/>
              <a:gd name="connsiteY4" fmla="*/ 809197 h 1832608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808339"/>
              <a:gd name="connsiteX1" fmla="*/ 2074275 w 2623019"/>
              <a:gd name="connsiteY1" fmla="*/ 702365 h 1808339"/>
              <a:gd name="connsiteX2" fmla="*/ 1733466 w 2623019"/>
              <a:gd name="connsiteY2" fmla="*/ 39 h 1808339"/>
              <a:gd name="connsiteX3" fmla="*/ 873894 w 2623019"/>
              <a:gd name="connsiteY3" fmla="*/ 1792488 h 1808339"/>
              <a:gd name="connsiteX4" fmla="*/ 0 w 2623019"/>
              <a:gd name="connsiteY4" fmla="*/ 784928 h 1808339"/>
              <a:gd name="connsiteX0" fmla="*/ 2623019 w 2623019"/>
              <a:gd name="connsiteY0" fmla="*/ 1653804 h 1793589"/>
              <a:gd name="connsiteX1" fmla="*/ 2074275 w 2623019"/>
              <a:gd name="connsiteY1" fmla="*/ 702365 h 1793589"/>
              <a:gd name="connsiteX2" fmla="*/ 1733466 w 2623019"/>
              <a:gd name="connsiteY2" fmla="*/ 39 h 1793589"/>
              <a:gd name="connsiteX3" fmla="*/ 873894 w 2623019"/>
              <a:gd name="connsiteY3" fmla="*/ 1792488 h 1793589"/>
              <a:gd name="connsiteX4" fmla="*/ 0 w 2623019"/>
              <a:gd name="connsiteY4" fmla="*/ 784928 h 1793589"/>
              <a:gd name="connsiteX0" fmla="*/ 2623019 w 2623019"/>
              <a:gd name="connsiteY0" fmla="*/ 1678365 h 1818150"/>
              <a:gd name="connsiteX1" fmla="*/ 2074275 w 2623019"/>
              <a:gd name="connsiteY1" fmla="*/ 726926 h 1818150"/>
              <a:gd name="connsiteX2" fmla="*/ 1733466 w 2623019"/>
              <a:gd name="connsiteY2" fmla="*/ 24600 h 1818150"/>
              <a:gd name="connsiteX3" fmla="*/ 837379 w 2623019"/>
              <a:gd name="connsiteY3" fmla="*/ 1817049 h 1818150"/>
              <a:gd name="connsiteX4" fmla="*/ 0 w 2623019"/>
              <a:gd name="connsiteY4" fmla="*/ 809489 h 1818150"/>
              <a:gd name="connsiteX0" fmla="*/ 2623019 w 2623019"/>
              <a:gd name="connsiteY0" fmla="*/ 1678365 h 1817086"/>
              <a:gd name="connsiteX1" fmla="*/ 2074275 w 2623019"/>
              <a:gd name="connsiteY1" fmla="*/ 726926 h 1817086"/>
              <a:gd name="connsiteX2" fmla="*/ 1733466 w 2623019"/>
              <a:gd name="connsiteY2" fmla="*/ 24600 h 1817086"/>
              <a:gd name="connsiteX3" fmla="*/ 837379 w 2623019"/>
              <a:gd name="connsiteY3" fmla="*/ 1817049 h 1817086"/>
              <a:gd name="connsiteX4" fmla="*/ 0 w 2623019"/>
              <a:gd name="connsiteY4" fmla="*/ 809489 h 1817086"/>
              <a:gd name="connsiteX0" fmla="*/ 2623019 w 2623019"/>
              <a:gd name="connsiteY0" fmla="*/ 1678365 h 1817077"/>
              <a:gd name="connsiteX1" fmla="*/ 2074275 w 2623019"/>
              <a:gd name="connsiteY1" fmla="*/ 726926 h 1817077"/>
              <a:gd name="connsiteX2" fmla="*/ 1733466 w 2623019"/>
              <a:gd name="connsiteY2" fmla="*/ 24600 h 1817077"/>
              <a:gd name="connsiteX3" fmla="*/ 837379 w 2623019"/>
              <a:gd name="connsiteY3" fmla="*/ 1817049 h 1817077"/>
              <a:gd name="connsiteX4" fmla="*/ 0 w 2623019"/>
              <a:gd name="connsiteY4" fmla="*/ 809489 h 181707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78365 h 1817347"/>
              <a:gd name="connsiteX1" fmla="*/ 2074275 w 2623019"/>
              <a:gd name="connsiteY1" fmla="*/ 726926 h 1817347"/>
              <a:gd name="connsiteX2" fmla="*/ 1733466 w 2623019"/>
              <a:gd name="connsiteY2" fmla="*/ 24600 h 1817347"/>
              <a:gd name="connsiteX3" fmla="*/ 837379 w 2623019"/>
              <a:gd name="connsiteY3" fmla="*/ 1817049 h 1817347"/>
              <a:gd name="connsiteX4" fmla="*/ 0 w 2623019"/>
              <a:gd name="connsiteY4" fmla="*/ 809489 h 1817347"/>
              <a:gd name="connsiteX0" fmla="*/ 2623019 w 2623019"/>
              <a:gd name="connsiteY0" fmla="*/ 1678365 h 1817076"/>
              <a:gd name="connsiteX1" fmla="*/ 2074275 w 2623019"/>
              <a:gd name="connsiteY1" fmla="*/ 726926 h 1817076"/>
              <a:gd name="connsiteX2" fmla="*/ 1733466 w 2623019"/>
              <a:gd name="connsiteY2" fmla="*/ 24600 h 1817076"/>
              <a:gd name="connsiteX3" fmla="*/ 837379 w 2623019"/>
              <a:gd name="connsiteY3" fmla="*/ 1817049 h 1817076"/>
              <a:gd name="connsiteX4" fmla="*/ 0 w 2623019"/>
              <a:gd name="connsiteY4" fmla="*/ 809489 h 1817076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2623019 w 2623019"/>
              <a:gd name="connsiteY0" fmla="*/ 1654121 h 1792832"/>
              <a:gd name="connsiteX1" fmla="*/ 2074275 w 2623019"/>
              <a:gd name="connsiteY1" fmla="*/ 702682 h 1792832"/>
              <a:gd name="connsiteX2" fmla="*/ 1733466 w 2623019"/>
              <a:gd name="connsiteY2" fmla="*/ 356 h 1792832"/>
              <a:gd name="connsiteX3" fmla="*/ 837379 w 2623019"/>
              <a:gd name="connsiteY3" fmla="*/ 1792805 h 1792832"/>
              <a:gd name="connsiteX4" fmla="*/ 0 w 2623019"/>
              <a:gd name="connsiteY4" fmla="*/ 785245 h 1792832"/>
              <a:gd name="connsiteX0" fmla="*/ 3195093 w 3195093"/>
              <a:gd name="connsiteY0" fmla="*/ 1666875 h 1793045"/>
              <a:gd name="connsiteX1" fmla="*/ 2074275 w 3195093"/>
              <a:gd name="connsiteY1" fmla="*/ 702895 h 1793045"/>
              <a:gd name="connsiteX2" fmla="*/ 1733466 w 3195093"/>
              <a:gd name="connsiteY2" fmla="*/ 569 h 1793045"/>
              <a:gd name="connsiteX3" fmla="*/ 837379 w 3195093"/>
              <a:gd name="connsiteY3" fmla="*/ 1793018 h 1793045"/>
              <a:gd name="connsiteX4" fmla="*/ 0 w 3195093"/>
              <a:gd name="connsiteY4" fmla="*/ 785458 h 1793045"/>
              <a:gd name="connsiteX0" fmla="*/ 3207265 w 3207265"/>
              <a:gd name="connsiteY0" fmla="*/ 1641788 h 1793041"/>
              <a:gd name="connsiteX1" fmla="*/ 2074275 w 3207265"/>
              <a:gd name="connsiteY1" fmla="*/ 702891 h 1793041"/>
              <a:gd name="connsiteX2" fmla="*/ 1733466 w 3207265"/>
              <a:gd name="connsiteY2" fmla="*/ 565 h 1793041"/>
              <a:gd name="connsiteX3" fmla="*/ 837379 w 3207265"/>
              <a:gd name="connsiteY3" fmla="*/ 1793014 h 1793041"/>
              <a:gd name="connsiteX4" fmla="*/ 0 w 3207265"/>
              <a:gd name="connsiteY4" fmla="*/ 785454 h 1793041"/>
              <a:gd name="connsiteX0" fmla="*/ 3207265 w 3207265"/>
              <a:gd name="connsiteY0" fmla="*/ 1662064 h 1813317"/>
              <a:gd name="connsiteX1" fmla="*/ 2427258 w 3207265"/>
              <a:gd name="connsiteY1" fmla="*/ 886207 h 1813317"/>
              <a:gd name="connsiteX2" fmla="*/ 1733466 w 3207265"/>
              <a:gd name="connsiteY2" fmla="*/ 20841 h 1813317"/>
              <a:gd name="connsiteX3" fmla="*/ 837379 w 3207265"/>
              <a:gd name="connsiteY3" fmla="*/ 1813290 h 1813317"/>
              <a:gd name="connsiteX4" fmla="*/ 0 w 3207265"/>
              <a:gd name="connsiteY4" fmla="*/ 805730 h 1813317"/>
              <a:gd name="connsiteX0" fmla="*/ 3207265 w 3207265"/>
              <a:gd name="connsiteY0" fmla="*/ 1657128 h 1808381"/>
              <a:gd name="connsiteX1" fmla="*/ 2427258 w 3207265"/>
              <a:gd name="connsiteY1" fmla="*/ 881271 h 1808381"/>
              <a:gd name="connsiteX2" fmla="*/ 1733466 w 3207265"/>
              <a:gd name="connsiteY2" fmla="*/ 15905 h 1808381"/>
              <a:gd name="connsiteX3" fmla="*/ 837379 w 3207265"/>
              <a:gd name="connsiteY3" fmla="*/ 1808354 h 1808381"/>
              <a:gd name="connsiteX4" fmla="*/ 0 w 3207265"/>
              <a:gd name="connsiteY4" fmla="*/ 800794 h 1808381"/>
              <a:gd name="connsiteX0" fmla="*/ 3207265 w 3207265"/>
              <a:gd name="connsiteY0" fmla="*/ 1641254 h 1792507"/>
              <a:gd name="connsiteX1" fmla="*/ 2427258 w 3207265"/>
              <a:gd name="connsiteY1" fmla="*/ 865397 h 1792507"/>
              <a:gd name="connsiteX2" fmla="*/ 1733466 w 3207265"/>
              <a:gd name="connsiteY2" fmla="*/ 31 h 1792507"/>
              <a:gd name="connsiteX3" fmla="*/ 837379 w 3207265"/>
              <a:gd name="connsiteY3" fmla="*/ 1792480 h 1792507"/>
              <a:gd name="connsiteX4" fmla="*/ 0 w 3207265"/>
              <a:gd name="connsiteY4" fmla="*/ 784920 h 1792507"/>
              <a:gd name="connsiteX0" fmla="*/ 3207265 w 3207265"/>
              <a:gd name="connsiteY0" fmla="*/ 1641237 h 1792490"/>
              <a:gd name="connsiteX1" fmla="*/ 2427258 w 3207265"/>
              <a:gd name="connsiteY1" fmla="*/ 865380 h 1792490"/>
              <a:gd name="connsiteX2" fmla="*/ 1733466 w 3207265"/>
              <a:gd name="connsiteY2" fmla="*/ 14 h 1792490"/>
              <a:gd name="connsiteX3" fmla="*/ 837379 w 3207265"/>
              <a:gd name="connsiteY3" fmla="*/ 1792463 h 1792490"/>
              <a:gd name="connsiteX4" fmla="*/ 0 w 3207265"/>
              <a:gd name="connsiteY4" fmla="*/ 784903 h 1792490"/>
              <a:gd name="connsiteX0" fmla="*/ 3207265 w 3207265"/>
              <a:gd name="connsiteY0" fmla="*/ 1641237 h 1793301"/>
              <a:gd name="connsiteX1" fmla="*/ 2427258 w 3207265"/>
              <a:gd name="connsiteY1" fmla="*/ 865380 h 1793301"/>
              <a:gd name="connsiteX2" fmla="*/ 1733466 w 3207265"/>
              <a:gd name="connsiteY2" fmla="*/ 14 h 1793301"/>
              <a:gd name="connsiteX3" fmla="*/ 837379 w 3207265"/>
              <a:gd name="connsiteY3" fmla="*/ 1792463 h 1793301"/>
              <a:gd name="connsiteX4" fmla="*/ 0 w 3207265"/>
              <a:gd name="connsiteY4" fmla="*/ 784903 h 1793301"/>
              <a:gd name="connsiteX0" fmla="*/ 3207265 w 3207265"/>
              <a:gd name="connsiteY0" fmla="*/ 1641237 h 1793096"/>
              <a:gd name="connsiteX1" fmla="*/ 2427258 w 3207265"/>
              <a:gd name="connsiteY1" fmla="*/ 865380 h 1793096"/>
              <a:gd name="connsiteX2" fmla="*/ 1733466 w 3207265"/>
              <a:gd name="connsiteY2" fmla="*/ 14 h 1793096"/>
              <a:gd name="connsiteX3" fmla="*/ 837379 w 3207265"/>
              <a:gd name="connsiteY3" fmla="*/ 1792463 h 1793096"/>
              <a:gd name="connsiteX4" fmla="*/ 0 w 3207265"/>
              <a:gd name="connsiteY4" fmla="*/ 515630 h 17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265" h="1793096">
                <a:moveTo>
                  <a:pt x="3207265" y="1641237"/>
                </a:moveTo>
                <a:cubicBezTo>
                  <a:pt x="3056977" y="1060433"/>
                  <a:pt x="2928498" y="863003"/>
                  <a:pt x="2427258" y="865380"/>
                </a:cubicBezTo>
                <a:cubicBezTo>
                  <a:pt x="1926018" y="867757"/>
                  <a:pt x="2168852" y="-4003"/>
                  <a:pt x="1733466" y="14"/>
                </a:cubicBezTo>
                <a:cubicBezTo>
                  <a:pt x="1298080" y="4031"/>
                  <a:pt x="1272354" y="1761981"/>
                  <a:pt x="837379" y="1792463"/>
                </a:cubicBezTo>
                <a:cubicBezTo>
                  <a:pt x="402404" y="1822945"/>
                  <a:pt x="610236" y="744014"/>
                  <a:pt x="0" y="51563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Freeform 106"/>
          <p:cNvSpPr/>
          <p:nvPr/>
        </p:nvSpPr>
        <p:spPr>
          <a:xfrm flipH="1" flipV="1">
            <a:off x="1701910" y="1889491"/>
            <a:ext cx="566928" cy="270108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  <a:gd name="connsiteX0" fmla="*/ 0 w 600030"/>
              <a:gd name="connsiteY0" fmla="*/ 1045282 h 1045282"/>
              <a:gd name="connsiteX1" fmla="*/ 600030 w 600030"/>
              <a:gd name="connsiteY1" fmla="*/ 105395 h 1045282"/>
              <a:gd name="connsiteX0" fmla="*/ 0 w 600030"/>
              <a:gd name="connsiteY0" fmla="*/ 1150885 h 1150885"/>
              <a:gd name="connsiteX1" fmla="*/ 600030 w 600030"/>
              <a:gd name="connsiteY1" fmla="*/ 210998 h 1150885"/>
              <a:gd name="connsiteX0" fmla="*/ 0 w 539171"/>
              <a:gd name="connsiteY0" fmla="*/ 580411 h 1258379"/>
              <a:gd name="connsiteX1" fmla="*/ 539171 w 539171"/>
              <a:gd name="connsiteY1" fmla="*/ 1258379 h 1258379"/>
              <a:gd name="connsiteX0" fmla="*/ 0 w 612202"/>
              <a:gd name="connsiteY0" fmla="*/ 741973 h 741972"/>
              <a:gd name="connsiteX1" fmla="*/ 612202 w 612202"/>
              <a:gd name="connsiteY1" fmla="*/ 730158 h 741972"/>
              <a:gd name="connsiteX0" fmla="*/ 0 w 612202"/>
              <a:gd name="connsiteY0" fmla="*/ 57054 h 224793"/>
              <a:gd name="connsiteX1" fmla="*/ 612202 w 612202"/>
              <a:gd name="connsiteY1" fmla="*/ 45239 h 224793"/>
              <a:gd name="connsiteX0" fmla="*/ 0 w 551343"/>
              <a:gd name="connsiteY0" fmla="*/ 0 h 640345"/>
              <a:gd name="connsiteX1" fmla="*/ 551343 w 551343"/>
              <a:gd name="connsiteY1" fmla="*/ 640345 h 640345"/>
              <a:gd name="connsiteX0" fmla="*/ 0 w 563515"/>
              <a:gd name="connsiteY0" fmla="*/ 0 h 690511"/>
              <a:gd name="connsiteX1" fmla="*/ 563515 w 563515"/>
              <a:gd name="connsiteY1" fmla="*/ 690511 h 690511"/>
              <a:gd name="connsiteX0" fmla="*/ 0 w 574208"/>
              <a:gd name="connsiteY0" fmla="*/ 0 h 270442"/>
              <a:gd name="connsiteX1" fmla="*/ 574208 w 574208"/>
              <a:gd name="connsiteY1" fmla="*/ 270442 h 27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4208" h="270442">
                <a:moveTo>
                  <a:pt x="0" y="0"/>
                </a:moveTo>
                <a:cubicBezTo>
                  <a:pt x="171039" y="476454"/>
                  <a:pt x="345987" y="45281"/>
                  <a:pt x="574208" y="270442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 bwMode="auto">
          <a:xfrm>
            <a:off x="4915422" y="2145638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auto">
          <a:xfrm>
            <a:off x="4915422" y="234624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 bwMode="auto">
          <a:xfrm>
            <a:off x="1654396" y="1846462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 bwMode="auto">
          <a:xfrm>
            <a:off x="8204548" y="1523349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 bwMode="auto">
          <a:xfrm>
            <a:off x="1079326" y="205740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1" name="Picture 12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076" y="3346264"/>
            <a:ext cx="130976" cy="1309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3" name="Picture 1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4722" y="3280777"/>
            <a:ext cx="117878" cy="1964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4" name="Picture 1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314" y="3346002"/>
            <a:ext cx="117878" cy="131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6" name="Picture 125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458" y="3280776"/>
            <a:ext cx="143812" cy="196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7" name="Picture 126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748" y="3346240"/>
            <a:ext cx="131000" cy="131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8" name="Picture 127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242" y="3346241"/>
            <a:ext cx="117664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9" name="Picture 128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345627"/>
            <a:ext cx="157620" cy="1316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0" name="Picture 129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570" y="3346003"/>
            <a:ext cx="143811" cy="1312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" name="Picture 130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774" y="3346241"/>
            <a:ext cx="196106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2" name="Picture 131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4801" y="3346241"/>
            <a:ext cx="130999" cy="130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" name="Picture 132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198" y="3345979"/>
            <a:ext cx="157199" cy="1312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4" name="Freeform 133"/>
          <p:cNvSpPr/>
          <p:nvPr/>
        </p:nvSpPr>
        <p:spPr>
          <a:xfrm flipV="1">
            <a:off x="1113591" y="2085030"/>
            <a:ext cx="617493" cy="938726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2562161"/>
              <a:gd name="connsiteY0" fmla="*/ 1684075 h 1684075"/>
              <a:gd name="connsiteX1" fmla="*/ 600030 w 2562161"/>
              <a:gd name="connsiteY1" fmla="*/ 744188 h 1684075"/>
              <a:gd name="connsiteX2" fmla="*/ 2562161 w 2562161"/>
              <a:gd name="connsiteY2" fmla="*/ 0 h 1684075"/>
              <a:gd name="connsiteX0" fmla="*/ 0 w 600030"/>
              <a:gd name="connsiteY0" fmla="*/ 939887 h 939887"/>
              <a:gd name="connsiteX1" fmla="*/ 600030 w 600030"/>
              <a:gd name="connsiteY1" fmla="*/ 0 h 9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30" h="939887">
                <a:moveTo>
                  <a:pt x="0" y="939887"/>
                </a:moveTo>
                <a:cubicBezTo>
                  <a:pt x="73665" y="525895"/>
                  <a:pt x="298778" y="25669"/>
                  <a:pt x="600030" y="0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 bwMode="auto">
          <a:xfrm>
            <a:off x="1654396" y="29718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 bwMode="auto">
          <a:xfrm>
            <a:off x="4915422" y="2605500"/>
            <a:ext cx="73152" cy="73152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0" name="Picture 89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398" y="4053333"/>
            <a:ext cx="8459291" cy="359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1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77244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51604"/>
            <a:ext cx="2758195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Straight Arrow Connector 62"/>
          <p:cNvCxnSpPr/>
          <p:nvPr/>
        </p:nvCxnSpPr>
        <p:spPr bwMode="auto">
          <a:xfrm flipV="1">
            <a:off x="2804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3261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3718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4176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518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1432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1890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975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35586" y="4526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35586" y="4983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35586" y="5440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35586" y="5897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35586" y="3611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35586" y="3154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35586" y="2697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35586" y="2240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23472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35586" y="40690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36" y="306491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7" name="Picture 8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501" y="2164080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728" y="486321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034" y="5777616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47" y="4106837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54" y="4106838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608" y="4093503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Picture 9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93859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Picture 9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242" y="5116158"/>
            <a:ext cx="168919" cy="29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Oval 99"/>
          <p:cNvSpPr>
            <a:spLocks noChangeAspect="1"/>
          </p:cNvSpPr>
          <p:nvPr/>
        </p:nvSpPr>
        <p:spPr bwMode="auto">
          <a:xfrm>
            <a:off x="4139490" y="541148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 bwMode="auto">
          <a:xfrm>
            <a:off x="481890" y="358316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Freeform 103"/>
          <p:cNvSpPr/>
          <p:nvPr/>
        </p:nvSpPr>
        <p:spPr>
          <a:xfrm flipV="1">
            <a:off x="530991" y="2699094"/>
            <a:ext cx="3663861" cy="2752330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3170749 w 3170749"/>
              <a:gd name="connsiteY0" fmla="*/ 1014424 h 1960531"/>
              <a:gd name="connsiteX1" fmla="*/ 1725919 w 3170749"/>
              <a:gd name="connsiteY1" fmla="*/ 1178191 h 1960531"/>
              <a:gd name="connsiteX2" fmla="*/ 0 w 3170749"/>
              <a:gd name="connsiteY2" fmla="*/ 1851196 h 1960531"/>
              <a:gd name="connsiteX0" fmla="*/ 3170749 w 3170749"/>
              <a:gd name="connsiteY0" fmla="*/ 728581 h 2480461"/>
              <a:gd name="connsiteX1" fmla="*/ 411366 w 3170749"/>
              <a:gd name="connsiteY1" fmla="*/ 2460039 h 2480461"/>
              <a:gd name="connsiteX2" fmla="*/ 0 w 3170749"/>
              <a:gd name="connsiteY2" fmla="*/ 1565353 h 2480461"/>
              <a:gd name="connsiteX0" fmla="*/ 3170749 w 3170749"/>
              <a:gd name="connsiteY0" fmla="*/ 715267 h 2447756"/>
              <a:gd name="connsiteX1" fmla="*/ 411366 w 3170749"/>
              <a:gd name="connsiteY1" fmla="*/ 2446725 h 2447756"/>
              <a:gd name="connsiteX2" fmla="*/ 0 w 3170749"/>
              <a:gd name="connsiteY2" fmla="*/ 1552039 h 2447756"/>
              <a:gd name="connsiteX0" fmla="*/ 3170749 w 3170749"/>
              <a:gd name="connsiteY0" fmla="*/ 0 h 1732489"/>
              <a:gd name="connsiteX1" fmla="*/ 1265866 w 3170749"/>
              <a:gd name="connsiteY1" fmla="*/ 566084 h 1732489"/>
              <a:gd name="connsiteX2" fmla="*/ 411366 w 3170749"/>
              <a:gd name="connsiteY2" fmla="*/ 1731458 h 1732489"/>
              <a:gd name="connsiteX3" fmla="*/ 0 w 3170749"/>
              <a:gd name="connsiteY3" fmla="*/ 836772 h 1732489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171899"/>
              <a:gd name="connsiteX1" fmla="*/ 888541 w 3170749"/>
              <a:gd name="connsiteY1" fmla="*/ 2171400 h 2171899"/>
              <a:gd name="connsiteX2" fmla="*/ 411366 w 3170749"/>
              <a:gd name="connsiteY2" fmla="*/ 1731458 h 2171899"/>
              <a:gd name="connsiteX3" fmla="*/ 0 w 3170749"/>
              <a:gd name="connsiteY3" fmla="*/ 836772 h 2171899"/>
              <a:gd name="connsiteX0" fmla="*/ 3170749 w 3170749"/>
              <a:gd name="connsiteY0" fmla="*/ 0 h 2171658"/>
              <a:gd name="connsiteX1" fmla="*/ 888541 w 3170749"/>
              <a:gd name="connsiteY1" fmla="*/ 2171400 h 2171658"/>
              <a:gd name="connsiteX2" fmla="*/ 411366 w 3170749"/>
              <a:gd name="connsiteY2" fmla="*/ 1731458 h 2171658"/>
              <a:gd name="connsiteX3" fmla="*/ 0 w 3170749"/>
              <a:gd name="connsiteY3" fmla="*/ 836772 h 2171658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526"/>
              <a:gd name="connsiteX1" fmla="*/ 1363241 w 3195093"/>
              <a:gd name="connsiteY1" fmla="*/ 340337 h 1731526"/>
              <a:gd name="connsiteX2" fmla="*/ 435710 w 3195093"/>
              <a:gd name="connsiteY2" fmla="*/ 1731458 h 1731526"/>
              <a:gd name="connsiteX3" fmla="*/ 0 w 3195093"/>
              <a:gd name="connsiteY3" fmla="*/ 1275724 h 1731526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970"/>
              <a:gd name="connsiteX1" fmla="*/ 1363241 w 3195093"/>
              <a:gd name="connsiteY1" fmla="*/ 340337 h 1731970"/>
              <a:gd name="connsiteX2" fmla="*/ 435710 w 3195093"/>
              <a:gd name="connsiteY2" fmla="*/ 1731458 h 1731970"/>
              <a:gd name="connsiteX3" fmla="*/ 0 w 3195093"/>
              <a:gd name="connsiteY3" fmla="*/ 1275724 h 1731970"/>
              <a:gd name="connsiteX0" fmla="*/ 3195093 w 3195093"/>
              <a:gd name="connsiteY0" fmla="*/ 0 h 1757012"/>
              <a:gd name="connsiteX1" fmla="*/ 1363241 w 3195093"/>
              <a:gd name="connsiteY1" fmla="*/ 340337 h 1757012"/>
              <a:gd name="connsiteX2" fmla="*/ 460054 w 3195093"/>
              <a:gd name="connsiteY2" fmla="*/ 1756542 h 1757012"/>
              <a:gd name="connsiteX3" fmla="*/ 0 w 3195093"/>
              <a:gd name="connsiteY3" fmla="*/ 1275724 h 1757012"/>
              <a:gd name="connsiteX0" fmla="*/ 3195093 w 3195093"/>
              <a:gd name="connsiteY0" fmla="*/ 0 h 1744491"/>
              <a:gd name="connsiteX1" fmla="*/ 1363241 w 3195093"/>
              <a:gd name="connsiteY1" fmla="*/ 340337 h 1744491"/>
              <a:gd name="connsiteX2" fmla="*/ 447882 w 3195093"/>
              <a:gd name="connsiteY2" fmla="*/ 1744001 h 1744491"/>
              <a:gd name="connsiteX3" fmla="*/ 0 w 3195093"/>
              <a:gd name="connsiteY3" fmla="*/ 1275724 h 1744491"/>
              <a:gd name="connsiteX0" fmla="*/ 3195093 w 3195093"/>
              <a:gd name="connsiteY0" fmla="*/ 0 h 1744005"/>
              <a:gd name="connsiteX1" fmla="*/ 1363241 w 3195093"/>
              <a:gd name="connsiteY1" fmla="*/ 340337 h 1744005"/>
              <a:gd name="connsiteX2" fmla="*/ 447882 w 3195093"/>
              <a:gd name="connsiteY2" fmla="*/ 1744001 h 1744005"/>
              <a:gd name="connsiteX3" fmla="*/ 0 w 3195093"/>
              <a:gd name="connsiteY3" fmla="*/ 1275724 h 1744005"/>
              <a:gd name="connsiteX0" fmla="*/ 2671706 w 2671706"/>
              <a:gd name="connsiteY0" fmla="*/ 1869894 h 1873321"/>
              <a:gd name="connsiteX1" fmla="*/ 1363241 w 2671706"/>
              <a:gd name="connsiteY1" fmla="*/ 2921 h 1873321"/>
              <a:gd name="connsiteX2" fmla="*/ 447882 w 2671706"/>
              <a:gd name="connsiteY2" fmla="*/ 1406585 h 1873321"/>
              <a:gd name="connsiteX3" fmla="*/ 0 w 2671706"/>
              <a:gd name="connsiteY3" fmla="*/ 938308 h 1873321"/>
              <a:gd name="connsiteX0" fmla="*/ 3572418 w 3572418"/>
              <a:gd name="connsiteY0" fmla="*/ 0 h 1994836"/>
              <a:gd name="connsiteX1" fmla="*/ 1363241 w 3572418"/>
              <a:gd name="connsiteY1" fmla="*/ 591168 h 1994836"/>
              <a:gd name="connsiteX2" fmla="*/ 447882 w 3572418"/>
              <a:gd name="connsiteY2" fmla="*/ 1994832 h 1994836"/>
              <a:gd name="connsiteX3" fmla="*/ 0 w 3572418"/>
              <a:gd name="connsiteY3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2463578"/>
              <a:gd name="connsiteX1" fmla="*/ 2629107 w 3572418"/>
              <a:gd name="connsiteY1" fmla="*/ 2459857 h 2463578"/>
              <a:gd name="connsiteX2" fmla="*/ 1363241 w 3572418"/>
              <a:gd name="connsiteY2" fmla="*/ 591168 h 2463578"/>
              <a:gd name="connsiteX3" fmla="*/ 447882 w 3572418"/>
              <a:gd name="connsiteY3" fmla="*/ 1994832 h 2463578"/>
              <a:gd name="connsiteX4" fmla="*/ 0 w 3572418"/>
              <a:gd name="connsiteY4" fmla="*/ 1526555 h 2463578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31481"/>
              <a:gd name="connsiteX1" fmla="*/ 2653450 w 3535903"/>
              <a:gd name="connsiteY1" fmla="*/ 2723227 h 2731481"/>
              <a:gd name="connsiteX2" fmla="*/ 1363241 w 3535903"/>
              <a:gd name="connsiteY2" fmla="*/ 892164 h 2731481"/>
              <a:gd name="connsiteX3" fmla="*/ 447882 w 3535903"/>
              <a:gd name="connsiteY3" fmla="*/ 2295828 h 2731481"/>
              <a:gd name="connsiteX4" fmla="*/ 0 w 3535903"/>
              <a:gd name="connsiteY4" fmla="*/ 1827551 h 2731481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30931"/>
              <a:gd name="connsiteX1" fmla="*/ 2653450 w 3535903"/>
              <a:gd name="connsiteY1" fmla="*/ 2723227 h 2730931"/>
              <a:gd name="connsiteX2" fmla="*/ 1326726 w 3535903"/>
              <a:gd name="connsiteY2" fmla="*/ 879622 h 2730931"/>
              <a:gd name="connsiteX3" fmla="*/ 447882 w 3535903"/>
              <a:gd name="connsiteY3" fmla="*/ 2295828 h 2730931"/>
              <a:gd name="connsiteX4" fmla="*/ 0 w 3535903"/>
              <a:gd name="connsiteY4" fmla="*/ 1827551 h 2730931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5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6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7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35710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62"/>
              <a:gd name="connsiteX1" fmla="*/ 2653450 w 3535903"/>
              <a:gd name="connsiteY1" fmla="*/ 2723227 h 2731762"/>
              <a:gd name="connsiteX2" fmla="*/ 1314554 w 3535903"/>
              <a:gd name="connsiteY2" fmla="*/ 904708 h 2731762"/>
              <a:gd name="connsiteX3" fmla="*/ 447882 w 3535903"/>
              <a:gd name="connsiteY3" fmla="*/ 2283287 h 2731762"/>
              <a:gd name="connsiteX4" fmla="*/ 0 w 3535903"/>
              <a:gd name="connsiteY4" fmla="*/ 1827551 h 2731762"/>
              <a:gd name="connsiteX0" fmla="*/ 3535903 w 3535903"/>
              <a:gd name="connsiteY0" fmla="*/ 0 h 2731490"/>
              <a:gd name="connsiteX1" fmla="*/ 2653450 w 3535903"/>
              <a:gd name="connsiteY1" fmla="*/ 2723227 h 2731490"/>
              <a:gd name="connsiteX2" fmla="*/ 1338898 w 3535903"/>
              <a:gd name="connsiteY2" fmla="*/ 892167 h 2731490"/>
              <a:gd name="connsiteX3" fmla="*/ 447882 w 3535903"/>
              <a:gd name="connsiteY3" fmla="*/ 2283287 h 2731490"/>
              <a:gd name="connsiteX4" fmla="*/ 0 w 3535903"/>
              <a:gd name="connsiteY4" fmla="*/ 1827551 h 2731490"/>
              <a:gd name="connsiteX0" fmla="*/ 3535903 w 3535903"/>
              <a:gd name="connsiteY0" fmla="*/ 0 h 2731195"/>
              <a:gd name="connsiteX1" fmla="*/ 2653450 w 3535903"/>
              <a:gd name="connsiteY1" fmla="*/ 2723227 h 2731195"/>
              <a:gd name="connsiteX2" fmla="*/ 1338898 w 3535903"/>
              <a:gd name="connsiteY2" fmla="*/ 892167 h 2731195"/>
              <a:gd name="connsiteX3" fmla="*/ 447882 w 3535903"/>
              <a:gd name="connsiteY3" fmla="*/ 2283287 h 2731195"/>
              <a:gd name="connsiteX4" fmla="*/ 0 w 3535903"/>
              <a:gd name="connsiteY4" fmla="*/ 1827551 h 2731195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41278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56721"/>
              <a:gd name="connsiteX1" fmla="*/ 2653450 w 3535903"/>
              <a:gd name="connsiteY1" fmla="*/ 2748310 h 2756721"/>
              <a:gd name="connsiteX2" fmla="*/ 1326726 w 3535903"/>
              <a:gd name="connsiteY2" fmla="*/ 917250 h 2756721"/>
              <a:gd name="connsiteX3" fmla="*/ 447882 w 3535903"/>
              <a:gd name="connsiteY3" fmla="*/ 2283287 h 2756721"/>
              <a:gd name="connsiteX4" fmla="*/ 0 w 3535903"/>
              <a:gd name="connsiteY4" fmla="*/ 1827551 h 2756721"/>
              <a:gd name="connsiteX0" fmla="*/ 3535903 w 3535903"/>
              <a:gd name="connsiteY0" fmla="*/ 0 h 2756457"/>
              <a:gd name="connsiteX1" fmla="*/ 2653450 w 3535903"/>
              <a:gd name="connsiteY1" fmla="*/ 2748310 h 2756457"/>
              <a:gd name="connsiteX2" fmla="*/ 1326726 w 3535903"/>
              <a:gd name="connsiteY2" fmla="*/ 904708 h 2756457"/>
              <a:gd name="connsiteX3" fmla="*/ 447882 w 3535903"/>
              <a:gd name="connsiteY3" fmla="*/ 2283287 h 2756457"/>
              <a:gd name="connsiteX4" fmla="*/ 0 w 3535903"/>
              <a:gd name="connsiteY4" fmla="*/ 1827551 h 2756457"/>
              <a:gd name="connsiteX0" fmla="*/ 3535903 w 3535903"/>
              <a:gd name="connsiteY0" fmla="*/ 0 h 2748566"/>
              <a:gd name="connsiteX1" fmla="*/ 2653450 w 3535903"/>
              <a:gd name="connsiteY1" fmla="*/ 2748310 h 2748566"/>
              <a:gd name="connsiteX2" fmla="*/ 1326726 w 3535903"/>
              <a:gd name="connsiteY2" fmla="*/ 904708 h 2748566"/>
              <a:gd name="connsiteX3" fmla="*/ 447882 w 3535903"/>
              <a:gd name="connsiteY3" fmla="*/ 2283287 h 2748566"/>
              <a:gd name="connsiteX4" fmla="*/ 0 w 3535903"/>
              <a:gd name="connsiteY4" fmla="*/ 1827551 h 274856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94729"/>
              <a:gd name="connsiteX1" fmla="*/ 2653450 w 3535903"/>
              <a:gd name="connsiteY1" fmla="*/ 2785936 h 2794729"/>
              <a:gd name="connsiteX2" fmla="*/ 1326726 w 3535903"/>
              <a:gd name="connsiteY2" fmla="*/ 942334 h 2794729"/>
              <a:gd name="connsiteX3" fmla="*/ 447882 w 3535903"/>
              <a:gd name="connsiteY3" fmla="*/ 2320913 h 2794729"/>
              <a:gd name="connsiteX4" fmla="*/ 0 w 3535903"/>
              <a:gd name="connsiteY4" fmla="*/ 1865177 h 2794729"/>
              <a:gd name="connsiteX0" fmla="*/ 3511559 w 3511559"/>
              <a:gd name="connsiteY0" fmla="*/ 0 h 2769213"/>
              <a:gd name="connsiteX1" fmla="*/ 2653450 w 3511559"/>
              <a:gd name="connsiteY1" fmla="*/ 2760853 h 2769213"/>
              <a:gd name="connsiteX2" fmla="*/ 1326726 w 3511559"/>
              <a:gd name="connsiteY2" fmla="*/ 917251 h 2769213"/>
              <a:gd name="connsiteX3" fmla="*/ 447882 w 3511559"/>
              <a:gd name="connsiteY3" fmla="*/ 2295830 h 2769213"/>
              <a:gd name="connsiteX4" fmla="*/ 0 w 3511559"/>
              <a:gd name="connsiteY4" fmla="*/ 1840094 h 2769213"/>
              <a:gd name="connsiteX0" fmla="*/ 3560246 w 3560246"/>
              <a:gd name="connsiteY0" fmla="*/ 0 h 2781972"/>
              <a:gd name="connsiteX1" fmla="*/ 2653450 w 3560246"/>
              <a:gd name="connsiteY1" fmla="*/ 2773396 h 2781972"/>
              <a:gd name="connsiteX2" fmla="*/ 1326726 w 3560246"/>
              <a:gd name="connsiteY2" fmla="*/ 929794 h 2781972"/>
              <a:gd name="connsiteX3" fmla="*/ 447882 w 3560246"/>
              <a:gd name="connsiteY3" fmla="*/ 2308373 h 2781972"/>
              <a:gd name="connsiteX4" fmla="*/ 0 w 3560246"/>
              <a:gd name="connsiteY4" fmla="*/ 1852637 h 2781972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5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46239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33617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514"/>
              <a:gd name="connsiteX1" fmla="*/ 2653450 w 3560246"/>
              <a:gd name="connsiteY1" fmla="*/ 2773396 h 2773514"/>
              <a:gd name="connsiteX2" fmla="*/ 1326726 w 3560246"/>
              <a:gd name="connsiteY2" fmla="*/ 929794 h 2773514"/>
              <a:gd name="connsiteX3" fmla="*/ 447882 w 3560246"/>
              <a:gd name="connsiteY3" fmla="*/ 2308373 h 2773514"/>
              <a:gd name="connsiteX4" fmla="*/ 0 w 3560246"/>
              <a:gd name="connsiteY4" fmla="*/ 1852637 h 2773514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246" h="2773404">
                <a:moveTo>
                  <a:pt x="3560246" y="0"/>
                </a:moveTo>
                <a:cubicBezTo>
                  <a:pt x="2997301" y="623181"/>
                  <a:pt x="3025703" y="2768846"/>
                  <a:pt x="2653450" y="2773396"/>
                </a:cubicBezTo>
                <a:cubicBezTo>
                  <a:pt x="2281197" y="2777946"/>
                  <a:pt x="1645634" y="931566"/>
                  <a:pt x="1326726" y="929794"/>
                </a:cubicBezTo>
                <a:cubicBezTo>
                  <a:pt x="1007818" y="928022"/>
                  <a:pt x="729863" y="2312340"/>
                  <a:pt x="447882" y="2308373"/>
                </a:cubicBezTo>
                <a:cubicBezTo>
                  <a:pt x="300510" y="2323295"/>
                  <a:pt x="172053" y="2257407"/>
                  <a:pt x="0" y="1852637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0" name="Picture 5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Picture 9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381772" cy="2834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476620" cy="283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7"/>
            <a:ext cx="255113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4"/>
            <a:ext cx="1360392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099604"/>
            <a:ext cx="2833768" cy="2833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11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0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990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143" y="1069611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724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765" y="2362200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722072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075988"/>
            <a:ext cx="3023453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770" y="50104"/>
            <a:ext cx="6537830" cy="37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9994" y="460690"/>
            <a:ext cx="6046181" cy="3401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2804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3261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3718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4176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184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 flipV="1">
            <a:off x="14328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18900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9756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35586" y="4526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35586" y="4983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35586" y="5440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335586" y="5897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335586" y="36118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335586" y="31546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335586" y="26974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335586" y="22402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 flipV="1">
            <a:off x="2347266" y="2057400"/>
            <a:ext cx="0" cy="40233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>
            <a:off x="335586" y="4069080"/>
            <a:ext cx="40233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7" name="Picture 8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836" y="3064910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501" y="2164080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9728" y="4863216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034" y="5777616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7647" y="4106837"/>
            <a:ext cx="143551" cy="182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854" y="4106838"/>
            <a:ext cx="156886" cy="18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608" y="4093503"/>
            <a:ext cx="339659" cy="1961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093859"/>
            <a:ext cx="352353" cy="195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9242" y="5116158"/>
            <a:ext cx="168919" cy="29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Oval 95"/>
          <p:cNvSpPr>
            <a:spLocks noChangeAspect="1"/>
          </p:cNvSpPr>
          <p:nvPr/>
        </p:nvSpPr>
        <p:spPr bwMode="auto">
          <a:xfrm>
            <a:off x="4139490" y="5411480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 bwMode="auto">
          <a:xfrm>
            <a:off x="481890" y="3583168"/>
            <a:ext cx="73152" cy="73152"/>
          </a:xfrm>
          <a:prstGeom prst="ellipse">
            <a:avLst/>
          </a:prstGeom>
          <a:solidFill>
            <a:srgbClr val="0000FF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Freeform 97"/>
          <p:cNvSpPr/>
          <p:nvPr/>
        </p:nvSpPr>
        <p:spPr>
          <a:xfrm flipV="1">
            <a:off x="530991" y="2699094"/>
            <a:ext cx="3663861" cy="2752330"/>
          </a:xfrm>
          <a:custGeom>
            <a:avLst/>
            <a:gdLst>
              <a:gd name="connsiteX0" fmla="*/ 0 w 250568"/>
              <a:gd name="connsiteY0" fmla="*/ 175364 h 175364"/>
              <a:gd name="connsiteX1" fmla="*/ 212943 w 250568"/>
              <a:gd name="connsiteY1" fmla="*/ 50104 h 175364"/>
              <a:gd name="connsiteX2" fmla="*/ 250521 w 250568"/>
              <a:gd name="connsiteY2" fmla="*/ 0 h 175364"/>
              <a:gd name="connsiteX0" fmla="*/ 0 w 700946"/>
              <a:gd name="connsiteY0" fmla="*/ 1437004 h 1437004"/>
              <a:gd name="connsiteX1" fmla="*/ 638828 w 700946"/>
              <a:gd name="connsiteY1" fmla="*/ 109245 h 1437004"/>
              <a:gd name="connsiteX2" fmla="*/ 676406 w 700946"/>
              <a:gd name="connsiteY2" fmla="*/ 59141 h 1437004"/>
              <a:gd name="connsiteX0" fmla="*/ 0 w 2167003"/>
              <a:gd name="connsiteY0" fmla="*/ 1691014 h 1691014"/>
              <a:gd name="connsiteX1" fmla="*/ 638828 w 2167003"/>
              <a:gd name="connsiteY1" fmla="*/ 36325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67003"/>
              <a:gd name="connsiteY0" fmla="*/ 1691014 h 1691014"/>
              <a:gd name="connsiteX1" fmla="*/ 1277655 w 2167003"/>
              <a:gd name="connsiteY1" fmla="*/ 1215025 h 1691014"/>
              <a:gd name="connsiteX2" fmla="*/ 2167003 w 2167003"/>
              <a:gd name="connsiteY2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2197611"/>
              <a:gd name="connsiteY0" fmla="*/ 1691014 h 1691014"/>
              <a:gd name="connsiteX1" fmla="*/ 1277655 w 2197611"/>
              <a:gd name="connsiteY1" fmla="*/ 1215025 h 1691014"/>
              <a:gd name="connsiteX2" fmla="*/ 2118903 w 2197611"/>
              <a:gd name="connsiteY2" fmla="*/ 180584 h 1691014"/>
              <a:gd name="connsiteX3" fmla="*/ 2167003 w 2197611"/>
              <a:gd name="connsiteY3" fmla="*/ 0 h 1691014"/>
              <a:gd name="connsiteX0" fmla="*/ 0 w 3870543"/>
              <a:gd name="connsiteY0" fmla="*/ 3093929 h 3093929"/>
              <a:gd name="connsiteX1" fmla="*/ 1277655 w 3870543"/>
              <a:gd name="connsiteY1" fmla="*/ 2617940 h 3093929"/>
              <a:gd name="connsiteX2" fmla="*/ 2118903 w 3870543"/>
              <a:gd name="connsiteY2" fmla="*/ 1583499 h 3093929"/>
              <a:gd name="connsiteX3" fmla="*/ 3870543 w 3870543"/>
              <a:gd name="connsiteY3" fmla="*/ 0 h 3093929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419606"/>
              <a:gd name="connsiteY0" fmla="*/ 2768252 h 2768252"/>
              <a:gd name="connsiteX1" fmla="*/ 1277655 w 3419606"/>
              <a:gd name="connsiteY1" fmla="*/ 2292263 h 2768252"/>
              <a:gd name="connsiteX2" fmla="*/ 2118903 w 3419606"/>
              <a:gd name="connsiteY2" fmla="*/ 1257822 h 2768252"/>
              <a:gd name="connsiteX3" fmla="*/ 3419606 w 3419606"/>
              <a:gd name="connsiteY3" fmla="*/ 0 h 2768252"/>
              <a:gd name="connsiteX0" fmla="*/ 0 w 3144033"/>
              <a:gd name="connsiteY0" fmla="*/ 2530258 h 2530258"/>
              <a:gd name="connsiteX1" fmla="*/ 1277655 w 3144033"/>
              <a:gd name="connsiteY1" fmla="*/ 2054269 h 2530258"/>
              <a:gd name="connsiteX2" fmla="*/ 2118903 w 3144033"/>
              <a:gd name="connsiteY2" fmla="*/ 1019828 h 2530258"/>
              <a:gd name="connsiteX3" fmla="*/ 3144033 w 3144033"/>
              <a:gd name="connsiteY3" fmla="*/ 0 h 2530258"/>
              <a:gd name="connsiteX0" fmla="*/ 0 w 2118903"/>
              <a:gd name="connsiteY0" fmla="*/ 1510430 h 1510430"/>
              <a:gd name="connsiteX1" fmla="*/ 1277655 w 2118903"/>
              <a:gd name="connsiteY1" fmla="*/ 1034441 h 1510430"/>
              <a:gd name="connsiteX2" fmla="*/ 2118903 w 2118903"/>
              <a:gd name="connsiteY2" fmla="*/ 0 h 151043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3822443 w 3822443"/>
              <a:gd name="connsiteY2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344372 w 3822443"/>
              <a:gd name="connsiteY2" fmla="*/ 1365337 h 3088710"/>
              <a:gd name="connsiteX3" fmla="*/ 3822443 w 3822443"/>
              <a:gd name="connsiteY3" fmla="*/ 0 h 3088710"/>
              <a:gd name="connsiteX0" fmla="*/ 0 w 3822443"/>
              <a:gd name="connsiteY0" fmla="*/ 3088710 h 3088710"/>
              <a:gd name="connsiteX1" fmla="*/ 1277655 w 3822443"/>
              <a:gd name="connsiteY1" fmla="*/ 2612721 h 3088710"/>
              <a:gd name="connsiteX2" fmla="*/ 2444581 w 3822443"/>
              <a:gd name="connsiteY2" fmla="*/ 1102290 h 3088710"/>
              <a:gd name="connsiteX3" fmla="*/ 3822443 w 3822443"/>
              <a:gd name="connsiteY3" fmla="*/ 0 h 3088710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2444581 w 4085490"/>
              <a:gd name="connsiteY2" fmla="*/ 1089764 h 3076184"/>
              <a:gd name="connsiteX3" fmla="*/ 4085490 w 4085490"/>
              <a:gd name="connsiteY3" fmla="*/ 0 h 3076184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215 h 3076215"/>
              <a:gd name="connsiteX1" fmla="*/ 1277655 w 4085490"/>
              <a:gd name="connsiteY1" fmla="*/ 2600226 h 3076215"/>
              <a:gd name="connsiteX2" fmla="*/ 4085490 w 4085490"/>
              <a:gd name="connsiteY2" fmla="*/ 31 h 3076215"/>
              <a:gd name="connsiteX0" fmla="*/ 0 w 4085490"/>
              <a:gd name="connsiteY0" fmla="*/ 3076184 h 3076184"/>
              <a:gd name="connsiteX1" fmla="*/ 1277655 w 4085490"/>
              <a:gd name="connsiteY1" fmla="*/ 2600195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314965 w 4085490"/>
              <a:gd name="connsiteY1" fmla="*/ 257514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512513 h 3076184"/>
              <a:gd name="connsiteX2" fmla="*/ 4085490 w 4085490"/>
              <a:gd name="connsiteY2" fmla="*/ 0 h 3076184"/>
              <a:gd name="connsiteX0" fmla="*/ 0 w 4085490"/>
              <a:gd name="connsiteY0" fmla="*/ 3076184 h 3076184"/>
              <a:gd name="connsiteX1" fmla="*/ 1402023 w 4085490"/>
              <a:gd name="connsiteY1" fmla="*/ 2487460 h 3076184"/>
              <a:gd name="connsiteX2" fmla="*/ 4085490 w 4085490"/>
              <a:gd name="connsiteY2" fmla="*/ 0 h 3076184"/>
              <a:gd name="connsiteX0" fmla="*/ 0 w 4023306"/>
              <a:gd name="connsiteY0" fmla="*/ 2085404 h 2085404"/>
              <a:gd name="connsiteX1" fmla="*/ 1402023 w 4023306"/>
              <a:gd name="connsiteY1" fmla="*/ 14966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11427 w 4023306"/>
              <a:gd name="connsiteY1" fmla="*/ 831980 h 2085404"/>
              <a:gd name="connsiteX2" fmla="*/ 4023306 w 4023306"/>
              <a:gd name="connsiteY2" fmla="*/ 0 h 2085404"/>
              <a:gd name="connsiteX0" fmla="*/ 0 w 4023306"/>
              <a:gd name="connsiteY0" fmla="*/ 2085404 h 2085404"/>
              <a:gd name="connsiteX1" fmla="*/ 2061175 w 4023306"/>
              <a:gd name="connsiteY1" fmla="*/ 744188 h 2085404"/>
              <a:gd name="connsiteX2" fmla="*/ 4023306 w 4023306"/>
              <a:gd name="connsiteY2" fmla="*/ 0 h 2085404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998432"/>
              <a:gd name="connsiteY0" fmla="*/ 2561982 h 2561982"/>
              <a:gd name="connsiteX1" fmla="*/ 2036301 w 3998432"/>
              <a:gd name="connsiteY1" fmla="*/ 744188 h 2561982"/>
              <a:gd name="connsiteX2" fmla="*/ 3998432 w 3998432"/>
              <a:gd name="connsiteY2" fmla="*/ 0 h 2561982"/>
              <a:gd name="connsiteX0" fmla="*/ 0 w 3742825"/>
              <a:gd name="connsiteY0" fmla="*/ 2587065 h 2587065"/>
              <a:gd name="connsiteX1" fmla="*/ 1780694 w 3742825"/>
              <a:gd name="connsiteY1" fmla="*/ 744188 h 2587065"/>
              <a:gd name="connsiteX2" fmla="*/ 3742825 w 3742825"/>
              <a:gd name="connsiteY2" fmla="*/ 0 h 2587065"/>
              <a:gd name="connsiteX0" fmla="*/ 0 w 3584592"/>
              <a:gd name="connsiteY0" fmla="*/ 2260985 h 2260985"/>
              <a:gd name="connsiteX1" fmla="*/ 1780694 w 3584592"/>
              <a:gd name="connsiteY1" fmla="*/ 418108 h 2260985"/>
              <a:gd name="connsiteX2" fmla="*/ 3584592 w 3584592"/>
              <a:gd name="connsiteY2" fmla="*/ 0 h 2260985"/>
              <a:gd name="connsiteX0" fmla="*/ 0 w 5467875"/>
              <a:gd name="connsiteY0" fmla="*/ 2260985 h 2260985"/>
              <a:gd name="connsiteX1" fmla="*/ 5383542 w 5467875"/>
              <a:gd name="connsiteY1" fmla="*/ 1057726 h 2260985"/>
              <a:gd name="connsiteX2" fmla="*/ 3584592 w 5467875"/>
              <a:gd name="connsiteY2" fmla="*/ 0 h 2260985"/>
              <a:gd name="connsiteX0" fmla="*/ 2765259 w 2946364"/>
              <a:gd name="connsiteY0" fmla="*/ 2022696 h 2022696"/>
              <a:gd name="connsiteX1" fmla="*/ 2002049 w 2946364"/>
              <a:gd name="connsiteY1" fmla="*/ 1057726 h 2022696"/>
              <a:gd name="connsiteX2" fmla="*/ 203099 w 2946364"/>
              <a:gd name="connsiteY2" fmla="*/ 0 h 2022696"/>
              <a:gd name="connsiteX0" fmla="*/ 2910066 w 3091171"/>
              <a:gd name="connsiteY0" fmla="*/ 2022696 h 2022696"/>
              <a:gd name="connsiteX1" fmla="*/ 2146856 w 3091171"/>
              <a:gd name="connsiteY1" fmla="*/ 1057726 h 2022696"/>
              <a:gd name="connsiteX2" fmla="*/ 347906 w 3091171"/>
              <a:gd name="connsiteY2" fmla="*/ 0 h 2022696"/>
              <a:gd name="connsiteX0" fmla="*/ 2910066 w 3355517"/>
              <a:gd name="connsiteY0" fmla="*/ 2022696 h 2022696"/>
              <a:gd name="connsiteX1" fmla="*/ 2146856 w 3355517"/>
              <a:gd name="connsiteY1" fmla="*/ 1057726 h 2022696"/>
              <a:gd name="connsiteX2" fmla="*/ 347906 w 3355517"/>
              <a:gd name="connsiteY2" fmla="*/ 0 h 2022696"/>
              <a:gd name="connsiteX0" fmla="*/ 2910066 w 2910066"/>
              <a:gd name="connsiteY0" fmla="*/ 2022696 h 2022696"/>
              <a:gd name="connsiteX1" fmla="*/ 2146856 w 2910066"/>
              <a:gd name="connsiteY1" fmla="*/ 1057726 h 2022696"/>
              <a:gd name="connsiteX2" fmla="*/ 347906 w 2910066"/>
              <a:gd name="connsiteY2" fmla="*/ 0 h 2022696"/>
              <a:gd name="connsiteX0" fmla="*/ 3068571 w 3068571"/>
              <a:gd name="connsiteY0" fmla="*/ 2022696 h 2022696"/>
              <a:gd name="connsiteX1" fmla="*/ 1453335 w 3068571"/>
              <a:gd name="connsiteY1" fmla="*/ 1032643 h 2022696"/>
              <a:gd name="connsiteX2" fmla="*/ 506411 w 3068571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46924 w 2562160"/>
              <a:gd name="connsiteY1" fmla="*/ 1032643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562160 w 2562160"/>
              <a:gd name="connsiteY0" fmla="*/ 2022696 h 2022696"/>
              <a:gd name="connsiteX1" fmla="*/ 910409 w 2562160"/>
              <a:gd name="connsiteY1" fmla="*/ 1433972 h 2022696"/>
              <a:gd name="connsiteX2" fmla="*/ 0 w 2562160"/>
              <a:gd name="connsiteY2" fmla="*/ 0 h 2022696"/>
              <a:gd name="connsiteX0" fmla="*/ 2318724 w 2318724"/>
              <a:gd name="connsiteY0" fmla="*/ 868295 h 1463236"/>
              <a:gd name="connsiteX1" fmla="*/ 910409 w 2318724"/>
              <a:gd name="connsiteY1" fmla="*/ 1458474 h 1463236"/>
              <a:gd name="connsiteX2" fmla="*/ 0 w 2318724"/>
              <a:gd name="connsiteY2" fmla="*/ 24502 h 1463236"/>
              <a:gd name="connsiteX0" fmla="*/ 2318724 w 2318724"/>
              <a:gd name="connsiteY0" fmla="*/ 956391 h 1125681"/>
              <a:gd name="connsiteX1" fmla="*/ 873894 w 2318724"/>
              <a:gd name="connsiteY1" fmla="*/ 1120158 h 1125681"/>
              <a:gd name="connsiteX2" fmla="*/ 0 w 2318724"/>
              <a:gd name="connsiteY2" fmla="*/ 112598 h 1125681"/>
              <a:gd name="connsiteX0" fmla="*/ 3170749 w 3170749"/>
              <a:gd name="connsiteY0" fmla="*/ 1014424 h 1960531"/>
              <a:gd name="connsiteX1" fmla="*/ 1725919 w 3170749"/>
              <a:gd name="connsiteY1" fmla="*/ 1178191 h 1960531"/>
              <a:gd name="connsiteX2" fmla="*/ 0 w 3170749"/>
              <a:gd name="connsiteY2" fmla="*/ 1851196 h 1960531"/>
              <a:gd name="connsiteX0" fmla="*/ 3170749 w 3170749"/>
              <a:gd name="connsiteY0" fmla="*/ 728581 h 2480461"/>
              <a:gd name="connsiteX1" fmla="*/ 411366 w 3170749"/>
              <a:gd name="connsiteY1" fmla="*/ 2460039 h 2480461"/>
              <a:gd name="connsiteX2" fmla="*/ 0 w 3170749"/>
              <a:gd name="connsiteY2" fmla="*/ 1565353 h 2480461"/>
              <a:gd name="connsiteX0" fmla="*/ 3170749 w 3170749"/>
              <a:gd name="connsiteY0" fmla="*/ 715267 h 2447756"/>
              <a:gd name="connsiteX1" fmla="*/ 411366 w 3170749"/>
              <a:gd name="connsiteY1" fmla="*/ 2446725 h 2447756"/>
              <a:gd name="connsiteX2" fmla="*/ 0 w 3170749"/>
              <a:gd name="connsiteY2" fmla="*/ 1552039 h 2447756"/>
              <a:gd name="connsiteX0" fmla="*/ 3170749 w 3170749"/>
              <a:gd name="connsiteY0" fmla="*/ 0 h 1732489"/>
              <a:gd name="connsiteX1" fmla="*/ 1265866 w 3170749"/>
              <a:gd name="connsiteY1" fmla="*/ 566084 h 1732489"/>
              <a:gd name="connsiteX2" fmla="*/ 411366 w 3170749"/>
              <a:gd name="connsiteY2" fmla="*/ 1731458 h 1732489"/>
              <a:gd name="connsiteX3" fmla="*/ 0 w 3170749"/>
              <a:gd name="connsiteY3" fmla="*/ 836772 h 1732489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258063"/>
              <a:gd name="connsiteX1" fmla="*/ 888541 w 3170749"/>
              <a:gd name="connsiteY1" fmla="*/ 2171400 h 2258063"/>
              <a:gd name="connsiteX2" fmla="*/ 411366 w 3170749"/>
              <a:gd name="connsiteY2" fmla="*/ 1731458 h 2258063"/>
              <a:gd name="connsiteX3" fmla="*/ 0 w 3170749"/>
              <a:gd name="connsiteY3" fmla="*/ 836772 h 2258063"/>
              <a:gd name="connsiteX0" fmla="*/ 3170749 w 3170749"/>
              <a:gd name="connsiteY0" fmla="*/ 0 h 2171899"/>
              <a:gd name="connsiteX1" fmla="*/ 888541 w 3170749"/>
              <a:gd name="connsiteY1" fmla="*/ 2171400 h 2171899"/>
              <a:gd name="connsiteX2" fmla="*/ 411366 w 3170749"/>
              <a:gd name="connsiteY2" fmla="*/ 1731458 h 2171899"/>
              <a:gd name="connsiteX3" fmla="*/ 0 w 3170749"/>
              <a:gd name="connsiteY3" fmla="*/ 836772 h 2171899"/>
              <a:gd name="connsiteX0" fmla="*/ 3170749 w 3170749"/>
              <a:gd name="connsiteY0" fmla="*/ 0 h 2171658"/>
              <a:gd name="connsiteX1" fmla="*/ 888541 w 3170749"/>
              <a:gd name="connsiteY1" fmla="*/ 2171400 h 2171658"/>
              <a:gd name="connsiteX2" fmla="*/ 411366 w 3170749"/>
              <a:gd name="connsiteY2" fmla="*/ 1731458 h 2171658"/>
              <a:gd name="connsiteX3" fmla="*/ 0 w 3170749"/>
              <a:gd name="connsiteY3" fmla="*/ 836772 h 2171658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2171784"/>
              <a:gd name="connsiteX1" fmla="*/ 912885 w 3195093"/>
              <a:gd name="connsiteY1" fmla="*/ 2171400 h 2171784"/>
              <a:gd name="connsiteX2" fmla="*/ 435710 w 3195093"/>
              <a:gd name="connsiteY2" fmla="*/ 1731458 h 2171784"/>
              <a:gd name="connsiteX3" fmla="*/ 0 w 3195093"/>
              <a:gd name="connsiteY3" fmla="*/ 1275724 h 2171784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526"/>
              <a:gd name="connsiteX1" fmla="*/ 1363241 w 3195093"/>
              <a:gd name="connsiteY1" fmla="*/ 340337 h 1731526"/>
              <a:gd name="connsiteX2" fmla="*/ 435710 w 3195093"/>
              <a:gd name="connsiteY2" fmla="*/ 1731458 h 1731526"/>
              <a:gd name="connsiteX3" fmla="*/ 0 w 3195093"/>
              <a:gd name="connsiteY3" fmla="*/ 1275724 h 1731526"/>
              <a:gd name="connsiteX0" fmla="*/ 3195093 w 3195093"/>
              <a:gd name="connsiteY0" fmla="*/ 0 h 1741725"/>
              <a:gd name="connsiteX1" fmla="*/ 1363241 w 3195093"/>
              <a:gd name="connsiteY1" fmla="*/ 340337 h 1741725"/>
              <a:gd name="connsiteX2" fmla="*/ 435710 w 3195093"/>
              <a:gd name="connsiteY2" fmla="*/ 1731458 h 1741725"/>
              <a:gd name="connsiteX3" fmla="*/ 0 w 3195093"/>
              <a:gd name="connsiteY3" fmla="*/ 1275724 h 1741725"/>
              <a:gd name="connsiteX0" fmla="*/ 3195093 w 3195093"/>
              <a:gd name="connsiteY0" fmla="*/ 0 h 1731970"/>
              <a:gd name="connsiteX1" fmla="*/ 1363241 w 3195093"/>
              <a:gd name="connsiteY1" fmla="*/ 340337 h 1731970"/>
              <a:gd name="connsiteX2" fmla="*/ 435710 w 3195093"/>
              <a:gd name="connsiteY2" fmla="*/ 1731458 h 1731970"/>
              <a:gd name="connsiteX3" fmla="*/ 0 w 3195093"/>
              <a:gd name="connsiteY3" fmla="*/ 1275724 h 1731970"/>
              <a:gd name="connsiteX0" fmla="*/ 3195093 w 3195093"/>
              <a:gd name="connsiteY0" fmla="*/ 0 h 1757012"/>
              <a:gd name="connsiteX1" fmla="*/ 1363241 w 3195093"/>
              <a:gd name="connsiteY1" fmla="*/ 340337 h 1757012"/>
              <a:gd name="connsiteX2" fmla="*/ 460054 w 3195093"/>
              <a:gd name="connsiteY2" fmla="*/ 1756542 h 1757012"/>
              <a:gd name="connsiteX3" fmla="*/ 0 w 3195093"/>
              <a:gd name="connsiteY3" fmla="*/ 1275724 h 1757012"/>
              <a:gd name="connsiteX0" fmla="*/ 3195093 w 3195093"/>
              <a:gd name="connsiteY0" fmla="*/ 0 h 1744491"/>
              <a:gd name="connsiteX1" fmla="*/ 1363241 w 3195093"/>
              <a:gd name="connsiteY1" fmla="*/ 340337 h 1744491"/>
              <a:gd name="connsiteX2" fmla="*/ 447882 w 3195093"/>
              <a:gd name="connsiteY2" fmla="*/ 1744001 h 1744491"/>
              <a:gd name="connsiteX3" fmla="*/ 0 w 3195093"/>
              <a:gd name="connsiteY3" fmla="*/ 1275724 h 1744491"/>
              <a:gd name="connsiteX0" fmla="*/ 3195093 w 3195093"/>
              <a:gd name="connsiteY0" fmla="*/ 0 h 1744005"/>
              <a:gd name="connsiteX1" fmla="*/ 1363241 w 3195093"/>
              <a:gd name="connsiteY1" fmla="*/ 340337 h 1744005"/>
              <a:gd name="connsiteX2" fmla="*/ 447882 w 3195093"/>
              <a:gd name="connsiteY2" fmla="*/ 1744001 h 1744005"/>
              <a:gd name="connsiteX3" fmla="*/ 0 w 3195093"/>
              <a:gd name="connsiteY3" fmla="*/ 1275724 h 1744005"/>
              <a:gd name="connsiteX0" fmla="*/ 2671706 w 2671706"/>
              <a:gd name="connsiteY0" fmla="*/ 1869894 h 1873321"/>
              <a:gd name="connsiteX1" fmla="*/ 1363241 w 2671706"/>
              <a:gd name="connsiteY1" fmla="*/ 2921 h 1873321"/>
              <a:gd name="connsiteX2" fmla="*/ 447882 w 2671706"/>
              <a:gd name="connsiteY2" fmla="*/ 1406585 h 1873321"/>
              <a:gd name="connsiteX3" fmla="*/ 0 w 2671706"/>
              <a:gd name="connsiteY3" fmla="*/ 938308 h 1873321"/>
              <a:gd name="connsiteX0" fmla="*/ 3572418 w 3572418"/>
              <a:gd name="connsiteY0" fmla="*/ 0 h 1994836"/>
              <a:gd name="connsiteX1" fmla="*/ 1363241 w 3572418"/>
              <a:gd name="connsiteY1" fmla="*/ 591168 h 1994836"/>
              <a:gd name="connsiteX2" fmla="*/ 447882 w 3572418"/>
              <a:gd name="connsiteY2" fmla="*/ 1994832 h 1994836"/>
              <a:gd name="connsiteX3" fmla="*/ 0 w 3572418"/>
              <a:gd name="connsiteY3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1994836"/>
              <a:gd name="connsiteX1" fmla="*/ 2604764 w 3572418"/>
              <a:gd name="connsiteY1" fmla="*/ 202381 h 1994836"/>
              <a:gd name="connsiteX2" fmla="*/ 1363241 w 3572418"/>
              <a:gd name="connsiteY2" fmla="*/ 591168 h 1994836"/>
              <a:gd name="connsiteX3" fmla="*/ 447882 w 3572418"/>
              <a:gd name="connsiteY3" fmla="*/ 1994832 h 1994836"/>
              <a:gd name="connsiteX4" fmla="*/ 0 w 3572418"/>
              <a:gd name="connsiteY4" fmla="*/ 1526555 h 1994836"/>
              <a:gd name="connsiteX0" fmla="*/ 3572418 w 3572418"/>
              <a:gd name="connsiteY0" fmla="*/ 0 h 2463578"/>
              <a:gd name="connsiteX1" fmla="*/ 2629107 w 3572418"/>
              <a:gd name="connsiteY1" fmla="*/ 2459857 h 2463578"/>
              <a:gd name="connsiteX2" fmla="*/ 1363241 w 3572418"/>
              <a:gd name="connsiteY2" fmla="*/ 591168 h 2463578"/>
              <a:gd name="connsiteX3" fmla="*/ 447882 w 3572418"/>
              <a:gd name="connsiteY3" fmla="*/ 1994832 h 2463578"/>
              <a:gd name="connsiteX4" fmla="*/ 0 w 3572418"/>
              <a:gd name="connsiteY4" fmla="*/ 1526555 h 2463578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68980"/>
              <a:gd name="connsiteX1" fmla="*/ 2629107 w 3535903"/>
              <a:gd name="connsiteY1" fmla="*/ 2760853 h 2768980"/>
              <a:gd name="connsiteX2" fmla="*/ 1363241 w 3535903"/>
              <a:gd name="connsiteY2" fmla="*/ 892164 h 2768980"/>
              <a:gd name="connsiteX3" fmla="*/ 447882 w 3535903"/>
              <a:gd name="connsiteY3" fmla="*/ 2295828 h 2768980"/>
              <a:gd name="connsiteX4" fmla="*/ 0 w 3535903"/>
              <a:gd name="connsiteY4" fmla="*/ 1827551 h 2768980"/>
              <a:gd name="connsiteX0" fmla="*/ 3535903 w 3535903"/>
              <a:gd name="connsiteY0" fmla="*/ 0 h 2731481"/>
              <a:gd name="connsiteX1" fmla="*/ 2653450 w 3535903"/>
              <a:gd name="connsiteY1" fmla="*/ 2723227 h 2731481"/>
              <a:gd name="connsiteX2" fmla="*/ 1363241 w 3535903"/>
              <a:gd name="connsiteY2" fmla="*/ 892164 h 2731481"/>
              <a:gd name="connsiteX3" fmla="*/ 447882 w 3535903"/>
              <a:gd name="connsiteY3" fmla="*/ 2295828 h 2731481"/>
              <a:gd name="connsiteX4" fmla="*/ 0 w 3535903"/>
              <a:gd name="connsiteY4" fmla="*/ 1827551 h 2731481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63241 w 3535903"/>
              <a:gd name="connsiteY2" fmla="*/ 892164 h 2723228"/>
              <a:gd name="connsiteX3" fmla="*/ 447882 w 3535903"/>
              <a:gd name="connsiteY3" fmla="*/ 2295828 h 2723228"/>
              <a:gd name="connsiteX4" fmla="*/ 0 w 3535903"/>
              <a:gd name="connsiteY4" fmla="*/ 1827551 h 2723228"/>
              <a:gd name="connsiteX0" fmla="*/ 3535903 w 3535903"/>
              <a:gd name="connsiteY0" fmla="*/ 0 h 2730931"/>
              <a:gd name="connsiteX1" fmla="*/ 2653450 w 3535903"/>
              <a:gd name="connsiteY1" fmla="*/ 2723227 h 2730931"/>
              <a:gd name="connsiteX2" fmla="*/ 1326726 w 3535903"/>
              <a:gd name="connsiteY2" fmla="*/ 879622 h 2730931"/>
              <a:gd name="connsiteX3" fmla="*/ 447882 w 3535903"/>
              <a:gd name="connsiteY3" fmla="*/ 2295828 h 2730931"/>
              <a:gd name="connsiteX4" fmla="*/ 0 w 3535903"/>
              <a:gd name="connsiteY4" fmla="*/ 1827551 h 2730931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5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6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51070 w 3535903"/>
              <a:gd name="connsiteY2" fmla="*/ 904707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448"/>
              <a:gd name="connsiteX1" fmla="*/ 2653450 w 3535903"/>
              <a:gd name="connsiteY1" fmla="*/ 2723227 h 2731448"/>
              <a:gd name="connsiteX2" fmla="*/ 1314554 w 3535903"/>
              <a:gd name="connsiteY2" fmla="*/ 904708 h 2731448"/>
              <a:gd name="connsiteX3" fmla="*/ 447882 w 3535903"/>
              <a:gd name="connsiteY3" fmla="*/ 2295828 h 2731448"/>
              <a:gd name="connsiteX4" fmla="*/ 0 w 3535903"/>
              <a:gd name="connsiteY4" fmla="*/ 1827551 h 2731448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23539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71"/>
              <a:gd name="connsiteX1" fmla="*/ 2653450 w 3535903"/>
              <a:gd name="connsiteY1" fmla="*/ 2723227 h 2731771"/>
              <a:gd name="connsiteX2" fmla="*/ 1314554 w 3535903"/>
              <a:gd name="connsiteY2" fmla="*/ 904708 h 2731771"/>
              <a:gd name="connsiteX3" fmla="*/ 435710 w 3535903"/>
              <a:gd name="connsiteY3" fmla="*/ 2270745 h 2731771"/>
              <a:gd name="connsiteX4" fmla="*/ 0 w 3535903"/>
              <a:gd name="connsiteY4" fmla="*/ 1827551 h 2731771"/>
              <a:gd name="connsiteX0" fmla="*/ 3535903 w 3535903"/>
              <a:gd name="connsiteY0" fmla="*/ 0 h 2731780"/>
              <a:gd name="connsiteX1" fmla="*/ 2653450 w 3535903"/>
              <a:gd name="connsiteY1" fmla="*/ 2723227 h 2731780"/>
              <a:gd name="connsiteX2" fmla="*/ 1314554 w 3535903"/>
              <a:gd name="connsiteY2" fmla="*/ 904708 h 2731780"/>
              <a:gd name="connsiteX3" fmla="*/ 460054 w 3535903"/>
              <a:gd name="connsiteY3" fmla="*/ 2258203 h 2731780"/>
              <a:gd name="connsiteX4" fmla="*/ 0 w 3535903"/>
              <a:gd name="connsiteY4" fmla="*/ 1827551 h 2731780"/>
              <a:gd name="connsiteX0" fmla="*/ 3535903 w 3535903"/>
              <a:gd name="connsiteY0" fmla="*/ 0 h 2731762"/>
              <a:gd name="connsiteX1" fmla="*/ 2653450 w 3535903"/>
              <a:gd name="connsiteY1" fmla="*/ 2723227 h 2731762"/>
              <a:gd name="connsiteX2" fmla="*/ 1314554 w 3535903"/>
              <a:gd name="connsiteY2" fmla="*/ 904708 h 2731762"/>
              <a:gd name="connsiteX3" fmla="*/ 447882 w 3535903"/>
              <a:gd name="connsiteY3" fmla="*/ 2283287 h 2731762"/>
              <a:gd name="connsiteX4" fmla="*/ 0 w 3535903"/>
              <a:gd name="connsiteY4" fmla="*/ 1827551 h 2731762"/>
              <a:gd name="connsiteX0" fmla="*/ 3535903 w 3535903"/>
              <a:gd name="connsiteY0" fmla="*/ 0 h 2731490"/>
              <a:gd name="connsiteX1" fmla="*/ 2653450 w 3535903"/>
              <a:gd name="connsiteY1" fmla="*/ 2723227 h 2731490"/>
              <a:gd name="connsiteX2" fmla="*/ 1338898 w 3535903"/>
              <a:gd name="connsiteY2" fmla="*/ 892167 h 2731490"/>
              <a:gd name="connsiteX3" fmla="*/ 447882 w 3535903"/>
              <a:gd name="connsiteY3" fmla="*/ 2283287 h 2731490"/>
              <a:gd name="connsiteX4" fmla="*/ 0 w 3535903"/>
              <a:gd name="connsiteY4" fmla="*/ 1827551 h 2731490"/>
              <a:gd name="connsiteX0" fmla="*/ 3535903 w 3535903"/>
              <a:gd name="connsiteY0" fmla="*/ 0 h 2731195"/>
              <a:gd name="connsiteX1" fmla="*/ 2653450 w 3535903"/>
              <a:gd name="connsiteY1" fmla="*/ 2723227 h 2731195"/>
              <a:gd name="connsiteX2" fmla="*/ 1338898 w 3535903"/>
              <a:gd name="connsiteY2" fmla="*/ 892167 h 2731195"/>
              <a:gd name="connsiteX3" fmla="*/ 447882 w 3535903"/>
              <a:gd name="connsiteY3" fmla="*/ 2283287 h 2731195"/>
              <a:gd name="connsiteX4" fmla="*/ 0 w 3535903"/>
              <a:gd name="connsiteY4" fmla="*/ 1827551 h 2731195"/>
              <a:gd name="connsiteX0" fmla="*/ 3535903 w 3535903"/>
              <a:gd name="connsiteY0" fmla="*/ 0 h 2723228"/>
              <a:gd name="connsiteX1" fmla="*/ 2653450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23228"/>
              <a:gd name="connsiteX1" fmla="*/ 2641278 w 3535903"/>
              <a:gd name="connsiteY1" fmla="*/ 2723227 h 2723228"/>
              <a:gd name="connsiteX2" fmla="*/ 1338898 w 3535903"/>
              <a:gd name="connsiteY2" fmla="*/ 892167 h 2723228"/>
              <a:gd name="connsiteX3" fmla="*/ 447882 w 3535903"/>
              <a:gd name="connsiteY3" fmla="*/ 2283287 h 2723228"/>
              <a:gd name="connsiteX4" fmla="*/ 0 w 3535903"/>
              <a:gd name="connsiteY4" fmla="*/ 1827551 h 2723228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48311"/>
              <a:gd name="connsiteX1" fmla="*/ 2653450 w 3535903"/>
              <a:gd name="connsiteY1" fmla="*/ 2748310 h 2748311"/>
              <a:gd name="connsiteX2" fmla="*/ 1338898 w 3535903"/>
              <a:gd name="connsiteY2" fmla="*/ 892167 h 2748311"/>
              <a:gd name="connsiteX3" fmla="*/ 447882 w 3535903"/>
              <a:gd name="connsiteY3" fmla="*/ 2283287 h 2748311"/>
              <a:gd name="connsiteX4" fmla="*/ 0 w 3535903"/>
              <a:gd name="connsiteY4" fmla="*/ 1827551 h 2748311"/>
              <a:gd name="connsiteX0" fmla="*/ 3535903 w 3535903"/>
              <a:gd name="connsiteY0" fmla="*/ 0 h 2756721"/>
              <a:gd name="connsiteX1" fmla="*/ 2653450 w 3535903"/>
              <a:gd name="connsiteY1" fmla="*/ 2748310 h 2756721"/>
              <a:gd name="connsiteX2" fmla="*/ 1326726 w 3535903"/>
              <a:gd name="connsiteY2" fmla="*/ 917250 h 2756721"/>
              <a:gd name="connsiteX3" fmla="*/ 447882 w 3535903"/>
              <a:gd name="connsiteY3" fmla="*/ 2283287 h 2756721"/>
              <a:gd name="connsiteX4" fmla="*/ 0 w 3535903"/>
              <a:gd name="connsiteY4" fmla="*/ 1827551 h 2756721"/>
              <a:gd name="connsiteX0" fmla="*/ 3535903 w 3535903"/>
              <a:gd name="connsiteY0" fmla="*/ 0 h 2756457"/>
              <a:gd name="connsiteX1" fmla="*/ 2653450 w 3535903"/>
              <a:gd name="connsiteY1" fmla="*/ 2748310 h 2756457"/>
              <a:gd name="connsiteX2" fmla="*/ 1326726 w 3535903"/>
              <a:gd name="connsiteY2" fmla="*/ 904708 h 2756457"/>
              <a:gd name="connsiteX3" fmla="*/ 447882 w 3535903"/>
              <a:gd name="connsiteY3" fmla="*/ 2283287 h 2756457"/>
              <a:gd name="connsiteX4" fmla="*/ 0 w 3535903"/>
              <a:gd name="connsiteY4" fmla="*/ 1827551 h 2756457"/>
              <a:gd name="connsiteX0" fmla="*/ 3535903 w 3535903"/>
              <a:gd name="connsiteY0" fmla="*/ 0 h 2748566"/>
              <a:gd name="connsiteX1" fmla="*/ 2653450 w 3535903"/>
              <a:gd name="connsiteY1" fmla="*/ 2748310 h 2748566"/>
              <a:gd name="connsiteX2" fmla="*/ 1326726 w 3535903"/>
              <a:gd name="connsiteY2" fmla="*/ 904708 h 2748566"/>
              <a:gd name="connsiteX3" fmla="*/ 447882 w 3535903"/>
              <a:gd name="connsiteY3" fmla="*/ 2283287 h 2748566"/>
              <a:gd name="connsiteX4" fmla="*/ 0 w 3535903"/>
              <a:gd name="connsiteY4" fmla="*/ 1827551 h 274856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76"/>
              <a:gd name="connsiteX1" fmla="*/ 2653450 w 3535903"/>
              <a:gd name="connsiteY1" fmla="*/ 2748310 h 2748376"/>
              <a:gd name="connsiteX2" fmla="*/ 1326726 w 3535903"/>
              <a:gd name="connsiteY2" fmla="*/ 904708 h 2748376"/>
              <a:gd name="connsiteX3" fmla="*/ 447882 w 3535903"/>
              <a:gd name="connsiteY3" fmla="*/ 2283287 h 2748376"/>
              <a:gd name="connsiteX4" fmla="*/ 0 w 3535903"/>
              <a:gd name="connsiteY4" fmla="*/ 1827551 h 2748376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48310"/>
              <a:gd name="connsiteX1" fmla="*/ 2653450 w 3535903"/>
              <a:gd name="connsiteY1" fmla="*/ 2748310 h 2748310"/>
              <a:gd name="connsiteX2" fmla="*/ 1326726 w 3535903"/>
              <a:gd name="connsiteY2" fmla="*/ 904708 h 2748310"/>
              <a:gd name="connsiteX3" fmla="*/ 447882 w 3535903"/>
              <a:gd name="connsiteY3" fmla="*/ 2283287 h 2748310"/>
              <a:gd name="connsiteX4" fmla="*/ 0 w 3535903"/>
              <a:gd name="connsiteY4" fmla="*/ 1827551 h 2748310"/>
              <a:gd name="connsiteX0" fmla="*/ 3535903 w 3535903"/>
              <a:gd name="connsiteY0" fmla="*/ 0 h 2794729"/>
              <a:gd name="connsiteX1" fmla="*/ 2653450 w 3535903"/>
              <a:gd name="connsiteY1" fmla="*/ 2785936 h 2794729"/>
              <a:gd name="connsiteX2" fmla="*/ 1326726 w 3535903"/>
              <a:gd name="connsiteY2" fmla="*/ 942334 h 2794729"/>
              <a:gd name="connsiteX3" fmla="*/ 447882 w 3535903"/>
              <a:gd name="connsiteY3" fmla="*/ 2320913 h 2794729"/>
              <a:gd name="connsiteX4" fmla="*/ 0 w 3535903"/>
              <a:gd name="connsiteY4" fmla="*/ 1865177 h 2794729"/>
              <a:gd name="connsiteX0" fmla="*/ 3511559 w 3511559"/>
              <a:gd name="connsiteY0" fmla="*/ 0 h 2769213"/>
              <a:gd name="connsiteX1" fmla="*/ 2653450 w 3511559"/>
              <a:gd name="connsiteY1" fmla="*/ 2760853 h 2769213"/>
              <a:gd name="connsiteX2" fmla="*/ 1326726 w 3511559"/>
              <a:gd name="connsiteY2" fmla="*/ 917251 h 2769213"/>
              <a:gd name="connsiteX3" fmla="*/ 447882 w 3511559"/>
              <a:gd name="connsiteY3" fmla="*/ 2295830 h 2769213"/>
              <a:gd name="connsiteX4" fmla="*/ 0 w 3511559"/>
              <a:gd name="connsiteY4" fmla="*/ 1840094 h 2769213"/>
              <a:gd name="connsiteX0" fmla="*/ 3560246 w 3560246"/>
              <a:gd name="connsiteY0" fmla="*/ 0 h 2781972"/>
              <a:gd name="connsiteX1" fmla="*/ 2653450 w 3560246"/>
              <a:gd name="connsiteY1" fmla="*/ 2773396 h 2781972"/>
              <a:gd name="connsiteX2" fmla="*/ 1326726 w 3560246"/>
              <a:gd name="connsiteY2" fmla="*/ 929794 h 2781972"/>
              <a:gd name="connsiteX3" fmla="*/ 447882 w 3560246"/>
              <a:gd name="connsiteY3" fmla="*/ 2308373 h 2781972"/>
              <a:gd name="connsiteX4" fmla="*/ 0 w 3560246"/>
              <a:gd name="connsiteY4" fmla="*/ 1852637 h 2781972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5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35710 w 3560246"/>
              <a:gd name="connsiteY3" fmla="*/ 2320994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60054 w 3560246"/>
              <a:gd name="connsiteY3" fmla="*/ 2308372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295750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46239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23539 w 3560246"/>
              <a:gd name="connsiteY3" fmla="*/ 2333617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514"/>
              <a:gd name="connsiteX1" fmla="*/ 2653450 w 3560246"/>
              <a:gd name="connsiteY1" fmla="*/ 2773396 h 2773514"/>
              <a:gd name="connsiteX2" fmla="*/ 1326726 w 3560246"/>
              <a:gd name="connsiteY2" fmla="*/ 929794 h 2773514"/>
              <a:gd name="connsiteX3" fmla="*/ 447882 w 3560246"/>
              <a:gd name="connsiteY3" fmla="*/ 2308373 h 2773514"/>
              <a:gd name="connsiteX4" fmla="*/ 0 w 3560246"/>
              <a:gd name="connsiteY4" fmla="*/ 1852637 h 2773514"/>
              <a:gd name="connsiteX0" fmla="*/ 3560246 w 3560246"/>
              <a:gd name="connsiteY0" fmla="*/ 0 h 2773418"/>
              <a:gd name="connsiteX1" fmla="*/ 2653450 w 3560246"/>
              <a:gd name="connsiteY1" fmla="*/ 2773396 h 2773418"/>
              <a:gd name="connsiteX2" fmla="*/ 1326726 w 3560246"/>
              <a:gd name="connsiteY2" fmla="*/ 929794 h 2773418"/>
              <a:gd name="connsiteX3" fmla="*/ 447882 w 3560246"/>
              <a:gd name="connsiteY3" fmla="*/ 2308373 h 2773418"/>
              <a:gd name="connsiteX4" fmla="*/ 0 w 3560246"/>
              <a:gd name="connsiteY4" fmla="*/ 1852637 h 2773418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  <a:gd name="connsiteX0" fmla="*/ 3560246 w 3560246"/>
              <a:gd name="connsiteY0" fmla="*/ 0 h 2773404"/>
              <a:gd name="connsiteX1" fmla="*/ 2653450 w 3560246"/>
              <a:gd name="connsiteY1" fmla="*/ 2773396 h 2773404"/>
              <a:gd name="connsiteX2" fmla="*/ 1326726 w 3560246"/>
              <a:gd name="connsiteY2" fmla="*/ 929794 h 2773404"/>
              <a:gd name="connsiteX3" fmla="*/ 447882 w 3560246"/>
              <a:gd name="connsiteY3" fmla="*/ 2308373 h 2773404"/>
              <a:gd name="connsiteX4" fmla="*/ 0 w 3560246"/>
              <a:gd name="connsiteY4" fmla="*/ 1852637 h 277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0246" h="2773404">
                <a:moveTo>
                  <a:pt x="3560246" y="0"/>
                </a:moveTo>
                <a:cubicBezTo>
                  <a:pt x="2997301" y="623181"/>
                  <a:pt x="3025703" y="2768846"/>
                  <a:pt x="2653450" y="2773396"/>
                </a:cubicBezTo>
                <a:cubicBezTo>
                  <a:pt x="2281197" y="2777946"/>
                  <a:pt x="1645634" y="931566"/>
                  <a:pt x="1326726" y="929794"/>
                </a:cubicBezTo>
                <a:cubicBezTo>
                  <a:pt x="1007818" y="928022"/>
                  <a:pt x="729863" y="2312340"/>
                  <a:pt x="447882" y="2308373"/>
                </a:cubicBezTo>
                <a:cubicBezTo>
                  <a:pt x="300510" y="2323295"/>
                  <a:pt x="172053" y="2257407"/>
                  <a:pt x="0" y="1852637"/>
                </a:cubicBezTo>
              </a:path>
            </a:pathLst>
          </a:custGeom>
          <a:ln w="28575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1" name="Picture 10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2362687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362525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1751711"/>
            <a:ext cx="3627383" cy="359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3406884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038600"/>
            <a:ext cx="3684704" cy="283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410191"/>
            <a:ext cx="2853482" cy="3775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28" y="411761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4799377"/>
            <a:ext cx="3721880" cy="359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5404600"/>
            <a:ext cx="321669" cy="28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765140"/>
            <a:ext cx="2607832" cy="340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123988"/>
            <a:ext cx="3117151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11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" name="Picture 5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5410686"/>
            <a:ext cx="2267683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152" y="6454882"/>
            <a:ext cx="1190349" cy="2834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9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pic>
        <p:nvPicPr>
          <p:cNvPr id="893955" name="Picture 8939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6" y="51148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75" y="928231"/>
            <a:ext cx="7425850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6" y="3670126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20356"/>
            <a:ext cx="8369746" cy="359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4565291"/>
            <a:ext cx="7009296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491956"/>
            <a:ext cx="4004944" cy="340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2411" y="6292948"/>
            <a:ext cx="4458495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4903" y="5879926"/>
            <a:ext cx="3703112" cy="283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5490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732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444" y="5038044"/>
            <a:ext cx="2720932" cy="283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384126"/>
            <a:ext cx="3362703" cy="340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424" y="2161998"/>
            <a:ext cx="4533975" cy="3400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754" y="1779988"/>
            <a:ext cx="3721251" cy="320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629422"/>
            <a:ext cx="7461804" cy="320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997896"/>
            <a:ext cx="6630445" cy="3774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8682"/>
            <a:ext cx="549818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6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1" y="11482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032" y="25052"/>
            <a:ext cx="7028112" cy="434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698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032" y="25052"/>
            <a:ext cx="7122213" cy="434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48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895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67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61520"/>
            <a:ext cx="4288365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43" y="924150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35176"/>
            <a:ext cx="6234200" cy="3593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5" y="1535176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190472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655212"/>
            <a:ext cx="6140132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509" y="2730368"/>
            <a:ext cx="284162" cy="2080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3012235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3647900"/>
            <a:ext cx="5988624" cy="3593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647900"/>
            <a:ext cx="321671" cy="284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4004923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668772"/>
            <a:ext cx="5894178" cy="3593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844" y="4743928"/>
            <a:ext cx="283827" cy="2077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031" y="5013269"/>
            <a:ext cx="4950363" cy="3774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660416"/>
            <a:ext cx="6896323" cy="359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609" y="5660416"/>
            <a:ext cx="227062" cy="283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693" y="115156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192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184" y="23468"/>
            <a:ext cx="7121878" cy="434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5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37855&quot;&gt;&lt;property id=&quot;20148&quot; value=&quot;5&quot;/&gt;&lt;property id=&quot;20300&quot; value=&quot;Slide 1&quot;/&gt;&lt;property id=&quot;20307&quot; value=&quot;333&quot;/&gt;&lt;/object&gt;&lt;object type=&quot;3&quot; unique_id=&quot;55247&quot;&gt;&lt;property id=&quot;20148&quot; value=&quot;5&quot;/&gt;&lt;property id=&quot;20300&quot; value=&quot;Slide 2&quot;/&gt;&lt;property id=&quot;20307&quot; value=&quot;508&quot;/&gt;&lt;/object&gt;&lt;object type=&quot;3&quot; unique_id=&quot;56685&quot;&gt;&lt;property id=&quot;20148&quot; value=&quot;5&quot;/&gt;&lt;property id=&quot;20300&quot; value=&quot;Slide 20&quot;/&gt;&lt;property id=&quot;20307&quot; value=&quot;529&quot;/&gt;&lt;/object&gt;&lt;object type=&quot;3&quot; unique_id=&quot;56694&quot;&gt;&lt;property id=&quot;20148&quot; value=&quot;5&quot;/&gt;&lt;property id=&quot;20300&quot; value=&quot;Slide 19&quot;/&gt;&lt;property id=&quot;20307&quot; value=&quot;530&quot;/&gt;&lt;/object&gt;&lt;object type=&quot;3&quot; unique_id=&quot;56758&quot;&gt;&lt;property id=&quot;20148&quot; value=&quot;5&quot;/&gt;&lt;property id=&quot;20300&quot; value=&quot;Slide 3&quot;/&gt;&lt;property id=&quot;20307&quot; value=&quot;531&quot;/&gt;&lt;/object&gt;&lt;object type=&quot;3&quot; unique_id=&quot;56759&quot;&gt;&lt;property id=&quot;20148&quot; value=&quot;5&quot;/&gt;&lt;property id=&quot;20300&quot; value=&quot;Slide 4&quot;/&gt;&lt;property id=&quot;20307&quot; value=&quot;532&quot;/&gt;&lt;/object&gt;&lt;object type=&quot;3&quot; unique_id=&quot;56848&quot;&gt;&lt;property id=&quot;20148&quot; value=&quot;5&quot;/&gt;&lt;property id=&quot;20300&quot; value=&quot;Slide 13&quot;/&gt;&lt;property id=&quot;20307&quot; value=&quot;533&quot;/&gt;&lt;/object&gt;&lt;object type=&quot;3&quot; unique_id=&quot;56849&quot;&gt;&lt;property id=&quot;20148&quot; value=&quot;5&quot;/&gt;&lt;property id=&quot;20300&quot; value=&quot;Slide 11&quot;/&gt;&lt;property id=&quot;20307&quot; value=&quot;534&quot;/&gt;&lt;/object&gt;&lt;object type=&quot;3&quot; unique_id=&quot;56863&quot;&gt;&lt;property id=&quot;20148&quot; value=&quot;5&quot;/&gt;&lt;property id=&quot;20300&quot; value=&quot;Slide 7&quot;/&gt;&lt;property id=&quot;20307&quot; value=&quot;535&quot;/&gt;&lt;/object&gt;&lt;object type=&quot;3&quot; unique_id=&quot;56920&quot;&gt;&lt;property id=&quot;20148&quot; value=&quot;5&quot;/&gt;&lt;property id=&quot;20300&quot; value=&quot;Slide 14&quot;/&gt;&lt;property id=&quot;20307&quot; value=&quot;536&quot;/&gt;&lt;/object&gt;&lt;object type=&quot;3&quot; unique_id=&quot;57116&quot;&gt;&lt;property id=&quot;20148&quot; value=&quot;5&quot;/&gt;&lt;property id=&quot;20300&quot; value=&quot;Slide 18&quot;/&gt;&lt;property id=&quot;20307&quot; value=&quot;537&quot;/&gt;&lt;/object&gt;&lt;object type=&quot;3&quot; unique_id=&quot;57405&quot;&gt;&lt;property id=&quot;20148&quot; value=&quot;5&quot;/&gt;&lt;property id=&quot;20300&quot; value=&quot;Slide 8&quot;/&gt;&lt;property id=&quot;20307&quot; value=&quot;538&quot;/&gt;&lt;/object&gt;&lt;object type=&quot;3&quot; unique_id=&quot;57511&quot;&gt;&lt;property id=&quot;20148&quot; value=&quot;5&quot;/&gt;&lt;property id=&quot;20300&quot; value=&quot;Slide 12&quot;/&gt;&lt;property id=&quot;20307&quot; value=&quot;539&quot;/&gt;&lt;/object&gt;&lt;object type=&quot;3&quot; unique_id=&quot;57656&quot;&gt;&lt;property id=&quot;20148&quot; value=&quot;5&quot;/&gt;&lt;property id=&quot;20300&quot; value=&quot;Slide 15&quot;/&gt;&lt;property id=&quot;20307&quot; value=&quot;540&quot;/&gt;&lt;/object&gt;&lt;object type=&quot;3&quot; unique_id=&quot;57657&quot;&gt;&lt;property id=&quot;20148&quot; value=&quot;5&quot;/&gt;&lt;property id=&quot;20300&quot; value=&quot;Slide 16&quot;/&gt;&lt;property id=&quot;20307&quot; value=&quot;541&quot;/&gt;&lt;/object&gt;&lt;object type=&quot;3&quot; unique_id=&quot;57658&quot;&gt;&lt;property id=&quot;20148&quot; value=&quot;5&quot;/&gt;&lt;property id=&quot;20300&quot; value=&quot;Slide 17&quot;/&gt;&lt;property id=&quot;20307&quot; value=&quot;542&quot;/&gt;&lt;/object&gt;&lt;object type=&quot;3&quot; unique_id=&quot;57974&quot;&gt;&lt;property id=&quot;20148&quot; value=&quot;5&quot;/&gt;&lt;property id=&quot;20300&quot; value=&quot;Slide 21&quot;/&gt;&lt;property id=&quot;20307&quot; value=&quot;543&quot;/&gt;&lt;/object&gt;&lt;object type=&quot;3&quot; unique_id=&quot;57975&quot;&gt;&lt;property id=&quot;20148&quot; value=&quot;5&quot;/&gt;&lt;property id=&quot;20300&quot; value=&quot;Slide 22&quot;/&gt;&lt;property id=&quot;20307&quot; value=&quot;544&quot;/&gt;&lt;/object&gt;&lt;object type=&quot;3&quot; unique_id=&quot;57976&quot;&gt;&lt;property id=&quot;20148&quot; value=&quot;5&quot;/&gt;&lt;property id=&quot;20300&quot; value=&quot;Slide 23&quot;/&gt;&lt;property id=&quot;20307&quot; value=&quot;545&quot;/&gt;&lt;/object&gt;&lt;object type=&quot;3&quot; unique_id=&quot;57977&quot;&gt;&lt;property id=&quot;20148&quot; value=&quot;5&quot;/&gt;&lt;property id=&quot;20300&quot; value=&quot;Slide 24&quot;/&gt;&lt;property id=&quot;20307&quot; value=&quot;546&quot;/&gt;&lt;/object&gt;&lt;object type=&quot;3&quot; unique_id=&quot;57978&quot;&gt;&lt;property id=&quot;20148&quot; value=&quot;5&quot;/&gt;&lt;property id=&quot;20300&quot; value=&quot;Slide 25&quot;/&gt;&lt;property id=&quot;20307&quot; value=&quot;547&quot;/&gt;&lt;/object&gt;&lt;object type=&quot;3&quot; unique_id=&quot;57979&quot;&gt;&lt;property id=&quot;20148&quot; value=&quot;5&quot;/&gt;&lt;property id=&quot;20300&quot; value=&quot;Slide 29&quot;/&gt;&lt;property id=&quot;20307&quot; value=&quot;548&quot;/&gt;&lt;/object&gt;&lt;object type=&quot;3&quot; unique_id=&quot;57980&quot;&gt;&lt;property id=&quot;20148&quot; value=&quot;5&quot;/&gt;&lt;property id=&quot;20300&quot; value=&quot;Slide 30&quot;/&gt;&lt;property id=&quot;20307&quot; value=&quot;549&quot;/&gt;&lt;/object&gt;&lt;object type=&quot;3&quot; unique_id=&quot;57981&quot;&gt;&lt;property id=&quot;20148&quot; value=&quot;5&quot;/&gt;&lt;property id=&quot;20300&quot; value=&quot;Slide 31&quot;/&gt;&lt;property id=&quot;20307&quot; value=&quot;550&quot;/&gt;&lt;/object&gt;&lt;object type=&quot;3&quot; unique_id=&quot;58185&quot;&gt;&lt;property id=&quot;20148&quot; value=&quot;5&quot;/&gt;&lt;property id=&quot;20300&quot; value=&quot;Slide 9&quot;/&gt;&lt;property id=&quot;20307&quot; value=&quot;551&quot;/&gt;&lt;/object&gt;&lt;object type=&quot;3&quot; unique_id=&quot;58186&quot;&gt;&lt;property id=&quot;20148&quot; value=&quot;5&quot;/&gt;&lt;property id=&quot;20300&quot; value=&quot;Slide 10&quot;/&gt;&lt;property id=&quot;20307&quot; value=&quot;552&quot;/&gt;&lt;/object&gt;&lt;object type=&quot;3&quot; unique_id=&quot;58435&quot;&gt;&lt;property id=&quot;20148&quot; value=&quot;5&quot;/&gt;&lt;property id=&quot;20300&quot; value=&quot;Slide 5&quot;/&gt;&lt;property id=&quot;20307&quot; value=&quot;553&quot;/&gt;&lt;/object&gt;&lt;object type=&quot;3&quot; unique_id=&quot;58532&quot;&gt;&lt;property id=&quot;20148&quot; value=&quot;5&quot;/&gt;&lt;property id=&quot;20300&quot; value=&quot;Slide 6&quot;/&gt;&lt;property id=&quot;20307&quot; value=&quot;554&quot;/&gt;&lt;/object&gt;&lt;object type=&quot;3&quot; unique_id=&quot;58566&quot;&gt;&lt;property id=&quot;20148&quot; value=&quot;5&quot;/&gt;&lt;property id=&quot;20300&quot; value=&quot;Slide 32&quot;/&gt;&lt;property id=&quot;20307&quot; value=&quot;555&quot;/&gt;&lt;/object&gt;&lt;object type=&quot;3&quot; unique_id=&quot;58939&quot;&gt;&lt;property id=&quot;20148&quot; value=&quot;5&quot;/&gt;&lt;property id=&quot;20300&quot; value=&quot;Slide 26&quot;/&gt;&lt;property id=&quot;20307&quot; value=&quot;556&quot;/&gt;&lt;/object&gt;&lt;object type=&quot;3&quot; unique_id=&quot;59100&quot;&gt;&lt;property id=&quot;20148&quot; value=&quot;5&quot;/&gt;&lt;property id=&quot;20300&quot; value=&quot;Slide 27&quot;/&gt;&lt;property id=&quot;20307&quot; value=&quot;557&quot;/&gt;&lt;/object&gt;&lt;object type=&quot;3&quot; unique_id=&quot;59233&quot;&gt;&lt;property id=&quot;20148&quot; value=&quot;5&quot;/&gt;&lt;property id=&quot;20300&quot; value=&quot;Slide 28&quot;/&gt;&lt;property id=&quot;20307&quot; value=&quot;558&quot;/&gt;&lt;/object&gt;&lt;/object&gt;&lt;/object&gt;&lt;/database&gt;"/>
  <p:tag name="FIRSTADAMS005@8VYCKKMWC9WZY553" val="48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412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97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2,4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3974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808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46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6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domain is $[-3,2]$ 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69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7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 whose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364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[1,4]$, which is continuous on $[1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75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glob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06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67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global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821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41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ich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30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global min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wo global max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94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local minimu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27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By the Extreme Value Theore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92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red}no} global max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275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{\color{red}cannot} be continuous on $[-3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450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a graph of a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328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ich has {\color[rgb]{0,.8,0}exactly two}&#10;global maxima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39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 $f(x)=-x^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09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 $f(x)=-x^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603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0,.8,0}exactly one}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97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7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!\to\!{\mathbb R}$ by $f(x)=-3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12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!\to\!{\mathbb R}$ by $f(x)=-3x^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705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a,z]\to{\mathbb R}$ be the function wh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564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95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74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(-2,2)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7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28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9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-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877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924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4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glob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29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4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263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es $f$ have 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123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so, at {\color{blue}what} number(s)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83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are the critical numbers of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94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51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5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fine} $f:[-2,2]\to{\mathbb R}$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4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-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8773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7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1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x^2-4x+3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64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x^3+4x^2-3x+\sqrt{7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78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4x^2-4x+1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34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8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6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critical number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3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\sin(4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7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|\sin(4x)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6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H(s)=se^{-s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22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blue}\bulle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3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5\le t\le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41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-3\le t\l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867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0\le s\le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489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$0\le x\le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845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g(t)=\frac{2t}{t^2+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91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lob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14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minimum value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67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x)=3x^3-x+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81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"/>
  <p:tag name="PICTUREFILESIZE" val="1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 critical number 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89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number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296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ich} of $a,b,c,d,e,r,s,t,u,v,w,x,z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4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5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5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0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7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tate} whether or {\color{red}not} $f$ has, at that numb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0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997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ketch} the graph of a continuo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79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unction whose domain is $[1,\infty)$,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40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in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92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$f(x)$ ha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861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local maximum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3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5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lu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8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cal max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32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{\color{blue}what} numbers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6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rrespond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193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lobal 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2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[-4,4]\to{\mathbb R}$ b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4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hose graph is displayed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616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14518</TotalTime>
  <Words>19</Words>
  <Application>Microsoft Office PowerPoint</Application>
  <PresentationFormat>On-screen Show (4:3)</PresentationFormat>
  <Paragraphs>17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1666</cp:revision>
  <dcterms:created xsi:type="dcterms:W3CDTF">2008-09-20T13:47:00Z</dcterms:created>
  <dcterms:modified xsi:type="dcterms:W3CDTF">2013-03-31T14:23:13Z</dcterms:modified>
</cp:coreProperties>
</file>