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573" r:id="rId2"/>
    <p:sldId id="574" r:id="rId3"/>
    <p:sldId id="580" r:id="rId4"/>
    <p:sldId id="581" r:id="rId5"/>
    <p:sldId id="582" r:id="rId6"/>
    <p:sldId id="583" r:id="rId7"/>
    <p:sldId id="584" r:id="rId8"/>
    <p:sldId id="585" r:id="rId9"/>
  </p:sldIdLst>
  <p:sldSz cx="9144000" cy="6858000" type="screen4x3"/>
  <p:notesSz cx="7315200" cy="9601200"/>
  <p:custDataLst>
    <p:tags r:id="rId1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9" autoAdjust="0"/>
    <p:restoredTop sz="99656" autoAdjust="0"/>
  </p:normalViewPr>
  <p:slideViewPr>
    <p:cSldViewPr>
      <p:cViewPr varScale="1">
        <p:scale>
          <a:sx n="78" d="100"/>
          <a:sy n="78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BFA7B37-A9FC-493D-B381-DB2FD69144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161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9B2CA-40C5-4D8E-A065-DA1996282E67}" type="slidenum">
              <a:rPr lang="en-US"/>
              <a:pPr/>
              <a:t>1</a:t>
            </a:fld>
            <a:endParaRPr lang="en-US"/>
          </a:p>
        </p:txBody>
      </p:sp>
      <p:sp>
        <p:nvSpPr>
          <p:cNvPr id="150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C57D5-54EF-4DCD-BDE0-AFA6FC40EC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27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F3C57-6906-442E-9E8B-4424330B71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1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E94F3-07BD-41DD-BEB5-B739262A9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7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7B8B7F-DD1B-42AC-8AA0-DA460E31C3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3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25894-4224-4AB6-809F-1F42C0003E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77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C7A06-6AEC-4D1C-91E8-E108B1FDDC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7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35F87-629F-461E-BA70-5323E789E7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0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8F61A-B218-414B-86E2-F7B4371735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5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A0662-518A-440C-8503-608F2DB349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95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0146A-098D-4BA8-B43F-FCA43C45F7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9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BBF14-91C8-42E3-A404-2B5CCD89F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4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CA791EE-8F61-4A70-8FCC-3F6B8BA6DE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image" Target="../media/image3.png"/><Relationship Id="rId26" Type="http://schemas.openxmlformats.org/officeDocument/2006/relationships/image" Target="../media/image10.png"/><Relationship Id="rId3" Type="http://schemas.openxmlformats.org/officeDocument/2006/relationships/tags" Target="../tags/tag6.xml"/><Relationship Id="rId21" Type="http://schemas.openxmlformats.org/officeDocument/2006/relationships/image" Target="../media/image5.pn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2.png"/><Relationship Id="rId25" Type="http://schemas.openxmlformats.org/officeDocument/2006/relationships/image" Target="../media/image9.png"/><Relationship Id="rId2" Type="http://schemas.openxmlformats.org/officeDocument/2006/relationships/tags" Target="../tags/tag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4.png"/><Relationship Id="rId29" Type="http://schemas.openxmlformats.org/officeDocument/2006/relationships/image" Target="../media/image13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image" Target="../media/image8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tags" Target="../tags/tag13.xml"/><Relationship Id="rId19" Type="http://schemas.openxmlformats.org/officeDocument/2006/relationships/image" Target="../media/image1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image" Target="../media/image6.png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tags" Target="../tags/tag31.xml"/><Relationship Id="rId18" Type="http://schemas.openxmlformats.org/officeDocument/2006/relationships/image" Target="../media/image16.png"/><Relationship Id="rId26" Type="http://schemas.openxmlformats.org/officeDocument/2006/relationships/image" Target="../media/image1.png"/><Relationship Id="rId3" Type="http://schemas.openxmlformats.org/officeDocument/2006/relationships/tags" Target="../tags/tag21.xml"/><Relationship Id="rId21" Type="http://schemas.openxmlformats.org/officeDocument/2006/relationships/image" Target="../media/image6.png"/><Relationship Id="rId7" Type="http://schemas.openxmlformats.org/officeDocument/2006/relationships/tags" Target="../tags/tag25.xml"/><Relationship Id="rId12" Type="http://schemas.openxmlformats.org/officeDocument/2006/relationships/tags" Target="../tags/tag30.xml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tags" Target="../tags/tag2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8.png"/><Relationship Id="rId29" Type="http://schemas.openxmlformats.org/officeDocument/2006/relationships/image" Target="../media/image9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24" Type="http://schemas.openxmlformats.org/officeDocument/2006/relationships/image" Target="../media/image21.png"/><Relationship Id="rId5" Type="http://schemas.openxmlformats.org/officeDocument/2006/relationships/tags" Target="../tags/tag23.xml"/><Relationship Id="rId15" Type="http://schemas.openxmlformats.org/officeDocument/2006/relationships/tags" Target="../tags/tag33.xml"/><Relationship Id="rId23" Type="http://schemas.openxmlformats.org/officeDocument/2006/relationships/image" Target="../media/image20.png"/><Relationship Id="rId28" Type="http://schemas.openxmlformats.org/officeDocument/2006/relationships/image" Target="../media/image13.png"/><Relationship Id="rId10" Type="http://schemas.openxmlformats.org/officeDocument/2006/relationships/tags" Target="../tags/tag28.xml"/><Relationship Id="rId19" Type="http://schemas.openxmlformats.org/officeDocument/2006/relationships/image" Target="../media/image17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tags" Target="../tags/tag32.xml"/><Relationship Id="rId22" Type="http://schemas.openxmlformats.org/officeDocument/2006/relationships/image" Target="../media/image19.png"/><Relationship Id="rId27" Type="http://schemas.openxmlformats.org/officeDocument/2006/relationships/image" Target="../media/image8.png"/><Relationship Id="rId30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tags" Target="../tags/tag46.xml"/><Relationship Id="rId18" Type="http://schemas.openxmlformats.org/officeDocument/2006/relationships/image" Target="../media/image24.png"/><Relationship Id="rId26" Type="http://schemas.openxmlformats.org/officeDocument/2006/relationships/image" Target="../media/image1.png"/><Relationship Id="rId3" Type="http://schemas.openxmlformats.org/officeDocument/2006/relationships/tags" Target="../tags/tag36.xml"/><Relationship Id="rId21" Type="http://schemas.openxmlformats.org/officeDocument/2006/relationships/image" Target="../media/image27.png"/><Relationship Id="rId7" Type="http://schemas.openxmlformats.org/officeDocument/2006/relationships/tags" Target="../tags/tag40.xml"/><Relationship Id="rId12" Type="http://schemas.openxmlformats.org/officeDocument/2006/relationships/tags" Target="../tags/tag45.xml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tags" Target="../tags/tag3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6.png"/><Relationship Id="rId29" Type="http://schemas.openxmlformats.org/officeDocument/2006/relationships/image" Target="../media/image33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tags" Target="../tags/tag44.xml"/><Relationship Id="rId24" Type="http://schemas.openxmlformats.org/officeDocument/2006/relationships/image" Target="../media/image30.png"/><Relationship Id="rId5" Type="http://schemas.openxmlformats.org/officeDocument/2006/relationships/tags" Target="../tags/tag38.xml"/><Relationship Id="rId15" Type="http://schemas.openxmlformats.org/officeDocument/2006/relationships/tags" Target="../tags/tag48.xml"/><Relationship Id="rId23" Type="http://schemas.openxmlformats.org/officeDocument/2006/relationships/image" Target="../media/image29.png"/><Relationship Id="rId28" Type="http://schemas.openxmlformats.org/officeDocument/2006/relationships/image" Target="../media/image32.png"/><Relationship Id="rId10" Type="http://schemas.openxmlformats.org/officeDocument/2006/relationships/tags" Target="../tags/tag43.xml"/><Relationship Id="rId19" Type="http://schemas.openxmlformats.org/officeDocument/2006/relationships/image" Target="../media/image25.png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tags" Target="../tags/tag47.xml"/><Relationship Id="rId22" Type="http://schemas.openxmlformats.org/officeDocument/2006/relationships/image" Target="../media/image28.png"/><Relationship Id="rId27" Type="http://schemas.openxmlformats.org/officeDocument/2006/relationships/image" Target="../media/image10.png"/><Relationship Id="rId30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image" Target="../media/image35.png"/><Relationship Id="rId26" Type="http://schemas.openxmlformats.org/officeDocument/2006/relationships/image" Target="../media/image10.png"/><Relationship Id="rId3" Type="http://schemas.openxmlformats.org/officeDocument/2006/relationships/tags" Target="../tags/tag51.xml"/><Relationship Id="rId21" Type="http://schemas.openxmlformats.org/officeDocument/2006/relationships/image" Target="../media/image31.png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image" Target="../media/image34.png"/><Relationship Id="rId25" Type="http://schemas.openxmlformats.org/officeDocument/2006/relationships/image" Target="../media/image39.png"/><Relationship Id="rId2" Type="http://schemas.openxmlformats.org/officeDocument/2006/relationships/tags" Target="../tags/tag50.xml"/><Relationship Id="rId16" Type="http://schemas.openxmlformats.org/officeDocument/2006/relationships/image" Target="../media/image23.png"/><Relationship Id="rId20" Type="http://schemas.openxmlformats.org/officeDocument/2006/relationships/image" Target="../media/image36.pn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image" Target="../media/image1.png"/><Relationship Id="rId5" Type="http://schemas.openxmlformats.org/officeDocument/2006/relationships/tags" Target="../tags/tag53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8.png"/><Relationship Id="rId28" Type="http://schemas.openxmlformats.org/officeDocument/2006/relationships/image" Target="../media/image8.png"/><Relationship Id="rId10" Type="http://schemas.openxmlformats.org/officeDocument/2006/relationships/tags" Target="../tags/tag58.xml"/><Relationship Id="rId19" Type="http://schemas.openxmlformats.org/officeDocument/2006/relationships/image" Target="../media/image27.png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image" Target="../media/image37.png"/><Relationship Id="rId27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image" Target="../media/image40.png"/><Relationship Id="rId26" Type="http://schemas.openxmlformats.org/officeDocument/2006/relationships/image" Target="../media/image44.png"/><Relationship Id="rId3" Type="http://schemas.openxmlformats.org/officeDocument/2006/relationships/tags" Target="../tags/tag65.xml"/><Relationship Id="rId21" Type="http://schemas.openxmlformats.org/officeDocument/2006/relationships/image" Target="../media/image35.png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.png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image" Target="../media/image42.png"/><Relationship Id="rId29" Type="http://schemas.openxmlformats.org/officeDocument/2006/relationships/image" Target="../media/image10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24" Type="http://schemas.openxmlformats.org/officeDocument/2006/relationships/image" Target="../media/image43.png"/><Relationship Id="rId32" Type="http://schemas.openxmlformats.org/officeDocument/2006/relationships/image" Target="../media/image23.png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image" Target="../media/image36.png"/><Relationship Id="rId28" Type="http://schemas.openxmlformats.org/officeDocument/2006/relationships/image" Target="../media/image38.png"/><Relationship Id="rId10" Type="http://schemas.openxmlformats.org/officeDocument/2006/relationships/tags" Target="../tags/tag72.xml"/><Relationship Id="rId19" Type="http://schemas.openxmlformats.org/officeDocument/2006/relationships/image" Target="../media/image41.png"/><Relationship Id="rId31" Type="http://schemas.openxmlformats.org/officeDocument/2006/relationships/image" Target="../media/image32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image" Target="../media/image27.png"/><Relationship Id="rId27" Type="http://schemas.openxmlformats.org/officeDocument/2006/relationships/image" Target="../media/image37.png"/><Relationship Id="rId30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image" Target="../media/image46.png"/><Relationship Id="rId18" Type="http://schemas.openxmlformats.org/officeDocument/2006/relationships/image" Target="../media/image50.png"/><Relationship Id="rId3" Type="http://schemas.openxmlformats.org/officeDocument/2006/relationships/tags" Target="../tags/tag81.xml"/><Relationship Id="rId7" Type="http://schemas.openxmlformats.org/officeDocument/2006/relationships/tags" Target="../tags/tag85.xml"/><Relationship Id="rId12" Type="http://schemas.openxmlformats.org/officeDocument/2006/relationships/image" Target="../media/image45.png"/><Relationship Id="rId17" Type="http://schemas.openxmlformats.org/officeDocument/2006/relationships/image" Target="../media/image1.png"/><Relationship Id="rId2" Type="http://schemas.openxmlformats.org/officeDocument/2006/relationships/tags" Target="../tags/tag80.xml"/><Relationship Id="rId16" Type="http://schemas.openxmlformats.org/officeDocument/2006/relationships/image" Target="../media/image49.png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83.xml"/><Relationship Id="rId15" Type="http://schemas.openxmlformats.org/officeDocument/2006/relationships/image" Target="../media/image48.png"/><Relationship Id="rId10" Type="http://schemas.openxmlformats.org/officeDocument/2006/relationships/tags" Target="../tags/tag88.xml"/><Relationship Id="rId19" Type="http://schemas.openxmlformats.org/officeDocument/2006/relationships/image" Target="../media/image51.png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" Type="http://schemas.openxmlformats.org/officeDocument/2006/relationships/tags" Target="../tags/tag91.xml"/><Relationship Id="rId21" Type="http://schemas.openxmlformats.org/officeDocument/2006/relationships/image" Target="../media/image56.png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2" Type="http://schemas.openxmlformats.org/officeDocument/2006/relationships/tags" Target="../tags/tag90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55.png"/><Relationship Id="rId29" Type="http://schemas.openxmlformats.org/officeDocument/2006/relationships/image" Target="../media/image63.png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image" Target="../media/image59.png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image" Target="../media/image58.png"/><Relationship Id="rId28" Type="http://schemas.openxmlformats.org/officeDocument/2006/relationships/image" Target="../media/image62.png"/><Relationship Id="rId10" Type="http://schemas.openxmlformats.org/officeDocument/2006/relationships/tags" Target="../tags/tag98.xml"/><Relationship Id="rId19" Type="http://schemas.openxmlformats.org/officeDocument/2006/relationships/image" Target="../media/image54.png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image" Target="../media/image57.png"/><Relationship Id="rId27" Type="http://schemas.openxmlformats.org/officeDocument/2006/relationships/image" Target="../media/image1.png"/><Relationship Id="rId30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649D-29DA-4307-A9B0-6E49B6CE83C0}" type="slidenum">
              <a:rPr lang="en-US"/>
              <a:pPr/>
              <a:t>1</a:t>
            </a:fld>
            <a:endParaRPr lang="en-US"/>
          </a:p>
        </p:txBody>
      </p:sp>
      <p:sp>
        <p:nvSpPr>
          <p:cNvPr id="150835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8355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/>
              <a:t>CALCULUS</a:t>
            </a:r>
          </a:p>
          <a:p>
            <a:pPr algn="ctr"/>
            <a:r>
              <a:rPr lang="en-US" sz="2400"/>
              <a:t>The Mean Value Theorem</a:t>
            </a:r>
          </a:p>
        </p:txBody>
      </p:sp>
      <p:sp>
        <p:nvSpPr>
          <p:cNvPr id="1508356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3301652"/>
            <a:ext cx="1001136" cy="2641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2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91" y="114822"/>
            <a:ext cx="1417252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2810" y="27140"/>
            <a:ext cx="4423125" cy="434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676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53" y="1216068"/>
            <a:ext cx="7788004" cy="3776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1985" y="2117942"/>
            <a:ext cx="6219018" cy="377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55" y="1648216"/>
            <a:ext cx="2758632" cy="320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887" y="3077834"/>
            <a:ext cx="4956184" cy="3779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2" y="882278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59" y="3907751"/>
            <a:ext cx="7616961" cy="3209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" y="3899770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58" y="4799556"/>
            <a:ext cx="7503140" cy="3968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830" y="4340555"/>
            <a:ext cx="7993538" cy="377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58" y="810016"/>
            <a:ext cx="6992510" cy="359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9578" y="2607084"/>
            <a:ext cx="6693418" cy="3777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76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3</a:t>
            </a:fld>
            <a:endParaRPr lang="en-US"/>
          </a:p>
        </p:txBody>
      </p:sp>
      <p:pic>
        <p:nvPicPr>
          <p:cNvPr id="14" name="Picture 1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9" y="114822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5999" y="27140"/>
            <a:ext cx="4233726" cy="4343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59" y="1216068"/>
            <a:ext cx="6427805" cy="3777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2805" y="2117942"/>
            <a:ext cx="6087900" cy="3777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3955" name="Picture 89395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955" y="1648216"/>
            <a:ext cx="2758632" cy="3208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6182" y="2607084"/>
            <a:ext cx="7695233" cy="3777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2920" y="4328363"/>
            <a:ext cx="7293874" cy="3775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321" y="4799556"/>
            <a:ext cx="5535237" cy="3774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5453" y="5467430"/>
            <a:ext cx="4251760" cy="8503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676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2" y="882278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59" y="810016"/>
            <a:ext cx="6992510" cy="359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59" y="3907751"/>
            <a:ext cx="7616961" cy="3209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" y="3899770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33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4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186" y="3877937"/>
            <a:ext cx="7031627" cy="3209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9" y="114822"/>
            <a:ext cx="1417255" cy="2834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5106" y="77244"/>
            <a:ext cx="4443223" cy="4163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186" y="2189434"/>
            <a:ext cx="8146748" cy="340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186" y="2658115"/>
            <a:ext cx="7542278" cy="3776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186" y="1427434"/>
            <a:ext cx="4459443" cy="3775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186" y="3128866"/>
            <a:ext cx="6578229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9222" y="4288468"/>
            <a:ext cx="3212987" cy="2835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186" y="741634"/>
            <a:ext cx="6803705" cy="3776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676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845" y="1446460"/>
            <a:ext cx="303103" cy="2838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789" y="2261269"/>
            <a:ext cx="284159" cy="2080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280" y="3865834"/>
            <a:ext cx="321668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23" y="835816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60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7" y="4768650"/>
            <a:ext cx="7031353" cy="3209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5</a:t>
            </a:fld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8" y="114822"/>
            <a:ext cx="1417258" cy="2834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7" y="1782492"/>
            <a:ext cx="7428819" cy="340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7" y="2251173"/>
            <a:ext cx="7542278" cy="3776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7" y="2721924"/>
            <a:ext cx="4593428" cy="3776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7" y="870314"/>
            <a:ext cx="6803705" cy="3776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0242" y="3340650"/>
            <a:ext cx="4251769" cy="8503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1225" y="5202901"/>
            <a:ext cx="1890375" cy="283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06762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5621" y="77244"/>
            <a:ext cx="4745371" cy="4163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66" y="1782162"/>
            <a:ext cx="303482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123" y="4831039"/>
            <a:ext cx="283825" cy="207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23" y="951640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780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29" y="342100"/>
            <a:ext cx="2402180" cy="340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6</a:t>
            </a:fld>
            <a:endParaRPr lang="en-US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8" name="Picture 2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386" y="598118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" name="Picture 29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6400" y="567183"/>
            <a:ext cx="2041809" cy="377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2644412"/>
            <a:ext cx="7428819" cy="3402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113093"/>
            <a:ext cx="7542323" cy="3776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3583844"/>
            <a:ext cx="4593455" cy="3776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1920920"/>
            <a:ext cx="7292876" cy="3775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87511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7837" y="876185"/>
            <a:ext cx="3591135" cy="34017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7" name="Left Brace 46"/>
          <p:cNvSpPr/>
          <p:nvPr/>
        </p:nvSpPr>
        <p:spPr bwMode="auto">
          <a:xfrm>
            <a:off x="3884112" y="189978"/>
            <a:ext cx="228600" cy="1097280"/>
          </a:xfrm>
          <a:prstGeom prst="leftBrac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430" y="4178850"/>
            <a:ext cx="4251796" cy="8503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1225" y="5789537"/>
            <a:ext cx="1890375" cy="283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45" y="2644746"/>
            <a:ext cx="303482" cy="2841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302" y="2014768"/>
            <a:ext cx="302725" cy="207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202" y="5442059"/>
            <a:ext cx="283825" cy="2077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5379006"/>
            <a:ext cx="7031353" cy="3209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2075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7</a:t>
            </a:fld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469" y="1105422"/>
            <a:ext cx="1417261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118" y="926592"/>
            <a:ext cx="4819658" cy="4536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48" y="1539780"/>
            <a:ext cx="4743372" cy="3209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465" y="3066416"/>
            <a:ext cx="1417264" cy="2834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118" y="3065372"/>
            <a:ext cx="4271994" cy="3209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1384126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3350630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118" y="3477768"/>
            <a:ext cx="5765128" cy="4911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5618" y="4194395"/>
            <a:ext cx="5953582" cy="2835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947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52438"/>
          </a:xfrm>
        </p:spPr>
        <p:txBody>
          <a:bodyPr/>
          <a:lstStyle/>
          <a:p>
            <a:fld id="{6C30C13E-9B62-46A4-A7CF-006DDD49240E}" type="slidenum">
              <a:rPr lang="en-US"/>
              <a:pPr/>
              <a:t>8</a:t>
            </a:fld>
            <a:endParaRPr lang="en-US"/>
          </a:p>
        </p:txBody>
      </p:sp>
      <p:sp>
        <p:nvSpPr>
          <p:cNvPr id="8939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Rectangle 1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76" y="147995"/>
            <a:ext cx="1417267" cy="2834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58" y="136322"/>
            <a:ext cx="7219704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58" y="2447279"/>
            <a:ext cx="7426342" cy="377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0345" y="2854210"/>
            <a:ext cx="4611630" cy="3401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0447" y="3278984"/>
            <a:ext cx="2097499" cy="377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6678" y="4055724"/>
            <a:ext cx="4344298" cy="3966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1893" y="1816274"/>
            <a:ext cx="4554455" cy="3401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704" y="3698276"/>
            <a:ext cx="642984" cy="2835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58" y="4866658"/>
            <a:ext cx="6009405" cy="3208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6634" y="5261228"/>
            <a:ext cx="6689727" cy="37757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" y="431814"/>
            <a:ext cx="485142" cy="1280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44" y="533400"/>
            <a:ext cx="7256790" cy="3027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37" y="964504"/>
            <a:ext cx="7539734" cy="3208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637" y="1375682"/>
            <a:ext cx="7162231" cy="340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858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55247&quot;&gt;&lt;property id=&quot;20148&quot; value=&quot;5&quot;/&gt;&lt;property id=&quot;20300&quot; value=&quot;Slide 10&quot;/&gt;&lt;property id=&quot;20307&quot; value=&quot;508&quot;/&gt;&lt;/object&gt;&lt;object type=&quot;3&quot; unique_id=&quot;56685&quot;&gt;&lt;property id=&quot;20148&quot; value=&quot;5&quot;/&gt;&lt;property id=&quot;20300&quot; value=&quot;Slide 26&quot;/&gt;&lt;property id=&quot;20307&quot; value=&quot;529&quot;/&gt;&lt;/object&gt;&lt;object type=&quot;3&quot; unique_id=&quot;56694&quot;&gt;&lt;property id=&quot;20148&quot; value=&quot;5&quot;/&gt;&lt;property id=&quot;20300&quot; value=&quot;Slide 24&quot;/&gt;&lt;property id=&quot;20307&quot; value=&quot;530&quot;/&gt;&lt;/object&gt;&lt;object type=&quot;3&quot; unique_id=&quot;56771&quot;&gt;&lt;property id=&quot;20148&quot; value=&quot;5&quot;/&gt;&lt;property id=&quot;20300&quot; value=&quot;Slide 3&quot;/&gt;&lt;property id=&quot;20307&quot; value=&quot;536&quot;/&gt;&lt;/object&gt;&lt;object type=&quot;3&quot; unique_id=&quot;56772&quot;&gt;&lt;property id=&quot;20148&quot; value=&quot;5&quot;/&gt;&lt;property id=&quot;20300&quot; value=&quot;Slide 4&quot;/&gt;&lt;property id=&quot;20307&quot; value=&quot;537&quot;/&gt;&lt;/object&gt;&lt;object type=&quot;3&quot; unique_id=&quot;56885&quot;&gt;&lt;property id=&quot;20148&quot; value=&quot;5&quot;/&gt;&lt;property id=&quot;20300&quot; value=&quot;Slide 5&quot;/&gt;&lt;property id=&quot;20307&quot; value=&quot;538&quot;/&gt;&lt;/object&gt;&lt;object type=&quot;3&quot; unique_id=&quot;56886&quot;&gt;&lt;property id=&quot;20148&quot; value=&quot;5&quot;/&gt;&lt;property id=&quot;20300&quot; value=&quot;Slide 6&quot;/&gt;&lt;property id=&quot;20307&quot; value=&quot;540&quot;/&gt;&lt;/object&gt;&lt;object type=&quot;3&quot; unique_id=&quot;57007&quot;&gt;&lt;property id=&quot;20148&quot; value=&quot;5&quot;/&gt;&lt;property id=&quot;20300&quot; value=&quot;Slide 15&quot;/&gt;&lt;property id=&quot;20307&quot; value=&quot;541&quot;/&gt;&lt;/object&gt;&lt;object type=&quot;3&quot; unique_id=&quot;57132&quot;&gt;&lt;property id=&quot;20148&quot; value=&quot;5&quot;/&gt;&lt;property id=&quot;20300&quot; value=&quot;Slide 17&quot;/&gt;&lt;property id=&quot;20307&quot; value=&quot;543&quot;/&gt;&lt;/object&gt;&lt;object type=&quot;3&quot; unique_id=&quot;57218&quot;&gt;&lt;property id=&quot;20148&quot; value=&quot;5&quot;/&gt;&lt;property id=&quot;20300&quot; value=&quot;Slide 2&quot;/&gt;&lt;property id=&quot;20307&quot; value=&quot;544&quot;/&gt;&lt;/object&gt;&lt;object type=&quot;3&quot; unique_id=&quot;57270&quot;&gt;&lt;property id=&quot;20148&quot; value=&quot;5&quot;/&gt;&lt;property id=&quot;20300&quot; value=&quot;Slide 16&quot;/&gt;&lt;property id=&quot;20307&quot; value=&quot;545&quot;/&gt;&lt;/object&gt;&lt;object type=&quot;3&quot; unique_id=&quot;57442&quot;&gt;&lt;property id=&quot;20148&quot; value=&quot;5&quot;/&gt;&lt;property id=&quot;20300&quot; value=&quot;Slide 8&quot;/&gt;&lt;property id=&quot;20307&quot; value=&quot;546&quot;/&gt;&lt;/object&gt;&lt;object type=&quot;3&quot; unique_id=&quot;57533&quot;&gt;&lt;property id=&quot;20148&quot; value=&quot;5&quot;/&gt;&lt;property id=&quot;20300&quot; value=&quot;Slide 9&quot;/&gt;&lt;property id=&quot;20307&quot; value=&quot;547&quot;/&gt;&lt;/object&gt;&lt;object type=&quot;3&quot; unique_id=&quot;57800&quot;&gt;&lt;property id=&quot;20148&quot; value=&quot;5&quot;/&gt;&lt;property id=&quot;20300&quot; value=&quot;Slide 7&quot;/&gt;&lt;property id=&quot;20307&quot; value=&quot;548&quot;/&gt;&lt;/object&gt;&lt;object type=&quot;3&quot; unique_id=&quot;57901&quot;&gt;&lt;property id=&quot;20148&quot; value=&quot;5&quot;/&gt;&lt;property id=&quot;20300&quot; value=&quot;Slide 12&quot;/&gt;&lt;property id=&quot;20307&quot; value=&quot;549&quot;/&gt;&lt;/object&gt;&lt;object type=&quot;3&quot; unique_id=&quot;57965&quot;&gt;&lt;property id=&quot;20148&quot; value=&quot;5&quot;/&gt;&lt;property id=&quot;20300&quot; value=&quot;Slide 13&quot;/&gt;&lt;property id=&quot;20307&quot; value=&quot;550&quot;/&gt;&lt;/object&gt;&lt;object type=&quot;3&quot; unique_id=&quot;57988&quot;&gt;&lt;property id=&quot;20148&quot; value=&quot;5&quot;/&gt;&lt;property id=&quot;20300&quot; value=&quot;Slide 14&quot;/&gt;&lt;property id=&quot;20307&quot; value=&quot;551&quot;/&gt;&lt;/object&gt;&lt;object type=&quot;3&quot; unique_id=&quot;58081&quot;&gt;&lt;property id=&quot;20148&quot; value=&quot;5&quot;/&gt;&lt;property id=&quot;20300&quot; value=&quot;Slide 22&quot;/&gt;&lt;property id=&quot;20307&quot; value=&quot;552&quot;/&gt;&lt;/object&gt;&lt;object type=&quot;3&quot; unique_id=&quot;58299&quot;&gt;&lt;property id=&quot;20148&quot; value=&quot;5&quot;/&gt;&lt;property id=&quot;20300&quot; value=&quot;Slide 21&quot;/&gt;&lt;property id=&quot;20307&quot; value=&quot;554&quot;/&gt;&lt;/object&gt;&lt;object type=&quot;3&quot; unique_id=&quot;58456&quot;&gt;&lt;property id=&quot;20148&quot; value=&quot;5&quot;/&gt;&lt;property id=&quot;20300&quot; value=&quot;Slide 19&quot;/&gt;&lt;property id=&quot;20307&quot; value=&quot;555&quot;/&gt;&lt;/object&gt;&lt;object type=&quot;3&quot; unique_id=&quot;58538&quot;&gt;&lt;property id=&quot;20148&quot; value=&quot;5&quot;/&gt;&lt;property id=&quot;20300&quot; value=&quot;Slide 20&quot;/&gt;&lt;property id=&quot;20307&quot; value=&quot;556&quot;/&gt;&lt;/object&gt;&lt;object type=&quot;3&quot; unique_id=&quot;58900&quot;&gt;&lt;property id=&quot;20148&quot; value=&quot;5&quot;/&gt;&lt;property id=&quot;20300&quot; value=&quot;Slide 23&quot;/&gt;&lt;property id=&quot;20307&quot; value=&quot;557&quot;/&gt;&lt;/object&gt;&lt;object type=&quot;3&quot; unique_id=&quot;59181&quot;&gt;&lt;property id=&quot;20148&quot; value=&quot;5&quot;/&gt;&lt;property id=&quot;20300&quot; value=&quot;Slide 27&quot;/&gt;&lt;property id=&quot;20307&quot; value=&quot;558&quot;/&gt;&lt;/object&gt;&lt;object type=&quot;3&quot; unique_id=&quot;59182&quot;&gt;&lt;property id=&quot;20148&quot; value=&quot;5&quot;/&gt;&lt;property id=&quot;20300&quot; value=&quot;Slide 28&quot;/&gt;&lt;property id=&quot;20307&quot; value=&quot;559&quot;/&gt;&lt;/object&gt;&lt;object type=&quot;3&quot; unique_id=&quot;59183&quot;&gt;&lt;property id=&quot;20148&quot; value=&quot;5&quot;/&gt;&lt;property id=&quot;20300&quot; value=&quot;Slide 29&quot;/&gt;&lt;property id=&quot;20307&quot; value=&quot;560&quot;/&gt;&lt;/object&gt;&lt;object type=&quot;3&quot; unique_id=&quot;59184&quot;&gt;&lt;property id=&quot;20148&quot; value=&quot;5&quot;/&gt;&lt;property id=&quot;20300&quot; value=&quot;Slide 30&quot;/&gt;&lt;property id=&quot;20307&quot; value=&quot;561&quot;/&gt;&lt;/object&gt;&lt;object type=&quot;3&quot; unique_id=&quot;59281&quot;&gt;&lt;property id=&quot;20148&quot; value=&quot;5&quot;/&gt;&lt;property id=&quot;20300&quot; value=&quot;Slide 18&quot;/&gt;&lt;property id=&quot;20307&quot; value=&quot;562&quot;/&gt;&lt;/object&gt;&lt;object type=&quot;3&quot; unique_id=&quot;106548&quot;&gt;&lt;property id=&quot;20148&quot; value=&quot;5&quot;/&gt;&lt;property id=&quot;20300&quot; value=&quot;Slide 32&quot;/&gt;&lt;property id=&quot;20307&quot; value=&quot;569&quot;/&gt;&lt;/object&gt;&lt;object type=&quot;3&quot; unique_id=&quot;107746&quot;&gt;&lt;property id=&quot;20148&quot; value=&quot;5&quot;/&gt;&lt;property id=&quot;20300&quot; value=&quot;Slide 25&quot;/&gt;&lt;property id=&quot;20307&quot; value=&quot;570&quot;/&gt;&lt;/object&gt;&lt;object type=&quot;3&quot; unique_id=&quot;108003&quot;&gt;&lt;property id=&quot;20148&quot; value=&quot;5&quot;/&gt;&lt;property id=&quot;20300&quot; value=&quot;Slide 31&quot;/&gt;&lt;property id=&quot;20307&quot; value=&quot;571&quot;/&gt;&lt;/object&gt;&lt;object type=&quot;3&quot; unique_id=&quot;108169&quot;&gt;&lt;property id=&quot;20148&quot; value=&quot;5&quot;/&gt;&lt;property id=&quot;20300&quot; value=&quot;Slide 11&quot;/&gt;&lt;property id=&quot;20307&quot; value=&quot;572&quot;/&gt;&lt;/object&gt;&lt;object type=&quot;3&quot; unique_id=&quot;108204&quot;&gt;&lt;property id=&quot;20148&quot; value=&quot;5&quot;/&gt;&lt;property id=&quot;20300&quot; value=&quot;Slide 1&quot;/&gt;&lt;property id=&quot;20307&quot; value=&quot;57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check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10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the $250$ mile marker on some road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3806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speed limit on the road is $50$ m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41189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driver drives the car for nine hour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9"/>
  <p:tag name="PICTUREFILESIZE" val="3937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i)} that $f(0)=f(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830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solutions to the equation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83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{\color[rgb]{0,.8,0}all} $c\in(0,2)$&#10;{\color[rgb]{0,.8,0}s.t.}~$f'(c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3707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clusion of Rolle's Th'm for $f$ on $[0,2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4491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eck} that $f$ satisfies the condi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92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i)} that $f$ is differentiable on $(0,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3914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2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5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x^2+x+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204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the MVT on the interval $[0,2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365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that $f$ is continuous on $[0,2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3273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check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10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nd {\color{blue}(ii)} that $f$ is differentiable on $(0,2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4481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clusion of the MVT for $f$ on $[0,2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4184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at is, {\color[rgb]{1,0,1}find} {\color[rgb]{0,.8,0}all} $c\in(0,2)$&#10;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644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f'(c)=\frac{[f(2)]-[f(0)]}{2-0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3378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Check} that $f$ satisfies the condi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927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{\color[rgb]{0,.8,0}all} solutions to the equation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83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lain} why this does {\color{red}not} contradi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77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3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69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3+2|x-5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2176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conclusion of Rolle's Th'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319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$f$ on $[1,9]$, fails. That is, {\color[rgb]{1,0,1}show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409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f(1)=f(9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499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there is no} $c\in(1,9)$ {\color[rgb]{0,.8,0}s.t.}~$f'(c)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8"/>
  <p:tag name="PICTUREFILESIZE" val="307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Rolle's Theore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280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f$ is continuous on $[1,9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3693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d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"/>
  <p:tag name="PICTUREFILESIZE" val="205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1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5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lain} why this does {\color{red}not} contradi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77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4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0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conclusion of the MV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026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$f$ on $[1,9]$, fails. That is, {\color[rgb]{1,0,1}show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4091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there is no} $c\in(1,9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035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f$ is continuous on $[1,9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3693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f'(c)=\frac{[f(9)]-[f(1)]}{9-1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3340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V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0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-x+2|x-5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24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x^2-2x+3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4"/>
  <p:tag name="PICTUREFILESIZE" val="2066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98$, {\color[rgb]{0,.8,0}if} $x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137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5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73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x)=\phantom{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79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the conclusion of the MV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026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for $f$ on $[1,9]$, fails. That is, {\color[rgb]{1,0,1}show}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4091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there is no} $c\in(1,9)$ {\color[rgb]{0,.8,0}s.t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03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f$ is differentiable on $(1,9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4359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3x-5$, {\color[rgb]{0,.8,0}if} $1&lt;x\le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513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displaystyle{f'(c)=\frac{[f(9)]-[f(1)]}{9-1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3340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MV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809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b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97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a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"/>
  <p:tag name="PICTUREFILESIZE" val="187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c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74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Explain} why this does {\color{red}not} contradi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2"/>
  <p:tag name="PICTUREFILESIZE" val="377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Rolle's Theorem on the interval $[0,2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4382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6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5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Show} that $xe^{x^2}=-5$ h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330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exactly one real solu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1906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7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42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$ be any constan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53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EW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21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how} that $e^{x^3}+x+c=0$ h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913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most one real solution on $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3205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i)} that $f$ is continuous on $[0,2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3335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0460-8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5"/>
  <p:tag name="PICTUREFILESIZE" val="690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t noon on some day, a certain car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571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f(t)$ denote the position of the ca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3010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t$ hours after noon; 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757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f(0)=25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285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t\in[0,9],\quad f'(t)\le5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2463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beying the speed limit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80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ith these constraints, {\color{blue}what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2454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argest possible value for $f(9)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4024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14307</TotalTime>
  <Words>14</Words>
  <Application>Microsoft Office PowerPoint</Application>
  <PresentationFormat>On-screen Show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1725</cp:revision>
  <dcterms:created xsi:type="dcterms:W3CDTF">2008-09-20T13:47:00Z</dcterms:created>
  <dcterms:modified xsi:type="dcterms:W3CDTF">2013-04-22T22:45:18Z</dcterms:modified>
</cp:coreProperties>
</file>