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ink/ink1.xml" ContentType="application/inkml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649" r:id="rId2"/>
    <p:sldId id="650" r:id="rId3"/>
    <p:sldId id="660" r:id="rId4"/>
    <p:sldId id="661" r:id="rId5"/>
    <p:sldId id="662" r:id="rId6"/>
    <p:sldId id="663" r:id="rId7"/>
    <p:sldId id="656" r:id="rId8"/>
    <p:sldId id="665" r:id="rId9"/>
    <p:sldId id="666" r:id="rId10"/>
  </p:sldIdLst>
  <p:sldSz cx="9144000" cy="6858000" type="screen4x3"/>
  <p:notesSz cx="7315200" cy="9601200"/>
  <p:custDataLst>
    <p:tags r:id="rId12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6" autoAdjust="0"/>
    <p:restoredTop sz="83423" autoAdjust="0"/>
  </p:normalViewPr>
  <p:slideViewPr>
    <p:cSldViewPr>
      <p:cViewPr varScale="1">
        <p:scale>
          <a:sx n="78" d="100"/>
          <a:sy n="78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7878E-7" units="1/dev"/>
        </inkml:channelProperties>
      </inkml:inkSource>
      <inkml:timestamp xml:id="ts0" timeString="2013-07-15T16:09:01.2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209F92E-A581-443B-98F3-FA0D3E8C363D}" emma:medium="tactile" emma:mode="ink">
          <msink:context xmlns:msink="http://schemas.microsoft.com/ink/2010/main" type="writingRegion" rotatedBoundingBox="15115,1931 15150,1931 15150,2010 15115,2010"/>
        </emma:interpretation>
      </emma:emma>
    </inkml:annotationXML>
    <inkml:traceGroup>
      <inkml:annotationXML>
        <emma:emma xmlns:emma="http://www.w3.org/2003/04/emma" version="1.0">
          <emma:interpretation id="{B8EA73ED-A578-4164-A0DC-F4FBCC78A002}" emma:medium="tactile" emma:mode="ink">
            <msink:context xmlns:msink="http://schemas.microsoft.com/ink/2010/main" type="paragraph" rotatedBoundingBox="15115,1931 15150,1931 15150,2010 15115,20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5F6264-DA99-4EDA-BB88-CC26DC3725FF}" emma:medium="tactile" emma:mode="ink">
              <msink:context xmlns:msink="http://schemas.microsoft.com/ink/2010/main" type="line" rotatedBoundingBox="15115,1931 15150,1931 15150,2010 15115,2010"/>
            </emma:interpretation>
          </emma:emma>
        </inkml:annotationXML>
        <inkml:traceGroup>
          <inkml:annotationXML>
            <emma:emma xmlns:emma="http://www.w3.org/2003/04/emma" version="1.0">
              <emma:interpretation id="{B0767628-A41F-4AD3-9D82-70FA8109C949}" emma:medium="tactile" emma:mode="ink">
                <msink:context xmlns:msink="http://schemas.microsoft.com/ink/2010/main" type="inkWord" rotatedBoundingBox="15115,1931 15150,1931 15150,2010 15115,2010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J</emma:literal>
                </emma:interpretation>
                <emma:interpretation id="interp2" emma:lang="en-US" emma:confidence="0">
                  <emma:literal>)</emma:literal>
                </emma:interpretation>
                <emma:interpretation id="interp3" emma:lang="en-US" emma:confidence="0">
                  <emma:literal>.</emma:literal>
                </emma:interpretation>
                <emma:interpretation id="interp4" emma:lang="en-US" emma:confidence="0">
                  <emma:literal>,</emma:literal>
                </emma:interpretation>
              </emma:one-of>
            </emma:emma>
          </inkml:annotationXML>
          <inkml:trace contextRef="#ctx0" brushRef="#br0">0 70 66,'0'0'33,"20"9"-1,-20-9-2,0 0-21,0 0-9,15-27-4,-15 27-25,0-19-1,0 19-2,-20-33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C56D908F-4858-4C4D-9415-87D406AB76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56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1A01C-19B1-4205-8782-FA57A76876CD}" type="slidenum">
              <a:rPr lang="en-US"/>
              <a:pPr/>
              <a:t>1</a:t>
            </a:fld>
            <a:endParaRPr lang="en-US"/>
          </a:p>
        </p:txBody>
      </p:sp>
      <p:sp>
        <p:nvSpPr>
          <p:cNvPr id="163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C771F-DA91-4841-A035-349EE49264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4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2F072-9127-4D1D-9557-7F3EFFBD72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8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01D20-887E-4366-9A9F-41DE309810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5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073C7-DB95-4E4A-B0E0-98D7CA49AF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1A385-111A-45B8-8B48-9B1E853760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1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B2922-1A33-4220-B4DD-FD7EED8001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8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2E605-0ADE-442E-9895-0F38B355AF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8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CFE67-F573-4D46-B4BA-C8402C6B3A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8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370B6-A64A-4E95-BEF3-856EFBFA04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7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3533A-1826-4517-83E5-309238EF2D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6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8306A-4F5C-4F1D-B9E5-484A1470B2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0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1CCFD0B-40C7-4688-902C-A5FB40FB6D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image" Target="../media/image6.png"/><Relationship Id="rId39" Type="http://schemas.openxmlformats.org/officeDocument/2006/relationships/image" Target="../media/image18.png"/><Relationship Id="rId3" Type="http://schemas.openxmlformats.org/officeDocument/2006/relationships/tags" Target="../tags/tag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3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image" Target="../media/image5.png"/><Relationship Id="rId33" Type="http://schemas.openxmlformats.org/officeDocument/2006/relationships/image" Target="../media/image1.png"/><Relationship Id="rId38" Type="http://schemas.openxmlformats.org/officeDocument/2006/relationships/image" Target="../media/image17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9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37" Type="http://schemas.openxmlformats.org/officeDocument/2006/relationships/image" Target="../media/image16.png"/><Relationship Id="rId40" Type="http://schemas.openxmlformats.org/officeDocument/2006/relationships/customXml" Target="../ink/ink1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36" Type="http://schemas.openxmlformats.org/officeDocument/2006/relationships/image" Target="../media/image15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11.png"/><Relationship Id="rId44" Type="http://schemas.openxmlformats.org/officeDocument/2006/relationships/image" Target="../media/image19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14.png"/><Relationship Id="rId43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36.xml"/><Relationship Id="rId18" Type="http://schemas.openxmlformats.org/officeDocument/2006/relationships/tags" Target="../tags/tag41.xml"/><Relationship Id="rId26" Type="http://schemas.openxmlformats.org/officeDocument/2006/relationships/tags" Target="../tags/tag49.xml"/><Relationship Id="rId39" Type="http://schemas.openxmlformats.org/officeDocument/2006/relationships/image" Target="../media/image30.png"/><Relationship Id="rId3" Type="http://schemas.openxmlformats.org/officeDocument/2006/relationships/tags" Target="../tags/tag26.xml"/><Relationship Id="rId21" Type="http://schemas.openxmlformats.org/officeDocument/2006/relationships/tags" Target="../tags/tag44.xml"/><Relationship Id="rId34" Type="http://schemas.openxmlformats.org/officeDocument/2006/relationships/image" Target="../media/image26.png"/><Relationship Id="rId42" Type="http://schemas.openxmlformats.org/officeDocument/2006/relationships/image" Target="../media/image33.png"/><Relationship Id="rId47" Type="http://schemas.openxmlformats.org/officeDocument/2006/relationships/image" Target="../media/image13.png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5" Type="http://schemas.openxmlformats.org/officeDocument/2006/relationships/tags" Target="../tags/tag48.xml"/><Relationship Id="rId33" Type="http://schemas.openxmlformats.org/officeDocument/2006/relationships/image" Target="../media/image25.png"/><Relationship Id="rId38" Type="http://schemas.openxmlformats.org/officeDocument/2006/relationships/image" Target="../media/image29.png"/><Relationship Id="rId46" Type="http://schemas.openxmlformats.org/officeDocument/2006/relationships/image" Target="../media/image36.png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20" Type="http://schemas.openxmlformats.org/officeDocument/2006/relationships/tags" Target="../tags/tag43.xml"/><Relationship Id="rId29" Type="http://schemas.openxmlformats.org/officeDocument/2006/relationships/image" Target="../media/image21.png"/><Relationship Id="rId41" Type="http://schemas.openxmlformats.org/officeDocument/2006/relationships/image" Target="../media/image32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tags" Target="../tags/tag47.xml"/><Relationship Id="rId32" Type="http://schemas.openxmlformats.org/officeDocument/2006/relationships/image" Target="../media/image24.png"/><Relationship Id="rId37" Type="http://schemas.openxmlformats.org/officeDocument/2006/relationships/image" Target="../media/image28.png"/><Relationship Id="rId40" Type="http://schemas.openxmlformats.org/officeDocument/2006/relationships/image" Target="../media/image31.png"/><Relationship Id="rId45" Type="http://schemas.openxmlformats.org/officeDocument/2006/relationships/image" Target="../media/image35.png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23" Type="http://schemas.openxmlformats.org/officeDocument/2006/relationships/tags" Target="../tags/tag46.xml"/><Relationship Id="rId28" Type="http://schemas.openxmlformats.org/officeDocument/2006/relationships/image" Target="../media/image20.png"/><Relationship Id="rId36" Type="http://schemas.openxmlformats.org/officeDocument/2006/relationships/image" Target="../media/image27.png"/><Relationship Id="rId49" Type="http://schemas.openxmlformats.org/officeDocument/2006/relationships/image" Target="../media/image38.png"/><Relationship Id="rId10" Type="http://schemas.openxmlformats.org/officeDocument/2006/relationships/tags" Target="../tags/tag33.xml"/><Relationship Id="rId19" Type="http://schemas.openxmlformats.org/officeDocument/2006/relationships/tags" Target="../tags/tag42.xml"/><Relationship Id="rId31" Type="http://schemas.openxmlformats.org/officeDocument/2006/relationships/image" Target="../media/image23.png"/><Relationship Id="rId44" Type="http://schemas.openxmlformats.org/officeDocument/2006/relationships/image" Target="../media/image1.png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tags" Target="../tags/tag45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2.png"/><Relationship Id="rId35" Type="http://schemas.openxmlformats.org/officeDocument/2006/relationships/image" Target="../media/image14.png"/><Relationship Id="rId43" Type="http://schemas.openxmlformats.org/officeDocument/2006/relationships/image" Target="../media/image34.png"/><Relationship Id="rId48" Type="http://schemas.openxmlformats.org/officeDocument/2006/relationships/image" Target="../media/image37.png"/><Relationship Id="rId8" Type="http://schemas.openxmlformats.org/officeDocument/2006/relationships/tags" Target="../tags/tag3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tags" Target="../tags/tag52.xml"/><Relationship Id="rId21" Type="http://schemas.openxmlformats.org/officeDocument/2006/relationships/image" Target="../media/image46.png"/><Relationship Id="rId7" Type="http://schemas.openxmlformats.org/officeDocument/2006/relationships/tags" Target="../tags/tag5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43.png"/><Relationship Id="rId2" Type="http://schemas.openxmlformats.org/officeDocument/2006/relationships/tags" Target="../tags/tag51.xml"/><Relationship Id="rId16" Type="http://schemas.openxmlformats.org/officeDocument/2006/relationships/image" Target="../media/image42.png"/><Relationship Id="rId20" Type="http://schemas.openxmlformats.org/officeDocument/2006/relationships/image" Target="../media/image1.pn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5" Type="http://schemas.openxmlformats.org/officeDocument/2006/relationships/tags" Target="../tags/tag54.xml"/><Relationship Id="rId15" Type="http://schemas.openxmlformats.org/officeDocument/2006/relationships/image" Target="../media/image41.png"/><Relationship Id="rId10" Type="http://schemas.openxmlformats.org/officeDocument/2006/relationships/tags" Target="../tags/tag59.xml"/><Relationship Id="rId19" Type="http://schemas.openxmlformats.org/officeDocument/2006/relationships/image" Target="../media/image45.png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image" Target="../media/image40.png"/><Relationship Id="rId22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image" Target="../media/image48.png"/><Relationship Id="rId18" Type="http://schemas.openxmlformats.org/officeDocument/2006/relationships/image" Target="../media/image51.png"/><Relationship Id="rId3" Type="http://schemas.openxmlformats.org/officeDocument/2006/relationships/tags" Target="../tags/tag63.xml"/><Relationship Id="rId21" Type="http://schemas.openxmlformats.org/officeDocument/2006/relationships/image" Target="../media/image1.png"/><Relationship Id="rId7" Type="http://schemas.openxmlformats.org/officeDocument/2006/relationships/tags" Target="../tags/tag6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50.png"/><Relationship Id="rId2" Type="http://schemas.openxmlformats.org/officeDocument/2006/relationships/tags" Target="../tags/tag62.xml"/><Relationship Id="rId16" Type="http://schemas.openxmlformats.org/officeDocument/2006/relationships/image" Target="../media/image45.png"/><Relationship Id="rId20" Type="http://schemas.openxmlformats.org/officeDocument/2006/relationships/image" Target="../media/image53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5" Type="http://schemas.openxmlformats.org/officeDocument/2006/relationships/tags" Target="../tags/tag65.xml"/><Relationship Id="rId15" Type="http://schemas.openxmlformats.org/officeDocument/2006/relationships/image" Target="../media/image44.png"/><Relationship Id="rId10" Type="http://schemas.openxmlformats.org/officeDocument/2006/relationships/tags" Target="../tags/tag70.xml"/><Relationship Id="rId19" Type="http://schemas.openxmlformats.org/officeDocument/2006/relationships/image" Target="../media/image52.png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image" Target="../media/image49.png"/><Relationship Id="rId22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tags" Target="../tags/tag89.xml"/><Relationship Id="rId26" Type="http://schemas.openxmlformats.org/officeDocument/2006/relationships/image" Target="../media/image55.png"/><Relationship Id="rId39" Type="http://schemas.openxmlformats.org/officeDocument/2006/relationships/image" Target="../media/image65.png"/><Relationship Id="rId3" Type="http://schemas.openxmlformats.org/officeDocument/2006/relationships/tags" Target="../tags/tag74.xml"/><Relationship Id="rId21" Type="http://schemas.openxmlformats.org/officeDocument/2006/relationships/tags" Target="../tags/tag92.xml"/><Relationship Id="rId34" Type="http://schemas.openxmlformats.org/officeDocument/2006/relationships/image" Target="../media/image61.png"/><Relationship Id="rId42" Type="http://schemas.openxmlformats.org/officeDocument/2006/relationships/image" Target="../media/image68.png"/><Relationship Id="rId47" Type="http://schemas.openxmlformats.org/officeDocument/2006/relationships/image" Target="../media/image73.png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tags" Target="../tags/tag88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60.png"/><Relationship Id="rId38" Type="http://schemas.openxmlformats.org/officeDocument/2006/relationships/image" Target="../media/image64.png"/><Relationship Id="rId46" Type="http://schemas.openxmlformats.org/officeDocument/2006/relationships/image" Target="../media/image72.png"/><Relationship Id="rId2" Type="http://schemas.openxmlformats.org/officeDocument/2006/relationships/tags" Target="../tags/tag73.xml"/><Relationship Id="rId16" Type="http://schemas.openxmlformats.org/officeDocument/2006/relationships/tags" Target="../tags/tag87.xml"/><Relationship Id="rId20" Type="http://schemas.openxmlformats.org/officeDocument/2006/relationships/tags" Target="../tags/tag91.xml"/><Relationship Id="rId29" Type="http://schemas.openxmlformats.org/officeDocument/2006/relationships/image" Target="../media/image58.png"/><Relationship Id="rId41" Type="http://schemas.openxmlformats.org/officeDocument/2006/relationships/image" Target="../media/image67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tags" Target="../tags/tag95.xml"/><Relationship Id="rId32" Type="http://schemas.openxmlformats.org/officeDocument/2006/relationships/image" Target="../media/image59.png"/><Relationship Id="rId37" Type="http://schemas.openxmlformats.org/officeDocument/2006/relationships/image" Target="../media/image63.png"/><Relationship Id="rId40" Type="http://schemas.openxmlformats.org/officeDocument/2006/relationships/image" Target="../media/image66.png"/><Relationship Id="rId45" Type="http://schemas.openxmlformats.org/officeDocument/2006/relationships/image" Target="../media/image71.png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23" Type="http://schemas.openxmlformats.org/officeDocument/2006/relationships/tags" Target="../tags/tag94.xml"/><Relationship Id="rId28" Type="http://schemas.openxmlformats.org/officeDocument/2006/relationships/image" Target="../media/image57.png"/><Relationship Id="rId36" Type="http://schemas.openxmlformats.org/officeDocument/2006/relationships/image" Target="../media/image1.png"/><Relationship Id="rId10" Type="http://schemas.openxmlformats.org/officeDocument/2006/relationships/tags" Target="../tags/tag81.xml"/><Relationship Id="rId19" Type="http://schemas.openxmlformats.org/officeDocument/2006/relationships/tags" Target="../tags/tag90.xml"/><Relationship Id="rId31" Type="http://schemas.openxmlformats.org/officeDocument/2006/relationships/image" Target="../media/image10.png"/><Relationship Id="rId44" Type="http://schemas.openxmlformats.org/officeDocument/2006/relationships/image" Target="../media/image70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tags" Target="../tags/tag93.xml"/><Relationship Id="rId27" Type="http://schemas.openxmlformats.org/officeDocument/2006/relationships/image" Target="../media/image56.png"/><Relationship Id="rId30" Type="http://schemas.openxmlformats.org/officeDocument/2006/relationships/image" Target="../media/image9.png"/><Relationship Id="rId35" Type="http://schemas.openxmlformats.org/officeDocument/2006/relationships/image" Target="../media/image62.png"/><Relationship Id="rId43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image" Target="../media/image76.png"/><Relationship Id="rId39" Type="http://schemas.openxmlformats.org/officeDocument/2006/relationships/image" Target="../media/image88.png"/><Relationship Id="rId3" Type="http://schemas.openxmlformats.org/officeDocument/2006/relationships/tags" Target="../tags/tag98.xml"/><Relationship Id="rId21" Type="http://schemas.openxmlformats.org/officeDocument/2006/relationships/tags" Target="../tags/tag116.xml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image" Target="../media/image75.png"/><Relationship Id="rId33" Type="http://schemas.openxmlformats.org/officeDocument/2006/relationships/image" Target="../media/image82.png"/><Relationship Id="rId38" Type="http://schemas.openxmlformats.org/officeDocument/2006/relationships/image" Target="../media/image87.png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tags" Target="../tags/tag115.xml"/><Relationship Id="rId29" Type="http://schemas.openxmlformats.org/officeDocument/2006/relationships/image" Target="../media/image79.png"/><Relationship Id="rId41" Type="http://schemas.openxmlformats.org/officeDocument/2006/relationships/image" Target="../media/image90.png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image" Target="../media/image74.png"/><Relationship Id="rId32" Type="http://schemas.openxmlformats.org/officeDocument/2006/relationships/image" Target="../media/image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78.png"/><Relationship Id="rId36" Type="http://schemas.openxmlformats.org/officeDocument/2006/relationships/image" Target="../media/image85.png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31" Type="http://schemas.openxmlformats.org/officeDocument/2006/relationships/image" Target="../media/image81.png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tags" Target="../tags/tag117.xml"/><Relationship Id="rId27" Type="http://schemas.openxmlformats.org/officeDocument/2006/relationships/image" Target="../media/image77.png"/><Relationship Id="rId30" Type="http://schemas.openxmlformats.org/officeDocument/2006/relationships/image" Target="../media/image80.png"/><Relationship Id="rId35" Type="http://schemas.openxmlformats.org/officeDocument/2006/relationships/image" Target="../media/image8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tags" Target="../tags/tag130.xml"/><Relationship Id="rId18" Type="http://schemas.openxmlformats.org/officeDocument/2006/relationships/tags" Target="../tags/tag135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03.png"/><Relationship Id="rId3" Type="http://schemas.openxmlformats.org/officeDocument/2006/relationships/tags" Target="../tags/tag120.xml"/><Relationship Id="rId21" Type="http://schemas.openxmlformats.org/officeDocument/2006/relationships/tags" Target="../tags/tag138.xml"/><Relationship Id="rId34" Type="http://schemas.openxmlformats.org/officeDocument/2006/relationships/image" Target="../media/image99.png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17" Type="http://schemas.openxmlformats.org/officeDocument/2006/relationships/tags" Target="../tags/tag134.xml"/><Relationship Id="rId25" Type="http://schemas.openxmlformats.org/officeDocument/2006/relationships/tags" Target="../tags/tag142.xml"/><Relationship Id="rId33" Type="http://schemas.openxmlformats.org/officeDocument/2006/relationships/image" Target="../media/image98.png"/><Relationship Id="rId38" Type="http://schemas.openxmlformats.org/officeDocument/2006/relationships/image" Target="../media/image102.png"/><Relationship Id="rId2" Type="http://schemas.openxmlformats.org/officeDocument/2006/relationships/tags" Target="../tags/tag119.xml"/><Relationship Id="rId16" Type="http://schemas.openxmlformats.org/officeDocument/2006/relationships/tags" Target="../tags/tag133.xml"/><Relationship Id="rId20" Type="http://schemas.openxmlformats.org/officeDocument/2006/relationships/tags" Target="../tags/tag137.xml"/><Relationship Id="rId29" Type="http://schemas.openxmlformats.org/officeDocument/2006/relationships/image" Target="../media/image94.png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24" Type="http://schemas.openxmlformats.org/officeDocument/2006/relationships/tags" Target="../tags/tag141.xml"/><Relationship Id="rId32" Type="http://schemas.openxmlformats.org/officeDocument/2006/relationships/image" Target="../media/image97.png"/><Relationship Id="rId37" Type="http://schemas.openxmlformats.org/officeDocument/2006/relationships/image" Target="../media/image101.png"/><Relationship Id="rId5" Type="http://schemas.openxmlformats.org/officeDocument/2006/relationships/tags" Target="../tags/tag122.xml"/><Relationship Id="rId15" Type="http://schemas.openxmlformats.org/officeDocument/2006/relationships/tags" Target="../tags/tag132.xml"/><Relationship Id="rId23" Type="http://schemas.openxmlformats.org/officeDocument/2006/relationships/tags" Target="../tags/tag140.xml"/><Relationship Id="rId28" Type="http://schemas.openxmlformats.org/officeDocument/2006/relationships/image" Target="../media/image93.png"/><Relationship Id="rId36" Type="http://schemas.openxmlformats.org/officeDocument/2006/relationships/image" Target="../media/image1.png"/><Relationship Id="rId10" Type="http://schemas.openxmlformats.org/officeDocument/2006/relationships/tags" Target="../tags/tag127.xml"/><Relationship Id="rId19" Type="http://schemas.openxmlformats.org/officeDocument/2006/relationships/tags" Target="../tags/tag136.xml"/><Relationship Id="rId31" Type="http://schemas.openxmlformats.org/officeDocument/2006/relationships/image" Target="../media/image96.png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Relationship Id="rId22" Type="http://schemas.openxmlformats.org/officeDocument/2006/relationships/tags" Target="../tags/tag139.xml"/><Relationship Id="rId27" Type="http://schemas.openxmlformats.org/officeDocument/2006/relationships/image" Target="../media/image92.png"/><Relationship Id="rId30" Type="http://schemas.openxmlformats.org/officeDocument/2006/relationships/image" Target="../media/image95.png"/><Relationship Id="rId35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tags" Target="../tags/tag155.xml"/><Relationship Id="rId18" Type="http://schemas.openxmlformats.org/officeDocument/2006/relationships/image" Target="../media/image105.png"/><Relationship Id="rId26" Type="http://schemas.openxmlformats.org/officeDocument/2006/relationships/image" Target="../media/image113.png"/><Relationship Id="rId3" Type="http://schemas.openxmlformats.org/officeDocument/2006/relationships/tags" Target="../tags/tag145.xml"/><Relationship Id="rId21" Type="http://schemas.openxmlformats.org/officeDocument/2006/relationships/image" Target="../media/image108.png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17" Type="http://schemas.openxmlformats.org/officeDocument/2006/relationships/image" Target="../media/image104.png"/><Relationship Id="rId25" Type="http://schemas.openxmlformats.org/officeDocument/2006/relationships/image" Target="../media/image112.png"/><Relationship Id="rId2" Type="http://schemas.openxmlformats.org/officeDocument/2006/relationships/tags" Target="../tags/tag144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07.png"/><Relationship Id="rId29" Type="http://schemas.openxmlformats.org/officeDocument/2006/relationships/image" Target="../media/image102.png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24" Type="http://schemas.openxmlformats.org/officeDocument/2006/relationships/image" Target="../media/image111.png"/><Relationship Id="rId5" Type="http://schemas.openxmlformats.org/officeDocument/2006/relationships/tags" Target="../tags/tag147.xml"/><Relationship Id="rId15" Type="http://schemas.openxmlformats.org/officeDocument/2006/relationships/tags" Target="../tags/tag157.xml"/><Relationship Id="rId23" Type="http://schemas.openxmlformats.org/officeDocument/2006/relationships/image" Target="../media/image110.png"/><Relationship Id="rId28" Type="http://schemas.openxmlformats.org/officeDocument/2006/relationships/image" Target="../media/image1.png"/><Relationship Id="rId10" Type="http://schemas.openxmlformats.org/officeDocument/2006/relationships/tags" Target="../tags/tag152.xml"/><Relationship Id="rId19" Type="http://schemas.openxmlformats.org/officeDocument/2006/relationships/image" Target="../media/image106.png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Relationship Id="rId22" Type="http://schemas.openxmlformats.org/officeDocument/2006/relationships/image" Target="../media/image109.png"/><Relationship Id="rId27" Type="http://schemas.openxmlformats.org/officeDocument/2006/relationships/image" Target="../media/image114.png"/><Relationship Id="rId30" Type="http://schemas.openxmlformats.org/officeDocument/2006/relationships/image" Target="../media/image10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A642-20A4-4C53-B28A-151FC550873D}" type="slidenum">
              <a:rPr lang="en-US"/>
              <a:pPr/>
              <a:t>1</a:t>
            </a:fld>
            <a:endParaRPr lang="en-US"/>
          </a:p>
        </p:txBody>
      </p:sp>
      <p:sp>
        <p:nvSpPr>
          <p:cNvPr id="163123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35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Optimization</a:t>
            </a:r>
          </a:p>
        </p:txBody>
      </p:sp>
      <p:sp>
        <p:nvSpPr>
          <p:cNvPr id="1631236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3301652"/>
            <a:ext cx="1001136" cy="264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558" y="6451341"/>
            <a:ext cx="3363666" cy="3775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1254" y="2636746"/>
            <a:ext cx="2481024" cy="20544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2323" y="2252472"/>
            <a:ext cx="881577" cy="2003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6051" y="2234184"/>
            <a:ext cx="1308211" cy="2667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594" y="447430"/>
            <a:ext cx="5972485" cy="3594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40" name="Picture 3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05" y="77244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4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472" y="5187110"/>
            <a:ext cx="7122416" cy="3400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778" y="5238440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5648194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282" y="5656678"/>
            <a:ext cx="7198413" cy="3593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9526" y="6486394"/>
            <a:ext cx="3683874" cy="2833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0" y="38100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778" y="64384"/>
            <a:ext cx="6838761" cy="359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482" y="2115733"/>
            <a:ext cx="160110" cy="1336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984" y="1193796"/>
            <a:ext cx="6141030" cy="3593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2749" y="2029215"/>
            <a:ext cx="480725" cy="1866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282" y="6029194"/>
            <a:ext cx="5591200" cy="2833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9964" y="2029215"/>
            <a:ext cx="640385" cy="1865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8" name="Straight Connector 57"/>
          <p:cNvCxnSpPr/>
          <p:nvPr/>
        </p:nvCxnSpPr>
        <p:spPr bwMode="auto">
          <a:xfrm>
            <a:off x="2909170" y="2529840"/>
            <a:ext cx="301752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Rectangle 58"/>
          <p:cNvSpPr/>
          <p:nvPr/>
        </p:nvSpPr>
        <p:spPr bwMode="auto">
          <a:xfrm>
            <a:off x="2909170" y="1926336"/>
            <a:ext cx="3017520" cy="283464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0" name="Straight Connector 59"/>
          <p:cNvCxnSpPr/>
          <p:nvPr/>
        </p:nvCxnSpPr>
        <p:spPr bwMode="auto">
          <a:xfrm>
            <a:off x="2909170" y="2568991"/>
            <a:ext cx="301752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>
            <a:off x="2909170" y="2911369"/>
            <a:ext cx="301752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>
            <a:off x="2909170" y="3279843"/>
            <a:ext cx="301752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>
            <a:off x="2909170" y="3648317"/>
            <a:ext cx="301752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>
            <a:off x="2909170" y="4029317"/>
            <a:ext cx="301752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>
            <a:off x="2909170" y="4410317"/>
            <a:ext cx="301752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/>
          <p:nvPr/>
        </p:nvCxnSpPr>
        <p:spPr bwMode="auto">
          <a:xfrm>
            <a:off x="3416474" y="1926336"/>
            <a:ext cx="0" cy="283464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>
            <a:off x="4510414" y="1926336"/>
            <a:ext cx="0" cy="283464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>
            <a:off x="3378896" y="1926336"/>
            <a:ext cx="0" cy="283464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Ink 22"/>
              <p14:cNvContentPartPr/>
              <p14:nvPr/>
            </p14:nvContentPartPr>
            <p14:xfrm>
              <a:off x="5441496" y="695472"/>
              <a:ext cx="11520" cy="259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431416" y="689352"/>
                <a:ext cx="36360" cy="47160"/>
              </a:xfrm>
              <a:prstGeom prst="rect">
                <a:avLst/>
              </a:prstGeom>
            </p:spPr>
          </p:pic>
        </mc:Fallback>
      </mc:AlternateContent>
      <p:pic>
        <p:nvPicPr>
          <p:cNvPr id="36" name="Picture 3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984" y="824278"/>
            <a:ext cx="7728981" cy="3594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461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961" y="457200"/>
            <a:ext cx="6799924" cy="3592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961" y="863920"/>
            <a:ext cx="6008616" cy="359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8327" y="2918651"/>
            <a:ext cx="4533786" cy="4159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4" name="Straight Connector 73"/>
          <p:cNvCxnSpPr/>
          <p:nvPr/>
        </p:nvCxnSpPr>
        <p:spPr bwMode="auto">
          <a:xfrm>
            <a:off x="2274142" y="6216250"/>
            <a:ext cx="0" cy="27432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/>
          <p:nvPr/>
        </p:nvCxnSpPr>
        <p:spPr bwMode="auto">
          <a:xfrm>
            <a:off x="902542" y="6213828"/>
            <a:ext cx="0" cy="27432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99" y="1571734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96" y="2551186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93" y="3737658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9" name="Picture 89395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6144" y="3706827"/>
            <a:ext cx="7123056" cy="359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4983" y="6218755"/>
            <a:ext cx="226719" cy="1893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0" name="Straight Arrow Connector 39"/>
          <p:cNvCxnSpPr/>
          <p:nvPr/>
        </p:nvCxnSpPr>
        <p:spPr bwMode="auto">
          <a:xfrm>
            <a:off x="1716358" y="6323765"/>
            <a:ext cx="54864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1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778" y="1470651"/>
            <a:ext cx="2551755" cy="3595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778" y="1951690"/>
            <a:ext cx="4421213" cy="3208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4748" y="5003104"/>
            <a:ext cx="3853477" cy="3026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5" name="Straight Arrow Connector 74"/>
          <p:cNvCxnSpPr/>
          <p:nvPr/>
        </p:nvCxnSpPr>
        <p:spPr bwMode="auto">
          <a:xfrm flipH="1">
            <a:off x="915068" y="6323765"/>
            <a:ext cx="54864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/>
          <p:nvPr/>
        </p:nvCxnSpPr>
        <p:spPr bwMode="auto">
          <a:xfrm rot="16200000">
            <a:off x="2466166" y="6039090"/>
            <a:ext cx="0" cy="27432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>
            <a:off x="1688926" y="4343400"/>
            <a:ext cx="9144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Arrow Connector 82"/>
          <p:cNvCxnSpPr/>
          <p:nvPr/>
        </p:nvCxnSpPr>
        <p:spPr bwMode="auto">
          <a:xfrm flipV="1">
            <a:off x="2466165" y="4355926"/>
            <a:ext cx="0" cy="74980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Arrow Connector 85"/>
          <p:cNvCxnSpPr/>
          <p:nvPr/>
        </p:nvCxnSpPr>
        <p:spPr bwMode="auto">
          <a:xfrm>
            <a:off x="2466165" y="5413916"/>
            <a:ext cx="0" cy="74980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93977" name="Picture 89397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5422726"/>
            <a:ext cx="4611341" cy="3594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5854874"/>
            <a:ext cx="5328618" cy="2834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3" name="Picture 89396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4136417"/>
            <a:ext cx="4780346" cy="2833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4" name="Picture 89396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4549268"/>
            <a:ext cx="4854911" cy="3400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Picture 8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9977" y="5146072"/>
            <a:ext cx="207448" cy="2641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93979" name="Group 893978"/>
          <p:cNvGrpSpPr/>
          <p:nvPr/>
        </p:nvGrpSpPr>
        <p:grpSpPr>
          <a:xfrm>
            <a:off x="901874" y="4343400"/>
            <a:ext cx="1372269" cy="1837944"/>
            <a:chOff x="901874" y="4343400"/>
            <a:chExt cx="1372269" cy="1837944"/>
          </a:xfrm>
        </p:grpSpPr>
        <p:sp>
          <p:nvSpPr>
            <p:cNvPr id="893971" name="Arc 893970"/>
            <p:cNvSpPr>
              <a:spLocks noChangeAspect="1"/>
            </p:cNvSpPr>
            <p:nvPr/>
          </p:nvSpPr>
          <p:spPr bwMode="auto">
            <a:xfrm>
              <a:off x="901874" y="4343400"/>
              <a:ext cx="1371600" cy="1371600"/>
            </a:xfrm>
            <a:prstGeom prst="arc">
              <a:avLst>
                <a:gd name="adj1" fmla="val 10752257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93973" name="Straight Connector 893972"/>
            <p:cNvCxnSpPr/>
            <p:nvPr/>
          </p:nvCxnSpPr>
          <p:spPr bwMode="auto">
            <a:xfrm flipH="1">
              <a:off x="902542" y="5020056"/>
              <a:ext cx="1" cy="116128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Straight Connector 119"/>
            <p:cNvCxnSpPr/>
            <p:nvPr/>
          </p:nvCxnSpPr>
          <p:spPr bwMode="auto">
            <a:xfrm flipH="1">
              <a:off x="2274142" y="5020056"/>
              <a:ext cx="1" cy="116128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3975" name="Straight Connector 893974"/>
            <p:cNvCxnSpPr/>
            <p:nvPr/>
          </p:nvCxnSpPr>
          <p:spPr bwMode="auto">
            <a:xfrm>
              <a:off x="902542" y="6176250"/>
              <a:ext cx="137160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8" name="Picture 3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0" y="185109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0" y="284378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0" y="403755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8327" y="2538659"/>
            <a:ext cx="2740277" cy="3208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02" y="77244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0" y="36951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778" y="64384"/>
            <a:ext cx="6838761" cy="359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7508" y="2522413"/>
            <a:ext cx="2813202" cy="1967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7508" y="2741869"/>
            <a:ext cx="2997724" cy="2085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202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27" y="77244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" name="Picture 2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4758" y="889348"/>
            <a:ext cx="5441111" cy="3593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4758" y="1282874"/>
            <a:ext cx="4666973" cy="37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4758" y="1727548"/>
            <a:ext cx="5215319" cy="3208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4758" y="2590800"/>
            <a:ext cx="4930845" cy="3207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7179" y="60022"/>
            <a:ext cx="7558212" cy="3401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" name="Picture 8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286" y="463536"/>
            <a:ext cx="5441339" cy="340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0" y="38100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ectangle 19"/>
          <p:cNvSpPr/>
          <p:nvPr/>
        </p:nvSpPr>
        <p:spPr bwMode="auto">
          <a:xfrm>
            <a:off x="369518" y="685800"/>
            <a:ext cx="2743200" cy="5486400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283918" y="685800"/>
            <a:ext cx="0" cy="548640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2198318" y="685800"/>
            <a:ext cx="0" cy="548640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stCxn id="20" idx="1"/>
            <a:endCxn id="20" idx="3"/>
          </p:cNvCxnSpPr>
          <p:nvPr/>
        </p:nvCxnSpPr>
        <p:spPr bwMode="auto">
          <a:xfrm>
            <a:off x="369518" y="3429000"/>
            <a:ext cx="2743200" cy="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Picture 2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4758" y="2133600"/>
            <a:ext cx="5044218" cy="3774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4739" y="3008081"/>
            <a:ext cx="4269020" cy="3207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52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092" y="1665536"/>
            <a:ext cx="5405760" cy="4343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25" y="77244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4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7179" y="60022"/>
            <a:ext cx="7558212" cy="3401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286" y="463536"/>
            <a:ext cx="5441339" cy="340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286" y="869720"/>
            <a:ext cx="5044373" cy="283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286" y="3003996"/>
            <a:ext cx="5327460" cy="3593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286" y="2161095"/>
            <a:ext cx="4799613" cy="3594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286" y="2589789"/>
            <a:ext cx="4877262" cy="2835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0" y="38033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ectangle 19"/>
          <p:cNvSpPr/>
          <p:nvPr/>
        </p:nvSpPr>
        <p:spPr bwMode="auto">
          <a:xfrm>
            <a:off x="369518" y="685800"/>
            <a:ext cx="2743200" cy="5486400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283918" y="685800"/>
            <a:ext cx="0" cy="548640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2198318" y="685800"/>
            <a:ext cx="0" cy="548640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stCxn id="20" idx="1"/>
            <a:endCxn id="20" idx="3"/>
          </p:cNvCxnSpPr>
          <p:nvPr/>
        </p:nvCxnSpPr>
        <p:spPr bwMode="auto">
          <a:xfrm>
            <a:off x="369518" y="3429000"/>
            <a:ext cx="2743200" cy="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" name="Picture 2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286" y="1284030"/>
            <a:ext cx="4855562" cy="3775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994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287" y="4727390"/>
            <a:ext cx="3026276" cy="3778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272" y="2898795"/>
            <a:ext cx="6407248" cy="434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885" y="2473749"/>
            <a:ext cx="7505005" cy="3776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" y="2011124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114" y="2571296"/>
            <a:ext cx="302729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736" y="3876963"/>
            <a:ext cx="303107" cy="28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287" y="3876963"/>
            <a:ext cx="7238771" cy="3402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680" y="5313168"/>
            <a:ext cx="284163" cy="208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2802" y="5658074"/>
            <a:ext cx="2248798" cy="2835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170" y="6063023"/>
            <a:ext cx="321673" cy="2841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50" y="230829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9072" y="6449860"/>
            <a:ext cx="4990799" cy="3777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5620" y="2004023"/>
            <a:ext cx="5823878" cy="3596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7130" y="3404771"/>
            <a:ext cx="4480483" cy="3595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287" y="4326890"/>
            <a:ext cx="7333680" cy="3402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287" y="6047289"/>
            <a:ext cx="6200353" cy="3595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829" y="5252375"/>
            <a:ext cx="8335180" cy="3594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5301" y="22444"/>
            <a:ext cx="7426320" cy="3775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23" y="102296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" name="Picture 37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529885"/>
            <a:ext cx="7916743" cy="3208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949507"/>
            <a:ext cx="7179499" cy="3400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348827"/>
            <a:ext cx="7047243" cy="283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0" y="40538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037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911836"/>
            <a:ext cx="6630537" cy="3592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587" y="2399610"/>
            <a:ext cx="5930860" cy="340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9" y="4432312"/>
            <a:ext cx="1644047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4419786"/>
            <a:ext cx="6687886" cy="3400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4811133"/>
            <a:ext cx="6857930" cy="3593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5204659"/>
            <a:ext cx="6952734" cy="3400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5992755"/>
            <a:ext cx="6215858" cy="2834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6384794"/>
            <a:ext cx="4817773" cy="320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0" y="471016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2898" y="451792"/>
            <a:ext cx="2758062" cy="4341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5611755"/>
            <a:ext cx="7218483" cy="3401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6" y="89770"/>
            <a:ext cx="1644040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97511"/>
            <a:ext cx="3759800" cy="3207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3" y="2418605"/>
            <a:ext cx="1644043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1295515"/>
            <a:ext cx="6876867" cy="377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2806706"/>
            <a:ext cx="7027265" cy="3592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6954" y="3203840"/>
            <a:ext cx="5157632" cy="3026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832" y="3602815"/>
            <a:ext cx="4968318" cy="283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0" y="38033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0" y="270391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7404" y="1679948"/>
            <a:ext cx="7330262" cy="377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786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/>
          <p:cNvCxnSpPr/>
          <p:nvPr/>
        </p:nvCxnSpPr>
        <p:spPr bwMode="auto">
          <a:xfrm>
            <a:off x="6684263" y="5797296"/>
            <a:ext cx="1399032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>
            <a:off x="6684263" y="3712233"/>
            <a:ext cx="1399032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/>
          <p:nvPr/>
        </p:nvCxnSpPr>
        <p:spPr bwMode="auto">
          <a:xfrm>
            <a:off x="6684263" y="3712233"/>
            <a:ext cx="0" cy="207568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/>
          <p:nvPr/>
        </p:nvCxnSpPr>
        <p:spPr bwMode="auto">
          <a:xfrm>
            <a:off x="8083295" y="3712233"/>
            <a:ext cx="0" cy="207568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Rectangle 76"/>
          <p:cNvSpPr/>
          <p:nvPr/>
        </p:nvSpPr>
        <p:spPr bwMode="auto">
          <a:xfrm rot="10800000">
            <a:off x="228601" y="3423238"/>
            <a:ext cx="1947672" cy="265176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3" name="Straight Connector 82"/>
          <p:cNvCxnSpPr/>
          <p:nvPr/>
        </p:nvCxnSpPr>
        <p:spPr bwMode="auto">
          <a:xfrm>
            <a:off x="6675120" y="3423238"/>
            <a:ext cx="141732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>
            <a:off x="8357616" y="3706702"/>
            <a:ext cx="0" cy="20848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/>
          <p:nvPr/>
        </p:nvCxnSpPr>
        <p:spPr bwMode="auto">
          <a:xfrm>
            <a:off x="6409943" y="3706702"/>
            <a:ext cx="0" cy="20848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6675120" y="6071616"/>
            <a:ext cx="141732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/>
          <p:nvPr/>
        </p:nvCxnSpPr>
        <p:spPr bwMode="auto">
          <a:xfrm>
            <a:off x="6400800" y="3712233"/>
            <a:ext cx="292608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Connector 91"/>
          <p:cNvCxnSpPr/>
          <p:nvPr/>
        </p:nvCxnSpPr>
        <p:spPr bwMode="auto">
          <a:xfrm>
            <a:off x="6400800" y="5797296"/>
            <a:ext cx="292608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/>
          <p:nvPr/>
        </p:nvCxnSpPr>
        <p:spPr bwMode="auto">
          <a:xfrm flipV="1">
            <a:off x="6684263" y="3410712"/>
            <a:ext cx="0" cy="28346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/>
          <p:nvPr/>
        </p:nvCxnSpPr>
        <p:spPr bwMode="auto">
          <a:xfrm flipV="1">
            <a:off x="8083295" y="3428769"/>
            <a:ext cx="0" cy="28346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Connector 94"/>
          <p:cNvCxnSpPr/>
          <p:nvPr/>
        </p:nvCxnSpPr>
        <p:spPr bwMode="auto">
          <a:xfrm>
            <a:off x="8083296" y="3712233"/>
            <a:ext cx="283464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/>
          <p:nvPr/>
        </p:nvCxnSpPr>
        <p:spPr bwMode="auto">
          <a:xfrm>
            <a:off x="8083295" y="5797296"/>
            <a:ext cx="283464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Straight Connector 96"/>
          <p:cNvCxnSpPr/>
          <p:nvPr/>
        </p:nvCxnSpPr>
        <p:spPr bwMode="auto">
          <a:xfrm flipV="1">
            <a:off x="8083295" y="5797296"/>
            <a:ext cx="0" cy="28346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Connector 98"/>
          <p:cNvCxnSpPr/>
          <p:nvPr/>
        </p:nvCxnSpPr>
        <p:spPr bwMode="auto">
          <a:xfrm flipV="1">
            <a:off x="6684263" y="5797296"/>
            <a:ext cx="0" cy="28346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Connector 99"/>
          <p:cNvCxnSpPr/>
          <p:nvPr/>
        </p:nvCxnSpPr>
        <p:spPr bwMode="auto">
          <a:xfrm flipV="1">
            <a:off x="2176273" y="3080860"/>
            <a:ext cx="0" cy="283464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Connector 101"/>
          <p:cNvCxnSpPr/>
          <p:nvPr/>
        </p:nvCxnSpPr>
        <p:spPr bwMode="auto">
          <a:xfrm flipV="1">
            <a:off x="228600" y="3080860"/>
            <a:ext cx="0" cy="283464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Connector 102"/>
          <p:cNvCxnSpPr/>
          <p:nvPr/>
        </p:nvCxnSpPr>
        <p:spPr bwMode="auto">
          <a:xfrm>
            <a:off x="2210840" y="3423238"/>
            <a:ext cx="292608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Connector 103"/>
          <p:cNvCxnSpPr/>
          <p:nvPr/>
        </p:nvCxnSpPr>
        <p:spPr bwMode="auto">
          <a:xfrm>
            <a:off x="2210840" y="6071616"/>
            <a:ext cx="292608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Straight Arrow Connector 104"/>
          <p:cNvCxnSpPr/>
          <p:nvPr/>
        </p:nvCxnSpPr>
        <p:spPr bwMode="auto">
          <a:xfrm>
            <a:off x="1432227" y="3222592"/>
            <a:ext cx="731520" cy="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Straight Arrow Connector 105"/>
          <p:cNvCxnSpPr/>
          <p:nvPr/>
        </p:nvCxnSpPr>
        <p:spPr bwMode="auto">
          <a:xfrm flipH="1">
            <a:off x="241126" y="3222592"/>
            <a:ext cx="731520" cy="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Arrow Connector 106"/>
          <p:cNvCxnSpPr/>
          <p:nvPr/>
        </p:nvCxnSpPr>
        <p:spPr bwMode="auto">
          <a:xfrm flipH="1" flipV="1">
            <a:off x="2357144" y="3426286"/>
            <a:ext cx="1" cy="1197864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Arrow Connector 107"/>
          <p:cNvCxnSpPr/>
          <p:nvPr/>
        </p:nvCxnSpPr>
        <p:spPr bwMode="auto">
          <a:xfrm flipH="1">
            <a:off x="2357144" y="4861560"/>
            <a:ext cx="1" cy="1197864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9" name="Picture 10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4759" y="3108292"/>
            <a:ext cx="335355" cy="2129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1" name="Straight Connector 110"/>
          <p:cNvCxnSpPr/>
          <p:nvPr/>
        </p:nvCxnSpPr>
        <p:spPr bwMode="auto">
          <a:xfrm>
            <a:off x="3200401" y="3691128"/>
            <a:ext cx="292608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Straight Connector 111"/>
          <p:cNvCxnSpPr/>
          <p:nvPr/>
        </p:nvCxnSpPr>
        <p:spPr bwMode="auto">
          <a:xfrm>
            <a:off x="3200401" y="5788152"/>
            <a:ext cx="292608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Straight Connector 112"/>
          <p:cNvCxnSpPr/>
          <p:nvPr/>
        </p:nvCxnSpPr>
        <p:spPr bwMode="auto">
          <a:xfrm flipV="1">
            <a:off x="3483864" y="3413760"/>
            <a:ext cx="0" cy="283464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Connector 113"/>
          <p:cNvCxnSpPr/>
          <p:nvPr/>
        </p:nvCxnSpPr>
        <p:spPr bwMode="auto">
          <a:xfrm flipV="1">
            <a:off x="4882896" y="3413760"/>
            <a:ext cx="0" cy="283464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Straight Connector 118"/>
          <p:cNvCxnSpPr/>
          <p:nvPr/>
        </p:nvCxnSpPr>
        <p:spPr bwMode="auto">
          <a:xfrm>
            <a:off x="4882896" y="3691128"/>
            <a:ext cx="283464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/>
          <p:nvPr/>
        </p:nvCxnSpPr>
        <p:spPr bwMode="auto">
          <a:xfrm>
            <a:off x="4882896" y="5788152"/>
            <a:ext cx="283464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/>
          <p:nvPr/>
        </p:nvCxnSpPr>
        <p:spPr bwMode="auto">
          <a:xfrm flipV="1">
            <a:off x="4882896" y="5785104"/>
            <a:ext cx="0" cy="283464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/>
          <p:nvPr/>
        </p:nvCxnSpPr>
        <p:spPr bwMode="auto">
          <a:xfrm flipV="1">
            <a:off x="3483864" y="5785104"/>
            <a:ext cx="0" cy="283464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1" name="Rectangle 130"/>
          <p:cNvSpPr/>
          <p:nvPr/>
        </p:nvSpPr>
        <p:spPr bwMode="auto">
          <a:xfrm rot="10800000">
            <a:off x="3200401" y="3423238"/>
            <a:ext cx="1947672" cy="265176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6" name="Picture 13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1296" y="3477613"/>
            <a:ext cx="139903" cy="155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7" name="Picture 1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754" y="3718894"/>
            <a:ext cx="139903" cy="155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8" name="Picture 13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754" y="5611702"/>
            <a:ext cx="139903" cy="155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9" name="Picture 13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1296" y="5848957"/>
            <a:ext cx="139903" cy="155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0" name="Picture 13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1128" y="5848957"/>
            <a:ext cx="139903" cy="155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1" name="Picture 14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4677" y="5611702"/>
            <a:ext cx="139903" cy="155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2" name="Picture 14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4677" y="3718894"/>
            <a:ext cx="139903" cy="155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3" name="Picture 14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1128" y="3477613"/>
            <a:ext cx="139903" cy="155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4" name="Straight Connector 143"/>
          <p:cNvCxnSpPr/>
          <p:nvPr/>
        </p:nvCxnSpPr>
        <p:spPr bwMode="auto">
          <a:xfrm flipV="1">
            <a:off x="5148073" y="3080860"/>
            <a:ext cx="0" cy="283464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/>
          <p:nvPr/>
        </p:nvCxnSpPr>
        <p:spPr bwMode="auto">
          <a:xfrm flipV="1">
            <a:off x="3200400" y="3080860"/>
            <a:ext cx="0" cy="283464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/>
          <p:nvPr/>
        </p:nvCxnSpPr>
        <p:spPr bwMode="auto">
          <a:xfrm>
            <a:off x="5182640" y="3423238"/>
            <a:ext cx="292608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Connector 146"/>
          <p:cNvCxnSpPr/>
          <p:nvPr/>
        </p:nvCxnSpPr>
        <p:spPr bwMode="auto">
          <a:xfrm>
            <a:off x="5182640" y="6071616"/>
            <a:ext cx="292608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8" name="Picture 14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6559" y="3108292"/>
            <a:ext cx="335355" cy="2129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0" name="Straight Arrow Connector 149"/>
          <p:cNvCxnSpPr/>
          <p:nvPr/>
        </p:nvCxnSpPr>
        <p:spPr bwMode="auto">
          <a:xfrm>
            <a:off x="4404027" y="3222592"/>
            <a:ext cx="731520" cy="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" name="Straight Arrow Connector 150"/>
          <p:cNvCxnSpPr/>
          <p:nvPr/>
        </p:nvCxnSpPr>
        <p:spPr bwMode="auto">
          <a:xfrm flipH="1">
            <a:off x="3212926" y="3222592"/>
            <a:ext cx="731520" cy="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Straight Arrow Connector 151"/>
          <p:cNvCxnSpPr/>
          <p:nvPr/>
        </p:nvCxnSpPr>
        <p:spPr bwMode="auto">
          <a:xfrm flipH="1" flipV="1">
            <a:off x="5327395" y="3426286"/>
            <a:ext cx="1" cy="1197864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" name="Straight Arrow Connector 152"/>
          <p:cNvCxnSpPr/>
          <p:nvPr/>
        </p:nvCxnSpPr>
        <p:spPr bwMode="auto">
          <a:xfrm flipH="1">
            <a:off x="5328944" y="4861560"/>
            <a:ext cx="1" cy="1197864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4" name="Straight Connector 153"/>
          <p:cNvCxnSpPr/>
          <p:nvPr/>
        </p:nvCxnSpPr>
        <p:spPr bwMode="auto">
          <a:xfrm flipV="1">
            <a:off x="8348473" y="3080860"/>
            <a:ext cx="0" cy="283464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" name="Straight Connector 154"/>
          <p:cNvCxnSpPr/>
          <p:nvPr/>
        </p:nvCxnSpPr>
        <p:spPr bwMode="auto">
          <a:xfrm flipV="1">
            <a:off x="6400800" y="3080860"/>
            <a:ext cx="0" cy="283464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" name="Straight Connector 155"/>
          <p:cNvCxnSpPr/>
          <p:nvPr/>
        </p:nvCxnSpPr>
        <p:spPr bwMode="auto">
          <a:xfrm>
            <a:off x="8383040" y="3423238"/>
            <a:ext cx="292608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7" name="Straight Connector 156"/>
          <p:cNvCxnSpPr/>
          <p:nvPr/>
        </p:nvCxnSpPr>
        <p:spPr bwMode="auto">
          <a:xfrm>
            <a:off x="8383040" y="6071616"/>
            <a:ext cx="292608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8" name="Picture 15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6959" y="3108292"/>
            <a:ext cx="335355" cy="2129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4511" y="4634793"/>
            <a:ext cx="335371" cy="228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6311" y="4634793"/>
            <a:ext cx="335371" cy="228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6711" y="4634793"/>
            <a:ext cx="335371" cy="228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0" name="Straight Arrow Connector 159"/>
          <p:cNvCxnSpPr/>
          <p:nvPr/>
        </p:nvCxnSpPr>
        <p:spPr bwMode="auto">
          <a:xfrm>
            <a:off x="7604427" y="3222592"/>
            <a:ext cx="731520" cy="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Straight Arrow Connector 160"/>
          <p:cNvCxnSpPr/>
          <p:nvPr/>
        </p:nvCxnSpPr>
        <p:spPr bwMode="auto">
          <a:xfrm flipH="1">
            <a:off x="6413326" y="3222592"/>
            <a:ext cx="731520" cy="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Straight Arrow Connector 161"/>
          <p:cNvCxnSpPr/>
          <p:nvPr/>
        </p:nvCxnSpPr>
        <p:spPr bwMode="auto">
          <a:xfrm flipH="1" flipV="1">
            <a:off x="8527795" y="3426286"/>
            <a:ext cx="1" cy="1197864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Arrow Connector 162"/>
          <p:cNvCxnSpPr/>
          <p:nvPr/>
        </p:nvCxnSpPr>
        <p:spPr bwMode="auto">
          <a:xfrm flipH="1">
            <a:off x="8529344" y="4861560"/>
            <a:ext cx="1" cy="1197864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8" name="Picture 8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06" y="855239"/>
            <a:ext cx="8767103" cy="3401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" name="Picture 8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06" y="1703533"/>
            <a:ext cx="8806893" cy="3594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0" name="Picture 8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90" y="460335"/>
            <a:ext cx="1644049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997" y="1264596"/>
            <a:ext cx="8786070" cy="359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8" name="Picture 9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06" y="2134636"/>
            <a:ext cx="8617534" cy="340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1" name="Picture 100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06" y="2535940"/>
            <a:ext cx="8768000" cy="2834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5" name="Picture 114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0" y="740083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829" y="435617"/>
            <a:ext cx="6688665" cy="3775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7" name="Picture 116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42091"/>
            <a:ext cx="2990976" cy="2127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8" name="Picture 117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256684"/>
            <a:ext cx="2056872" cy="1893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459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838200" y="2413348"/>
            <a:ext cx="4114800" cy="3733800"/>
            <a:chOff x="1788984" y="2895600"/>
            <a:chExt cx="4114800" cy="373380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1788984" y="4724400"/>
              <a:ext cx="4114800" cy="1905000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 bwMode="auto">
            <a:xfrm>
              <a:off x="2020824" y="3218688"/>
              <a:ext cx="2816352" cy="1517904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>
              <a:endCxn id="47" idx="0"/>
            </p:cNvCxnSpPr>
            <p:nvPr/>
          </p:nvCxnSpPr>
          <p:spPr bwMode="auto">
            <a:xfrm>
              <a:off x="4823414" y="4724400"/>
              <a:ext cx="777240" cy="12192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 flipH="1">
              <a:off x="2031446" y="3247229"/>
              <a:ext cx="0" cy="147717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Oval 39"/>
            <p:cNvSpPr>
              <a:spLocks noChangeAspect="1"/>
            </p:cNvSpPr>
            <p:nvPr/>
          </p:nvSpPr>
          <p:spPr bwMode="auto">
            <a:xfrm>
              <a:off x="2004014" y="3200400"/>
              <a:ext cx="54864" cy="54864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 flipH="1">
              <a:off x="5612846" y="4724400"/>
              <a:ext cx="0" cy="121615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Oval 46"/>
            <p:cNvSpPr>
              <a:spLocks noChangeAspect="1"/>
            </p:cNvSpPr>
            <p:nvPr/>
          </p:nvSpPr>
          <p:spPr bwMode="auto">
            <a:xfrm>
              <a:off x="5585414" y="5943600"/>
              <a:ext cx="54864" cy="54864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904498" y="28956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P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69809" y="4393504"/>
              <a:ext cx="4491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Q</a:t>
              </a:r>
              <a:r>
                <a:rPr lang="en-US" i="1" baseline="-25000" dirty="0" smtClean="0">
                  <a:solidFill>
                    <a:srgbClr val="FF0000"/>
                  </a:solidFill>
                </a:rPr>
                <a:t>0</a:t>
              </a:r>
              <a:endParaRPr lang="en-US" i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547836" y="587906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R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261178" y="5219178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FF0000"/>
                  </a:solidFill>
                  <a:latin typeface="Symbol" pitchFamily="18" charset="2"/>
                </a:rPr>
                <a:t>f</a:t>
              </a:r>
              <a:r>
                <a:rPr lang="en-US" sz="2000" i="1" baseline="-25000" dirty="0" smtClean="0">
                  <a:solidFill>
                    <a:srgbClr val="FF0000"/>
                  </a:solidFill>
                  <a:latin typeface="Symbol" pitchFamily="18" charset="2"/>
                </a:rPr>
                <a:t>0</a:t>
              </a:r>
              <a:endParaRPr lang="en-US" sz="2000" i="1" baseline="-25000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1679180">
              <a:off x="3012256" y="3611911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4</a:t>
              </a:r>
              <a:r>
                <a:rPr lang="en-US" i="1" dirty="0" smtClean="0">
                  <a:solidFill>
                    <a:srgbClr val="FF0000"/>
                  </a:solidFill>
                </a:rPr>
                <a:t> mph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3280765">
              <a:off x="4675827" y="5199498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3</a:t>
              </a:r>
              <a:r>
                <a:rPr lang="en-US" i="1" dirty="0" smtClean="0">
                  <a:solidFill>
                    <a:srgbClr val="FF0000"/>
                  </a:solidFill>
                </a:rPr>
                <a:t> mph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6223348"/>
            <a:ext cx="6592892" cy="2943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1922" y="6552897"/>
            <a:ext cx="6917908" cy="2479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4757" y="429609"/>
            <a:ext cx="6668057" cy="3400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633" y="923343"/>
            <a:ext cx="8027436" cy="3207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029" y="1620357"/>
            <a:ext cx="8273174" cy="3592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7487" y="3410803"/>
            <a:ext cx="3720313" cy="2833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7330" y="3800613"/>
            <a:ext cx="2246922" cy="302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029" y="1986490"/>
            <a:ext cx="7819718" cy="3592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633" y="1275603"/>
            <a:ext cx="8331343" cy="3207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1777" y="2381581"/>
            <a:ext cx="4909455" cy="906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9" y="454661"/>
            <a:ext cx="1644050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0" y="758417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33995"/>
            <a:ext cx="2990976" cy="2127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7" y="248588"/>
            <a:ext cx="2056872" cy="1893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TextBox 38"/>
          <p:cNvSpPr txBox="1">
            <a:spLocks noChangeAspect="1"/>
          </p:cNvSpPr>
          <p:nvPr/>
        </p:nvSpPr>
        <p:spPr>
          <a:xfrm>
            <a:off x="984024" y="2734969"/>
            <a:ext cx="402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sz="2000" i="1" baseline="-25000" dirty="0" smtClean="0">
                <a:solidFill>
                  <a:srgbClr val="FF0000"/>
                </a:solidFill>
                <a:latin typeface="Symbol" pitchFamily="18" charset="2"/>
              </a:rPr>
              <a:t>0</a:t>
            </a:r>
            <a:endParaRPr lang="en-US" sz="2000" i="1" baseline="-25000" dirty="0">
              <a:solidFill>
                <a:srgbClr val="FF0000"/>
              </a:solidFill>
              <a:latin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197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61226&quot;&gt;&lt;property id=&quot;20148&quot; value=&quot;5&quot;/&gt;&lt;property id=&quot;20300&quot; value=&quot;Slide 8&quot;/&gt;&lt;property id=&quot;20307&quot; value=&quot;597&quot;/&gt;&lt;/object&gt;&lt;object type=&quot;3&quot; unique_id=&quot;64571&quot;&gt;&lt;property id=&quot;20148&quot; value=&quot;5&quot;/&gt;&lt;property id=&quot;20300&quot; value=&quot;Slide 5&quot;/&gt;&lt;property id=&quot;20307&quot; value=&quot;635&quot;/&gt;&lt;/object&gt;&lt;object type=&quot;3&quot; unique_id=&quot;64600&quot;&gt;&lt;property id=&quot;20148&quot; value=&quot;5&quot;/&gt;&lt;property id=&quot;20300&quot; value=&quot;Slide 2&quot;/&gt;&lt;property id=&quot;20307&quot; value=&quot;637&quot;/&gt;&lt;/object&gt;&lt;object type=&quot;3&quot; unique_id=&quot;64835&quot;&gt;&lt;property id=&quot;20148&quot; value=&quot;5&quot;/&gt;&lt;property id=&quot;20300&quot; value=&quot;Slide 4&quot;/&gt;&lt;property id=&quot;20307&quot; value=&quot;639&quot;/&gt;&lt;/object&gt;&lt;object type=&quot;3&quot; unique_id=&quot;64901&quot;&gt;&lt;property id=&quot;20148&quot; value=&quot;5&quot;/&gt;&lt;property id=&quot;20300&quot; value=&quot;Slide 6&quot;/&gt;&lt;property id=&quot;20307&quot; value=&quot;640&quot;/&gt;&lt;/object&gt;&lt;object type=&quot;3&quot; unique_id=&quot;104856&quot;&gt;&lt;property id=&quot;20148&quot; value=&quot;5&quot;/&gt;&lt;property id=&quot;20300&quot; value=&quot;Slide 7&quot;/&gt;&lt;property id=&quot;20307&quot; value=&quot;641&quot;/&gt;&lt;/object&gt;&lt;object type=&quot;3&quot; unique_id=&quot;105011&quot;&gt;&lt;property id=&quot;20148&quot; value=&quot;5&quot;/&gt;&lt;property id=&quot;20300&quot; value=&quot;Slide 3&quot;/&gt;&lt;property id=&quot;20307&quot; value=&quot;644&quot;/&gt;&lt;/object&gt;&lt;object type=&quot;3&quot; unique_id=&quot;105012&quot;&gt;&lt;property id=&quot;20148&quot; value=&quot;5&quot;/&gt;&lt;property id=&quot;20300&quot; value=&quot;Slide 9&quot;/&gt;&lt;property id=&quot;20307&quot; value=&quot;642&quot;/&gt;&lt;/object&gt;&lt;object type=&quot;3&quot; unique_id=&quot;105013&quot;&gt;&lt;property id=&quot;20148&quot; value=&quot;5&quot;/&gt;&lt;property id=&quot;20300&quot; value=&quot;Slide 10&quot;/&gt;&lt;property id=&quot;20307&quot; value=&quot;643&quot;/&gt;&lt;/object&gt;&lt;object type=&quot;3&quot; unique_id=&quot;105014&quot;&gt;&lt;property id=&quot;20148&quot; value=&quot;5&quot;/&gt;&lt;property id=&quot;20300&quot; value=&quot;Slide 11&quot;/&gt;&lt;property id=&quot;20307&quot; value=&quot;645&quot;/&gt;&lt;/object&gt;&lt;object type=&quot;3&quot; unique_id=&quot;105015&quot;&gt;&lt;property id=&quot;20148&quot; value=&quot;5&quot;/&gt;&lt;property id=&quot;20300&quot; value=&quot;Slide 12&quot;/&gt;&lt;property id=&quot;20307&quot; value=&quot;646&quot;/&gt;&lt;/object&gt;&lt;object type=&quot;3&quot; unique_id=&quot;105339&quot;&gt;&lt;property id=&quot;20148&quot; value=&quot;5&quot;/&gt;&lt;property id=&quot;20300&quot; value=&quot;Slide 13&quot;/&gt;&lt;property id=&quot;20307&quot; value=&quot;647&quot;/&gt;&lt;/object&gt;&lt;object type=&quot;3&quot; unique_id=&quot;105357&quot;&gt;&lt;property id=&quot;20148&quot; value=&quot;5&quot;/&gt;&lt;property id=&quot;20300&quot; value=&quot;Slide 14&quot;/&gt;&lt;property id=&quot;20307&quot; value=&quot;648&quot;/&gt;&lt;/object&gt;&lt;object type=&quot;3&quot; unique_id=&quot;105374&quot;&gt;&lt;property id=&quot;20148&quot; value=&quot;5&quot;/&gt;&lt;property id=&quot;20300&quot; value=&quot;Slide 1&quot;/&gt;&lt;property id=&quot;20307&quot; value=&quot;649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4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build two holding pens with 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892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eet of fencing. One is in the shap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600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a square. The shape of the o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627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aximum total area that can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224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nclosed in the two pen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57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x^2+y^2=7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435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an isosceles right triangle. {\color[rgb]{1,0,1}Find}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875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1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61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E$ be the ellip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467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ased on this table, {\color[rgb]{1,0,1}guess} a sol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34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1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59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scribed in $E$ (with sides parallel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4080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radius and height of a 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860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ircular cone inscribed in 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14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ose volume is maxim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1961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axes of $E$) whose area is maxim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3960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1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18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1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181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1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18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9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9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$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9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aper, we mark a {\color[rgb]{0,.8,0}green}-dashed square in ea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79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ut these squares, we fold along the {\color{red}red}-dash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606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1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04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rner, each one of side length ${\color[rgb]{0,.8,0}s}$. After cutting&#10;\end{document}&#10;r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379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nes as shown, creating an open-topped bo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233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the maximum volume of such a box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284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exact solution by finding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2861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an $(11\hbox{ cm})\times(15\hbox{ cm})$ shee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3516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PTIONAL PROBLEM,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942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T ASSIGN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53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 You may {\color[rgb]{0,.8,0}assume} that&#10;{\color[rgb]{0,.8,0}$\exists$a unique} $Q_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3267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minimizes the travel time from $P$ to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7"/>
  <p:tag name="PICTUREFILESIZE" val="2997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 must travel from point $P$ on l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538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o point $R$ in the water. My land speed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4539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point $Q_0$ so as to minimize travel tim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123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 This 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20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critical numbe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39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nell's La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021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fine} $\theta_0$ and $\phi_0$ as shown in the&#10;pictu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125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$ mph. My water speed is $3$ mph. I choo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1"/>
  <p:tag name="PICTUREFILESIZE" val="4587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nd show} that&#10;$\displaystyle{\frac{\sin\theta_0}{\sin\phi_0}=\frac{4}{3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3842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1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01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PTIONAL PROBLEM,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942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T ASSIGN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53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mong all pairs of numbers $x,y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3818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examine the following ta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366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89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aximum of all the valu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82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y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44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pair whose product $xy$ is maximiz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4439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ch that} $2x-y=14$,&#10;{\color[rgb]{1,0,1}find} the pai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3159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ose product $xy$ is minimiz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3579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ubject to $r^4+s^4=8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418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14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9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3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top of the object in the diagra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798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Maximize} $u^3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374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ubject to $3u+4v=8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2290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32$ meters. {\color[rgb]{1,0,1}Find}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2000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mensions $x$ and $y$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909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aximize the area enclos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037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a semicircle. The to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708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erimeter of the object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984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Minimize} $r+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203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9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mong all pairs of numbers $x,y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3818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WARNING: Be sure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83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minimize, not maximiz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68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x(16-2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914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7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wish for the total leng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338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the fencing (includ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932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oth the perimeter and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2025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yards. {\color[rgb]{1,0,1}Find} the max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989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plan to build a fenced area with s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054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ens for livestock, as sh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209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terior fencing) to be 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306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matrix{&#10;1&amp;&amp;14&amp;\quad&amp;14\cr&#10;2&amp;&amp;12&amp;\quad&amp;24\cr&#10;3&amp;&amp;10&amp;\quad&amp;30\cr&#10;4&amp;&amp;8&amp;\quad&amp;32\cr&#10;5&amp;&amp;6&amp;\quad&amp;30\cr&#10;6&amp;&amp;4&amp;\quad&amp;24\cr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5624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ossible enclosed area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489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ens) to be 100 feet$^2$. Ea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3051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0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plan to build a fenced area with s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054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ens for livestock, as sh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209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wish for the total 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007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ossible cost of the fenc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15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ot of fencing costs o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798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llar. {\color[rgb]{1,0,1}Find} the min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80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6\!-\!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88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nclosed (including all s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87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point $(9,8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872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minimizing $(x-9)^2+(y-8)^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3636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point $P$ on $L$ closest to $(9,8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4058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3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quation of the line $N$ that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286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(16\!-\!2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1198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$L$ and $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21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add in} $(9,8)$, $P$, $Q$ and $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704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L$ be the line $2x+y=-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619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ubject to $2x+y=-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2216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erpendicular to $L$ and passes throug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2908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L$, and 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600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point $Q$ that is on the interse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1"/>
  <p:tag name="PICTUREFILESIZE" val="327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ch that} $2x+y=16$, we see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824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have $650$ meters$^2$ of material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4433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6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ich to build an open-topped cylindric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9"/>
  <p:tag name="PICTUREFILESIZE" val="3122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ntainer. {\color[rgb]{1,0,1}Find} the radius and he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63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maximizes the volume enclos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659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dimensions of a rectang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746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S$ be a sphere of radius $1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3014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10-1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8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20272</TotalTime>
  <Words>21</Words>
  <Application>Microsoft Office PowerPoint</Application>
  <PresentationFormat>On-screen Show (4:3)</PresentationFormat>
  <Paragraphs>19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2041</cp:revision>
  <dcterms:created xsi:type="dcterms:W3CDTF">2008-09-20T13:47:00Z</dcterms:created>
  <dcterms:modified xsi:type="dcterms:W3CDTF">2013-07-28T23:35:56Z</dcterms:modified>
</cp:coreProperties>
</file>