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70" r:id="rId2"/>
    <p:sldId id="671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00FF"/>
    <a:srgbClr val="00CC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D2F7D8AA-5088-4E98-9BED-855B52B2C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24436-132B-4F65-8443-A11D06D43468}" type="slidenum">
              <a:rPr lang="en-US"/>
              <a:pPr/>
              <a:t>1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ABF5-DA63-49FC-AFBE-2CF27B6F6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BFEF-1220-428F-AE8E-18400FF0C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0BC8-0FC2-4583-AA1C-E35B09BA4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B727-8D38-47E7-8331-8FB6B9EAA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A4B3F-1FE5-48DE-A866-E55E91E27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1FBD-E03B-4E39-A3BF-1D3601165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C8E3-E82D-4DB2-BAD4-BC2204F55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5812-4CEB-487D-A352-83484D3CE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3AE07-E5FD-42F4-A596-9DFE8A25C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C42A-C913-4F59-8175-CA4669466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5AC7-87E1-4F0B-8A0A-D3423D492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484113-CBC7-4117-8876-1153C0A9A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2.png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1311-E7A4-4961-BA96-F0FD5BDA2638}" type="slidenum">
              <a:rPr lang="en-US"/>
              <a:pPr/>
              <a:t>1</a:t>
            </a:fld>
            <a:endParaRPr lang="en-US"/>
          </a:p>
        </p:txBody>
      </p:sp>
      <p:sp>
        <p:nvSpPr>
          <p:cNvPr id="16906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2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Indefinite integration</a:t>
            </a:r>
            <a:endParaRPr lang="en-US" sz="2400" dirty="0"/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421" y="4033241"/>
            <a:ext cx="5253956" cy="9446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4" y="4391803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7265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5460304"/>
            <a:ext cx="7087663" cy="7563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2568558"/>
            <a:ext cx="4932532" cy="10012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1295400"/>
            <a:ext cx="6556539" cy="7562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63674"/>
            <a:ext cx="4819406" cy="7563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3" y="26247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0" y="14942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7" y="2927454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1" y="5682029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4630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030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237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67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22&quot;/&gt;&lt;property id=&quot;20307&quot; value=&quot;597&quot;/&gt;&lt;/object&gt;&lt;object type=&quot;3&quot; unique_id=&quot;105801&quot;&gt;&lt;property id=&quot;20148&quot; value=&quot;5&quot;/&gt;&lt;property id=&quot;20300&quot; value=&quot;Slide 2&quot;/&gt;&lt;property id=&quot;20307&quot; value=&quot;648&quot;/&gt;&lt;/object&gt;&lt;object type=&quot;3&quot; unique_id=&quot;105802&quot;&gt;&lt;property id=&quot;20148&quot; value=&quot;5&quot;/&gt;&lt;property id=&quot;20300&quot; value=&quot;Slide 3&quot;/&gt;&lt;property id=&quot;20307&quot; value=&quot;650&quot;/&gt;&lt;/object&gt;&lt;object type=&quot;3&quot; unique_id=&quot;105803&quot;&gt;&lt;property id=&quot;20148&quot; value=&quot;5&quot;/&gt;&lt;property id=&quot;20300&quot; value=&quot;Slide 4&quot;/&gt;&lt;property id=&quot;20307&quot; value=&quot;649&quot;/&gt;&lt;/object&gt;&lt;object type=&quot;3&quot; unique_id=&quot;105804&quot;&gt;&lt;property id=&quot;20148&quot; value=&quot;5&quot;/&gt;&lt;property id=&quot;20300&quot; value=&quot;Slide 5&quot;/&gt;&lt;property id=&quot;20307&quot; value=&quot;651&quot;/&gt;&lt;/object&gt;&lt;object type=&quot;3&quot; unique_id=&quot;105827&quot;&gt;&lt;property id=&quot;20148&quot; value=&quot;5&quot;/&gt;&lt;property id=&quot;20300&quot; value=&quot;Slide 6&quot;/&gt;&lt;property id=&quot;20307&quot; value=&quot;653&quot;/&gt;&lt;/object&gt;&lt;object type=&quot;3&quot; unique_id=&quot;105888&quot;&gt;&lt;property id=&quot;20148&quot; value=&quot;5&quot;/&gt;&lt;property id=&quot;20300&quot; value=&quot;Slide 7&quot;/&gt;&lt;property id=&quot;20307&quot; value=&quot;654&quot;/&gt;&lt;/object&gt;&lt;object type=&quot;3&quot; unique_id=&quot;105889&quot;&gt;&lt;property id=&quot;20148&quot; value=&quot;5&quot;/&gt;&lt;property id=&quot;20300&quot; value=&quot;Slide 8&quot;/&gt;&lt;property id=&quot;20307&quot; value=&quot;655&quot;/&gt;&lt;/object&gt;&lt;object type=&quot;3&quot; unique_id=&quot;105918&quot;&gt;&lt;property id=&quot;20148&quot; value=&quot;5&quot;/&gt;&lt;property id=&quot;20300&quot; value=&quot;Slide 9&quot;/&gt;&lt;property id=&quot;20307&quot; value=&quot;656&quot;/&gt;&lt;/object&gt;&lt;object type=&quot;3&quot; unique_id=&quot;105919&quot;&gt;&lt;property id=&quot;20148&quot; value=&quot;5&quot;/&gt;&lt;property id=&quot;20300&quot; value=&quot;Slide 10&quot;/&gt;&lt;property id=&quot;20307&quot; value=&quot;657&quot;/&gt;&lt;/object&gt;&lt;object type=&quot;3&quot; unique_id=&quot;106032&quot;&gt;&lt;property id=&quot;20148&quot; value=&quot;5&quot;/&gt;&lt;property id=&quot;20300&quot; value=&quot;Slide 11&quot;/&gt;&lt;property id=&quot;20307&quot; value=&quot;658&quot;/&gt;&lt;/object&gt;&lt;object type=&quot;3&quot; unique_id=&quot;106033&quot;&gt;&lt;property id=&quot;20148&quot; value=&quot;5&quot;/&gt;&lt;property id=&quot;20300&quot; value=&quot;Slide 12&quot;/&gt;&lt;property id=&quot;20307&quot; value=&quot;659&quot;/&gt;&lt;/object&gt;&lt;object type=&quot;3&quot; unique_id=&quot;106034&quot;&gt;&lt;property id=&quot;20148&quot; value=&quot;5&quot;/&gt;&lt;property id=&quot;20300&quot; value=&quot;Slide 13&quot;/&gt;&lt;property id=&quot;20307&quot; value=&quot;660&quot;/&gt;&lt;/object&gt;&lt;object type=&quot;3&quot; unique_id=&quot;106035&quot;&gt;&lt;property id=&quot;20148&quot; value=&quot;5&quot;/&gt;&lt;property id=&quot;20300&quot; value=&quot;Slide 23&quot;/&gt;&lt;property id=&quot;20307&quot; value=&quot;661&quot;/&gt;&lt;/object&gt;&lt;object type=&quot;3&quot; unique_id=&quot;106216&quot;&gt;&lt;property id=&quot;20148&quot; value=&quot;5&quot;/&gt;&lt;property id=&quot;20300&quot; value=&quot;Slide 24&quot;/&gt;&lt;property id=&quot;20307&quot; value=&quot;662&quot;/&gt;&lt;/object&gt;&lt;object type=&quot;3&quot; unique_id=&quot;106217&quot;&gt;&lt;property id=&quot;20148&quot; value=&quot;5&quot;/&gt;&lt;property id=&quot;20300&quot; value=&quot;Slide 25&quot;/&gt;&lt;property id=&quot;20307&quot; value=&quot;663&quot;/&gt;&lt;/object&gt;&lt;object type=&quot;3&quot; unique_id=&quot;106218&quot;&gt;&lt;property id=&quot;20148&quot; value=&quot;5&quot;/&gt;&lt;property id=&quot;20300&quot; value=&quot;Slide 26&quot;/&gt;&lt;property id=&quot;20307&quot; value=&quot;664&quot;/&gt;&lt;/object&gt;&lt;object type=&quot;3&quot; unique_id=&quot;106219&quot;&gt;&lt;property id=&quot;20148&quot; value=&quot;5&quot;/&gt;&lt;property id=&quot;20300&quot; value=&quot;Slide 27&quot;/&gt;&lt;property id=&quot;20307&quot; value=&quot;665&quot;/&gt;&lt;/object&gt;&lt;object type=&quot;3&quot; unique_id=&quot;106220&quot;&gt;&lt;property id=&quot;20148&quot; value=&quot;5&quot;/&gt;&lt;property id=&quot;20300&quot; value=&quot;Slide 28&quot;/&gt;&lt;property id=&quot;20307&quot; value=&quot;666&quot;/&gt;&lt;/object&gt;&lt;object type=&quot;3&quot; unique_id=&quot;106221&quot;&gt;&lt;property id=&quot;20148&quot; value=&quot;5&quot;/&gt;&lt;property id=&quot;20300&quot; value=&quot;Slide 29&quot;/&gt;&lt;property id=&quot;20307&quot; value=&quot;667&quot;/&gt;&lt;/object&gt;&lt;object type=&quot;3&quot; unique_id=&quot;106222&quot;&gt;&lt;property id=&quot;20148&quot; value=&quot;5&quot;/&gt;&lt;property id=&quot;20300&quot; value=&quot;Slide 30&quot;/&gt;&lt;property id=&quot;20307&quot; value=&quot;668&quot;/&gt;&lt;/object&gt;&lt;object type=&quot;3&quot; unique_id=&quot;106493&quot;&gt;&lt;property id=&quot;20148&quot; value=&quot;5&quot;/&gt;&lt;property id=&quot;20300&quot; value=&quot;Slide 14&quot;/&gt;&lt;property id=&quot;20307&quot; value=&quot;669&quot;/&gt;&lt;/object&gt;&lt;object type=&quot;3&quot; unique_id=&quot;106519&quot;&gt;&lt;property id=&quot;20148&quot; value=&quot;5&quot;/&gt;&lt;property id=&quot;20300&quot; value=&quot;Slide 1&quot;/&gt;&lt;property id=&quot;20307&quot; value=&quot;670&quot;/&gt;&lt;/object&gt;&lt;object type=&quot;3&quot; unique_id=&quot;142516&quot;&gt;&lt;property id=&quot;20148&quot; value=&quot;5&quot;/&gt;&lt;property id=&quot;20300&quot; value=&quot;Slide 15&quot;/&gt;&lt;property id=&quot;20307&quot; value=&quot;671&quot;/&gt;&lt;/object&gt;&lt;object type=&quot;3&quot; unique_id=&quot;142517&quot;&gt;&lt;property id=&quot;20148&quot; value=&quot;5&quot;/&gt;&lt;property id=&quot;20300&quot; value=&quot;Slide 16&quot;/&gt;&lt;property id=&quot;20307&quot; value=&quot;672&quot;/&gt;&lt;/object&gt;&lt;object type=&quot;3&quot; unique_id=&quot;142518&quot;&gt;&lt;property id=&quot;20148&quot; value=&quot;5&quot;/&gt;&lt;property id=&quot;20300&quot; value=&quot;Slide 17&quot;/&gt;&lt;property id=&quot;20307&quot; value=&quot;673&quot;/&gt;&lt;/object&gt;&lt;object type=&quot;3&quot; unique_id=&quot;142519&quot;&gt;&lt;property id=&quot;20148&quot; value=&quot;5&quot;/&gt;&lt;property id=&quot;20300&quot; value=&quot;Slide 18&quot;/&gt;&lt;property id=&quot;20307&quot; value=&quot;674&quot;/&gt;&lt;/object&gt;&lt;object type=&quot;3&quot; unique_id=&quot;142520&quot;&gt;&lt;property id=&quot;20148&quot; value=&quot;5&quot;/&gt;&lt;property id=&quot;20300&quot; value=&quot;Slide 19&quot;/&gt;&lt;property id=&quot;20307&quot; value=&quot;675&quot;/&gt;&lt;/object&gt;&lt;object type=&quot;3&quot; unique_id=&quot;142521&quot;&gt;&lt;property id=&quot;20148&quot; value=&quot;5&quot;/&gt;&lt;property id=&quot;20300&quot; value=&quot;Slide 20&quot;/&gt;&lt;property id=&quot;20307&quot; value=&quot;676&quot;/&gt;&lt;/object&gt;&lt;object type=&quot;3&quot; unique_id=&quot;142522&quot;&gt;&lt;property id=&quot;20148&quot; value=&quot;5&quot;/&gt;&lt;property id=&quot;20300&quot; value=&quot;Slide 21&quot;/&gt;&lt;property id=&quot;20307&quot; value=&quot;67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8-\sqrt[6]{x}\right)\left(5-\sqrt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449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4-\sqrt[3]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325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3-x^2+2x^4}{1+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376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\csc x\cot x+2\cs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5"/>
  <p:tag name="PICTUREFILESIZE" val="460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3x^8+2\sqrt[3]{x}}{\sqrt{x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3846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16863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1990</cp:revision>
  <dcterms:created xsi:type="dcterms:W3CDTF">2008-09-20T13:47:00Z</dcterms:created>
  <dcterms:modified xsi:type="dcterms:W3CDTF">2013-09-15T23:53:06Z</dcterms:modified>
</cp:coreProperties>
</file>