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41" r:id="rId2"/>
    <p:sldId id="750" r:id="rId3"/>
    <p:sldId id="740" r:id="rId4"/>
    <p:sldId id="742" r:id="rId5"/>
    <p:sldId id="751" r:id="rId6"/>
    <p:sldId id="752" r:id="rId7"/>
    <p:sldId id="753" r:id="rId8"/>
    <p:sldId id="754" r:id="rId9"/>
    <p:sldId id="755" r:id="rId10"/>
    <p:sldId id="756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8110" autoAdjust="0"/>
  </p:normalViewPr>
  <p:slideViewPr>
    <p:cSldViewPr>
      <p:cViewPr varScale="1">
        <p:scale>
          <a:sx n="76" d="100"/>
          <a:sy n="76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6D93C9E7-7C51-41F4-89DF-9ED6EA9926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06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C4C61-1DA2-4812-8D44-24673E574AD1}" type="slidenum">
              <a:rPr lang="en-US"/>
              <a:pPr/>
              <a:t>1</a:t>
            </a:fld>
            <a:endParaRPr lang="en-US"/>
          </a:p>
        </p:txBody>
      </p:sp>
      <p:sp>
        <p:nvSpPr>
          <p:cNvPr id="182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D09B-B88C-48D3-ACAF-061527C6B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8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5AA8E-CB00-4AC0-AD6F-77D8FA3A4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7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AA05A-70D4-4EA6-AE63-14F2FDC48D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8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85C05-EFC4-4602-8F6C-067A3E4DE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2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62DF5-EC4F-40B2-8A49-9109EF5A9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6993-1AF1-49E0-BC78-D820BAAEA4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9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3F895-7463-4F82-9B0E-FCE7A930B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6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AFFE0-6EA3-489A-85B3-55EEAC8CE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5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0DECF-E734-46AC-B75E-1017DC563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7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EB530-00A0-4D8A-9674-667AADD6F0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3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3C2E0-DF20-4DF2-A141-B3958B3DF2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6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87FABEE-2DD1-4768-9EF9-9CA1A63F2D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image" Target="../media/image106.png"/><Relationship Id="rId39" Type="http://schemas.openxmlformats.org/officeDocument/2006/relationships/image" Target="../media/image117.png"/><Relationship Id="rId3" Type="http://schemas.openxmlformats.org/officeDocument/2006/relationships/tags" Target="../tags/tag149.xml"/><Relationship Id="rId21" Type="http://schemas.openxmlformats.org/officeDocument/2006/relationships/tags" Target="../tags/tag167.xml"/><Relationship Id="rId34" Type="http://schemas.openxmlformats.org/officeDocument/2006/relationships/image" Target="../media/image112.png"/><Relationship Id="rId42" Type="http://schemas.openxmlformats.org/officeDocument/2006/relationships/image" Target="../media/image17.png"/><Relationship Id="rId47" Type="http://schemas.openxmlformats.org/officeDocument/2006/relationships/image" Target="../media/image121.pn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11.png"/><Relationship Id="rId38" Type="http://schemas.openxmlformats.org/officeDocument/2006/relationships/image" Target="../media/image116.png"/><Relationship Id="rId46" Type="http://schemas.openxmlformats.org/officeDocument/2006/relationships/image" Target="../media/image120.png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tags" Target="../tags/tag166.xml"/><Relationship Id="rId29" Type="http://schemas.openxmlformats.org/officeDocument/2006/relationships/image" Target="../media/image95.png"/><Relationship Id="rId41" Type="http://schemas.openxmlformats.org/officeDocument/2006/relationships/image" Target="../media/image1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tags" Target="../tags/tag170.xml"/><Relationship Id="rId32" Type="http://schemas.openxmlformats.org/officeDocument/2006/relationships/image" Target="../media/image110.png"/><Relationship Id="rId37" Type="http://schemas.openxmlformats.org/officeDocument/2006/relationships/image" Target="../media/image115.png"/><Relationship Id="rId40" Type="http://schemas.openxmlformats.org/officeDocument/2006/relationships/image" Target="../media/image118.png"/><Relationship Id="rId45" Type="http://schemas.openxmlformats.org/officeDocument/2006/relationships/image" Target="../media/image119.pn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28" Type="http://schemas.openxmlformats.org/officeDocument/2006/relationships/image" Target="../media/image108.png"/><Relationship Id="rId36" Type="http://schemas.openxmlformats.org/officeDocument/2006/relationships/image" Target="../media/image114.png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31" Type="http://schemas.openxmlformats.org/officeDocument/2006/relationships/image" Target="../media/image109.png"/><Relationship Id="rId44" Type="http://schemas.openxmlformats.org/officeDocument/2006/relationships/image" Target="../media/image16.pn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tags" Target="../tags/tag168.xml"/><Relationship Id="rId27" Type="http://schemas.openxmlformats.org/officeDocument/2006/relationships/image" Target="../media/image107.png"/><Relationship Id="rId30" Type="http://schemas.openxmlformats.org/officeDocument/2006/relationships/image" Target="../media/image96.png"/><Relationship Id="rId35" Type="http://schemas.openxmlformats.org/officeDocument/2006/relationships/image" Target="../media/image113.png"/><Relationship Id="rId43" Type="http://schemas.openxmlformats.org/officeDocument/2006/relationships/image" Target="../media/image19.png"/><Relationship Id="rId48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3.png"/><Relationship Id="rId39" Type="http://schemas.openxmlformats.org/officeDocument/2006/relationships/image" Target="../media/image15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11.png"/><Relationship Id="rId42" Type="http://schemas.openxmlformats.org/officeDocument/2006/relationships/image" Target="../media/image18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2.png"/><Relationship Id="rId33" Type="http://schemas.openxmlformats.org/officeDocument/2006/relationships/image" Target="../media/image10.png"/><Relationship Id="rId38" Type="http://schemas.openxmlformats.org/officeDocument/2006/relationships/image" Target="../media/image14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6.png"/><Relationship Id="rId41" Type="http://schemas.openxmlformats.org/officeDocument/2006/relationships/image" Target="../media/image17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9.png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45" Type="http://schemas.openxmlformats.org/officeDocument/2006/relationships/image" Target="../media/image21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5.png"/><Relationship Id="rId36" Type="http://schemas.openxmlformats.org/officeDocument/2006/relationships/image" Target="../media/image1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8.png"/><Relationship Id="rId44" Type="http://schemas.openxmlformats.org/officeDocument/2006/relationships/image" Target="../media/image20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Relationship Id="rId35" Type="http://schemas.openxmlformats.org/officeDocument/2006/relationships/image" Target="../media/image12.png"/><Relationship Id="rId4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29.xml"/><Relationship Id="rId21" Type="http://schemas.openxmlformats.org/officeDocument/2006/relationships/image" Target="../media/image27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23.png"/><Relationship Id="rId25" Type="http://schemas.openxmlformats.org/officeDocument/2006/relationships/image" Target="../media/image1.png"/><Relationship Id="rId2" Type="http://schemas.openxmlformats.org/officeDocument/2006/relationships/tags" Target="../tags/tag28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30.png"/><Relationship Id="rId5" Type="http://schemas.openxmlformats.org/officeDocument/2006/relationships/tags" Target="../tags/tag3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9.png"/><Relationship Id="rId10" Type="http://schemas.openxmlformats.org/officeDocument/2006/relationships/tags" Target="../tags/tag36.xml"/><Relationship Id="rId19" Type="http://schemas.openxmlformats.org/officeDocument/2006/relationships/image" Target="../media/image25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image" Target="../media/image38.png"/><Relationship Id="rId3" Type="http://schemas.openxmlformats.org/officeDocument/2006/relationships/tags" Target="../tags/tag43.xml"/><Relationship Id="rId21" Type="http://schemas.openxmlformats.org/officeDocument/2006/relationships/image" Target="../media/image33.pn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image" Target="../media/image37.png"/><Relationship Id="rId33" Type="http://schemas.openxmlformats.org/officeDocument/2006/relationships/image" Target="../media/image1.png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1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image" Target="../media/image43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46.png"/><Relationship Id="rId18" Type="http://schemas.openxmlformats.org/officeDocument/2006/relationships/image" Target="../media/image50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45.png"/><Relationship Id="rId17" Type="http://schemas.openxmlformats.org/officeDocument/2006/relationships/image" Target="../media/image1.png"/><Relationship Id="rId2" Type="http://schemas.openxmlformats.org/officeDocument/2006/relationships/tags" Target="../tags/tag61.xml"/><Relationship Id="rId16" Type="http://schemas.openxmlformats.org/officeDocument/2006/relationships/image" Target="../media/image49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15" Type="http://schemas.openxmlformats.org/officeDocument/2006/relationships/image" Target="../media/image48.png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image" Target="../media/image56.png"/><Relationship Id="rId3" Type="http://schemas.openxmlformats.org/officeDocument/2006/relationships/tags" Target="../tags/tag72.xml"/><Relationship Id="rId21" Type="http://schemas.openxmlformats.org/officeDocument/2006/relationships/image" Target="../media/image51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image" Target="../media/image55.png"/><Relationship Id="rId33" Type="http://schemas.openxmlformats.org/officeDocument/2006/relationships/image" Target="../media/image62.pn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8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54.png"/><Relationship Id="rId32" Type="http://schemas.openxmlformats.org/officeDocument/2006/relationships/image" Target="../media/image61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image" Target="../media/image53.png"/><Relationship Id="rId28" Type="http://schemas.openxmlformats.org/officeDocument/2006/relationships/image" Target="../media/image1.png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image" Target="../media/image60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image" Target="../media/image63.png"/><Relationship Id="rId26" Type="http://schemas.openxmlformats.org/officeDocument/2006/relationships/image" Target="../media/image70.png"/><Relationship Id="rId3" Type="http://schemas.openxmlformats.org/officeDocument/2006/relationships/tags" Target="../tags/tag91.xml"/><Relationship Id="rId21" Type="http://schemas.openxmlformats.org/officeDocument/2006/relationships/image" Target="../media/image66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9.png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image" Target="../media/image65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68.pn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image" Target="../media/image67.png"/><Relationship Id="rId10" Type="http://schemas.openxmlformats.org/officeDocument/2006/relationships/tags" Target="../tags/tag98.xml"/><Relationship Id="rId19" Type="http://schemas.openxmlformats.org/officeDocument/2006/relationships/image" Target="../media/image64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image" Target="../media/image74.png"/><Relationship Id="rId39" Type="http://schemas.openxmlformats.org/officeDocument/2006/relationships/image" Target="../media/image86.png"/><Relationship Id="rId3" Type="http://schemas.openxmlformats.org/officeDocument/2006/relationships/tags" Target="../tags/tag107.xml"/><Relationship Id="rId21" Type="http://schemas.openxmlformats.org/officeDocument/2006/relationships/tags" Target="../tags/tag125.xml"/><Relationship Id="rId34" Type="http://schemas.openxmlformats.org/officeDocument/2006/relationships/image" Target="../media/image1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38" Type="http://schemas.openxmlformats.org/officeDocument/2006/relationships/image" Target="../media/image85.png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tags" Target="../tags/tag124.xml"/><Relationship Id="rId29" Type="http://schemas.openxmlformats.org/officeDocument/2006/relationships/image" Target="../media/image77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72.png"/><Relationship Id="rId32" Type="http://schemas.openxmlformats.org/officeDocument/2006/relationships/image" Target="../media/image80.png"/><Relationship Id="rId37" Type="http://schemas.openxmlformats.org/officeDocument/2006/relationships/image" Target="../media/image84.png"/><Relationship Id="rId40" Type="http://schemas.openxmlformats.org/officeDocument/2006/relationships/image" Target="../media/image87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36" Type="http://schemas.openxmlformats.org/officeDocument/2006/relationships/image" Target="../media/image83.png"/><Relationship Id="rId10" Type="http://schemas.openxmlformats.org/officeDocument/2006/relationships/tags" Target="../tags/tag114.xml"/><Relationship Id="rId19" Type="http://schemas.openxmlformats.org/officeDocument/2006/relationships/tags" Target="../tags/tag123.xml"/><Relationship Id="rId31" Type="http://schemas.openxmlformats.org/officeDocument/2006/relationships/image" Target="../media/image79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26" Type="http://schemas.openxmlformats.org/officeDocument/2006/relationships/image" Target="../media/image91.png"/><Relationship Id="rId39" Type="http://schemas.openxmlformats.org/officeDocument/2006/relationships/image" Target="../media/image104.png"/><Relationship Id="rId3" Type="http://schemas.openxmlformats.org/officeDocument/2006/relationships/tags" Target="../tags/tag128.xml"/><Relationship Id="rId21" Type="http://schemas.openxmlformats.org/officeDocument/2006/relationships/tags" Target="../tags/tag146.xml"/><Relationship Id="rId34" Type="http://schemas.openxmlformats.org/officeDocument/2006/relationships/image" Target="../media/image99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image" Target="../media/image103.png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tags" Target="../tags/tag145.xml"/><Relationship Id="rId29" Type="http://schemas.openxmlformats.org/officeDocument/2006/relationships/image" Target="../media/image94.png"/><Relationship Id="rId41" Type="http://schemas.openxmlformats.org/officeDocument/2006/relationships/image" Target="../media/image105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image" Target="../media/image89.png"/><Relationship Id="rId32" Type="http://schemas.openxmlformats.org/officeDocument/2006/relationships/image" Target="../media/image97.png"/><Relationship Id="rId37" Type="http://schemas.openxmlformats.org/officeDocument/2006/relationships/image" Target="../media/image102.png"/><Relationship Id="rId40" Type="http://schemas.openxmlformats.org/officeDocument/2006/relationships/image" Target="../media/image1.png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image" Target="../media/image88.png"/><Relationship Id="rId28" Type="http://schemas.openxmlformats.org/officeDocument/2006/relationships/image" Target="../media/image93.png"/><Relationship Id="rId36" Type="http://schemas.openxmlformats.org/officeDocument/2006/relationships/image" Target="../media/image101.png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31" Type="http://schemas.openxmlformats.org/officeDocument/2006/relationships/image" Target="../media/image96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92.png"/><Relationship Id="rId30" Type="http://schemas.openxmlformats.org/officeDocument/2006/relationships/image" Target="../media/image95.png"/><Relationship Id="rId35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5FD-9A59-47DE-940A-A4791768E8CB}" type="slidenum">
              <a:rPr lang="en-US"/>
              <a:pPr/>
              <a:t>1</a:t>
            </a:fld>
            <a:endParaRPr lang="en-US"/>
          </a:p>
        </p:txBody>
      </p:sp>
      <p:sp>
        <p:nvSpPr>
          <p:cNvPr id="18216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1699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The </a:t>
            </a:r>
            <a:r>
              <a:rPr lang="en-US" sz="2400"/>
              <a:t>Fundamental </a:t>
            </a:r>
            <a:r>
              <a:rPr lang="en-US" sz="2400" smtClean="0"/>
              <a:t>Theorems </a:t>
            </a:r>
            <a:r>
              <a:rPr lang="en-US" sz="2400"/>
              <a:t>of </a:t>
            </a:r>
            <a:r>
              <a:rPr lang="en-US" sz="2400" smtClean="0"/>
              <a:t>Calculus,</a:t>
            </a:r>
          </a:p>
          <a:p>
            <a:pPr algn="ctr"/>
            <a:r>
              <a:rPr lang="en-US" sz="2400" dirty="0" smtClean="0"/>
              <a:t>problems</a:t>
            </a:r>
            <a:endParaRPr lang="en-US" sz="2400" dirty="0"/>
          </a:p>
        </p:txBody>
      </p:sp>
      <p:sp>
        <p:nvSpPr>
          <p:cNvPr id="1821700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698227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7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965" name="Picture 89396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9948" y="5696148"/>
            <a:ext cx="548640" cy="170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9" name="Picture 89396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5451" y="4799556"/>
            <a:ext cx="3409215" cy="248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0" name="Rectangle 249"/>
          <p:cNvSpPr/>
          <p:nvPr/>
        </p:nvSpPr>
        <p:spPr bwMode="auto">
          <a:xfrm>
            <a:off x="6172200" y="5713998"/>
            <a:ext cx="457200" cy="457200"/>
          </a:xfrm>
          <a:prstGeom prst="rect">
            <a:avLst/>
          </a:prstGeom>
          <a:pattFill prst="pct25">
            <a:fgClr>
              <a:srgbClr val="FF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93964" name="Picture 89396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685034" y="4689566"/>
            <a:ext cx="483400" cy="1958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195" y="51148"/>
            <a:ext cx="5858369" cy="340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461526"/>
            <a:ext cx="8314563" cy="320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1525044"/>
            <a:ext cx="8785893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1883080"/>
            <a:ext cx="8804733" cy="283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2625946"/>
            <a:ext cx="8426540" cy="3208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3687971"/>
            <a:ext cx="8238375" cy="340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4051126"/>
            <a:ext cx="3627749" cy="340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5" name="Straight Connector 44"/>
          <p:cNvCxnSpPr/>
          <p:nvPr/>
        </p:nvCxnSpPr>
        <p:spPr bwMode="auto">
          <a:xfrm>
            <a:off x="1371600" y="6172200"/>
            <a:ext cx="57150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4" name="Group 133"/>
          <p:cNvGrpSpPr/>
          <p:nvPr/>
        </p:nvGrpSpPr>
        <p:grpSpPr>
          <a:xfrm>
            <a:off x="1744344" y="5873496"/>
            <a:ext cx="846456" cy="138204"/>
            <a:chOff x="1744344" y="5931074"/>
            <a:chExt cx="846456" cy="138204"/>
          </a:xfrm>
        </p:grpSpPr>
        <p:sp>
          <p:nvSpPr>
            <p:cNvPr id="52" name="Arc 51"/>
            <p:cNvSpPr/>
            <p:nvPr/>
          </p:nvSpPr>
          <p:spPr bwMode="auto">
            <a:xfrm flipH="1">
              <a:off x="1822390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 bwMode="auto">
            <a:xfrm>
              <a:off x="1744344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 flipV="1">
              <a:off x="1816735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 bwMode="auto">
            <a:xfrm flipH="1" flipV="1">
              <a:off x="1821180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Arc 135"/>
            <p:cNvSpPr/>
            <p:nvPr/>
          </p:nvSpPr>
          <p:spPr bwMode="auto">
            <a:xfrm flipH="1">
              <a:off x="1887108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rc 136"/>
            <p:cNvSpPr/>
            <p:nvPr/>
          </p:nvSpPr>
          <p:spPr bwMode="auto">
            <a:xfrm>
              <a:off x="1809062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c 137"/>
            <p:cNvSpPr/>
            <p:nvPr/>
          </p:nvSpPr>
          <p:spPr bwMode="auto">
            <a:xfrm flipV="1">
              <a:off x="1881453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Arc 138"/>
            <p:cNvSpPr/>
            <p:nvPr/>
          </p:nvSpPr>
          <p:spPr bwMode="auto">
            <a:xfrm flipH="1" flipV="1">
              <a:off x="1885898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Arc 140"/>
            <p:cNvSpPr/>
            <p:nvPr/>
          </p:nvSpPr>
          <p:spPr bwMode="auto">
            <a:xfrm flipH="1">
              <a:off x="1945468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Arc 141"/>
            <p:cNvSpPr/>
            <p:nvPr/>
          </p:nvSpPr>
          <p:spPr bwMode="auto">
            <a:xfrm>
              <a:off x="1867422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Arc 142"/>
            <p:cNvSpPr/>
            <p:nvPr/>
          </p:nvSpPr>
          <p:spPr bwMode="auto">
            <a:xfrm flipV="1">
              <a:off x="1939813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Arc 143"/>
            <p:cNvSpPr/>
            <p:nvPr/>
          </p:nvSpPr>
          <p:spPr bwMode="auto">
            <a:xfrm flipH="1" flipV="1">
              <a:off x="1944258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Arc 145"/>
            <p:cNvSpPr/>
            <p:nvPr/>
          </p:nvSpPr>
          <p:spPr bwMode="auto">
            <a:xfrm flipH="1">
              <a:off x="2009142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Arc 146"/>
            <p:cNvSpPr/>
            <p:nvPr/>
          </p:nvSpPr>
          <p:spPr bwMode="auto">
            <a:xfrm>
              <a:off x="1931096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Arc 147"/>
            <p:cNvSpPr/>
            <p:nvPr/>
          </p:nvSpPr>
          <p:spPr bwMode="auto">
            <a:xfrm flipV="1">
              <a:off x="2003487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c 148"/>
            <p:cNvSpPr/>
            <p:nvPr/>
          </p:nvSpPr>
          <p:spPr bwMode="auto">
            <a:xfrm flipH="1" flipV="1">
              <a:off x="2007932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Arc 182"/>
            <p:cNvSpPr/>
            <p:nvPr/>
          </p:nvSpPr>
          <p:spPr bwMode="auto">
            <a:xfrm flipH="1">
              <a:off x="2055260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Arc 183"/>
            <p:cNvSpPr/>
            <p:nvPr/>
          </p:nvSpPr>
          <p:spPr bwMode="auto">
            <a:xfrm>
              <a:off x="1977214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Arc 184"/>
            <p:cNvSpPr/>
            <p:nvPr/>
          </p:nvSpPr>
          <p:spPr bwMode="auto">
            <a:xfrm flipV="1">
              <a:off x="2049605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Arc 185"/>
            <p:cNvSpPr/>
            <p:nvPr/>
          </p:nvSpPr>
          <p:spPr bwMode="auto">
            <a:xfrm flipH="1" flipV="1">
              <a:off x="2054050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Arc 178"/>
            <p:cNvSpPr/>
            <p:nvPr/>
          </p:nvSpPr>
          <p:spPr bwMode="auto">
            <a:xfrm flipH="1">
              <a:off x="2119978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Arc 179"/>
            <p:cNvSpPr/>
            <p:nvPr/>
          </p:nvSpPr>
          <p:spPr bwMode="auto">
            <a:xfrm>
              <a:off x="2041932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Arc 180"/>
            <p:cNvSpPr/>
            <p:nvPr/>
          </p:nvSpPr>
          <p:spPr bwMode="auto">
            <a:xfrm flipV="1">
              <a:off x="2114323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Arc 181"/>
            <p:cNvSpPr/>
            <p:nvPr/>
          </p:nvSpPr>
          <p:spPr bwMode="auto">
            <a:xfrm flipH="1" flipV="1">
              <a:off x="2118768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Arc 174"/>
            <p:cNvSpPr/>
            <p:nvPr/>
          </p:nvSpPr>
          <p:spPr bwMode="auto">
            <a:xfrm flipH="1">
              <a:off x="2178338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Arc 175"/>
            <p:cNvSpPr/>
            <p:nvPr/>
          </p:nvSpPr>
          <p:spPr bwMode="auto">
            <a:xfrm>
              <a:off x="2100292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Arc 176"/>
            <p:cNvSpPr/>
            <p:nvPr/>
          </p:nvSpPr>
          <p:spPr bwMode="auto">
            <a:xfrm flipV="1">
              <a:off x="2172683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Arc 177"/>
            <p:cNvSpPr/>
            <p:nvPr/>
          </p:nvSpPr>
          <p:spPr bwMode="auto">
            <a:xfrm flipH="1" flipV="1">
              <a:off x="2177128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Arc 170"/>
            <p:cNvSpPr/>
            <p:nvPr/>
          </p:nvSpPr>
          <p:spPr bwMode="auto">
            <a:xfrm flipH="1">
              <a:off x="2242012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Arc 171"/>
            <p:cNvSpPr/>
            <p:nvPr/>
          </p:nvSpPr>
          <p:spPr bwMode="auto">
            <a:xfrm>
              <a:off x="2163966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Arc 172"/>
            <p:cNvSpPr/>
            <p:nvPr/>
          </p:nvSpPr>
          <p:spPr bwMode="auto">
            <a:xfrm flipV="1">
              <a:off x="2236357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Arc 173"/>
            <p:cNvSpPr/>
            <p:nvPr/>
          </p:nvSpPr>
          <p:spPr bwMode="auto">
            <a:xfrm flipH="1" flipV="1">
              <a:off x="2240802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Arc 203"/>
            <p:cNvSpPr/>
            <p:nvPr/>
          </p:nvSpPr>
          <p:spPr bwMode="auto">
            <a:xfrm flipH="1">
              <a:off x="2296386" y="5938836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Arc 204"/>
            <p:cNvSpPr/>
            <p:nvPr/>
          </p:nvSpPr>
          <p:spPr bwMode="auto">
            <a:xfrm>
              <a:off x="2218340" y="5938836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Arc 205"/>
            <p:cNvSpPr/>
            <p:nvPr/>
          </p:nvSpPr>
          <p:spPr bwMode="auto">
            <a:xfrm flipV="1">
              <a:off x="2290731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Arc 206"/>
            <p:cNvSpPr/>
            <p:nvPr/>
          </p:nvSpPr>
          <p:spPr bwMode="auto">
            <a:xfrm flipH="1" flipV="1">
              <a:off x="2295176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Arc 199"/>
            <p:cNvSpPr/>
            <p:nvPr/>
          </p:nvSpPr>
          <p:spPr bwMode="auto">
            <a:xfrm flipH="1">
              <a:off x="2361104" y="5938836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Arc 200"/>
            <p:cNvSpPr/>
            <p:nvPr/>
          </p:nvSpPr>
          <p:spPr bwMode="auto">
            <a:xfrm>
              <a:off x="2283058" y="5938836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Arc 201"/>
            <p:cNvSpPr/>
            <p:nvPr/>
          </p:nvSpPr>
          <p:spPr bwMode="auto">
            <a:xfrm flipV="1">
              <a:off x="2355449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Arc 202"/>
            <p:cNvSpPr/>
            <p:nvPr/>
          </p:nvSpPr>
          <p:spPr bwMode="auto">
            <a:xfrm flipH="1" flipV="1">
              <a:off x="2359894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Arc 195"/>
            <p:cNvSpPr/>
            <p:nvPr/>
          </p:nvSpPr>
          <p:spPr bwMode="auto">
            <a:xfrm flipH="1">
              <a:off x="2419464" y="5938836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Arc 196"/>
            <p:cNvSpPr/>
            <p:nvPr/>
          </p:nvSpPr>
          <p:spPr bwMode="auto">
            <a:xfrm>
              <a:off x="2341418" y="5938836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Arc 197"/>
            <p:cNvSpPr/>
            <p:nvPr/>
          </p:nvSpPr>
          <p:spPr bwMode="auto">
            <a:xfrm flipV="1">
              <a:off x="2413809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Arc 198"/>
            <p:cNvSpPr/>
            <p:nvPr/>
          </p:nvSpPr>
          <p:spPr bwMode="auto">
            <a:xfrm flipH="1" flipV="1">
              <a:off x="2418254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93952" name="Straight Connector 893951"/>
          <p:cNvCxnSpPr/>
          <p:nvPr/>
        </p:nvCxnSpPr>
        <p:spPr bwMode="auto">
          <a:xfrm>
            <a:off x="2736436" y="6171198"/>
            <a:ext cx="0" cy="772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Straight Connector 210"/>
          <p:cNvCxnSpPr/>
          <p:nvPr/>
        </p:nvCxnSpPr>
        <p:spPr bwMode="auto">
          <a:xfrm>
            <a:off x="3657600" y="6171198"/>
            <a:ext cx="0" cy="772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Connector 211"/>
          <p:cNvCxnSpPr/>
          <p:nvPr/>
        </p:nvCxnSpPr>
        <p:spPr bwMode="auto">
          <a:xfrm>
            <a:off x="4572000" y="6171198"/>
            <a:ext cx="0" cy="772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5486400" y="6171198"/>
            <a:ext cx="0" cy="772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/>
          <p:nvPr/>
        </p:nvCxnSpPr>
        <p:spPr bwMode="auto">
          <a:xfrm>
            <a:off x="6400800" y="6171198"/>
            <a:ext cx="0" cy="772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93955" name="Picture 89395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4413" y="6294120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6" name="Straight Connector 35"/>
          <p:cNvCxnSpPr/>
          <p:nvPr/>
        </p:nvCxnSpPr>
        <p:spPr bwMode="auto">
          <a:xfrm>
            <a:off x="1828800" y="4648200"/>
            <a:ext cx="0" cy="2049463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61" name="Straight Connector 893960"/>
          <p:cNvCxnSpPr/>
          <p:nvPr/>
        </p:nvCxnSpPr>
        <p:spPr bwMode="auto">
          <a:xfrm flipH="1">
            <a:off x="1737360" y="4685778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" name="Straight Connector 228"/>
          <p:cNvCxnSpPr/>
          <p:nvPr/>
        </p:nvCxnSpPr>
        <p:spPr bwMode="auto">
          <a:xfrm flipH="1">
            <a:off x="1737360" y="48256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" name="Straight Connector 229"/>
          <p:cNvCxnSpPr/>
          <p:nvPr/>
        </p:nvCxnSpPr>
        <p:spPr bwMode="auto">
          <a:xfrm flipH="1">
            <a:off x="1737360" y="49780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800622"/>
            <a:ext cx="7765915" cy="320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3" y="72488"/>
            <a:ext cx="1644080" cy="283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1" name="Straight Connector 230"/>
          <p:cNvCxnSpPr/>
          <p:nvPr/>
        </p:nvCxnSpPr>
        <p:spPr bwMode="auto">
          <a:xfrm flipH="1">
            <a:off x="1737360" y="51304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" name="Straight Connector 231"/>
          <p:cNvCxnSpPr/>
          <p:nvPr/>
        </p:nvCxnSpPr>
        <p:spPr bwMode="auto">
          <a:xfrm flipH="1">
            <a:off x="1737360" y="52828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Straight Connector 232"/>
          <p:cNvCxnSpPr/>
          <p:nvPr/>
        </p:nvCxnSpPr>
        <p:spPr bwMode="auto">
          <a:xfrm flipH="1">
            <a:off x="1737360" y="54352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Straight Connector 233"/>
          <p:cNvCxnSpPr/>
          <p:nvPr/>
        </p:nvCxnSpPr>
        <p:spPr bwMode="auto">
          <a:xfrm flipH="1">
            <a:off x="1737360" y="55876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" name="Straight Connector 234"/>
          <p:cNvCxnSpPr/>
          <p:nvPr/>
        </p:nvCxnSpPr>
        <p:spPr bwMode="auto">
          <a:xfrm flipH="1">
            <a:off x="1737360" y="57400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Straight Connector 235"/>
          <p:cNvCxnSpPr/>
          <p:nvPr/>
        </p:nvCxnSpPr>
        <p:spPr bwMode="auto">
          <a:xfrm flipH="1">
            <a:off x="1737360" y="58924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740" y="3335331"/>
            <a:ext cx="8806359" cy="340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7" name="Straight Connector 236"/>
          <p:cNvCxnSpPr/>
          <p:nvPr/>
        </p:nvCxnSpPr>
        <p:spPr bwMode="auto">
          <a:xfrm flipH="1">
            <a:off x="1737360" y="60448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Straight Connector 237"/>
          <p:cNvCxnSpPr/>
          <p:nvPr/>
        </p:nvCxnSpPr>
        <p:spPr bwMode="auto">
          <a:xfrm flipH="1">
            <a:off x="1737360" y="61972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Straight Connector 238"/>
          <p:cNvCxnSpPr/>
          <p:nvPr/>
        </p:nvCxnSpPr>
        <p:spPr bwMode="auto">
          <a:xfrm flipH="1">
            <a:off x="1737360" y="63496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Connector 239"/>
          <p:cNvCxnSpPr/>
          <p:nvPr/>
        </p:nvCxnSpPr>
        <p:spPr bwMode="auto">
          <a:xfrm flipH="1">
            <a:off x="1737360" y="65020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Connector 242"/>
          <p:cNvCxnSpPr/>
          <p:nvPr/>
        </p:nvCxnSpPr>
        <p:spPr bwMode="auto">
          <a:xfrm flipH="1">
            <a:off x="1737360" y="66544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ectangle 53"/>
          <p:cNvSpPr/>
          <p:nvPr/>
        </p:nvSpPr>
        <p:spPr bwMode="auto">
          <a:xfrm>
            <a:off x="2507836" y="5713998"/>
            <a:ext cx="457200" cy="457200"/>
          </a:xfrm>
          <a:prstGeom prst="rect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93968" name="Picture 89396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6104" y="5168030"/>
            <a:ext cx="3213282" cy="248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93971" name="Straight Arrow Connector 893970"/>
          <p:cNvCxnSpPr/>
          <p:nvPr/>
        </p:nvCxnSpPr>
        <p:spPr bwMode="auto">
          <a:xfrm flipH="1">
            <a:off x="2756770" y="5010419"/>
            <a:ext cx="182880" cy="678819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Arrow Connector 255"/>
          <p:cNvCxnSpPr/>
          <p:nvPr/>
        </p:nvCxnSpPr>
        <p:spPr bwMode="auto">
          <a:xfrm flipH="1">
            <a:off x="6414370" y="5363235"/>
            <a:ext cx="91440" cy="338328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73" name="Straight Arrow Connector 893972"/>
          <p:cNvCxnSpPr/>
          <p:nvPr/>
        </p:nvCxnSpPr>
        <p:spPr bwMode="auto">
          <a:xfrm flipV="1">
            <a:off x="2999232" y="5942598"/>
            <a:ext cx="3145536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9" name="Picture 9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59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1" name="Picture 10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8301" y="6294120"/>
            <a:ext cx="143374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" name="Picture 10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6184" y="6294120"/>
            <a:ext cx="156408" cy="182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" name="Picture 10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7232" y="6294120"/>
            <a:ext cx="143113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" name="Picture 10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410" y="6294120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" name="Picture 10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939" y="2255030"/>
            <a:ext cx="7784913" cy="320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6" name="Picture 10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938" y="2975976"/>
            <a:ext cx="8805963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" name="Picture 9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1141956"/>
            <a:ext cx="8578416" cy="359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219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68" y="3942404"/>
            <a:ext cx="7860732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7458" y="4261620"/>
            <a:ext cx="3609151" cy="3594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68" y="4629448"/>
            <a:ext cx="7690338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425" y="4998768"/>
            <a:ext cx="3704017" cy="283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68" y="5367277"/>
            <a:ext cx="6235436" cy="283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0173" y="5736597"/>
            <a:ext cx="2928520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68" y="6116713"/>
            <a:ext cx="6821552" cy="340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68" y="3531603"/>
            <a:ext cx="3364805" cy="377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3" name="Picture 89395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6473507"/>
            <a:ext cx="1096466" cy="359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9103" y="37578"/>
            <a:ext cx="6008759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4" y="50104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342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8" name="Straight Connector 47"/>
          <p:cNvCxnSpPr/>
          <p:nvPr/>
        </p:nvCxnSpPr>
        <p:spPr bwMode="auto">
          <a:xfrm>
            <a:off x="2743200" y="1600200"/>
            <a:ext cx="0" cy="4572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914400" y="1600200"/>
            <a:ext cx="36576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3" name="Picture 5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074" y="2260948"/>
            <a:ext cx="168108" cy="214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4" name="Straight Connector 53"/>
          <p:cNvCxnSpPr/>
          <p:nvPr/>
        </p:nvCxnSpPr>
        <p:spPr bwMode="auto">
          <a:xfrm flipH="1">
            <a:off x="914400" y="2514600"/>
            <a:ext cx="45720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4572000" y="1600200"/>
            <a:ext cx="0" cy="4572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5486400" y="2057400"/>
            <a:ext cx="0" cy="4572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8" name="Picture 5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508" y="2218610"/>
            <a:ext cx="117306" cy="182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7397" y="352483"/>
            <a:ext cx="4044396" cy="7936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126" y="1842119"/>
            <a:ext cx="142983" cy="195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1" name="Straight Arrow Connector 60"/>
          <p:cNvCxnSpPr/>
          <p:nvPr/>
        </p:nvCxnSpPr>
        <p:spPr bwMode="auto">
          <a:xfrm flipV="1">
            <a:off x="914400" y="990600"/>
            <a:ext cx="0" cy="20116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457200" y="2057400"/>
            <a:ext cx="6400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3" name="Picture 6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3923" y="2109317"/>
            <a:ext cx="143113" cy="182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615" y="2096022"/>
            <a:ext cx="142853" cy="195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8853" y="2096022"/>
            <a:ext cx="156123" cy="1818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7297" y="1842119"/>
            <a:ext cx="142983" cy="195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98" y="1498948"/>
            <a:ext cx="143382" cy="195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723" y="2414016"/>
            <a:ext cx="338657" cy="195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5" name="Straight Connector 74"/>
          <p:cNvCxnSpPr/>
          <p:nvPr/>
        </p:nvCxnSpPr>
        <p:spPr bwMode="auto">
          <a:xfrm flipV="1">
            <a:off x="914400" y="1600200"/>
            <a:ext cx="1828800" cy="914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 flipV="1">
            <a:off x="5486400" y="2057400"/>
            <a:ext cx="886693" cy="4572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>
            <a:off x="2743200" y="1600200"/>
            <a:ext cx="931840" cy="914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 flipV="1">
            <a:off x="3657600" y="1600200"/>
            <a:ext cx="914400" cy="914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>
            <a:off x="4572000" y="1600200"/>
            <a:ext cx="914400" cy="914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 flipH="1" flipV="1">
            <a:off x="1841325" y="2070969"/>
            <a:ext cx="91440" cy="1371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81422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200" y="4201030"/>
            <a:ext cx="6652059" cy="3208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2" y="414874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4117" y="215030"/>
            <a:ext cx="5536070" cy="8128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834" y="1146439"/>
            <a:ext cx="8598746" cy="3776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834" y="1736764"/>
            <a:ext cx="8692966" cy="3968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3038520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834" y="5486400"/>
            <a:ext cx="6103281" cy="396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200" y="4583482"/>
            <a:ext cx="7313473" cy="34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200" y="4940474"/>
            <a:ext cx="3628397" cy="377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101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3135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4117" y="2819400"/>
            <a:ext cx="4100709" cy="7936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834" y="3650165"/>
            <a:ext cx="7238651" cy="5103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13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16" y="313622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658" y="51148"/>
            <a:ext cx="4269829" cy="8308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12" y="1399281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658" y="1136807"/>
            <a:ext cx="4420615" cy="830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9" y="2598267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658" y="2248111"/>
            <a:ext cx="4306945" cy="925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7" y="3758919"/>
            <a:ext cx="1417279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658" y="4680562"/>
            <a:ext cx="4421578" cy="831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4" y="4940194"/>
            <a:ext cx="1417282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658" y="5740985"/>
            <a:ext cx="4306626" cy="9259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110965"/>
            <a:ext cx="141728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658" y="3392222"/>
            <a:ext cx="4306626" cy="9259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970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67364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8824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5045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23416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387495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43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420" y="88726"/>
            <a:ext cx="5856051" cy="9259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420" y="2731470"/>
            <a:ext cx="6139401" cy="9633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5" y="3106561"/>
            <a:ext cx="1644056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420" y="5511938"/>
            <a:ext cx="6442168" cy="830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3" y="5774295"/>
            <a:ext cx="1644059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39469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063415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9" y="458706"/>
            <a:ext cx="1644053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4217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7" y="383550"/>
            <a:ext cx="1644056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947" y="51148"/>
            <a:ext cx="5383354" cy="1000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5" y="1550558"/>
            <a:ext cx="1644059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1" y="2629884"/>
            <a:ext cx="1644062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9" y="3760358"/>
            <a:ext cx="1644065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5" y="4890832"/>
            <a:ext cx="1644068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3" y="6074009"/>
            <a:ext cx="1644071" cy="283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7156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83961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91960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5008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16803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362077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947" y="1193104"/>
            <a:ext cx="6667287" cy="10007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7129" y="2310008"/>
            <a:ext cx="6214476" cy="944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680" y="3439438"/>
            <a:ext cx="5612235" cy="944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947" y="4596008"/>
            <a:ext cx="5630635" cy="926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947" y="5866867"/>
            <a:ext cx="4796785" cy="7739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193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734" y="4294335"/>
            <a:ext cx="7233213" cy="11898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4726950"/>
            <a:ext cx="1644068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1" y="2604832"/>
            <a:ext cx="1644065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3" y="495240"/>
            <a:ext cx="1644062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8705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89835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0140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279497"/>
            <a:ext cx="8577356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649015"/>
            <a:ext cx="8614763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384912"/>
            <a:ext cx="8577356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754430"/>
            <a:ext cx="8614763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5507030"/>
            <a:ext cx="8577356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5876548"/>
            <a:ext cx="8614763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930" y="62630"/>
            <a:ext cx="5516966" cy="1190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734" y="2172186"/>
            <a:ext cx="6595086" cy="1190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46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383" y="4758334"/>
            <a:ext cx="6461000" cy="3593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1" y="4784430"/>
            <a:ext cx="1644071" cy="283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3" y="2426002"/>
            <a:ext cx="1644068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383" y="2413476"/>
            <a:ext cx="7294899" cy="28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832054"/>
            <a:ext cx="7597516" cy="3594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602" y="3212010"/>
            <a:ext cx="8448053" cy="4343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586" y="3712322"/>
            <a:ext cx="8071217" cy="302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160105"/>
            <a:ext cx="4119878" cy="283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602" y="5127081"/>
            <a:ext cx="8502116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669460"/>
            <a:ext cx="8785483" cy="320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82" y="6085769"/>
            <a:ext cx="6064865" cy="340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71986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0803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7" y="75832"/>
            <a:ext cx="1644065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383" y="51148"/>
            <a:ext cx="6519925" cy="359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888304"/>
            <a:ext cx="7653414" cy="4342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383082"/>
            <a:ext cx="6973883" cy="340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07304"/>
            <a:ext cx="7125090" cy="340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82" y="1826712"/>
            <a:ext cx="6180142" cy="302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435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195" y="76200"/>
            <a:ext cx="6102005" cy="340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77244"/>
            <a:ext cx="1644074" cy="283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516435"/>
            <a:ext cx="7631915" cy="3400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866896"/>
            <a:ext cx="8181694" cy="4160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1349148"/>
            <a:ext cx="7613833" cy="340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46" y="1756244"/>
            <a:ext cx="4534329" cy="359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5" y="2535940"/>
            <a:ext cx="1644077" cy="283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195" y="2514600"/>
            <a:ext cx="5858369" cy="340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2912452"/>
            <a:ext cx="8314563" cy="320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3654737"/>
            <a:ext cx="7314036" cy="340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4433170"/>
            <a:ext cx="7483568" cy="340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352" y="4058551"/>
            <a:ext cx="8807890" cy="340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4803845"/>
            <a:ext cx="7804471" cy="359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5204206"/>
            <a:ext cx="8050165" cy="3775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5611660"/>
            <a:ext cx="8144289" cy="340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5994587"/>
            <a:ext cx="7065982" cy="377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1807" y="6393688"/>
            <a:ext cx="3816967" cy="3593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8194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42" y="3275148"/>
            <a:ext cx="8390651" cy="359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00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6035&quot;&gt;&lt;property id=&quot;20148&quot; value=&quot;5&quot;/&gt;&lt;property id=&quot;20300&quot; value=&quot;Slide 26&quot;/&gt;&lt;property id=&quot;20307&quot; value=&quot;661&quot;/&gt;&lt;/object&gt;&lt;object type=&quot;3&quot; unique_id=&quot;108893&quot;&gt;&lt;property id=&quot;20148&quot; value=&quot;5&quot;/&gt;&lt;property id=&quot;20300&quot; value=&quot;Slide 2&quot;/&gt;&lt;property id=&quot;20307&quot; value=&quot;683&quot;/&gt;&lt;/object&gt;&lt;object type=&quot;3&quot; unique_id=&quot;108894&quot;&gt;&lt;property id=&quot;20148&quot; value=&quot;5&quot;/&gt;&lt;property id=&quot;20300&quot; value=&quot;Slide 3&quot;/&gt;&lt;property id=&quot;20307&quot; value=&quot;682&quot;/&gt;&lt;/object&gt;&lt;object type=&quot;3&quot; unique_id=&quot;108895&quot;&gt;&lt;property id=&quot;20148&quot; value=&quot;5&quot;/&gt;&lt;property id=&quot;20300&quot; value=&quot;Slide 4&quot;/&gt;&lt;property id=&quot;20307&quot; value=&quot;684&quot;/&gt;&lt;/object&gt;&lt;object type=&quot;3&quot; unique_id=&quot;108907&quot;&gt;&lt;property id=&quot;20148&quot; value=&quot;5&quot;/&gt;&lt;property id=&quot;20300&quot; value=&quot;Slide 6&quot;/&gt;&lt;property id=&quot;20307&quot; value=&quot;685&quot;/&gt;&lt;/object&gt;&lt;object type=&quot;3&quot; unique_id=&quot;109136&quot;&gt;&lt;property id=&quot;20148&quot; value=&quot;5&quot;/&gt;&lt;property id=&quot;20300&quot; value=&quot;Slide 5&quot;/&gt;&lt;property id=&quot;20307&quot; value=&quot;686&quot;/&gt;&lt;/object&gt;&lt;object type=&quot;3&quot; unique_id=&quot;110224&quot;&gt;&lt;property id=&quot;20148&quot; value=&quot;5&quot;/&gt;&lt;property id=&quot;20300&quot; value=&quot;Slide 14&quot;/&gt;&lt;property id=&quot;20307&quot; value=&quot;693&quot;/&gt;&lt;/object&gt;&lt;object type=&quot;3&quot; unique_id=&quot;110285&quot;&gt;&lt;property id=&quot;20148&quot; value=&quot;5&quot;/&gt;&lt;property id=&quot;20300&quot; value=&quot;Slide 15&quot;/&gt;&lt;property id=&quot;20307&quot; value=&quot;694&quot;/&gt;&lt;/object&gt;&lt;object type=&quot;3&quot; unique_id=&quot;110433&quot;&gt;&lt;property id=&quot;20148&quot; value=&quot;5&quot;/&gt;&lt;property id=&quot;20300&quot; value=&quot;Slide 16&quot;/&gt;&lt;property id=&quot;20307&quot; value=&quot;695&quot;/&gt;&lt;/object&gt;&lt;object type=&quot;3&quot; unique_id=&quot;110544&quot;&gt;&lt;property id=&quot;20148&quot; value=&quot;5&quot;/&gt;&lt;property id=&quot;20300&quot; value=&quot;Slide 17&quot;/&gt;&lt;property id=&quot;20307&quot; value=&quot;696&quot;/&gt;&lt;/object&gt;&lt;object type=&quot;3&quot; unique_id=&quot;110545&quot;&gt;&lt;property id=&quot;20148&quot; value=&quot;5&quot;/&gt;&lt;property id=&quot;20300&quot; value=&quot;Slide 18&quot;/&gt;&lt;property id=&quot;20307&quot; value=&quot;697&quot;/&gt;&lt;/object&gt;&lt;object type=&quot;3&quot; unique_id=&quot;110714&quot;&gt;&lt;property id=&quot;20148&quot; value=&quot;5&quot;/&gt;&lt;property id=&quot;20300&quot; value=&quot;Slide 19&quot;/&gt;&lt;property id=&quot;20307&quot; value=&quot;698&quot;/&gt;&lt;/object&gt;&lt;object type=&quot;3&quot; unique_id=&quot;110716&quot;&gt;&lt;property id=&quot;20148&quot; value=&quot;5&quot;/&gt;&lt;property id=&quot;20300&quot; value=&quot;Slide 20&quot;/&gt;&lt;property id=&quot;20307&quot; value=&quot;701&quot;/&gt;&lt;/object&gt;&lt;object type=&quot;3&quot; unique_id=&quot;110717&quot;&gt;&lt;property id=&quot;20148&quot; value=&quot;5&quot;/&gt;&lt;property id=&quot;20300&quot; value=&quot;Slide 21&quot;/&gt;&lt;property id=&quot;20307&quot; value=&quot;702&quot;/&gt;&lt;/object&gt;&lt;object type=&quot;3&quot; unique_id=&quot;110970&quot;&gt;&lt;property id=&quot;20148&quot; value=&quot;5&quot;/&gt;&lt;property id=&quot;20300&quot; value=&quot;Slide 23&quot;/&gt;&lt;property id=&quot;20307&quot; value=&quot;703&quot;/&gt;&lt;/object&gt;&lt;object type=&quot;3&quot; unique_id=&quot;110971&quot;&gt;&lt;property id=&quot;20148&quot; value=&quot;5&quot;/&gt;&lt;property id=&quot;20300&quot; value=&quot;Slide 24&quot;/&gt;&lt;property id=&quot;20307&quot; value=&quot;704&quot;/&gt;&lt;/object&gt;&lt;object type=&quot;3&quot; unique_id=&quot;111302&quot;&gt;&lt;property id=&quot;20148&quot; value=&quot;5&quot;/&gt;&lt;property id=&quot;20300&quot; value=&quot;Slide 25&quot;/&gt;&lt;property id=&quot;20307&quot; value=&quot;705&quot;/&gt;&lt;/object&gt;&lt;object type=&quot;3&quot; unique_id=&quot;111303&quot;&gt;&lt;property id=&quot;20148&quot; value=&quot;5&quot;/&gt;&lt;property id=&quot;20300&quot; value=&quot;Slide 27&quot;/&gt;&lt;property id=&quot;20307&quot; value=&quot;706&quot;/&gt;&lt;/object&gt;&lt;object type=&quot;3&quot; unique_id=&quot;111304&quot;&gt;&lt;property id=&quot;20148&quot; value=&quot;5&quot;/&gt;&lt;property id=&quot;20300&quot; value=&quot;Slide 28&quot;/&gt;&lt;property id=&quot;20307&quot; value=&quot;707&quot;/&gt;&lt;/object&gt;&lt;object type=&quot;3&quot; unique_id=&quot;111305&quot;&gt;&lt;property id=&quot;20148&quot; value=&quot;5&quot;/&gt;&lt;property id=&quot;20300&quot; value=&quot;Slide 29&quot;/&gt;&lt;property id=&quot;20307&quot; value=&quot;708&quot;/&gt;&lt;/object&gt;&lt;object type=&quot;3&quot; unique_id=&quot;111306&quot;&gt;&lt;property id=&quot;20148&quot; value=&quot;5&quot;/&gt;&lt;property id=&quot;20300&quot; value=&quot;Slide 30&quot;/&gt;&lt;property id=&quot;20307&quot; value=&quot;709&quot;/&gt;&lt;/object&gt;&lt;object type=&quot;3&quot; unique_id=&quot;111307&quot;&gt;&lt;property id=&quot;20148&quot; value=&quot;5&quot;/&gt;&lt;property id=&quot;20300&quot; value=&quot;Slide 31&quot;/&gt;&lt;property id=&quot;20307&quot; value=&quot;710&quot;/&gt;&lt;/object&gt;&lt;object type=&quot;3&quot; unique_id=&quot;111308&quot;&gt;&lt;property id=&quot;20148&quot; value=&quot;5&quot;/&gt;&lt;property id=&quot;20300&quot; value=&quot;Slide 32&quot;/&gt;&lt;property id=&quot;20307&quot; value=&quot;711&quot;/&gt;&lt;/object&gt;&lt;object type=&quot;3&quot; unique_id=&quot;111420&quot;&gt;&lt;property id=&quot;20148&quot; value=&quot;5&quot;/&gt;&lt;property id=&quot;20300&quot; value=&quot;Slide 22&quot;/&gt;&lt;property id=&quot;20307&quot; value=&quot;712&quot;/&gt;&lt;/object&gt;&lt;object type=&quot;3&quot; unique_id=&quot;118779&quot;&gt;&lt;property id=&quot;20148&quot; value=&quot;5&quot;/&gt;&lt;property id=&quot;20300&quot; value=&quot;Slide 33&quot;/&gt;&lt;property id=&quot;20307&quot; value=&quot;713&quot;/&gt;&lt;/object&gt;&lt;object type=&quot;3&quot; unique_id=&quot;119060&quot;&gt;&lt;property id=&quot;20148&quot; value=&quot;5&quot;/&gt;&lt;property id=&quot;20300&quot; value=&quot;Slide 7&quot;/&gt;&lt;property id=&quot;20307&quot; value=&quot;714&quot;/&gt;&lt;/object&gt;&lt;object type=&quot;3&quot; unique_id=&quot;119061&quot;&gt;&lt;property id=&quot;20148&quot; value=&quot;5&quot;/&gt;&lt;property id=&quot;20300&quot; value=&quot;Slide 8&quot;/&gt;&lt;property id=&quot;20307&quot; value=&quot;715&quot;/&gt;&lt;/object&gt;&lt;object type=&quot;3&quot; unique_id=&quot;119062&quot;&gt;&lt;property id=&quot;20148&quot; value=&quot;5&quot;/&gt;&lt;property id=&quot;20300&quot; value=&quot;Slide 9&quot;/&gt;&lt;property id=&quot;20307&quot; value=&quot;716&quot;/&gt;&lt;/object&gt;&lt;object type=&quot;3&quot; unique_id=&quot;119063&quot;&gt;&lt;property id=&quot;20148&quot; value=&quot;5&quot;/&gt;&lt;property id=&quot;20300&quot; value=&quot;Slide 10&quot;/&gt;&lt;property id=&quot;20307&quot; value=&quot;717&quot;/&gt;&lt;/object&gt;&lt;object type=&quot;3&quot; unique_id=&quot;119064&quot;&gt;&lt;property id=&quot;20148&quot; value=&quot;5&quot;/&gt;&lt;property id=&quot;20300&quot; value=&quot;Slide 11&quot;/&gt;&lt;property id=&quot;20307&quot; value=&quot;718&quot;/&gt;&lt;/object&gt;&lt;object type=&quot;3&quot; unique_id=&quot;119065&quot;&gt;&lt;property id=&quot;20148&quot; value=&quot;5&quot;/&gt;&lt;property id=&quot;20300&quot; value=&quot;Slide 12&quot;/&gt;&lt;property id=&quot;20307&quot; value=&quot;719&quot;/&gt;&lt;/object&gt;&lt;object type=&quot;3&quot; unique_id=&quot;119066&quot;&gt;&lt;property id=&quot;20148&quot; value=&quot;5&quot;/&gt;&lt;property id=&quot;20300&quot; value=&quot;Slide 13&quot;/&gt;&lt;property id=&quot;20307&quot; value=&quot;720&quot;/&gt;&lt;/object&gt;&lt;object type=&quot;3&quot; unique_id=&quot;140795&quot;&gt;&lt;property id=&quot;20148&quot; value=&quot;5&quot;/&gt;&lt;property id=&quot;20300&quot; value=&quot;Slide 1&quot;/&gt;&lt;property id=&quot;20307&quot; value=&quot;72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cavity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6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Fundamental Theorem of Calcul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339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converting to a definite integral, and 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19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Fundamental Theorem of Calcul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339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lim_{n\to\infty}\frac{5}{n}&#10;\left[\,\sum_{j=1}^n\left(\frac{5j}{n}\right)^2\right]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4173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lim_{n\to\infty}\frac{5}{n}&#10;\left[\,\sum_{j=0}^{n-1}\left(\frac{5j}{n}+\frac{5}{2n}\right)^7\right]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4708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x$ ounces, the marginal cos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540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9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7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odel rocket is launched and star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83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 {\color{blue}What} are the points of infl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52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limbing. After $t$ seconds, its altitude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959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creasing at $6+t^5$ feet/second. {\color{blue}How muc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392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its altitude increase between $3$ and 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068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econds after launch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72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ion for certain liquid is $6+x^5$ dol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416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r ounce. {\color{blue}How much} does it cost to increa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23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ion from $3$ to $8$ ounc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29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Compute} $f(6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93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ater starts pouring from a tank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659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tank is $6+t^5$ gallons per minu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3058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gallons pour out 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759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fter $t$ minutes, the rate of flow, 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37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$ and $8$ minutes after the star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377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rope lies along a number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338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tween $0$ and $100$. The weight dens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08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rope at $x$ is $6+x^5$ pounds per inc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152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uch} does the portion of the rop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82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3$ and $x=8$ weigh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699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definition, {\color[rgb]{0,.8,0}if} a force of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228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lied to a particle over a distance $s$, 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146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the top of a wall, and its dens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748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wall. Each particle of rope is ac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868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5$ ounces per foot. We pull the rope up o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75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by a force equal to its weight, until 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079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g$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430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aches the top of the wall (after which 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207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imply coils up on the roof, which invol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35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} work). {\color{blue}How much} work is done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50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ulling the rope up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64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work}} done is $Fs$. A 40 foot rope hang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260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r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810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bject before being pu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16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7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00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definition, {\color[rgb]{0,.8,0}if} a force of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228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lied to a particle over a distance $s$, 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146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tached to a horizontal spring, which, in tur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25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ttached to a vertical wall. The wall cross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22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itioned on the number line at $0$. We pu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198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positioned at $x$. {\color[rgb]{1,0,1}Compute} the total wor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279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ne by the spr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612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work}} done is $Fs$. A certain objec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2985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0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ulls back with a force of $5x$, when the obje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29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bject after being pu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055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number line at $-2$, and the objec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778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object from $0$ to $8$. {\color[rgb]{0,.8,0}Assume} that the spr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51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ying on a frictionless horizontal number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07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int_0^x\,g(t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07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3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umber on the $s$-axis, {\color[rgb]{1,0,1}label} it as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455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int_{1+\sqrt{2}}^x\,(t^3+2t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708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Compute} a (polynomial) formula for $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46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Compute} a (polynomial) formula for $f'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53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4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{\color[rgb]{1,0,1}Compute} a formula for $f'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27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[rgb]{1,0,1}shade in} a region under th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967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area is $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4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int_0^x\,e^{2s^2}\,ds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00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y=e^{2s^2}$, then&#10;{\color[rgb]{1,0,1}choose} so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86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5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{-\pi}^x\,e^{q^6}\,d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49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5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x^{-\pi}\,e^{q^6}\,d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51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3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{-\pi}^{x^3}\,e^{q^6}\,d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262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6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{x^3}^{-\pi}\,e^{q^6}\,d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59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maximal intervals of increa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2982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2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{x^3}^{x^4}\,e^{q^6}\,d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270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3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{-\pi}^{x^4}\,e^{q^6}\,d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2623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decrease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48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s}\int_{-2\sin s}^{e^5+e^4}\,e^{u^4+3u^3}\,du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505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t}\int_{-\sqrt{2}}^{5-t^2}\,\arctan(u^2)\,du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3574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8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v}\int_{-v^2}^e\,\ln(2+\cos w)\,dw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3359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0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4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At {\color{blue}what} numbers does $f$ have a lo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20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3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2^3\,\left(x^2+\frac{1}{\sqrt{x^3}}\right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318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8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2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4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4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7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x and local mi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91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3^7\,\frac{\pi x^4-2x^2+3x+8}{\sqrt[5]{x}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342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{\pi/4}^{\pi/3}\,(e\sin t-\pi\cos t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3284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{\pi/4}^{\pi/3}\,(\csc t)(\cot t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3184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0^1\,\frac{1}{1+(eu+\pi)^2}\,du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848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{-\pi}^e\,\left(x+|x|\right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380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 {\color[rgb]{1,0,1}Find} the maximal interval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0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lim_{n\to\infty}\frac{\pi}{6n}\!&#10;\left[\,\sum_{j=0}^{n-1}\csc^2\left(\frac{\pi}{6}+\frac{\pi j}{6n}\right)\right]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5155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4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6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4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converting to a definite integral, and 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19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Fundamental Theorem of Calcul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339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converting to a definite integral, and 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19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18324</TotalTime>
  <Words>19</Words>
  <Application>Microsoft Office PowerPoint</Application>
  <PresentationFormat>On-screen Show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2023</cp:revision>
  <dcterms:created xsi:type="dcterms:W3CDTF">2008-09-20T13:47:00Z</dcterms:created>
  <dcterms:modified xsi:type="dcterms:W3CDTF">2012-12-19T20:44:47Z</dcterms:modified>
</cp:coreProperties>
</file>