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80" r:id="rId2"/>
    <p:sldId id="781" r:id="rId3"/>
    <p:sldId id="795" r:id="rId4"/>
    <p:sldId id="796" r:id="rId5"/>
    <p:sldId id="793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6" autoAdjust="0"/>
    <p:restoredTop sz="98866" autoAdjust="0"/>
  </p:normalViewPr>
  <p:slideViewPr>
    <p:cSldViewPr>
      <p:cViewPr varScale="1">
        <p:scale>
          <a:sx n="89" d="100"/>
          <a:sy n="8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909B760B-809C-4454-BAA1-4E4A657DB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5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46A63-99E8-4E4D-A24A-0BD1C477A231}" type="slidenum">
              <a:rPr lang="en-US"/>
              <a:pPr/>
              <a:t>1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B9A3-7F0F-4C41-9BAC-AE6E3EEC5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37C1-DF4B-4041-83CA-5598E4D30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9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0FC32-DD26-4E27-A85A-8C23E7DD7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81F0D-FD60-4780-8B30-999468681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1C94F-BCC5-48AB-96E7-7C8376D53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9A7D2-2A94-4C01-BDBE-1DE7A3A21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56F4-E2AF-454A-978A-CADE1EDD4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4FE9E-5C41-43F6-A7E7-6D58F7764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4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ABF9D-C015-404A-9A9E-82CB76699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15E31-2A34-479D-ACCB-5E9580C9E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A6F34-0A8B-4AD8-9AF0-B1E0BBDC7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9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F95CB7B-0899-48F1-A891-AB98EC0D69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3.png"/><Relationship Id="rId33" Type="http://schemas.openxmlformats.org/officeDocument/2006/relationships/image" Target="../media/image10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2.png"/><Relationship Id="rId32" Type="http://schemas.openxmlformats.org/officeDocument/2006/relationships/image" Target="../media/image9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6.png"/><Relationship Id="rId36" Type="http://schemas.openxmlformats.org/officeDocument/2006/relationships/image" Target="../media/image13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5.png"/><Relationship Id="rId30" Type="http://schemas.openxmlformats.org/officeDocument/2006/relationships/image" Target="../media/image8.png"/><Relationship Id="rId35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19.png"/><Relationship Id="rId3" Type="http://schemas.openxmlformats.org/officeDocument/2006/relationships/tags" Target="../tags/tag28.xml"/><Relationship Id="rId21" Type="http://schemas.openxmlformats.org/officeDocument/2006/relationships/image" Target="../media/image14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18.png"/><Relationship Id="rId33" Type="http://schemas.openxmlformats.org/officeDocument/2006/relationships/image" Target="../media/image25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2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image" Target="../media/image17.png"/><Relationship Id="rId32" Type="http://schemas.openxmlformats.org/officeDocument/2006/relationships/image" Target="../media/image24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1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image" Target="../media/image26.png"/><Relationship Id="rId26" Type="http://schemas.openxmlformats.org/officeDocument/2006/relationships/image" Target="../media/image1.png"/><Relationship Id="rId3" Type="http://schemas.openxmlformats.org/officeDocument/2006/relationships/tags" Target="../tags/tag47.xml"/><Relationship Id="rId21" Type="http://schemas.openxmlformats.org/officeDocument/2006/relationships/image" Target="../media/image29.png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3.png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image" Target="../media/image28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image" Target="../media/image32.png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image" Target="../media/image31.png"/><Relationship Id="rId28" Type="http://schemas.openxmlformats.org/officeDocument/2006/relationships/image" Target="../media/image35.png"/><Relationship Id="rId10" Type="http://schemas.openxmlformats.org/officeDocument/2006/relationships/tags" Target="../tags/tag54.xml"/><Relationship Id="rId19" Type="http://schemas.openxmlformats.org/officeDocument/2006/relationships/image" Target="../media/image27.png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image" Target="../media/image30.png"/><Relationship Id="rId27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image" Target="../media/image36.png"/><Relationship Id="rId26" Type="http://schemas.openxmlformats.org/officeDocument/2006/relationships/image" Target="../media/image42.png"/><Relationship Id="rId3" Type="http://schemas.openxmlformats.org/officeDocument/2006/relationships/tags" Target="../tags/tag63.xml"/><Relationship Id="rId21" Type="http://schemas.openxmlformats.org/officeDocument/2006/relationships/image" Target="../media/image38.png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41.png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image" Target="../media/image37.png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image" Target="../media/image40.png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image" Target="../media/image39.png"/><Relationship Id="rId28" Type="http://schemas.openxmlformats.org/officeDocument/2006/relationships/image" Target="../media/image26.png"/><Relationship Id="rId10" Type="http://schemas.openxmlformats.org/officeDocument/2006/relationships/tags" Target="../tags/tag70.xml"/><Relationship Id="rId19" Type="http://schemas.openxmlformats.org/officeDocument/2006/relationships/image" Target="../media/image1.png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image" Target="../media/image27.png"/><Relationship Id="rId27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CB40-D3DF-411C-96A1-B4BED88B0777}" type="slidenum">
              <a:rPr lang="en-US"/>
              <a:pPr/>
              <a:t>1</a:t>
            </a:fld>
            <a:endParaRPr lang="en-US"/>
          </a:p>
        </p:txBody>
      </p:sp>
      <p:sp>
        <p:nvSpPr>
          <p:cNvPr id="191795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95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Integration by </a:t>
            </a:r>
            <a:r>
              <a:rPr lang="en-US" sz="2400" dirty="0" smtClean="0"/>
              <a:t>substitution:</a:t>
            </a:r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roblems</a:t>
            </a:r>
            <a:endParaRPr lang="en-US" sz="2400" dirty="0"/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583" y="3659792"/>
            <a:ext cx="1001170" cy="2641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4" y="234131"/>
            <a:ext cx="1416899" cy="2833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543" y="292373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393" y="1560904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923480"/>
            <a:ext cx="6820119" cy="3400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5052"/>
            <a:ext cx="5554082" cy="756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899" y="1558238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060532"/>
            <a:ext cx="6253782" cy="7560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76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1" y="2269611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59" y="2327853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5426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958960"/>
            <a:ext cx="7028043" cy="4341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09" y="3596384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5" y="3593718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4153422"/>
            <a:ext cx="4591179" cy="10962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78" y="4427219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61" y="4485461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2477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11" y="5879252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7" y="5876586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764" y="5241828"/>
            <a:ext cx="7008065" cy="6041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6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20" y="259183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5873418"/>
            <a:ext cx="5647396" cy="7559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4545904"/>
            <a:ext cx="6536914" cy="8501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7" y="1345573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1136423"/>
            <a:ext cx="4647423" cy="7560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4" y="2460320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2251185"/>
            <a:ext cx="5649499" cy="7562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4" y="3649561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1" y="4865120"/>
            <a:ext cx="141691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08" y="6078108"/>
            <a:ext cx="1416914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3444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4149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55889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2563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2959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003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50104"/>
            <a:ext cx="4214343" cy="7562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3440482"/>
            <a:ext cx="7253150" cy="7559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099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749" y="5704307"/>
            <a:ext cx="5008746" cy="926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43" y="1453265"/>
            <a:ext cx="7237230" cy="9444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" name="Picture 2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3" y="346865"/>
            <a:ext cx="1643609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0" y="1775140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7" y="3227332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4" y="4684098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43" y="4260860"/>
            <a:ext cx="4120867" cy="10582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1" y="6076144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108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0343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795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5183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739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43" y="50104"/>
            <a:ext cx="4986882" cy="869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43" y="2914581"/>
            <a:ext cx="7237244" cy="9444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095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833943" y="2918407"/>
            <a:ext cx="6952272" cy="944275"/>
            <a:chOff x="1833943" y="48336"/>
            <a:chExt cx="6952272" cy="944275"/>
          </a:xfrm>
        </p:grpSpPr>
        <p:pic>
          <p:nvPicPr>
            <p:cNvPr id="33" name="Picture 32" descr="txp_fig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43" y="48336"/>
              <a:ext cx="6952272" cy="94427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7" name="Line 112"/>
            <p:cNvSpPr>
              <a:spLocks noChangeShapeType="1"/>
            </p:cNvSpPr>
            <p:nvPr/>
          </p:nvSpPr>
          <p:spPr bwMode="auto">
            <a:xfrm>
              <a:off x="3694985" y="515663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pic>
        <p:nvPicPr>
          <p:cNvPr id="38" name="Picture 3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1591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5" y="3227337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1833943" y="4260955"/>
            <a:ext cx="4253197" cy="1058195"/>
            <a:chOff x="1833943" y="62630"/>
            <a:chExt cx="4253197" cy="1058195"/>
          </a:xfrm>
        </p:grpSpPr>
        <p:pic>
          <p:nvPicPr>
            <p:cNvPr id="35" name="Picture 34" descr="txp_fig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43" y="62630"/>
              <a:ext cx="4253197" cy="10581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6" name="Line 112"/>
            <p:cNvSpPr>
              <a:spLocks noChangeShapeType="1"/>
            </p:cNvSpPr>
            <p:nvPr/>
          </p:nvSpPr>
          <p:spPr bwMode="auto">
            <a:xfrm>
              <a:off x="3690985" y="63532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33943" y="1453265"/>
            <a:ext cx="7237230" cy="944479"/>
            <a:chOff x="1833943" y="1453265"/>
            <a:chExt cx="7237230" cy="944479"/>
          </a:xfrm>
        </p:grpSpPr>
        <p:pic>
          <p:nvPicPr>
            <p:cNvPr id="32" name="Picture 31" descr="txp_fig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43" y="1453265"/>
              <a:ext cx="7237230" cy="94447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8" name="Line 112"/>
            <p:cNvSpPr>
              <a:spLocks noChangeShapeType="1"/>
            </p:cNvSpPr>
            <p:nvPr/>
          </p:nvSpPr>
          <p:spPr bwMode="auto">
            <a:xfrm>
              <a:off x="3690794" y="1914641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0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" name="Picture 8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1" y="346865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3" name="Picture 8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9" y="1776504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4" name="Picture 8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3" y="4685142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5" name="Picture 8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09" y="6075100"/>
            <a:ext cx="1643624" cy="2833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833943" y="50104"/>
            <a:ext cx="4986882" cy="869304"/>
            <a:chOff x="1833943" y="50104"/>
            <a:chExt cx="4986882" cy="869304"/>
          </a:xfrm>
        </p:grpSpPr>
        <p:pic>
          <p:nvPicPr>
            <p:cNvPr id="34" name="Picture 33" descr="txp_fi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43" y="50104"/>
              <a:ext cx="4986882" cy="869304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8" name="Line 112"/>
            <p:cNvSpPr>
              <a:spLocks noChangeShapeType="1"/>
            </p:cNvSpPr>
            <p:nvPr/>
          </p:nvSpPr>
          <p:spPr bwMode="auto">
            <a:xfrm>
              <a:off x="3703320" y="482020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pic>
        <p:nvPicPr>
          <p:cNvPr id="89" name="Picture 8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67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795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2" name="Picture 9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625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3" name="Picture 9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739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833749" y="5704307"/>
            <a:ext cx="5008746" cy="926453"/>
            <a:chOff x="1833749" y="5704307"/>
            <a:chExt cx="5008746" cy="926453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833943" y="5704307"/>
              <a:ext cx="5008358" cy="9263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endParaRPr lang="en-US"/>
            </a:p>
          </p:txBody>
        </p:sp>
        <p:pic>
          <p:nvPicPr>
            <p:cNvPr id="7" name="Picture 6" descr="txp_fi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749" y="5704307"/>
              <a:ext cx="5008746" cy="926453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9" name="Line 112"/>
            <p:cNvSpPr>
              <a:spLocks noChangeShapeType="1"/>
            </p:cNvSpPr>
            <p:nvPr/>
          </p:nvSpPr>
          <p:spPr bwMode="auto">
            <a:xfrm>
              <a:off x="3690794" y="6215690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50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36&quot;/&gt;&lt;property id=&quot;20307&quot; value=&quot;661&quot;/&gt;&lt;/object&gt;&lt;object type=&quot;3&quot; unique_id=&quot;113161&quot;&gt;&lt;property id=&quot;20148&quot; value=&quot;5&quot;/&gt;&lt;property id=&quot;20300&quot; value=&quot;Slide 2&quot;/&gt;&lt;property id=&quot;20307&quot; value=&quot;719&quot;/&gt;&lt;/object&gt;&lt;object type=&quot;3&quot; unique_id=&quot;113493&quot;&gt;&lt;property id=&quot;20148&quot; value=&quot;5&quot;/&gt;&lt;property id=&quot;20300&quot; value=&quot;Slide 8&quot;/&gt;&lt;property id=&quot;20307&quot; value=&quot;731&quot;/&gt;&lt;/object&gt;&lt;object type=&quot;3&quot; unique_id=&quot;113669&quot;&gt;&lt;property id=&quot;20148&quot; value=&quot;5&quot;/&gt;&lt;property id=&quot;20300&quot; value=&quot;Slide 3&quot;/&gt;&lt;property id=&quot;20307&quot; value=&quot;732&quot;/&gt;&lt;/object&gt;&lt;object type=&quot;3&quot; unique_id=&quot;113703&quot;&gt;&lt;property id=&quot;20148&quot; value=&quot;5&quot;/&gt;&lt;property id=&quot;20300&quot; value=&quot;Slide 4&quot;/&gt;&lt;property id=&quot;20307&quot; value=&quot;733&quot;/&gt;&lt;/object&gt;&lt;object type=&quot;3&quot; unique_id=&quot;113776&quot;&gt;&lt;property id=&quot;20148&quot; value=&quot;5&quot;/&gt;&lt;property id=&quot;20300&quot; value=&quot;Slide 5&quot;/&gt;&lt;property id=&quot;20307&quot; value=&quot;735&quot;/&gt;&lt;/object&gt;&lt;object type=&quot;3&quot; unique_id=&quot;113946&quot;&gt;&lt;property id=&quot;20148&quot; value=&quot;5&quot;/&gt;&lt;property id=&quot;20300&quot; value=&quot;Slide 6&quot;/&gt;&lt;property id=&quot;20307&quot; value=&quot;736&quot;/&gt;&lt;/object&gt;&lt;object type=&quot;3&quot; unique_id=&quot;114031&quot;&gt;&lt;property id=&quot;20148&quot; value=&quot;5&quot;/&gt;&lt;property id=&quot;20300&quot; value=&quot;Slide 7&quot;/&gt;&lt;property id=&quot;20307&quot; value=&quot;737&quot;/&gt;&lt;/object&gt;&lt;object type=&quot;3&quot; unique_id=&quot;114130&quot;&gt;&lt;property id=&quot;20148&quot; value=&quot;5&quot;/&gt;&lt;property id=&quot;20300&quot; value=&quot;Slide 12&quot;/&gt;&lt;property id=&quot;20307&quot; value=&quot;738&quot;/&gt;&lt;/object&gt;&lt;object type=&quot;3&quot; unique_id=&quot;114349&quot;&gt;&lt;property id=&quot;20148&quot; value=&quot;5&quot;/&gt;&lt;property id=&quot;20300&quot; value=&quot;Slide 14&quot;/&gt;&lt;property id=&quot;20307&quot; value=&quot;740&quot;/&gt;&lt;/object&gt;&lt;object type=&quot;3&quot; unique_id=&quot;114419&quot;&gt;&lt;property id=&quot;20148&quot; value=&quot;5&quot;/&gt;&lt;property id=&quot;20300&quot; value=&quot;Slide 21&quot;/&gt;&lt;property id=&quot;20307&quot; value=&quot;742&quot;/&gt;&lt;/object&gt;&lt;object type=&quot;3&quot; unique_id=&quot;114496&quot;&gt;&lt;property id=&quot;20148&quot; value=&quot;5&quot;/&gt;&lt;property id=&quot;20300&quot; value=&quot;Slide 22&quot;/&gt;&lt;property id=&quot;20307&quot; value=&quot;744&quot;/&gt;&lt;/object&gt;&lt;object type=&quot;3&quot; unique_id=&quot;114497&quot;&gt;&lt;property id=&quot;20148&quot; value=&quot;5&quot;/&gt;&lt;property id=&quot;20300&quot; value=&quot;Slide 17&quot;/&gt;&lt;property id=&quot;20307&quot; value=&quot;743&quot;/&gt;&lt;/object&gt;&lt;object type=&quot;3&quot; unique_id=&quot;114876&quot;&gt;&lt;property id=&quot;20148&quot; value=&quot;5&quot;/&gt;&lt;property id=&quot;20300&quot; value=&quot;Slide 23&quot;/&gt;&lt;property id=&quot;20307&quot; value=&quot;756&quot;/&gt;&lt;/object&gt;&lt;object type=&quot;3&quot; unique_id=&quot;114877&quot;&gt;&lt;property id=&quot;20148&quot; value=&quot;5&quot;/&gt;&lt;property id=&quot;20300&quot; value=&quot;Slide 30&quot;/&gt;&lt;property id=&quot;20307&quot; value=&quot;757&quot;/&gt;&lt;/object&gt;&lt;object type=&quot;3&quot; unique_id=&quot;114878&quot;&gt;&lt;property id=&quot;20148&quot; value=&quot;5&quot;/&gt;&lt;property id=&quot;20300&quot; value=&quot;Slide 31&quot;/&gt;&lt;property id=&quot;20307&quot; value=&quot;758&quot;/&gt;&lt;/object&gt;&lt;object type=&quot;3&quot; unique_id=&quot;114879&quot;&gt;&lt;property id=&quot;20148&quot; value=&quot;5&quot;/&gt;&lt;property id=&quot;20300&quot; value=&quot;Slide 33&quot;/&gt;&lt;property id=&quot;20307&quot; value=&quot;759&quot;/&gt;&lt;/object&gt;&lt;object type=&quot;3&quot; unique_id=&quot;114880&quot;&gt;&lt;property id=&quot;20148&quot; value=&quot;5&quot;/&gt;&lt;property id=&quot;20300&quot; value=&quot;Slide 35&quot;/&gt;&lt;property id=&quot;20307&quot; value=&quot;760&quot;/&gt;&lt;/object&gt;&lt;object type=&quot;3&quot; unique_id=&quot;114881&quot;&gt;&lt;property id=&quot;20148&quot; value=&quot;5&quot;/&gt;&lt;property id=&quot;20300&quot; value=&quot;Slide 37&quot;/&gt;&lt;property id=&quot;20307&quot; value=&quot;745&quot;/&gt;&lt;/object&gt;&lt;object type=&quot;3&quot; unique_id=&quot;114882&quot;&gt;&lt;property id=&quot;20148&quot; value=&quot;5&quot;/&gt;&lt;property id=&quot;20300&quot; value=&quot;Slide 38&quot;/&gt;&lt;property id=&quot;20307&quot; value=&quot;746&quot;/&gt;&lt;/object&gt;&lt;object type=&quot;3&quot; unique_id=&quot;114883&quot;&gt;&lt;property id=&quot;20148&quot; value=&quot;5&quot;/&gt;&lt;property id=&quot;20300&quot; value=&quot;Slide 39&quot;/&gt;&lt;property id=&quot;20307&quot; value=&quot;747&quot;/&gt;&lt;/object&gt;&lt;object type=&quot;3&quot; unique_id=&quot;114884&quot;&gt;&lt;property id=&quot;20148&quot; value=&quot;5&quot;/&gt;&lt;property id=&quot;20300&quot; value=&quot;Slide 40&quot;/&gt;&lt;property id=&quot;20307&quot; value=&quot;748&quot;/&gt;&lt;/object&gt;&lt;object type=&quot;3&quot; unique_id=&quot;114885&quot;&gt;&lt;property id=&quot;20148&quot; value=&quot;5&quot;/&gt;&lt;property id=&quot;20300&quot; value=&quot;Slide 41&quot;/&gt;&lt;property id=&quot;20307&quot; value=&quot;749&quot;/&gt;&lt;/object&gt;&lt;object type=&quot;3&quot; unique_id=&quot;114886&quot;&gt;&lt;property id=&quot;20148&quot; value=&quot;5&quot;/&gt;&lt;property id=&quot;20300&quot; value=&quot;Slide 42&quot;/&gt;&lt;property id=&quot;20307&quot; value=&quot;750&quot;/&gt;&lt;/object&gt;&lt;object type=&quot;3&quot; unique_id=&quot;114887&quot;&gt;&lt;property id=&quot;20148&quot; value=&quot;5&quot;/&gt;&lt;property id=&quot;20300&quot; value=&quot;Slide 43&quot;/&gt;&lt;property id=&quot;20307&quot; value=&quot;751&quot;/&gt;&lt;/object&gt;&lt;object type=&quot;3&quot; unique_id=&quot;114888&quot;&gt;&lt;property id=&quot;20148&quot; value=&quot;5&quot;/&gt;&lt;property id=&quot;20300&quot; value=&quot;Slide 44&quot;/&gt;&lt;property id=&quot;20307&quot; value=&quot;752&quot;/&gt;&lt;/object&gt;&lt;object type=&quot;3&quot; unique_id=&quot;114889&quot;&gt;&lt;property id=&quot;20148&quot; value=&quot;5&quot;/&gt;&lt;property id=&quot;20300&quot; value=&quot;Slide 45&quot;/&gt;&lt;property id=&quot;20307&quot; value=&quot;753&quot;/&gt;&lt;/object&gt;&lt;object type=&quot;3&quot; unique_id=&quot;114890&quot;&gt;&lt;property id=&quot;20148&quot; value=&quot;5&quot;/&gt;&lt;property id=&quot;20300&quot; value=&quot;Slide 46&quot;/&gt;&lt;property id=&quot;20307&quot; value=&quot;754&quot;/&gt;&lt;/object&gt;&lt;object type=&quot;3&quot; unique_id=&quot;114891&quot;&gt;&lt;property id=&quot;20148&quot; value=&quot;5&quot;/&gt;&lt;property id=&quot;20300&quot; value=&quot;Slide 47&quot;/&gt;&lt;property id=&quot;20307&quot; value=&quot;755&quot;/&gt;&lt;/object&gt;&lt;object type=&quot;3&quot; unique_id=&quot;115036&quot;&gt;&lt;property id=&quot;20148&quot; value=&quot;5&quot;/&gt;&lt;property id=&quot;20300&quot; value=&quot;Slide 16&quot;/&gt;&lt;property id=&quot;20307&quot; value=&quot;761&quot;/&gt;&lt;/object&gt;&lt;object type=&quot;3&quot; unique_id=&quot;115148&quot;&gt;&lt;property id=&quot;20148&quot; value=&quot;5&quot;/&gt;&lt;property id=&quot;20300&quot; value=&quot;Slide 15&quot;/&gt;&lt;property id=&quot;20307&quot; value=&quot;762&quot;/&gt;&lt;/object&gt;&lt;object type=&quot;3&quot; unique_id=&quot;115567&quot;&gt;&lt;property id=&quot;20148&quot; value=&quot;5&quot;/&gt;&lt;property id=&quot;20300&quot; value=&quot;Slide 18&quot;/&gt;&lt;property id=&quot;20307&quot; value=&quot;763&quot;/&gt;&lt;/object&gt;&lt;object type=&quot;3&quot; unique_id=&quot;115568&quot;&gt;&lt;property id=&quot;20148&quot; value=&quot;5&quot;/&gt;&lt;property id=&quot;20300&quot; value=&quot;Slide 19&quot;/&gt;&lt;property id=&quot;20307&quot; value=&quot;764&quot;/&gt;&lt;/object&gt;&lt;object type=&quot;3&quot; unique_id=&quot;115689&quot;&gt;&lt;property id=&quot;20148&quot; value=&quot;5&quot;/&gt;&lt;property id=&quot;20300&quot; value=&quot;Slide 20&quot;/&gt;&lt;property id=&quot;20307&quot; value=&quot;765&quot;/&gt;&lt;/object&gt;&lt;object type=&quot;3&quot; unique_id=&quot;116100&quot;&gt;&lt;property id=&quot;20148&quot; value=&quot;5&quot;/&gt;&lt;property id=&quot;20300&quot; value=&quot;Slide 24&quot;/&gt;&lt;property id=&quot;20307&quot; value=&quot;767&quot;/&gt;&lt;/object&gt;&lt;object type=&quot;3&quot; unique_id=&quot;116274&quot;&gt;&lt;property id=&quot;20148&quot; value=&quot;5&quot;/&gt;&lt;property id=&quot;20300&quot; value=&quot;Slide 27&quot;/&gt;&lt;property id=&quot;20307&quot; value=&quot;769&quot;/&gt;&lt;/object&gt;&lt;object type=&quot;3&quot; unique_id=&quot;116275&quot;&gt;&lt;property id=&quot;20148&quot; value=&quot;5&quot;/&gt;&lt;property id=&quot;20300&quot; value=&quot;Slide 28&quot;/&gt;&lt;property id=&quot;20307&quot; value=&quot;768&quot;/&gt;&lt;/object&gt;&lt;object type=&quot;3&quot; unique_id=&quot;116364&quot;&gt;&lt;property id=&quot;20148&quot; value=&quot;5&quot;/&gt;&lt;property id=&quot;20300&quot; value=&quot;Slide 32&quot;/&gt;&lt;property id=&quot;20307&quot; value=&quot;770&quot;/&gt;&lt;/object&gt;&lt;object type=&quot;3&quot; unique_id=&quot;116365&quot;&gt;&lt;property id=&quot;20148&quot; value=&quot;5&quot;/&gt;&lt;property id=&quot;20300&quot; value=&quot;Slide 34&quot;/&gt;&lt;property id=&quot;20307&quot; value=&quot;771&quot;/&gt;&lt;/object&gt;&lt;object type=&quot;3&quot; unique_id=&quot;116826&quot;&gt;&lt;property id=&quot;20148&quot; value=&quot;5&quot;/&gt;&lt;property id=&quot;20300&quot; value=&quot;Slide 29&quot;/&gt;&lt;property id=&quot;20307&quot; value=&quot;772&quot;/&gt;&lt;/object&gt;&lt;object type=&quot;3&quot; unique_id=&quot;119204&quot;&gt;&lt;property id=&quot;20148&quot; value=&quot;5&quot;/&gt;&lt;property id=&quot;20300&quot; value=&quot;Slide 48&quot;/&gt;&lt;property id=&quot;20307&quot; value=&quot;773&quot;/&gt;&lt;/object&gt;&lt;object type=&quot;3&quot; unique_id=&quot;120431&quot;&gt;&lt;property id=&quot;20148&quot; value=&quot;5&quot;/&gt;&lt;property id=&quot;20300&quot; value=&quot;Slide 9&quot;/&gt;&lt;property id=&quot;20307&quot; value=&quot;774&quot;/&gt;&lt;/object&gt;&lt;object type=&quot;3&quot; unique_id=&quot;120432&quot;&gt;&lt;property id=&quot;20148&quot; value=&quot;5&quot;/&gt;&lt;property id=&quot;20300&quot; value=&quot;Slide 10&quot;/&gt;&lt;property id=&quot;20307&quot; value=&quot;775&quot;/&gt;&lt;/object&gt;&lt;object type=&quot;3&quot; unique_id=&quot;120433&quot;&gt;&lt;property id=&quot;20148&quot; value=&quot;5&quot;/&gt;&lt;property id=&quot;20300&quot; value=&quot;Slide 11&quot;/&gt;&lt;property id=&quot;20307&quot; value=&quot;776&quot;/&gt;&lt;/object&gt;&lt;object type=&quot;3&quot; unique_id=&quot;120482&quot;&gt;&lt;property id=&quot;20148&quot; value=&quot;5&quot;/&gt;&lt;property id=&quot;20300&quot; value=&quot;Slide 13&quot;/&gt;&lt;property id=&quot;20307&quot; value=&quot;777&quot;/&gt;&lt;/object&gt;&lt;object type=&quot;3&quot; unique_id=&quot;121155&quot;&gt;&lt;property id=&quot;20148&quot; value=&quot;5&quot;/&gt;&lt;property id=&quot;20300&quot; value=&quot;Slide 26&quot;/&gt;&lt;property id=&quot;20307&quot; value=&quot;778&quot;/&gt;&lt;/object&gt;&lt;object type=&quot;3&quot; unique_id=&quot;121940&quot;&gt;&lt;property id=&quot;20148&quot; value=&quot;5&quot;/&gt;&lt;property id=&quot;20300&quot; value=&quot;Slide 25&quot;/&gt;&lt;property id=&quot;20307&quot; value=&quot;779&quot;/&gt;&lt;/object&gt;&lt;object type=&quot;3&quot; unique_id=&quot;142209&quot;&gt;&lt;property id=&quot;20148&quot; value=&quot;5&quot;/&gt;&lt;property id=&quot;20300&quot; value=&quot;Slide 1&quot;/&gt;&lt;property id=&quot;20307&quot; value=&quot;78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 x[\cos(3x^2+4)]\,dx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1"/>
  <p:tag name="PICTUREFILESIZE" val="3216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3x^2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2778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x\,dx}{\sqrt{3-5x^4}}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3"/>
  <p:tag name="PICTUREFILESIZE" val="2757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x^2\sqrt{5/3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3116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left(\csc^5x\right)\left(\cot 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869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frac{[\csc(\ln x)][\cot(\ln x)]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3536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5e^{-x^6/\sqrt{2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23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5(-2x^6-7)^{55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563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5e^{x^6-\pi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3"/>
  <p:tag name="PICTUREFILESIZE" val="2066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[x-2][\cos(x^2-4x+e)]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3307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e}^{e^5}\,\frac{\sec^2(\ln x)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2763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6}^{\pi/4}\,\left(e^{\csc x}\right)&#10;\!\left(\csc x\right)\!\left(\cot x\right)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3"/>
  <p:tag name="PICTUREFILESIZE" val="4064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8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27}^{8}\,\frac{e^{-\sqrt[3]{x}}}{\sqrt[3]{x^2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724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3^9x^5e^{4x^6+\sqrt[3]{7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274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4}^{\pi/6}\,\left(e^{\csc x}\right)&#10;\!\left(\csc x\right)\!\left(\cot x\right)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3"/>
  <p:tag name="PICTUREFILESIZE" val="4054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3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0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e}^{e^5}\,\frac{\sec^2(\ln x)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2763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3^9x^5e^{4x^6+\sqrt[3]{7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2744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6}^{\pi/4}\,\left(e^{\csc x}\right)&#10;\!\left(\csc x\right)\!\left(\cot x\right)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3"/>
  <p:tag name="PICTUREFILESIZE" val="4064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8}^{27}\,\frac{e^{-\sqrt[3]{x}}}{\sqrt[3]{x^2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2714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4}^{\pi/3}\,[(\cot x)-\pi][\sec^2x]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3779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3x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2579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cos(3x+4)\,dx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828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18962</TotalTime>
  <Words>12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2066</cp:revision>
  <dcterms:created xsi:type="dcterms:W3CDTF">2008-09-20T13:47:00Z</dcterms:created>
  <dcterms:modified xsi:type="dcterms:W3CDTF">2012-12-29T16:40:14Z</dcterms:modified>
</cp:coreProperties>
</file>