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3" r:id="rId2"/>
    <p:sldId id="734" r:id="rId3"/>
    <p:sldId id="735" r:id="rId4"/>
    <p:sldId id="736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6" autoAdjust="0"/>
    <p:restoredTop sz="99485" autoAdjust="0"/>
  </p:normalViewPr>
  <p:slideViewPr>
    <p:cSldViewPr>
      <p:cViewPr>
        <p:scale>
          <a:sx n="75" d="100"/>
          <a:sy n="75" d="100"/>
        </p:scale>
        <p:origin x="-11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0D69F6CF-C047-46AD-A681-05B61764C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83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82FA0-449F-4149-AB38-DC44B2695039}" type="slidenum">
              <a:rPr lang="en-US"/>
              <a:pPr/>
              <a:t>1</a:t>
            </a:fld>
            <a:endParaRPr lang="en-US"/>
          </a:p>
        </p:txBody>
      </p:sp>
      <p:sp>
        <p:nvSpPr>
          <p:cNvPr id="180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E8C2D-FD94-4567-86C2-D68B15E4EF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06D29-E258-433C-AC9D-ED07E34A6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17DBE-5CCB-45FD-83AF-F9BB26F626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2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21653-E227-4005-AAB3-A8B85BE6A2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75CD0-C6EE-43FF-BF20-853967ED3F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8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A06B4-558B-4837-8CEB-D72AA14018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5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62036-9047-4EFF-862F-26F901C44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8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5A503-EC38-41E5-9629-5AF26D8AD9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5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846A4-AD66-43A8-BB5A-A36B9206B4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7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81815-BDEA-4181-B34B-A0D4F34459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1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387F7-F411-478F-8CF1-33A09A83C5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3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B9B7978-E20C-4185-88AA-03A2B1CCAC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image" Target="../media/image5.png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image" Target="../media/image4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image" Target="../media/image3.png"/><Relationship Id="rId5" Type="http://schemas.openxmlformats.org/officeDocument/2006/relationships/tags" Target="../tags/tag8.xml"/><Relationship Id="rId15" Type="http://schemas.openxmlformats.org/officeDocument/2006/relationships/image" Target="../media/image1.png"/><Relationship Id="rId10" Type="http://schemas.openxmlformats.org/officeDocument/2006/relationships/image" Target="../media/image2.png"/><Relationship Id="rId4" Type="http://schemas.openxmlformats.org/officeDocument/2006/relationships/tags" Target="../tags/tag7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image" Target="../media/image9.png"/><Relationship Id="rId3" Type="http://schemas.openxmlformats.org/officeDocument/2006/relationships/tags" Target="../tags/tag14.xml"/><Relationship Id="rId21" Type="http://schemas.openxmlformats.org/officeDocument/2006/relationships/image" Target="../media/image12.png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image" Target="../media/image1.png"/><Relationship Id="rId2" Type="http://schemas.openxmlformats.org/officeDocument/2006/relationships/tags" Target="../tags/tag13.xml"/><Relationship Id="rId16" Type="http://schemas.openxmlformats.org/officeDocument/2006/relationships/image" Target="../media/image8.png"/><Relationship Id="rId20" Type="http://schemas.openxmlformats.org/officeDocument/2006/relationships/image" Target="../media/image11.png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image" Target="../media/image7.png"/><Relationship Id="rId23" Type="http://schemas.openxmlformats.org/officeDocument/2006/relationships/image" Target="../media/image14.png"/><Relationship Id="rId10" Type="http://schemas.openxmlformats.org/officeDocument/2006/relationships/tags" Target="../tags/tag21.xml"/><Relationship Id="rId19" Type="http://schemas.openxmlformats.org/officeDocument/2006/relationships/image" Target="../media/image10.png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image" Target="../media/image1.png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12" Type="http://schemas.openxmlformats.org/officeDocument/2006/relationships/image" Target="../media/image16.png"/><Relationship Id="rId17" Type="http://schemas.openxmlformats.org/officeDocument/2006/relationships/image" Target="../media/image18.png"/><Relationship Id="rId2" Type="http://schemas.openxmlformats.org/officeDocument/2006/relationships/tags" Target="../tags/tag26.xml"/><Relationship Id="rId16" Type="http://schemas.openxmlformats.org/officeDocument/2006/relationships/image" Target="../media/image17.png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image" Target="../media/image15.png"/><Relationship Id="rId5" Type="http://schemas.openxmlformats.org/officeDocument/2006/relationships/tags" Target="../tags/tag29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E459-C9D1-4B5A-BFF8-04EF6B9BCC51}" type="slidenum">
              <a:rPr lang="en-US"/>
              <a:pPr/>
              <a:t>1</a:t>
            </a:fld>
            <a:endParaRPr lang="en-US"/>
          </a:p>
        </p:txBody>
      </p:sp>
      <p:sp>
        <p:nvSpPr>
          <p:cNvPr id="180838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8387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 smtClean="0"/>
              <a:t>CALCULUS</a:t>
            </a:r>
            <a:endParaRPr lang="en-US" sz="2400" dirty="0"/>
          </a:p>
          <a:p>
            <a:pPr algn="ctr"/>
            <a:r>
              <a:rPr lang="en-US" sz="2400" dirty="0" smtClean="0"/>
              <a:t>The Sigma Notation</a:t>
            </a:r>
            <a:endParaRPr lang="en-US" sz="2400" dirty="0"/>
          </a:p>
        </p:txBody>
      </p:sp>
      <p:sp>
        <p:nvSpPr>
          <p:cNvPr id="1808388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98" y="4572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4744" y="76200"/>
            <a:ext cx="7406176" cy="11336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98" y="2575015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4744" y="2574777"/>
            <a:ext cx="5461195" cy="3208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680" y="3246914"/>
            <a:ext cx="8785439" cy="10202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73558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285648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040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736" y="428715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8005" y="50800"/>
            <a:ext cx="4667350" cy="10962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72288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1378" y="488700"/>
            <a:ext cx="302724" cy="2074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1000" y="1806457"/>
            <a:ext cx="303102" cy="2838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8005" y="1412960"/>
            <a:ext cx="6103499" cy="119054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736" y="3478327"/>
            <a:ext cx="1558974" cy="3117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3" y="3780469"/>
            <a:ext cx="511669" cy="16721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678" y="5393824"/>
            <a:ext cx="7824429" cy="11339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4" name="Picture 2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78" y="4358038"/>
            <a:ext cx="302724" cy="2074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5761335"/>
            <a:ext cx="303102" cy="2838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678" y="3920138"/>
            <a:ext cx="7312881" cy="11337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697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99" y="720886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06023" y="355671"/>
            <a:ext cx="4213234" cy="10960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1003756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1378" y="780871"/>
            <a:ext cx="302724" cy="2074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1000" y="3470145"/>
            <a:ext cx="303102" cy="2838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06023" y="3076648"/>
            <a:ext cx="5366552" cy="11905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4407" y="1660461"/>
            <a:ext cx="4552691" cy="3207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4407" y="4556061"/>
            <a:ext cx="4552691" cy="3207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080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284&quot;&gt;&lt;property id=&quot;20148&quot; value=&quot;5&quot;/&gt;&lt;property id=&quot;20300&quot; value=&quot;Slide 22&quot;/&gt;&lt;property id=&quot;20307&quot; value=&quot;689&quot;/&gt;&lt;/object&gt;&lt;object type=&quot;3&quot; unique_id=&quot;108905&quot;&gt;&lt;property id=&quot;20148&quot; value=&quot;5&quot;/&gt;&lt;property id=&quot;20300&quot; value=&quot;Slide 23&quot;/&gt;&lt;property id=&quot;20307&quot; value=&quot;710&quot;/&gt;&lt;/object&gt;&lt;object type=&quot;3&quot; unique_id=&quot;108906&quot;&gt;&lt;property id=&quot;20148&quot; value=&quot;5&quot;/&gt;&lt;property id=&quot;20300&quot; value=&quot;Slide 24&quot;/&gt;&lt;property id=&quot;20307&quot; value=&quot;711&quot;/&gt;&lt;/object&gt;&lt;object type=&quot;3&quot; unique_id=&quot;137546&quot;&gt;&lt;property id=&quot;20148&quot; value=&quot;5&quot;/&gt;&lt;property id=&quot;20300&quot; value=&quot;Slide 2&quot;/&gt;&lt;property id=&quot;20307&quot; value=&quot;714&quot;/&gt;&lt;/object&gt;&lt;object type=&quot;3&quot; unique_id=&quot;138006&quot;&gt;&lt;property id=&quot;20148&quot; value=&quot;5&quot;/&gt;&lt;property id=&quot;20300&quot; value=&quot;Slide 3&quot;/&gt;&lt;property id=&quot;20307&quot; value=&quot;715&quot;/&gt;&lt;/object&gt;&lt;object type=&quot;3&quot; unique_id=&quot;138009&quot;&gt;&lt;property id=&quot;20148&quot; value=&quot;5&quot;/&gt;&lt;property id=&quot;20300&quot; value=&quot;Slide 9&quot;/&gt;&lt;property id=&quot;20307&quot; value=&quot;718&quot;/&gt;&lt;/object&gt;&lt;object type=&quot;3&quot; unique_id=&quot;138010&quot;&gt;&lt;property id=&quot;20148&quot; value=&quot;5&quot;/&gt;&lt;property id=&quot;20300&quot; value=&quot;Slide 10&quot;/&gt;&lt;property id=&quot;20307&quot; value=&quot;719&quot;/&gt;&lt;/object&gt;&lt;object type=&quot;3&quot; unique_id=&quot;138011&quot;&gt;&lt;property id=&quot;20148&quot; value=&quot;5&quot;/&gt;&lt;property id=&quot;20300&quot; value=&quot;Slide 16&quot;/&gt;&lt;property id=&quot;20307&quot; value=&quot;720&quot;/&gt;&lt;/object&gt;&lt;object type=&quot;3&quot; unique_id=&quot;138012&quot;&gt;&lt;property id=&quot;20148&quot; value=&quot;5&quot;/&gt;&lt;property id=&quot;20300&quot; value=&quot;Slide 17&quot;/&gt;&lt;property id=&quot;20307&quot; value=&quot;721&quot;/&gt;&lt;/object&gt;&lt;object type=&quot;3&quot; unique_id=&quot;138187&quot;&gt;&lt;property id=&quot;20148&quot; value=&quot;5&quot;/&gt;&lt;property id=&quot;20300&quot; value=&quot;Slide 18&quot;/&gt;&lt;property id=&quot;20307&quot; value=&quot;722&quot;/&gt;&lt;/object&gt;&lt;object type=&quot;3&quot; unique_id=&quot;138601&quot;&gt;&lt;property id=&quot;20148&quot; value=&quot;5&quot;/&gt;&lt;property id=&quot;20300&quot; value=&quot;Slide 20&quot;/&gt;&lt;property id=&quot;20307&quot; value=&quot;723&quot;/&gt;&lt;/object&gt;&lt;object type=&quot;3&quot; unique_id=&quot;139392&quot;&gt;&lt;property id=&quot;20148&quot; value=&quot;5&quot;/&gt;&lt;property id=&quot;20300&quot; value=&quot;Slide 21&quot;/&gt;&lt;property id=&quot;20307&quot; value=&quot;725&quot;/&gt;&lt;/object&gt;&lt;object type=&quot;3&quot; unique_id=&quot;140174&quot;&gt;&lt;property id=&quot;20148&quot; value=&quot;5&quot;/&gt;&lt;property id=&quot;20300&quot; value=&quot;Slide 8&quot;/&gt;&lt;property id=&quot;20307&quot; value=&quot;731&quot;/&gt;&lt;/object&gt;&lt;object type=&quot;3&quot; unique_id=&quot;140585&quot;&gt;&lt;property id=&quot;20148&quot; value=&quot;5&quot;/&gt;&lt;property id=&quot;20300&quot; value=&quot;Slide 1&quot;/&gt;&lt;property id=&quot;20307&quot; value=&quot;733&quot;/&gt;&lt;/object&gt;&lt;object type=&quot;3&quot; unique_id=&quot;140626&quot;&gt;&lt;property id=&quot;20148&quot; value=&quot;5&quot;/&gt;&lt;property id=&quot;20300&quot; value=&quot;Slide 15&quot;/&gt;&lt;property id=&quot;20307&quot; value=&quot;734&quot;/&gt;&lt;/object&gt;&lt;object type=&quot;3&quot; unique_id=&quot;141168&quot;&gt;&lt;property id=&quot;20148&quot; value=&quot;5&quot;/&gt;&lt;property id=&quot;20300&quot; value=&quot;Slide 11&quot;/&gt;&lt;property id=&quot;20307&quot; value=&quot;735&quot;/&gt;&lt;/object&gt;&lt;object type=&quot;3&quot; unique_id=&quot;141279&quot;&gt;&lt;property id=&quot;20148&quot; value=&quot;5&quot;/&gt;&lt;property id=&quot;20300&quot; value=&quot;Slide 12&quot;/&gt;&lt;property id=&quot;20307&quot; value=&quot;736&quot;/&gt;&lt;/object&gt;&lt;object type=&quot;3&quot; unique_id=&quot;141395&quot;&gt;&lt;property id=&quot;20148&quot; value=&quot;5&quot;/&gt;&lt;property id=&quot;20300&quot; value=&quot;Slide 14&quot;/&gt;&lt;property id=&quot;20307&quot; value=&quot;737&quot;/&gt;&lt;/object&gt;&lt;object type=&quot;3&quot; unique_id=&quot;141521&quot;&gt;&lt;property id=&quot;20148&quot; value=&quot;5&quot;/&gt;&lt;property id=&quot;20300&quot; value=&quot;Slide 13&quot;/&gt;&lt;property id=&quot;20307&quot; value=&quot;739&quot;/&gt;&lt;/object&gt;&lt;object type=&quot;3&quot; unique_id=&quot;141597&quot;&gt;&lt;property id=&quot;20148&quot; value=&quot;5&quot;/&gt;&lt;property id=&quot;20300&quot; value=&quot;Slide 19&quot;/&gt;&lt;property id=&quot;20307&quot; value=&quot;740&quot;/&gt;&lt;/object&gt;&lt;object type=&quot;3&quot; unique_id=&quot;141877&quot;&gt;&lt;property id=&quot;20148&quot; value=&quot;5&quot;/&gt;&lt;property id=&quot;20300&quot; value=&quot;Slide 4&quot;/&gt;&lt;property id=&quot;20307&quot; value=&quot;741&quot;/&gt;&lt;/object&gt;&lt;object type=&quot;3&quot; unique_id=&quot;141878&quot;&gt;&lt;property id=&quot;20148&quot; value=&quot;5&quot;/&gt;&lt;property id=&quot;20300&quot; value=&quot;Slide 5&quot;/&gt;&lt;property id=&quot;20307&quot; value=&quot;742&quot;/&gt;&lt;/object&gt;&lt;object type=&quot;3&quot; unique_id=&quot;141879&quot;&gt;&lt;property id=&quot;20148&quot; value=&quot;5&quot;/&gt;&lt;property id=&quot;20300&quot; value=&quot;Slide 6&quot;/&gt;&lt;property id=&quot;20307&quot; value=&quot;743&quot;/&gt;&lt;/object&gt;&lt;object type=&quot;3&quot; unique_id=&quot;141880&quot;&gt;&lt;property id=&quot;20148&quot; value=&quot;5&quot;/&gt;&lt;property id=&quot;20300&quot; value=&quot;Slide 7&quot;/&gt;&lt;property id=&quot;20307&quot; value=&quot;744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8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3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sum_{k=7}^9\left[2k^2+3k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7"/>
  <p:tag name="PICTUREFILESIZE" val="2882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2\left[\sum_{k=7}^9k^2\right]+3\left[\sum_{k=7}^9k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3"/>
  <p:tag name="PICTUREFILESIZE" val="4439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8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3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sum_{j=4}^6e^{j+3}}$&#10;to fiv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4"/>
  <p:tag name="PICTUREFILESIZE" val="4178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sum_{j=7}^9e^j}$&#10;to fiv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7"/>
  <p:tag name="PICTUREFILESIZE" val="3947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8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1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sum_{k=7}^9[e^k][\sin k]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3"/>
  <p:tag name="PICTUREFILESIZE" val="2752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eft[\sum_{k=7}^9e^k\right]\left[\sum_{k=7}^9\sin k\right]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4"/>
  <p:tag name="PICTUREFILESIZE" val="3817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thre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1790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thre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1790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8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sum_{j=2}^5\,e^j}$ to two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2"/>
  <p:tag name="PICTUREFILESIZE" val="3967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8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8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 polynomial in $m$ that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9"/>
  <p:tag name="PICTUREFILESIZE" val="2120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for all} integers $m\ge1$, is equal to&#10;$\displaystyle{\sum_{k=1}^m\,(2k+8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4362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17112</TotalTime>
  <Words>9</Words>
  <Application>Microsoft Office PowerPoint</Application>
  <PresentationFormat>On-screen Show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1987</cp:revision>
  <dcterms:created xsi:type="dcterms:W3CDTF">2008-09-20T13:47:00Z</dcterms:created>
  <dcterms:modified xsi:type="dcterms:W3CDTF">2012-08-17T17:46:38Z</dcterms:modified>
</cp:coreProperties>
</file>