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73" r:id="rId6"/>
    <p:sldId id="272" r:id="rId7"/>
    <p:sldId id="275" r:id="rId8"/>
    <p:sldId id="265" r:id="rId9"/>
    <p:sldId id="269" r:id="rId10"/>
    <p:sldId id="276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2817" autoAdjust="0"/>
  </p:normalViewPr>
  <p:slideViewPr>
    <p:cSldViewPr>
      <p:cViewPr varScale="1">
        <p:scale>
          <a:sx n="89" d="100"/>
          <a:sy n="8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4E7041-CF28-489B-B382-F3CAA6F6D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69B2-09BB-42BE-AE76-8C87AE4691FE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9C35-3005-4713-A416-6A04FC8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F616-D363-43BD-8BB1-B6548FC1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C012-1209-4BCE-AA98-C908B002E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34DA-55F5-4684-93C5-71BD6B63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A88E-75B6-4155-B08F-767F2EB6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FACE-138F-4E44-8B2A-23B1C655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834-1549-46CF-B397-808B3F1B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600-6A21-4EF6-BB3E-380D7A6C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B145-21F1-4EED-B606-6C56395F7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733C-EBA4-4FC0-B46C-C4DFBD113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6369-297F-42A9-9340-6C2B429A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7A742-56A3-4458-B8C2-A121B2AFF9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3" Type="http://schemas.openxmlformats.org/officeDocument/2006/relationships/tags" Target="../tags/tag95.xml"/><Relationship Id="rId21" Type="http://schemas.openxmlformats.org/officeDocument/2006/relationships/image" Target="../media/image58.png"/><Relationship Id="rId7" Type="http://schemas.openxmlformats.org/officeDocument/2006/relationships/tags" Target="../tags/tag9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6.png"/><Relationship Id="rId2" Type="http://schemas.openxmlformats.org/officeDocument/2006/relationships/tags" Target="../tags/tag94.xml"/><Relationship Id="rId16" Type="http://schemas.openxmlformats.org/officeDocument/2006/relationships/image" Target="../media/image55.png"/><Relationship Id="rId20" Type="http://schemas.openxmlformats.org/officeDocument/2006/relationships/image" Target="../media/image2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1.png"/><Relationship Id="rId10" Type="http://schemas.openxmlformats.org/officeDocument/2006/relationships/tags" Target="../tags/tag102.xml"/><Relationship Id="rId19" Type="http://schemas.openxmlformats.org/officeDocument/2006/relationships/image" Target="../media/image19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54.png"/><Relationship Id="rId2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8.png"/><Relationship Id="rId1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8.xml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image" Target="../media/image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7.png"/><Relationship Id="rId5" Type="http://schemas.openxmlformats.org/officeDocument/2006/relationships/tags" Target="../tags/tag26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6.png"/><Relationship Id="rId18" Type="http://schemas.openxmlformats.org/officeDocument/2006/relationships/image" Target="../media/image1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5.png"/><Relationship Id="rId17" Type="http://schemas.openxmlformats.org/officeDocument/2006/relationships/image" Target="../media/image23.png"/><Relationship Id="rId2" Type="http://schemas.openxmlformats.org/officeDocument/2006/relationships/tags" Target="../tags/tag32.xml"/><Relationship Id="rId16" Type="http://schemas.openxmlformats.org/officeDocument/2006/relationships/image" Target="../media/image22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4.png"/><Relationship Id="rId5" Type="http://schemas.openxmlformats.org/officeDocument/2006/relationships/tags" Target="../tags/tag35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openxmlformats.org/officeDocument/2006/relationships/tags" Target="../tags/tag42.xml"/><Relationship Id="rId21" Type="http://schemas.openxmlformats.org/officeDocument/2006/relationships/image" Target="../media/image1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31.png"/><Relationship Id="rId2" Type="http://schemas.openxmlformats.org/officeDocument/2006/relationships/tags" Target="../tags/tag41.xml"/><Relationship Id="rId16" Type="http://schemas.openxmlformats.org/officeDocument/2006/relationships/image" Target="../media/image30.png"/><Relationship Id="rId20" Type="http://schemas.openxmlformats.org/officeDocument/2006/relationships/image" Target="../media/image2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29.png"/><Relationship Id="rId10" Type="http://schemas.openxmlformats.org/officeDocument/2006/relationships/tags" Target="../tags/tag49.xml"/><Relationship Id="rId19" Type="http://schemas.openxmlformats.org/officeDocument/2006/relationships/image" Target="../media/image2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54.xml"/><Relationship Id="rId21" Type="http://schemas.openxmlformats.org/officeDocument/2006/relationships/image" Target="../media/image32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36.png"/><Relationship Id="rId2" Type="http://schemas.openxmlformats.org/officeDocument/2006/relationships/tags" Target="../tags/tag53.xml"/><Relationship Id="rId16" Type="http://schemas.openxmlformats.org/officeDocument/2006/relationships/image" Target="../media/image35.png"/><Relationship Id="rId20" Type="http://schemas.openxmlformats.org/officeDocument/2006/relationships/image" Target="../media/image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34.png"/><Relationship Id="rId10" Type="http://schemas.openxmlformats.org/officeDocument/2006/relationships/tags" Target="../tags/tag61.xml"/><Relationship Id="rId19" Type="http://schemas.openxmlformats.org/officeDocument/2006/relationships/image" Target="../media/image3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" Type="http://schemas.openxmlformats.org/officeDocument/2006/relationships/tags" Target="../tags/tag66.xml"/><Relationship Id="rId21" Type="http://schemas.openxmlformats.org/officeDocument/2006/relationships/image" Target="../media/image42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image" Target="../media/image4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1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44.png"/><Relationship Id="rId10" Type="http://schemas.openxmlformats.org/officeDocument/2006/relationships/tags" Target="../tags/tag73.xml"/><Relationship Id="rId19" Type="http://schemas.openxmlformats.org/officeDocument/2006/relationships/image" Target="../media/image40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1.png"/><Relationship Id="rId3" Type="http://schemas.openxmlformats.org/officeDocument/2006/relationships/tags" Target="../tags/tag82.xml"/><Relationship Id="rId21" Type="http://schemas.openxmlformats.org/officeDocument/2006/relationships/image" Target="../media/image19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48.png"/><Relationship Id="rId25" Type="http://schemas.openxmlformats.org/officeDocument/2006/relationships/image" Target="../media/image22.png"/><Relationship Id="rId2" Type="http://schemas.openxmlformats.org/officeDocument/2006/relationships/tags" Target="../tags/tag81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52.png"/><Relationship Id="rId5" Type="http://schemas.openxmlformats.org/officeDocument/2006/relationships/tags" Target="../tags/tag84.xml"/><Relationship Id="rId15" Type="http://schemas.openxmlformats.org/officeDocument/2006/relationships/image" Target="../media/image46.png"/><Relationship Id="rId23" Type="http://schemas.openxmlformats.org/officeDocument/2006/relationships/image" Target="../media/image23.png"/><Relationship Id="rId10" Type="http://schemas.openxmlformats.org/officeDocument/2006/relationships/tags" Target="../tags/tag89.xml"/><Relationship Id="rId19" Type="http://schemas.openxmlformats.org/officeDocument/2006/relationships/image" Target="../media/image49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82F-5E3F-41AB-A5D4-0F25F1868A4D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problems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800600"/>
            <a:ext cx="6943765" cy="29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5107077"/>
            <a:ext cx="1884737" cy="247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379297"/>
            <a:ext cx="1644038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484" y="64718"/>
            <a:ext cx="5346316" cy="86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4651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457447"/>
            <a:ext cx="4589719" cy="566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14" y="2197704"/>
            <a:ext cx="8141133" cy="434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64" y="1682125"/>
            <a:ext cx="7688510" cy="340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38" y="3541189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60" y="458583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4585833"/>
            <a:ext cx="8311069" cy="340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8260" y="3559884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9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52400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5924" y="139874"/>
            <a:ext cx="2531276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797" y="128392"/>
            <a:ext cx="2549803" cy="5666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474" y="990600"/>
            <a:ext cx="2757198" cy="566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792" y="990600"/>
            <a:ext cx="3362354" cy="566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10" y="2057400"/>
            <a:ext cx="7672417" cy="566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10" y="3076396"/>
            <a:ext cx="5518982" cy="1114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572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778" y="139874"/>
            <a:ext cx="6498822" cy="359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9600"/>
            <a:ext cx="5780953" cy="340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572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652" y="1274169"/>
            <a:ext cx="6950704" cy="1379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037003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672230"/>
            <a:ext cx="5404740" cy="926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2501030"/>
            <a:ext cx="5442155" cy="963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4343400"/>
            <a:ext cx="5177994" cy="907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208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874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2" name="Picture 8939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673970"/>
            <a:ext cx="5404335" cy="926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2508996"/>
            <a:ext cx="5441747" cy="963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45" y="4343400"/>
            <a:ext cx="5177606" cy="906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208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037003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4" name="Picture 8939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6697" y="673274"/>
            <a:ext cx="5403930" cy="926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6697" y="2502074"/>
            <a:ext cx="5441340" cy="9635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6697" y="4344444"/>
            <a:ext cx="5177218" cy="90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34" y="10868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100" y="4756733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156" y="2861876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208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6926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1400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2642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9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1034863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26" y="667433"/>
            <a:ext cx="7349430" cy="982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" y="282193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26" y="2483257"/>
            <a:ext cx="4837472" cy="869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46642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926" y="4325557"/>
            <a:ext cx="5026068" cy="869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0142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09331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3981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46763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84" y="102552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377" y="668193"/>
            <a:ext cx="5290949" cy="906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9" y="2854254"/>
            <a:ext cx="1644026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377" y="2496927"/>
            <a:ext cx="5801538" cy="907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6" y="4674631"/>
            <a:ext cx="1644029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377" y="4292252"/>
            <a:ext cx="6009423" cy="926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1979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13770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6221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758071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5806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409489"/>
            <a:ext cx="3433340" cy="212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1982094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3806557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278" y="5637906"/>
            <a:ext cx="3362556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0" y="152400"/>
            <a:ext cx="16440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39874"/>
            <a:ext cx="5478372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13" y="685800"/>
            <a:ext cx="8577002" cy="85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96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2345248"/>
            <a:ext cx="1644035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844" y="1993726"/>
            <a:ext cx="4213066" cy="1000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896" y="239616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844" y="3822526"/>
            <a:ext cx="4174912" cy="1000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518" y="4165948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0844" y="5651326"/>
            <a:ext cx="3948198" cy="1000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817" y="6064466"/>
            <a:ext cx="283808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6162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4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22217&quot;&gt;&lt;property id=&quot;20148&quot; value=&quot;5&quot;/&gt;&lt;property id=&quot;20300&quot; value=&quot;Slide 5&quot;/&gt;&lt;property id=&quot;20307&quot; value=&quot;318&quot;/&gt;&lt;/object&gt;&lt;object type=&quot;3&quot; unique_id=&quot;22218&quot;&gt;&lt;property id=&quot;20148&quot; value=&quot;5&quot;/&gt;&lt;property id=&quot;20300&quot; value=&quot;Slide 7&quot;/&gt;&lt;property id=&quot;20307&quot; value=&quot;319&quot;/&gt;&lt;/object&gt;&lt;object type=&quot;3&quot; unique_id=&quot;22220&quot;&gt;&lt;property id=&quot;20148&quot; value=&quot;5&quot;/&gt;&lt;property id=&quot;20300&quot; value=&quot;Slide 15&quot;/&gt;&lt;property id=&quot;20307&quot; value=&quot;320&quot;/&gt;&lt;/object&gt;&lt;object type=&quot;3&quot; unique_id=&quot;23398&quot;&gt;&lt;property id=&quot;20148&quot; value=&quot;5&quot;/&gt;&lt;property id=&quot;20300&quot; value=&quot;Slide 4&quot;/&gt;&lt;property id=&quot;20307&quot; value=&quot;332&quot;/&gt;&lt;/object&gt;&lt;object type=&quot;3&quot; unique_id=&quot;25342&quot;&gt;&lt;property id=&quot;20148&quot; value=&quot;5&quot;/&gt;&lt;property id=&quot;20300&quot; value=&quot;Slide 3&quot;/&gt;&lt;property id=&quot;20307&quot; value=&quot;344&quot;/&gt;&lt;/object&gt;&lt;object type=&quot;3&quot; unique_id=&quot;25952&quot;&gt;&lt;property id=&quot;20148&quot; value=&quot;5&quot;/&gt;&lt;property id=&quot;20300&quot; value=&quot;Slide 14&quot;/&gt;&lt;property id=&quot;20307&quot; value=&quot;348&quot;/&gt;&lt;/object&gt;&lt;object type=&quot;3&quot; unique_id=&quot;26409&quot;&gt;&lt;property id=&quot;20148&quot; value=&quot;5&quot;/&gt;&lt;property id=&quot;20300&quot; value=&quot;Slide 18&quot;/&gt;&lt;property id=&quot;20307&quot; value=&quot;349&quot;/&gt;&lt;/object&gt;&lt;object type=&quot;3&quot; unique_id=&quot;26527&quot;&gt;&lt;property id=&quot;20148&quot; value=&quot;5&quot;/&gt;&lt;property id=&quot;20300&quot; value=&quot;Slide 9&quot;/&gt;&lt;property id=&quot;20307&quot; value=&quot;350&quot;/&gt;&lt;/object&gt;&lt;object type=&quot;3&quot; unique_id=&quot;26528&quot;&gt;&lt;property id=&quot;20148&quot; value=&quot;5&quot;/&gt;&lt;property id=&quot;20300&quot; value=&quot;Slide 20&quot;/&gt;&lt;property id=&quot;20307&quot; value=&quot;351&quot;/&gt;&lt;/object&gt;&lt;object type=&quot;3&quot; unique_id=&quot;26693&quot;&gt;&lt;property id=&quot;20148&quot; value=&quot;5&quot;/&gt;&lt;property id=&quot;20300&quot; value=&quot;Slide 21&quot;/&gt;&lt;property id=&quot;20307&quot; value=&quot;352&quot;/&gt;&lt;/object&gt;&lt;object type=&quot;3&quot; unique_id=&quot;27030&quot;&gt;&lt;property id=&quot;20148&quot; value=&quot;5&quot;/&gt;&lt;property id=&quot;20300&quot; value=&quot;Slide 10&quot;/&gt;&lt;property id=&quot;20307&quot; value=&quot;353&quot;/&gt;&lt;/object&gt;&lt;object type=&quot;3&quot; unique_id=&quot;27031&quot;&gt;&lt;property id=&quot;20148&quot; value=&quot;5&quot;/&gt;&lt;property id=&quot;20300&quot; value=&quot;Slide 11&quot;/&gt;&lt;property id=&quot;20307&quot; value=&quot;354&quot;/&gt;&lt;/object&gt;&lt;object type=&quot;3&quot; unique_id=&quot;27032&quot;&gt;&lt;property id=&quot;20148&quot; value=&quot;5&quot;/&gt;&lt;property id=&quot;20300&quot; value=&quot;Slide 12&quot;/&gt;&lt;property id=&quot;20307&quot; value=&quot;355&quot;/&gt;&lt;/object&gt;&lt;object type=&quot;3&quot; unique_id=&quot;27033&quot;&gt;&lt;property id=&quot;20148&quot; value=&quot;5&quot;/&gt;&lt;property id=&quot;20300&quot; value=&quot;Slide 13&quot;/&gt;&lt;property id=&quot;20307&quot; value=&quot;356&quot;/&gt;&lt;/object&gt;&lt;object type=&quot;3&quot; unique_id=&quot;27800&quot;&gt;&lt;property id=&quot;20148&quot; value=&quot;5&quot;/&gt;&lt;property id=&quot;20300&quot; value=&quot;Slide 8&quot;/&gt;&lt;property id=&quot;20307&quot; value=&quot;359&quot;/&gt;&lt;/object&gt;&lt;object type=&quot;3&quot; unique_id=&quot;45366&quot;&gt;&lt;property id=&quot;20148&quot; value=&quot;5&quot;/&gt;&lt;property id=&quot;20300&quot; value=&quot;Slide 22&quot;/&gt;&lt;property id=&quot;20307&quot; value=&quot;367&quot;/&gt;&lt;/object&gt;&lt;object type=&quot;3&quot; unique_id=&quot;45367&quot;&gt;&lt;property id=&quot;20148&quot; value=&quot;5&quot;/&gt;&lt;property id=&quot;20300&quot; value=&quot;Slide 23&quot;/&gt;&lt;property id=&quot;20307&quot; value=&quot;368&quot;/&gt;&lt;/object&gt;&lt;object type=&quot;3&quot; unique_id=&quot;45583&quot;&gt;&lt;property id=&quot;20148&quot; value=&quot;5&quot;/&gt;&lt;property id=&quot;20300&quot; value=&quot;Slide 24&quot;/&gt;&lt;property id=&quot;20307&quot; value=&quot;371&quot;/&gt;&lt;/object&gt;&lt;object type=&quot;3&quot; unique_id=&quot;46132&quot;&gt;&lt;property id=&quot;20148&quot; value=&quot;5&quot;/&gt;&lt;property id=&quot;20300&quot; value=&quot;Slide 16&quot;/&gt;&lt;property id=&quot;20307&quot; value=&quot;374&quot;/&gt;&lt;/object&gt;&lt;object type=&quot;3&quot; unique_id=&quot;46133&quot;&gt;&lt;property id=&quot;20148&quot; value=&quot;5&quot;/&gt;&lt;property id=&quot;20300&quot; value=&quot;Slide 17&quot;/&gt;&lt;property id=&quot;20307&quot; value=&quot;375&quot;/&gt;&lt;/object&gt;&lt;object type=&quot;3&quot; unique_id=&quot;46476&quot;&gt;&lt;property id=&quot;20148&quot; value=&quot;5&quot;/&gt;&lt;property id=&quot;20300&quot; value=&quot;Slide 19&quot;/&gt;&lt;property id=&quot;20307&quot; value=&quot;376&quot;/&gt;&lt;/object&gt;&lt;object type=&quot;3&quot; unique_id=&quot;46941&quot;&gt;&lt;property id=&quot;20148&quot; value=&quot;5&quot;/&gt;&lt;property id=&quot;20300&quot; value=&quot;Slide 6&quot;/&gt;&lt;property id=&quot;20307&quot; value=&quot;3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5}\,p(x)=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73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x=L$ is the sol'n to $5x+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70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5}\,q(x)=-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4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\displaystyle{\lim_{x\to5}\,r(x)=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1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&#10;$\displaystyle{\lim_{x\to5}\,[p(x)]-[q(x)]-2[r(x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63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&#10;$\displaystyle{\lim_{x\to5}\,\frac{[p(x)][q(x)]}{\sqrt[3]{r(x)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9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laining each step, 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9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\quad\left(&#10;\left[\frac{\sqrt[5]{1+x^3}}{2x-1-\sqrt{x}}\right]+&#10;2x^{4/3}+8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515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2^-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79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2^+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8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2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5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^-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81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^+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9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}\frac{x^2-8x+15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7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^-}\frac{x^2-7x+12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73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^+}\frac{x^2-7x+12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82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4}\frac{x^2-7x+12}{x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70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imilarly, techniques of differentiation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19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4^-}\frac{(x-4)^3(x-5)^2(x-9)}{(x-4)^8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09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1}\frac{\sqrt{x+8}-3}{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59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x\to17}\frac{\sqrt{x+8}-3}{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67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avail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70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2+h)^3-2^3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77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h\to0}\frac{(7+h)^{-1}-7^{-1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76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(3+h)^{1/2}-3^{1/2}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19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different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queez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2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&#10;$\displaystyle{\lim_{x\to0^+}&#10;\left[x^2+4x+\sqrt{x}\right]\left[\sin\left(\frac{7}{x}\right)\right]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480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+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636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^-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59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4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2}\frac{x^3-8}{|x-2|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55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a)=\frac{-5+\sqrt{25-16a}}{2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3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L:=\lim_{a\to0}\,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62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f(a)$ is a solution to $ax^2+5x+4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89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the Quadratic Equation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56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14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805</cp:revision>
  <dcterms:created xsi:type="dcterms:W3CDTF">2008-09-20T13:47:00Z</dcterms:created>
  <dcterms:modified xsi:type="dcterms:W3CDTF">2013-02-13T20:03:41Z</dcterms:modified>
</cp:coreProperties>
</file>