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1" r:id="rId2"/>
    <p:sldId id="262" r:id="rId3"/>
    <p:sldId id="263" r:id="rId4"/>
    <p:sldId id="265" r:id="rId5"/>
    <p:sldId id="274" r:id="rId6"/>
    <p:sldId id="273" r:id="rId7"/>
    <p:sldId id="266" r:id="rId8"/>
    <p:sldId id="268" r:id="rId9"/>
    <p:sldId id="275" r:id="rId10"/>
    <p:sldId id="270" r:id="rId11"/>
    <p:sldId id="271" r:id="rId12"/>
  </p:sldIdLst>
  <p:sldSz cx="9144000" cy="6858000" type="screen4x3"/>
  <p:notesSz cx="6858000" cy="9144000"/>
  <p:custDataLst>
    <p:tags r:id="rId1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99" autoAdjust="0"/>
    <p:restoredTop sz="96891" autoAdjust="0"/>
  </p:normalViewPr>
  <p:slideViewPr>
    <p:cSldViewPr>
      <p:cViewPr varScale="1">
        <p:scale>
          <a:sx n="76" d="100"/>
          <a:sy n="76" d="100"/>
        </p:scale>
        <p:origin x="-101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4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2FD3F21-033D-4F04-92ED-41896C7E096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8968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1343F4-F74A-4D48-B1BA-0AE03C280B8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118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B5C982-D9DE-4DDF-B6D5-EC6B57B5AD8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744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C155A2-D75D-401E-BC76-0176828BAB2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964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E79771-6563-4D1F-8B74-D1C9126B8B2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092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BFC281-B203-4CEE-A55C-ADE0DB01E95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901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1F5EE2-5426-4480-91D6-4ED9926F4A3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781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FF688C-002D-4BA2-B60A-0B471030471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905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BAAAE9-0FD8-4115-BB4C-6CA29C98D78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47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202587-6C1E-4E08-919A-8857DCFC5B9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554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988AF7-7442-47D7-93F4-BC4AABD54BF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471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8D9B1F-7AA1-4CAF-91C5-46AFACF766A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67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7A7EBA4-7AB3-43F1-8F88-800A1C49A17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47.xml"/><Relationship Id="rId13" Type="http://schemas.openxmlformats.org/officeDocument/2006/relationships/tags" Target="../tags/tag152.xml"/><Relationship Id="rId18" Type="http://schemas.openxmlformats.org/officeDocument/2006/relationships/image" Target="../media/image79.png"/><Relationship Id="rId26" Type="http://schemas.openxmlformats.org/officeDocument/2006/relationships/image" Target="../media/image1.png"/><Relationship Id="rId3" Type="http://schemas.openxmlformats.org/officeDocument/2006/relationships/tags" Target="../tags/tag142.xml"/><Relationship Id="rId21" Type="http://schemas.openxmlformats.org/officeDocument/2006/relationships/image" Target="../media/image82.png"/><Relationship Id="rId7" Type="http://schemas.openxmlformats.org/officeDocument/2006/relationships/tags" Target="../tags/tag146.xml"/><Relationship Id="rId12" Type="http://schemas.openxmlformats.org/officeDocument/2006/relationships/tags" Target="../tags/tag151.xml"/><Relationship Id="rId17" Type="http://schemas.openxmlformats.org/officeDocument/2006/relationships/image" Target="../media/image78.png"/><Relationship Id="rId25" Type="http://schemas.openxmlformats.org/officeDocument/2006/relationships/image" Target="../media/image86.png"/><Relationship Id="rId2" Type="http://schemas.openxmlformats.org/officeDocument/2006/relationships/tags" Target="../tags/tag141.xml"/><Relationship Id="rId16" Type="http://schemas.openxmlformats.org/officeDocument/2006/relationships/image" Target="../media/image77.png"/><Relationship Id="rId20" Type="http://schemas.openxmlformats.org/officeDocument/2006/relationships/image" Target="../media/image81.png"/><Relationship Id="rId1" Type="http://schemas.openxmlformats.org/officeDocument/2006/relationships/tags" Target="../tags/tag140.xml"/><Relationship Id="rId6" Type="http://schemas.openxmlformats.org/officeDocument/2006/relationships/tags" Target="../tags/tag145.xml"/><Relationship Id="rId11" Type="http://schemas.openxmlformats.org/officeDocument/2006/relationships/tags" Target="../tags/tag150.xml"/><Relationship Id="rId24" Type="http://schemas.openxmlformats.org/officeDocument/2006/relationships/image" Target="../media/image85.png"/><Relationship Id="rId5" Type="http://schemas.openxmlformats.org/officeDocument/2006/relationships/tags" Target="../tags/tag144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84.png"/><Relationship Id="rId10" Type="http://schemas.openxmlformats.org/officeDocument/2006/relationships/tags" Target="../tags/tag149.xml"/><Relationship Id="rId19" Type="http://schemas.openxmlformats.org/officeDocument/2006/relationships/image" Target="../media/image80.png"/><Relationship Id="rId4" Type="http://schemas.openxmlformats.org/officeDocument/2006/relationships/tags" Target="../tags/tag143.xml"/><Relationship Id="rId9" Type="http://schemas.openxmlformats.org/officeDocument/2006/relationships/tags" Target="../tags/tag148.xml"/><Relationship Id="rId14" Type="http://schemas.openxmlformats.org/officeDocument/2006/relationships/tags" Target="../tags/tag153.xml"/><Relationship Id="rId22" Type="http://schemas.openxmlformats.org/officeDocument/2006/relationships/image" Target="../media/image83.png"/><Relationship Id="rId27" Type="http://schemas.openxmlformats.org/officeDocument/2006/relationships/image" Target="../media/image8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61.xml"/><Relationship Id="rId13" Type="http://schemas.openxmlformats.org/officeDocument/2006/relationships/image" Target="../media/image88.png"/><Relationship Id="rId18" Type="http://schemas.openxmlformats.org/officeDocument/2006/relationships/image" Target="../media/image93.png"/><Relationship Id="rId3" Type="http://schemas.openxmlformats.org/officeDocument/2006/relationships/tags" Target="../tags/tag156.xml"/><Relationship Id="rId7" Type="http://schemas.openxmlformats.org/officeDocument/2006/relationships/tags" Target="../tags/tag160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92.png"/><Relationship Id="rId2" Type="http://schemas.openxmlformats.org/officeDocument/2006/relationships/tags" Target="../tags/tag155.xml"/><Relationship Id="rId16" Type="http://schemas.openxmlformats.org/officeDocument/2006/relationships/image" Target="../media/image91.png"/><Relationship Id="rId20" Type="http://schemas.openxmlformats.org/officeDocument/2006/relationships/image" Target="../media/image1.png"/><Relationship Id="rId1" Type="http://schemas.openxmlformats.org/officeDocument/2006/relationships/tags" Target="../tags/tag154.xml"/><Relationship Id="rId6" Type="http://schemas.openxmlformats.org/officeDocument/2006/relationships/tags" Target="../tags/tag159.xml"/><Relationship Id="rId11" Type="http://schemas.openxmlformats.org/officeDocument/2006/relationships/tags" Target="../tags/tag164.xml"/><Relationship Id="rId5" Type="http://schemas.openxmlformats.org/officeDocument/2006/relationships/tags" Target="../tags/tag158.xml"/><Relationship Id="rId15" Type="http://schemas.openxmlformats.org/officeDocument/2006/relationships/image" Target="../media/image90.png"/><Relationship Id="rId10" Type="http://schemas.openxmlformats.org/officeDocument/2006/relationships/tags" Target="../tags/tag163.xml"/><Relationship Id="rId19" Type="http://schemas.openxmlformats.org/officeDocument/2006/relationships/image" Target="../media/image94.png"/><Relationship Id="rId4" Type="http://schemas.openxmlformats.org/officeDocument/2006/relationships/tags" Target="../tags/tag157.xml"/><Relationship Id="rId9" Type="http://schemas.openxmlformats.org/officeDocument/2006/relationships/tags" Target="../tags/tag162.xml"/><Relationship Id="rId14" Type="http://schemas.openxmlformats.org/officeDocument/2006/relationships/image" Target="../media/image8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1.xml"/><Relationship Id="rId13" Type="http://schemas.openxmlformats.org/officeDocument/2006/relationships/tags" Target="../tags/tag16.xml"/><Relationship Id="rId18" Type="http://schemas.openxmlformats.org/officeDocument/2006/relationships/tags" Target="../tags/tag21.xml"/><Relationship Id="rId26" Type="http://schemas.openxmlformats.org/officeDocument/2006/relationships/slideLayout" Target="../slideLayouts/slideLayout2.xml"/><Relationship Id="rId39" Type="http://schemas.openxmlformats.org/officeDocument/2006/relationships/image" Target="../media/image14.png"/><Relationship Id="rId3" Type="http://schemas.openxmlformats.org/officeDocument/2006/relationships/tags" Target="../tags/tag6.xml"/><Relationship Id="rId21" Type="http://schemas.openxmlformats.org/officeDocument/2006/relationships/tags" Target="../tags/tag24.xml"/><Relationship Id="rId34" Type="http://schemas.openxmlformats.org/officeDocument/2006/relationships/image" Target="../media/image9.png"/><Relationship Id="rId42" Type="http://schemas.openxmlformats.org/officeDocument/2006/relationships/image" Target="../media/image17.png"/><Relationship Id="rId47" Type="http://schemas.openxmlformats.org/officeDocument/2006/relationships/image" Target="../media/image1.png"/><Relationship Id="rId7" Type="http://schemas.openxmlformats.org/officeDocument/2006/relationships/tags" Target="../tags/tag10.xml"/><Relationship Id="rId12" Type="http://schemas.openxmlformats.org/officeDocument/2006/relationships/tags" Target="../tags/tag15.xml"/><Relationship Id="rId17" Type="http://schemas.openxmlformats.org/officeDocument/2006/relationships/tags" Target="../tags/tag20.xml"/><Relationship Id="rId25" Type="http://schemas.openxmlformats.org/officeDocument/2006/relationships/tags" Target="../tags/tag28.xml"/><Relationship Id="rId33" Type="http://schemas.openxmlformats.org/officeDocument/2006/relationships/image" Target="../media/image8.png"/><Relationship Id="rId38" Type="http://schemas.openxmlformats.org/officeDocument/2006/relationships/image" Target="../media/image13.png"/><Relationship Id="rId46" Type="http://schemas.openxmlformats.org/officeDocument/2006/relationships/image" Target="../media/image21.png"/><Relationship Id="rId2" Type="http://schemas.openxmlformats.org/officeDocument/2006/relationships/tags" Target="../tags/tag5.xml"/><Relationship Id="rId16" Type="http://schemas.openxmlformats.org/officeDocument/2006/relationships/tags" Target="../tags/tag19.xml"/><Relationship Id="rId20" Type="http://schemas.openxmlformats.org/officeDocument/2006/relationships/tags" Target="../tags/tag23.xml"/><Relationship Id="rId29" Type="http://schemas.openxmlformats.org/officeDocument/2006/relationships/image" Target="../media/image4.png"/><Relationship Id="rId41" Type="http://schemas.openxmlformats.org/officeDocument/2006/relationships/image" Target="../media/image16.png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tags" Target="../tags/tag14.xml"/><Relationship Id="rId24" Type="http://schemas.openxmlformats.org/officeDocument/2006/relationships/tags" Target="../tags/tag27.xml"/><Relationship Id="rId32" Type="http://schemas.openxmlformats.org/officeDocument/2006/relationships/image" Target="../media/image7.png"/><Relationship Id="rId37" Type="http://schemas.openxmlformats.org/officeDocument/2006/relationships/image" Target="../media/image12.png"/><Relationship Id="rId40" Type="http://schemas.openxmlformats.org/officeDocument/2006/relationships/image" Target="../media/image15.png"/><Relationship Id="rId45" Type="http://schemas.openxmlformats.org/officeDocument/2006/relationships/image" Target="../media/image20.png"/><Relationship Id="rId5" Type="http://schemas.openxmlformats.org/officeDocument/2006/relationships/tags" Target="../tags/tag8.xml"/><Relationship Id="rId15" Type="http://schemas.openxmlformats.org/officeDocument/2006/relationships/tags" Target="../tags/tag18.xml"/><Relationship Id="rId23" Type="http://schemas.openxmlformats.org/officeDocument/2006/relationships/tags" Target="../tags/tag26.xml"/><Relationship Id="rId28" Type="http://schemas.openxmlformats.org/officeDocument/2006/relationships/image" Target="../media/image3.png"/><Relationship Id="rId36" Type="http://schemas.openxmlformats.org/officeDocument/2006/relationships/image" Target="../media/image11.png"/><Relationship Id="rId10" Type="http://schemas.openxmlformats.org/officeDocument/2006/relationships/tags" Target="../tags/tag13.xml"/><Relationship Id="rId19" Type="http://schemas.openxmlformats.org/officeDocument/2006/relationships/tags" Target="../tags/tag22.xml"/><Relationship Id="rId31" Type="http://schemas.openxmlformats.org/officeDocument/2006/relationships/image" Target="../media/image6.png"/><Relationship Id="rId44" Type="http://schemas.openxmlformats.org/officeDocument/2006/relationships/image" Target="../media/image19.png"/><Relationship Id="rId4" Type="http://schemas.openxmlformats.org/officeDocument/2006/relationships/tags" Target="../tags/tag7.xml"/><Relationship Id="rId9" Type="http://schemas.openxmlformats.org/officeDocument/2006/relationships/tags" Target="../tags/tag12.xml"/><Relationship Id="rId14" Type="http://schemas.openxmlformats.org/officeDocument/2006/relationships/tags" Target="../tags/tag17.xml"/><Relationship Id="rId22" Type="http://schemas.openxmlformats.org/officeDocument/2006/relationships/tags" Target="../tags/tag25.xml"/><Relationship Id="rId27" Type="http://schemas.openxmlformats.org/officeDocument/2006/relationships/image" Target="../media/image2.png"/><Relationship Id="rId30" Type="http://schemas.openxmlformats.org/officeDocument/2006/relationships/image" Target="../media/image5.png"/><Relationship Id="rId35" Type="http://schemas.openxmlformats.org/officeDocument/2006/relationships/image" Target="../media/image10.png"/><Relationship Id="rId43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13" Type="http://schemas.openxmlformats.org/officeDocument/2006/relationships/tags" Target="../tags/tag41.xml"/><Relationship Id="rId18" Type="http://schemas.openxmlformats.org/officeDocument/2006/relationships/image" Target="../media/image24.png"/><Relationship Id="rId3" Type="http://schemas.openxmlformats.org/officeDocument/2006/relationships/tags" Target="../tags/tag31.xml"/><Relationship Id="rId21" Type="http://schemas.openxmlformats.org/officeDocument/2006/relationships/image" Target="../media/image27.png"/><Relationship Id="rId7" Type="http://schemas.openxmlformats.org/officeDocument/2006/relationships/tags" Target="../tags/tag35.xml"/><Relationship Id="rId12" Type="http://schemas.openxmlformats.org/officeDocument/2006/relationships/tags" Target="../tags/tag40.xml"/><Relationship Id="rId17" Type="http://schemas.openxmlformats.org/officeDocument/2006/relationships/image" Target="../media/image23.png"/><Relationship Id="rId25" Type="http://schemas.openxmlformats.org/officeDocument/2006/relationships/image" Target="../media/image1.png"/><Relationship Id="rId2" Type="http://schemas.openxmlformats.org/officeDocument/2006/relationships/tags" Target="../tags/tag30.xml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11" Type="http://schemas.openxmlformats.org/officeDocument/2006/relationships/tags" Target="../tags/tag39.xml"/><Relationship Id="rId24" Type="http://schemas.openxmlformats.org/officeDocument/2006/relationships/image" Target="../media/image30.png"/><Relationship Id="rId5" Type="http://schemas.openxmlformats.org/officeDocument/2006/relationships/tags" Target="../tags/tag33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29.png"/><Relationship Id="rId10" Type="http://schemas.openxmlformats.org/officeDocument/2006/relationships/tags" Target="../tags/tag38.xml"/><Relationship Id="rId19" Type="http://schemas.openxmlformats.org/officeDocument/2006/relationships/image" Target="../media/image25.png"/><Relationship Id="rId4" Type="http://schemas.openxmlformats.org/officeDocument/2006/relationships/tags" Target="../tags/tag32.xml"/><Relationship Id="rId9" Type="http://schemas.openxmlformats.org/officeDocument/2006/relationships/tags" Target="../tags/tag37.xml"/><Relationship Id="rId14" Type="http://schemas.openxmlformats.org/officeDocument/2006/relationships/tags" Target="../tags/tag42.xml"/><Relationship Id="rId22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50.xml"/><Relationship Id="rId13" Type="http://schemas.openxmlformats.org/officeDocument/2006/relationships/tags" Target="../tags/tag55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37.png"/><Relationship Id="rId3" Type="http://schemas.openxmlformats.org/officeDocument/2006/relationships/tags" Target="../tags/tag45.xml"/><Relationship Id="rId21" Type="http://schemas.openxmlformats.org/officeDocument/2006/relationships/image" Target="../media/image33.png"/><Relationship Id="rId7" Type="http://schemas.openxmlformats.org/officeDocument/2006/relationships/tags" Target="../tags/tag49.xml"/><Relationship Id="rId12" Type="http://schemas.openxmlformats.org/officeDocument/2006/relationships/tags" Target="../tags/tag54.xml"/><Relationship Id="rId17" Type="http://schemas.openxmlformats.org/officeDocument/2006/relationships/tags" Target="../tags/tag59.xml"/><Relationship Id="rId25" Type="http://schemas.openxmlformats.org/officeDocument/2006/relationships/image" Target="../media/image36.png"/><Relationship Id="rId33" Type="http://schemas.openxmlformats.org/officeDocument/2006/relationships/image" Target="../media/image1.png"/><Relationship Id="rId2" Type="http://schemas.openxmlformats.org/officeDocument/2006/relationships/tags" Target="../tags/tag44.xml"/><Relationship Id="rId16" Type="http://schemas.openxmlformats.org/officeDocument/2006/relationships/tags" Target="../tags/tag58.xml"/><Relationship Id="rId20" Type="http://schemas.openxmlformats.org/officeDocument/2006/relationships/image" Target="../media/image32.png"/><Relationship Id="rId29" Type="http://schemas.openxmlformats.org/officeDocument/2006/relationships/image" Target="../media/image39.png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11" Type="http://schemas.openxmlformats.org/officeDocument/2006/relationships/tags" Target="../tags/tag53.xml"/><Relationship Id="rId24" Type="http://schemas.openxmlformats.org/officeDocument/2006/relationships/image" Target="../media/image5.png"/><Relationship Id="rId32" Type="http://schemas.openxmlformats.org/officeDocument/2006/relationships/image" Target="../media/image42.png"/><Relationship Id="rId5" Type="http://schemas.openxmlformats.org/officeDocument/2006/relationships/tags" Target="../tags/tag47.xml"/><Relationship Id="rId15" Type="http://schemas.openxmlformats.org/officeDocument/2006/relationships/tags" Target="../tags/tag57.xml"/><Relationship Id="rId23" Type="http://schemas.openxmlformats.org/officeDocument/2006/relationships/image" Target="../media/image35.png"/><Relationship Id="rId28" Type="http://schemas.openxmlformats.org/officeDocument/2006/relationships/image" Target="../media/image38.png"/><Relationship Id="rId10" Type="http://schemas.openxmlformats.org/officeDocument/2006/relationships/tags" Target="../tags/tag52.xml"/><Relationship Id="rId19" Type="http://schemas.openxmlformats.org/officeDocument/2006/relationships/image" Target="../media/image31.png"/><Relationship Id="rId31" Type="http://schemas.openxmlformats.org/officeDocument/2006/relationships/image" Target="../media/image41.png"/><Relationship Id="rId4" Type="http://schemas.openxmlformats.org/officeDocument/2006/relationships/tags" Target="../tags/tag46.xml"/><Relationship Id="rId9" Type="http://schemas.openxmlformats.org/officeDocument/2006/relationships/tags" Target="../tags/tag51.xml"/><Relationship Id="rId14" Type="http://schemas.openxmlformats.org/officeDocument/2006/relationships/tags" Target="../tags/tag56.xml"/><Relationship Id="rId22" Type="http://schemas.openxmlformats.org/officeDocument/2006/relationships/image" Target="../media/image34.png"/><Relationship Id="rId27" Type="http://schemas.openxmlformats.org/officeDocument/2006/relationships/image" Target="../media/image16.png"/><Relationship Id="rId30" Type="http://schemas.openxmlformats.org/officeDocument/2006/relationships/image" Target="../media/image4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67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37.png"/><Relationship Id="rId3" Type="http://schemas.openxmlformats.org/officeDocument/2006/relationships/tags" Target="../tags/tag62.xml"/><Relationship Id="rId21" Type="http://schemas.openxmlformats.org/officeDocument/2006/relationships/image" Target="../media/image47.png"/><Relationship Id="rId7" Type="http://schemas.openxmlformats.org/officeDocument/2006/relationships/tags" Target="../tags/tag66.xml"/><Relationship Id="rId12" Type="http://schemas.openxmlformats.org/officeDocument/2006/relationships/tags" Target="../tags/tag71.xml"/><Relationship Id="rId17" Type="http://schemas.openxmlformats.org/officeDocument/2006/relationships/image" Target="../media/image45.png"/><Relationship Id="rId2" Type="http://schemas.openxmlformats.org/officeDocument/2006/relationships/tags" Target="../tags/tag61.xml"/><Relationship Id="rId16" Type="http://schemas.openxmlformats.org/officeDocument/2006/relationships/image" Target="../media/image5.png"/><Relationship Id="rId20" Type="http://schemas.openxmlformats.org/officeDocument/2006/relationships/image" Target="../media/image46.png"/><Relationship Id="rId1" Type="http://schemas.openxmlformats.org/officeDocument/2006/relationships/tags" Target="../tags/tag60.xml"/><Relationship Id="rId6" Type="http://schemas.openxmlformats.org/officeDocument/2006/relationships/tags" Target="../tags/tag65.xml"/><Relationship Id="rId11" Type="http://schemas.openxmlformats.org/officeDocument/2006/relationships/tags" Target="../tags/tag70.xml"/><Relationship Id="rId24" Type="http://schemas.openxmlformats.org/officeDocument/2006/relationships/image" Target="../media/image1.png"/><Relationship Id="rId5" Type="http://schemas.openxmlformats.org/officeDocument/2006/relationships/tags" Target="../tags/tag64.xml"/><Relationship Id="rId15" Type="http://schemas.openxmlformats.org/officeDocument/2006/relationships/image" Target="../media/image44.png"/><Relationship Id="rId23" Type="http://schemas.openxmlformats.org/officeDocument/2006/relationships/image" Target="../media/image49.png"/><Relationship Id="rId10" Type="http://schemas.openxmlformats.org/officeDocument/2006/relationships/tags" Target="../tags/tag69.xml"/><Relationship Id="rId19" Type="http://schemas.openxmlformats.org/officeDocument/2006/relationships/image" Target="../media/image16.png"/><Relationship Id="rId4" Type="http://schemas.openxmlformats.org/officeDocument/2006/relationships/tags" Target="../tags/tag63.xml"/><Relationship Id="rId9" Type="http://schemas.openxmlformats.org/officeDocument/2006/relationships/tags" Target="../tags/tag68.xml"/><Relationship Id="rId14" Type="http://schemas.openxmlformats.org/officeDocument/2006/relationships/image" Target="../media/image43.png"/><Relationship Id="rId22" Type="http://schemas.openxmlformats.org/officeDocument/2006/relationships/image" Target="../media/image4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79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49.png"/><Relationship Id="rId3" Type="http://schemas.openxmlformats.org/officeDocument/2006/relationships/tags" Target="../tags/tag74.xml"/><Relationship Id="rId21" Type="http://schemas.openxmlformats.org/officeDocument/2006/relationships/image" Target="../media/image37.png"/><Relationship Id="rId7" Type="http://schemas.openxmlformats.org/officeDocument/2006/relationships/tags" Target="../tags/tag78.xml"/><Relationship Id="rId12" Type="http://schemas.openxmlformats.org/officeDocument/2006/relationships/tags" Target="../tags/tag83.xml"/><Relationship Id="rId17" Type="http://schemas.openxmlformats.org/officeDocument/2006/relationships/image" Target="../media/image48.png"/><Relationship Id="rId2" Type="http://schemas.openxmlformats.org/officeDocument/2006/relationships/tags" Target="../tags/tag73.xml"/><Relationship Id="rId16" Type="http://schemas.openxmlformats.org/officeDocument/2006/relationships/image" Target="../media/image47.png"/><Relationship Id="rId20" Type="http://schemas.openxmlformats.org/officeDocument/2006/relationships/image" Target="../media/image51.png"/><Relationship Id="rId1" Type="http://schemas.openxmlformats.org/officeDocument/2006/relationships/tags" Target="../tags/tag72.xml"/><Relationship Id="rId6" Type="http://schemas.openxmlformats.org/officeDocument/2006/relationships/tags" Target="../tags/tag77.xml"/><Relationship Id="rId11" Type="http://schemas.openxmlformats.org/officeDocument/2006/relationships/tags" Target="../tags/tag82.xml"/><Relationship Id="rId24" Type="http://schemas.openxmlformats.org/officeDocument/2006/relationships/image" Target="../media/image1.png"/><Relationship Id="rId5" Type="http://schemas.openxmlformats.org/officeDocument/2006/relationships/tags" Target="../tags/tag76.xml"/><Relationship Id="rId15" Type="http://schemas.openxmlformats.org/officeDocument/2006/relationships/image" Target="../media/image44.png"/><Relationship Id="rId23" Type="http://schemas.openxmlformats.org/officeDocument/2006/relationships/image" Target="../media/image52.png"/><Relationship Id="rId10" Type="http://schemas.openxmlformats.org/officeDocument/2006/relationships/tags" Target="../tags/tag81.xml"/><Relationship Id="rId19" Type="http://schemas.openxmlformats.org/officeDocument/2006/relationships/image" Target="../media/image5.png"/><Relationship Id="rId4" Type="http://schemas.openxmlformats.org/officeDocument/2006/relationships/tags" Target="../tags/tag75.xml"/><Relationship Id="rId9" Type="http://schemas.openxmlformats.org/officeDocument/2006/relationships/tags" Target="../tags/tag80.xml"/><Relationship Id="rId14" Type="http://schemas.openxmlformats.org/officeDocument/2006/relationships/image" Target="../media/image50.png"/><Relationship Id="rId22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91.xml"/><Relationship Id="rId13" Type="http://schemas.openxmlformats.org/officeDocument/2006/relationships/tags" Target="../tags/tag96.xml"/><Relationship Id="rId18" Type="http://schemas.openxmlformats.org/officeDocument/2006/relationships/tags" Target="../tags/tag101.xml"/><Relationship Id="rId26" Type="http://schemas.openxmlformats.org/officeDocument/2006/relationships/image" Target="../media/image55.png"/><Relationship Id="rId39" Type="http://schemas.openxmlformats.org/officeDocument/2006/relationships/image" Target="../media/image1.png"/><Relationship Id="rId3" Type="http://schemas.openxmlformats.org/officeDocument/2006/relationships/tags" Target="../tags/tag86.xml"/><Relationship Id="rId21" Type="http://schemas.openxmlformats.org/officeDocument/2006/relationships/tags" Target="../tags/tag104.xml"/><Relationship Id="rId34" Type="http://schemas.openxmlformats.org/officeDocument/2006/relationships/image" Target="../media/image60.png"/><Relationship Id="rId7" Type="http://schemas.openxmlformats.org/officeDocument/2006/relationships/tags" Target="../tags/tag90.xml"/><Relationship Id="rId12" Type="http://schemas.openxmlformats.org/officeDocument/2006/relationships/tags" Target="../tags/tag95.xml"/><Relationship Id="rId17" Type="http://schemas.openxmlformats.org/officeDocument/2006/relationships/tags" Target="../tags/tag100.xml"/><Relationship Id="rId25" Type="http://schemas.openxmlformats.org/officeDocument/2006/relationships/image" Target="../media/image54.png"/><Relationship Id="rId33" Type="http://schemas.openxmlformats.org/officeDocument/2006/relationships/image" Target="../media/image59.png"/><Relationship Id="rId38" Type="http://schemas.openxmlformats.org/officeDocument/2006/relationships/image" Target="../media/image63.png"/><Relationship Id="rId2" Type="http://schemas.openxmlformats.org/officeDocument/2006/relationships/tags" Target="../tags/tag85.xml"/><Relationship Id="rId16" Type="http://schemas.openxmlformats.org/officeDocument/2006/relationships/tags" Target="../tags/tag99.xml"/><Relationship Id="rId20" Type="http://schemas.openxmlformats.org/officeDocument/2006/relationships/tags" Target="../tags/tag103.xml"/><Relationship Id="rId29" Type="http://schemas.openxmlformats.org/officeDocument/2006/relationships/image" Target="../media/image16.png"/><Relationship Id="rId1" Type="http://schemas.openxmlformats.org/officeDocument/2006/relationships/tags" Target="../tags/tag84.xml"/><Relationship Id="rId6" Type="http://schemas.openxmlformats.org/officeDocument/2006/relationships/tags" Target="../tags/tag89.xml"/><Relationship Id="rId11" Type="http://schemas.openxmlformats.org/officeDocument/2006/relationships/tags" Target="../tags/tag94.xml"/><Relationship Id="rId24" Type="http://schemas.openxmlformats.org/officeDocument/2006/relationships/image" Target="../media/image53.png"/><Relationship Id="rId32" Type="http://schemas.openxmlformats.org/officeDocument/2006/relationships/image" Target="../media/image20.png"/><Relationship Id="rId37" Type="http://schemas.openxmlformats.org/officeDocument/2006/relationships/image" Target="../media/image62.png"/><Relationship Id="rId5" Type="http://schemas.openxmlformats.org/officeDocument/2006/relationships/tags" Target="../tags/tag88.xml"/><Relationship Id="rId15" Type="http://schemas.openxmlformats.org/officeDocument/2006/relationships/tags" Target="../tags/tag98.xml"/><Relationship Id="rId23" Type="http://schemas.openxmlformats.org/officeDocument/2006/relationships/slideLayout" Target="../slideLayouts/slideLayout2.xml"/><Relationship Id="rId28" Type="http://schemas.openxmlformats.org/officeDocument/2006/relationships/image" Target="../media/image5.png"/><Relationship Id="rId36" Type="http://schemas.openxmlformats.org/officeDocument/2006/relationships/image" Target="../media/image46.png"/><Relationship Id="rId10" Type="http://schemas.openxmlformats.org/officeDocument/2006/relationships/tags" Target="../tags/tag93.xml"/><Relationship Id="rId19" Type="http://schemas.openxmlformats.org/officeDocument/2006/relationships/tags" Target="../tags/tag102.xml"/><Relationship Id="rId31" Type="http://schemas.openxmlformats.org/officeDocument/2006/relationships/image" Target="../media/image58.png"/><Relationship Id="rId4" Type="http://schemas.openxmlformats.org/officeDocument/2006/relationships/tags" Target="../tags/tag87.xml"/><Relationship Id="rId9" Type="http://schemas.openxmlformats.org/officeDocument/2006/relationships/tags" Target="../tags/tag92.xml"/><Relationship Id="rId14" Type="http://schemas.openxmlformats.org/officeDocument/2006/relationships/tags" Target="../tags/tag97.xml"/><Relationship Id="rId22" Type="http://schemas.openxmlformats.org/officeDocument/2006/relationships/tags" Target="../tags/tag105.xml"/><Relationship Id="rId27" Type="http://schemas.openxmlformats.org/officeDocument/2006/relationships/image" Target="../media/image56.png"/><Relationship Id="rId30" Type="http://schemas.openxmlformats.org/officeDocument/2006/relationships/image" Target="../media/image57.png"/><Relationship Id="rId35" Type="http://schemas.openxmlformats.org/officeDocument/2006/relationships/image" Target="../media/image6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13.xml"/><Relationship Id="rId13" Type="http://schemas.openxmlformats.org/officeDocument/2006/relationships/tags" Target="../tags/tag118.xml"/><Relationship Id="rId18" Type="http://schemas.openxmlformats.org/officeDocument/2006/relationships/tags" Target="../tags/tag123.xml"/><Relationship Id="rId26" Type="http://schemas.openxmlformats.org/officeDocument/2006/relationships/image" Target="../media/image67.png"/><Relationship Id="rId3" Type="http://schemas.openxmlformats.org/officeDocument/2006/relationships/tags" Target="../tags/tag108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20.png"/><Relationship Id="rId7" Type="http://schemas.openxmlformats.org/officeDocument/2006/relationships/tags" Target="../tags/tag112.xml"/><Relationship Id="rId12" Type="http://schemas.openxmlformats.org/officeDocument/2006/relationships/tags" Target="../tags/tag117.xml"/><Relationship Id="rId17" Type="http://schemas.openxmlformats.org/officeDocument/2006/relationships/tags" Target="../tags/tag122.xml"/><Relationship Id="rId25" Type="http://schemas.openxmlformats.org/officeDocument/2006/relationships/image" Target="../media/image66.png"/><Relationship Id="rId33" Type="http://schemas.openxmlformats.org/officeDocument/2006/relationships/image" Target="../media/image19.png"/><Relationship Id="rId2" Type="http://schemas.openxmlformats.org/officeDocument/2006/relationships/tags" Target="../tags/tag107.xml"/><Relationship Id="rId16" Type="http://schemas.openxmlformats.org/officeDocument/2006/relationships/tags" Target="../tags/tag121.xml"/><Relationship Id="rId20" Type="http://schemas.openxmlformats.org/officeDocument/2006/relationships/tags" Target="../tags/tag125.xml"/><Relationship Id="rId29" Type="http://schemas.openxmlformats.org/officeDocument/2006/relationships/image" Target="../media/image15.png"/><Relationship Id="rId1" Type="http://schemas.openxmlformats.org/officeDocument/2006/relationships/tags" Target="../tags/tag106.xml"/><Relationship Id="rId6" Type="http://schemas.openxmlformats.org/officeDocument/2006/relationships/tags" Target="../tags/tag111.xml"/><Relationship Id="rId11" Type="http://schemas.openxmlformats.org/officeDocument/2006/relationships/tags" Target="../tags/tag116.xml"/><Relationship Id="rId24" Type="http://schemas.openxmlformats.org/officeDocument/2006/relationships/image" Target="../media/image65.png"/><Relationship Id="rId32" Type="http://schemas.openxmlformats.org/officeDocument/2006/relationships/image" Target="../media/image18.png"/><Relationship Id="rId37" Type="http://schemas.openxmlformats.org/officeDocument/2006/relationships/image" Target="../media/image1.png"/><Relationship Id="rId5" Type="http://schemas.openxmlformats.org/officeDocument/2006/relationships/tags" Target="../tags/tag110.xml"/><Relationship Id="rId15" Type="http://schemas.openxmlformats.org/officeDocument/2006/relationships/tags" Target="../tags/tag120.xml"/><Relationship Id="rId23" Type="http://schemas.openxmlformats.org/officeDocument/2006/relationships/image" Target="../media/image32.png"/><Relationship Id="rId28" Type="http://schemas.openxmlformats.org/officeDocument/2006/relationships/image" Target="../media/image68.png"/><Relationship Id="rId36" Type="http://schemas.openxmlformats.org/officeDocument/2006/relationships/image" Target="../media/image69.png"/><Relationship Id="rId10" Type="http://schemas.openxmlformats.org/officeDocument/2006/relationships/tags" Target="../tags/tag115.xml"/><Relationship Id="rId19" Type="http://schemas.openxmlformats.org/officeDocument/2006/relationships/tags" Target="../tags/tag124.xml"/><Relationship Id="rId31" Type="http://schemas.openxmlformats.org/officeDocument/2006/relationships/image" Target="../media/image17.png"/><Relationship Id="rId4" Type="http://schemas.openxmlformats.org/officeDocument/2006/relationships/tags" Target="../tags/tag109.xml"/><Relationship Id="rId9" Type="http://schemas.openxmlformats.org/officeDocument/2006/relationships/tags" Target="../tags/tag114.xml"/><Relationship Id="rId14" Type="http://schemas.openxmlformats.org/officeDocument/2006/relationships/tags" Target="../tags/tag119.xml"/><Relationship Id="rId22" Type="http://schemas.openxmlformats.org/officeDocument/2006/relationships/image" Target="../media/image64.png"/><Relationship Id="rId27" Type="http://schemas.openxmlformats.org/officeDocument/2006/relationships/image" Target="../media/image5.png"/><Relationship Id="rId30" Type="http://schemas.openxmlformats.org/officeDocument/2006/relationships/image" Target="../media/image16.png"/><Relationship Id="rId35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33.xml"/><Relationship Id="rId13" Type="http://schemas.openxmlformats.org/officeDocument/2006/relationships/tags" Target="../tags/tag138.xml"/><Relationship Id="rId18" Type="http://schemas.openxmlformats.org/officeDocument/2006/relationships/image" Target="../media/image44.png"/><Relationship Id="rId26" Type="http://schemas.openxmlformats.org/officeDocument/2006/relationships/image" Target="../media/image75.png"/><Relationship Id="rId3" Type="http://schemas.openxmlformats.org/officeDocument/2006/relationships/tags" Target="../tags/tag128.xml"/><Relationship Id="rId21" Type="http://schemas.openxmlformats.org/officeDocument/2006/relationships/image" Target="../media/image74.png"/><Relationship Id="rId7" Type="http://schemas.openxmlformats.org/officeDocument/2006/relationships/tags" Target="../tags/tag132.xml"/><Relationship Id="rId12" Type="http://schemas.openxmlformats.org/officeDocument/2006/relationships/tags" Target="../tags/tag137.xml"/><Relationship Id="rId17" Type="http://schemas.openxmlformats.org/officeDocument/2006/relationships/image" Target="../media/image71.png"/><Relationship Id="rId25" Type="http://schemas.openxmlformats.org/officeDocument/2006/relationships/image" Target="../media/image16.png"/><Relationship Id="rId2" Type="http://schemas.openxmlformats.org/officeDocument/2006/relationships/tags" Target="../tags/tag127.xml"/><Relationship Id="rId16" Type="http://schemas.openxmlformats.org/officeDocument/2006/relationships/image" Target="../media/image70.png"/><Relationship Id="rId20" Type="http://schemas.openxmlformats.org/officeDocument/2006/relationships/image" Target="../media/image73.png"/><Relationship Id="rId1" Type="http://schemas.openxmlformats.org/officeDocument/2006/relationships/tags" Target="../tags/tag126.xml"/><Relationship Id="rId6" Type="http://schemas.openxmlformats.org/officeDocument/2006/relationships/tags" Target="../tags/tag131.xml"/><Relationship Id="rId11" Type="http://schemas.openxmlformats.org/officeDocument/2006/relationships/tags" Target="../tags/tag136.xml"/><Relationship Id="rId24" Type="http://schemas.openxmlformats.org/officeDocument/2006/relationships/image" Target="../media/image15.png"/><Relationship Id="rId5" Type="http://schemas.openxmlformats.org/officeDocument/2006/relationships/tags" Target="../tags/tag130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68.png"/><Relationship Id="rId28" Type="http://schemas.openxmlformats.org/officeDocument/2006/relationships/image" Target="../media/image1.png"/><Relationship Id="rId10" Type="http://schemas.openxmlformats.org/officeDocument/2006/relationships/tags" Target="../tags/tag135.xml"/><Relationship Id="rId19" Type="http://schemas.openxmlformats.org/officeDocument/2006/relationships/image" Target="../media/image72.png"/><Relationship Id="rId4" Type="http://schemas.openxmlformats.org/officeDocument/2006/relationships/tags" Target="../tags/tag129.xml"/><Relationship Id="rId9" Type="http://schemas.openxmlformats.org/officeDocument/2006/relationships/tags" Target="../tags/tag134.xml"/><Relationship Id="rId14" Type="http://schemas.openxmlformats.org/officeDocument/2006/relationships/tags" Target="../tags/tag139.xml"/><Relationship Id="rId22" Type="http://schemas.openxmlformats.org/officeDocument/2006/relationships/image" Target="../media/image5.png"/><Relationship Id="rId27" Type="http://schemas.openxmlformats.org/officeDocument/2006/relationships/image" Target="../media/image7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8309E-937C-4E53-BA7C-7A17EC5968FB}" type="slidenum">
              <a:rPr lang="en-US"/>
              <a:pPr/>
              <a:t>1</a:t>
            </a:fld>
            <a:endParaRPr lang="en-US"/>
          </a:p>
        </p:txBody>
      </p:sp>
      <p:sp>
        <p:nvSpPr>
          <p:cNvPr id="8207" name="Rectangle 15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1066800" y="2514600"/>
            <a:ext cx="7010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/>
              <a:t>CALCULUS</a:t>
            </a:r>
          </a:p>
          <a:p>
            <a:pPr algn="ctr"/>
            <a:r>
              <a:rPr lang="en-US" sz="2400"/>
              <a:t>Continuity</a:t>
            </a:r>
          </a:p>
        </p:txBody>
      </p:sp>
      <p:sp>
        <p:nvSpPr>
          <p:cNvPr id="8212" name="Rectangle 20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76189" y="3301652"/>
            <a:ext cx="925958" cy="3026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10</a:t>
            </a:fld>
            <a:endParaRPr lang="en-US"/>
          </a:p>
        </p:txBody>
      </p:sp>
      <p:pic>
        <p:nvPicPr>
          <p:cNvPr id="5" name="Picture 4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138" y="152400"/>
            <a:ext cx="1644039" cy="28345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9" name="Picture 28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51429" y="139874"/>
            <a:ext cx="3894208" cy="2835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67184" y="1037951"/>
            <a:ext cx="1267065" cy="37773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4452453" y="731679"/>
            <a:ext cx="4234347" cy="990283"/>
            <a:chOff x="3995069" y="762000"/>
            <a:chExt cx="4234347" cy="990283"/>
          </a:xfrm>
        </p:grpSpPr>
        <p:pic>
          <p:nvPicPr>
            <p:cNvPr id="7" name="Picture 6" descr="txp_fig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966989" y="762000"/>
              <a:ext cx="2250085" cy="34040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Picture 11" descr="txp_fig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995069" y="1335994"/>
              <a:ext cx="4234347" cy="41628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7" name="Left Brace 16"/>
          <p:cNvSpPr/>
          <p:nvPr/>
        </p:nvSpPr>
        <p:spPr bwMode="auto">
          <a:xfrm>
            <a:off x="4242332" y="655320"/>
            <a:ext cx="228600" cy="1143000"/>
          </a:xfrm>
          <a:prstGeom prst="leftBrac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0" name="Picture 19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135" y="3221746"/>
            <a:ext cx="1644042" cy="28345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" y="4038600"/>
            <a:ext cx="4784091" cy="35962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27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51429" y="2870548"/>
            <a:ext cx="4461689" cy="90753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80677" y="4495785"/>
            <a:ext cx="5748396" cy="35962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" name="Picture 39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2890" y="4952958"/>
            <a:ext cx="8623330" cy="41641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96" y="433577"/>
            <a:ext cx="465154" cy="1520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96" y="3505585"/>
            <a:ext cx="465154" cy="1520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200" y="2022796"/>
            <a:ext cx="4310514" cy="30287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26903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11</a:t>
            </a:fld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995" y="152400"/>
            <a:ext cx="1644042" cy="28345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3" name="Picture 12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6120" y="726432"/>
            <a:ext cx="7544843" cy="3403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6120" y="1164160"/>
            <a:ext cx="8831680" cy="4164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20656" y="1830625"/>
            <a:ext cx="4709180" cy="30297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995" y="3657600"/>
            <a:ext cx="1644045" cy="28345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6120" y="4231632"/>
            <a:ext cx="7544843" cy="3403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6120" y="4757042"/>
            <a:ext cx="7980672" cy="34042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20656" y="5360877"/>
            <a:ext cx="4709190" cy="30297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96" y="433577"/>
            <a:ext cx="465154" cy="1520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96" y="3949215"/>
            <a:ext cx="465154" cy="1520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27618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82422" y="250112"/>
            <a:ext cx="207528" cy="35948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2</a:t>
            </a:fld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712" y="2984326"/>
            <a:ext cx="1417246" cy="28344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9" name="Picture 18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36845" y="2971800"/>
            <a:ext cx="6879795" cy="3594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02276" y="3047764"/>
            <a:ext cx="302724" cy="20748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20" name="Straight Arrow Connector 19"/>
          <p:cNvCxnSpPr/>
          <p:nvPr/>
        </p:nvCxnSpPr>
        <p:spPr bwMode="auto">
          <a:xfrm flipV="1">
            <a:off x="2743200" y="128392"/>
            <a:ext cx="0" cy="274320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Arrow Connector 20"/>
          <p:cNvCxnSpPr/>
          <p:nvPr/>
        </p:nvCxnSpPr>
        <p:spPr bwMode="auto">
          <a:xfrm flipV="1">
            <a:off x="3657600" y="128392"/>
            <a:ext cx="0" cy="274320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Arrow Connector 21"/>
          <p:cNvCxnSpPr/>
          <p:nvPr/>
        </p:nvCxnSpPr>
        <p:spPr bwMode="auto">
          <a:xfrm flipV="1">
            <a:off x="6400800" y="128392"/>
            <a:ext cx="0" cy="274320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Arrow Connector 22"/>
          <p:cNvCxnSpPr/>
          <p:nvPr/>
        </p:nvCxnSpPr>
        <p:spPr bwMode="auto">
          <a:xfrm flipV="1">
            <a:off x="8229600" y="128392"/>
            <a:ext cx="0" cy="274320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Straight Arrow Connector 25"/>
          <p:cNvCxnSpPr/>
          <p:nvPr/>
        </p:nvCxnSpPr>
        <p:spPr bwMode="auto">
          <a:xfrm flipV="1">
            <a:off x="1828800" y="128392"/>
            <a:ext cx="0" cy="274320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Straight Arrow Connector 26"/>
          <p:cNvCxnSpPr/>
          <p:nvPr/>
        </p:nvCxnSpPr>
        <p:spPr bwMode="auto">
          <a:xfrm flipV="1">
            <a:off x="914400" y="128392"/>
            <a:ext cx="0" cy="274320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Straight Arrow Connector 27"/>
          <p:cNvCxnSpPr/>
          <p:nvPr/>
        </p:nvCxnSpPr>
        <p:spPr bwMode="auto">
          <a:xfrm flipV="1">
            <a:off x="5486400" y="128392"/>
            <a:ext cx="0" cy="274320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Straight Arrow Connector 28"/>
          <p:cNvCxnSpPr/>
          <p:nvPr/>
        </p:nvCxnSpPr>
        <p:spPr bwMode="auto">
          <a:xfrm flipV="1">
            <a:off x="7315200" y="128392"/>
            <a:ext cx="0" cy="274320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Arrow Connector 8"/>
          <p:cNvCxnSpPr/>
          <p:nvPr/>
        </p:nvCxnSpPr>
        <p:spPr bwMode="auto">
          <a:xfrm flipV="1">
            <a:off x="4572000" y="128392"/>
            <a:ext cx="0" cy="274320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Arrow Connector 11"/>
          <p:cNvCxnSpPr/>
          <p:nvPr/>
        </p:nvCxnSpPr>
        <p:spPr bwMode="auto">
          <a:xfrm>
            <a:off x="304800" y="1804791"/>
            <a:ext cx="8378825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Freeform 52"/>
          <p:cNvSpPr>
            <a:spLocks/>
          </p:cNvSpPr>
          <p:nvPr/>
        </p:nvSpPr>
        <p:spPr bwMode="auto">
          <a:xfrm>
            <a:off x="509222" y="253665"/>
            <a:ext cx="417703" cy="801654"/>
          </a:xfrm>
          <a:custGeom>
            <a:avLst/>
            <a:gdLst>
              <a:gd name="T0" fmla="*/ 0 w 1160"/>
              <a:gd name="T1" fmla="*/ 0 h 714"/>
              <a:gd name="T2" fmla="*/ 129 w 1160"/>
              <a:gd name="T3" fmla="*/ 194 h 714"/>
              <a:gd name="T4" fmla="*/ 240 w 1160"/>
              <a:gd name="T5" fmla="*/ 333 h 714"/>
              <a:gd name="T6" fmla="*/ 370 w 1160"/>
              <a:gd name="T7" fmla="*/ 454 h 714"/>
              <a:gd name="T8" fmla="*/ 714 w 1160"/>
              <a:gd name="T9" fmla="*/ 593 h 714"/>
              <a:gd name="T10" fmla="*/ 1160 w 1160"/>
              <a:gd name="T11" fmla="*/ 714 h 714"/>
              <a:gd name="connsiteX0" fmla="*/ 0 w 10000"/>
              <a:gd name="connsiteY0" fmla="*/ 0 h 10000"/>
              <a:gd name="connsiteX1" fmla="*/ 1112 w 10000"/>
              <a:gd name="connsiteY1" fmla="*/ 2717 h 10000"/>
              <a:gd name="connsiteX2" fmla="*/ 2069 w 10000"/>
              <a:gd name="connsiteY2" fmla="*/ 4664 h 10000"/>
              <a:gd name="connsiteX3" fmla="*/ 3190 w 10000"/>
              <a:gd name="connsiteY3" fmla="*/ 6359 h 10000"/>
              <a:gd name="connsiteX4" fmla="*/ 10000 w 10000"/>
              <a:gd name="connsiteY4" fmla="*/ 10000 h 10000"/>
              <a:gd name="connsiteX0" fmla="*/ 0 w 10000"/>
              <a:gd name="connsiteY0" fmla="*/ 0 h 10000"/>
              <a:gd name="connsiteX1" fmla="*/ 1112 w 10000"/>
              <a:gd name="connsiteY1" fmla="*/ 2717 h 10000"/>
              <a:gd name="connsiteX2" fmla="*/ 3190 w 10000"/>
              <a:gd name="connsiteY2" fmla="*/ 6359 h 10000"/>
              <a:gd name="connsiteX3" fmla="*/ 10000 w 10000"/>
              <a:gd name="connsiteY3" fmla="*/ 10000 h 10000"/>
              <a:gd name="connsiteX0" fmla="*/ 0 w 10000"/>
              <a:gd name="connsiteY0" fmla="*/ 0 h 10000"/>
              <a:gd name="connsiteX1" fmla="*/ 3190 w 10000"/>
              <a:gd name="connsiteY1" fmla="*/ 6359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90 w 10000"/>
              <a:gd name="connsiteY1" fmla="*/ 6359 h 10000"/>
              <a:gd name="connsiteX2" fmla="*/ 10000 w 10000"/>
              <a:gd name="connsiteY2" fmla="*/ 10000 h 10000"/>
              <a:gd name="connsiteX0" fmla="*/ 0 w 13156"/>
              <a:gd name="connsiteY0" fmla="*/ 0 h 8767"/>
              <a:gd name="connsiteX1" fmla="*/ 6346 w 13156"/>
              <a:gd name="connsiteY1" fmla="*/ 5126 h 8767"/>
              <a:gd name="connsiteX2" fmla="*/ 13156 w 13156"/>
              <a:gd name="connsiteY2" fmla="*/ 8767 h 8767"/>
              <a:gd name="connsiteX0" fmla="*/ 0 w 10000"/>
              <a:gd name="connsiteY0" fmla="*/ 0 h 10000"/>
              <a:gd name="connsiteX1" fmla="*/ 4824 w 10000"/>
              <a:gd name="connsiteY1" fmla="*/ 5847 h 10000"/>
              <a:gd name="connsiteX2" fmla="*/ 10000 w 10000"/>
              <a:gd name="connsiteY2" fmla="*/ 10000 h 10000"/>
              <a:gd name="connsiteX0" fmla="*/ 0 w 10000"/>
              <a:gd name="connsiteY0" fmla="*/ 39 h 10039"/>
              <a:gd name="connsiteX1" fmla="*/ 4824 w 10000"/>
              <a:gd name="connsiteY1" fmla="*/ 5886 h 10039"/>
              <a:gd name="connsiteX2" fmla="*/ 10000 w 10000"/>
              <a:gd name="connsiteY2" fmla="*/ 10039 h 10039"/>
              <a:gd name="connsiteX0" fmla="*/ 0 w 10000"/>
              <a:gd name="connsiteY0" fmla="*/ 1 h 10001"/>
              <a:gd name="connsiteX1" fmla="*/ 4824 w 10000"/>
              <a:gd name="connsiteY1" fmla="*/ 5848 h 10001"/>
              <a:gd name="connsiteX2" fmla="*/ 10000 w 10000"/>
              <a:gd name="connsiteY2" fmla="*/ 10001 h 10001"/>
              <a:gd name="connsiteX0" fmla="*/ 0 w 10000"/>
              <a:gd name="connsiteY0" fmla="*/ 0 h 10000"/>
              <a:gd name="connsiteX1" fmla="*/ 4824 w 10000"/>
              <a:gd name="connsiteY1" fmla="*/ 5847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0" fmla="*/ 0 w 10000"/>
              <a:gd name="connsiteY0" fmla="*/ 0 h 10000"/>
              <a:gd name="connsiteX1" fmla="*/ 10000 w 10000"/>
              <a:gd name="connsiteY1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000" h="10000">
                <a:moveTo>
                  <a:pt x="0" y="0"/>
                </a:moveTo>
                <a:cubicBezTo>
                  <a:pt x="7231" y="3801"/>
                  <a:pt x="6967" y="5105"/>
                  <a:pt x="10000" y="10000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Freeform 52"/>
          <p:cNvSpPr>
            <a:spLocks/>
          </p:cNvSpPr>
          <p:nvPr/>
        </p:nvSpPr>
        <p:spPr bwMode="auto">
          <a:xfrm>
            <a:off x="929894" y="437612"/>
            <a:ext cx="1808099" cy="1033181"/>
          </a:xfrm>
          <a:custGeom>
            <a:avLst/>
            <a:gdLst>
              <a:gd name="T0" fmla="*/ 0 w 1160"/>
              <a:gd name="T1" fmla="*/ 0 h 714"/>
              <a:gd name="T2" fmla="*/ 129 w 1160"/>
              <a:gd name="T3" fmla="*/ 194 h 714"/>
              <a:gd name="T4" fmla="*/ 240 w 1160"/>
              <a:gd name="T5" fmla="*/ 333 h 714"/>
              <a:gd name="T6" fmla="*/ 370 w 1160"/>
              <a:gd name="T7" fmla="*/ 454 h 714"/>
              <a:gd name="T8" fmla="*/ 714 w 1160"/>
              <a:gd name="T9" fmla="*/ 593 h 714"/>
              <a:gd name="T10" fmla="*/ 1160 w 1160"/>
              <a:gd name="T11" fmla="*/ 714 h 714"/>
              <a:gd name="connsiteX0" fmla="*/ 0 w 10000"/>
              <a:gd name="connsiteY0" fmla="*/ 0 h 10000"/>
              <a:gd name="connsiteX1" fmla="*/ 1112 w 10000"/>
              <a:gd name="connsiteY1" fmla="*/ 2717 h 10000"/>
              <a:gd name="connsiteX2" fmla="*/ 2069 w 10000"/>
              <a:gd name="connsiteY2" fmla="*/ 4664 h 10000"/>
              <a:gd name="connsiteX3" fmla="*/ 3190 w 10000"/>
              <a:gd name="connsiteY3" fmla="*/ 6359 h 10000"/>
              <a:gd name="connsiteX4" fmla="*/ 10000 w 10000"/>
              <a:gd name="connsiteY4" fmla="*/ 10000 h 10000"/>
              <a:gd name="connsiteX0" fmla="*/ 0 w 10000"/>
              <a:gd name="connsiteY0" fmla="*/ 0 h 10000"/>
              <a:gd name="connsiteX1" fmla="*/ 1112 w 10000"/>
              <a:gd name="connsiteY1" fmla="*/ 2717 h 10000"/>
              <a:gd name="connsiteX2" fmla="*/ 3190 w 10000"/>
              <a:gd name="connsiteY2" fmla="*/ 6359 h 10000"/>
              <a:gd name="connsiteX3" fmla="*/ 10000 w 10000"/>
              <a:gd name="connsiteY3" fmla="*/ 10000 h 10000"/>
              <a:gd name="connsiteX0" fmla="*/ 0 w 10000"/>
              <a:gd name="connsiteY0" fmla="*/ 0 h 10000"/>
              <a:gd name="connsiteX1" fmla="*/ 3190 w 10000"/>
              <a:gd name="connsiteY1" fmla="*/ 6359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90 w 10000"/>
              <a:gd name="connsiteY1" fmla="*/ 6359 h 10000"/>
              <a:gd name="connsiteX2" fmla="*/ 10000 w 10000"/>
              <a:gd name="connsiteY2" fmla="*/ 10000 h 10000"/>
              <a:gd name="connsiteX0" fmla="*/ 1399 w 52035"/>
              <a:gd name="connsiteY0" fmla="*/ 0 h 13014"/>
              <a:gd name="connsiteX1" fmla="*/ 4589 w 52035"/>
              <a:gd name="connsiteY1" fmla="*/ 6359 h 13014"/>
              <a:gd name="connsiteX2" fmla="*/ 52035 w 52035"/>
              <a:gd name="connsiteY2" fmla="*/ 13014 h 13014"/>
              <a:gd name="connsiteX0" fmla="*/ 0 w 50636"/>
              <a:gd name="connsiteY0" fmla="*/ 0 h 13014"/>
              <a:gd name="connsiteX1" fmla="*/ 29101 w 50636"/>
              <a:gd name="connsiteY1" fmla="*/ 1724 h 13014"/>
              <a:gd name="connsiteX2" fmla="*/ 3190 w 50636"/>
              <a:gd name="connsiteY2" fmla="*/ 6359 h 13014"/>
              <a:gd name="connsiteX3" fmla="*/ 50636 w 50636"/>
              <a:gd name="connsiteY3" fmla="*/ 13014 h 13014"/>
              <a:gd name="connsiteX0" fmla="*/ 0 w 56948"/>
              <a:gd name="connsiteY0" fmla="*/ 9306 h 11361"/>
              <a:gd name="connsiteX1" fmla="*/ 35413 w 56948"/>
              <a:gd name="connsiteY1" fmla="*/ 71 h 11361"/>
              <a:gd name="connsiteX2" fmla="*/ 9502 w 56948"/>
              <a:gd name="connsiteY2" fmla="*/ 4706 h 11361"/>
              <a:gd name="connsiteX3" fmla="*/ 56948 w 56948"/>
              <a:gd name="connsiteY3" fmla="*/ 11361 h 11361"/>
              <a:gd name="connsiteX0" fmla="*/ 0 w 56948"/>
              <a:gd name="connsiteY0" fmla="*/ 9244 h 11299"/>
              <a:gd name="connsiteX1" fmla="*/ 35413 w 56948"/>
              <a:gd name="connsiteY1" fmla="*/ 9 h 11299"/>
              <a:gd name="connsiteX2" fmla="*/ 56948 w 56948"/>
              <a:gd name="connsiteY2" fmla="*/ 11299 h 11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948" h="11299">
                <a:moveTo>
                  <a:pt x="0" y="9244"/>
                </a:moveTo>
                <a:cubicBezTo>
                  <a:pt x="247" y="10216"/>
                  <a:pt x="25922" y="-333"/>
                  <a:pt x="35413" y="9"/>
                </a:cubicBezTo>
                <a:cubicBezTo>
                  <a:pt x="44904" y="351"/>
                  <a:pt x="52462" y="8947"/>
                  <a:pt x="56948" y="11299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Freeform 52"/>
          <p:cNvSpPr>
            <a:spLocks/>
          </p:cNvSpPr>
          <p:nvPr/>
        </p:nvSpPr>
        <p:spPr bwMode="auto">
          <a:xfrm>
            <a:off x="2726286" y="2094433"/>
            <a:ext cx="931313" cy="740552"/>
          </a:xfrm>
          <a:custGeom>
            <a:avLst/>
            <a:gdLst>
              <a:gd name="T0" fmla="*/ 0 w 1160"/>
              <a:gd name="T1" fmla="*/ 0 h 714"/>
              <a:gd name="T2" fmla="*/ 129 w 1160"/>
              <a:gd name="T3" fmla="*/ 194 h 714"/>
              <a:gd name="T4" fmla="*/ 240 w 1160"/>
              <a:gd name="T5" fmla="*/ 333 h 714"/>
              <a:gd name="T6" fmla="*/ 370 w 1160"/>
              <a:gd name="T7" fmla="*/ 454 h 714"/>
              <a:gd name="T8" fmla="*/ 714 w 1160"/>
              <a:gd name="T9" fmla="*/ 593 h 714"/>
              <a:gd name="T10" fmla="*/ 1160 w 1160"/>
              <a:gd name="T11" fmla="*/ 714 h 714"/>
              <a:gd name="connsiteX0" fmla="*/ 0 w 10000"/>
              <a:gd name="connsiteY0" fmla="*/ 0 h 10000"/>
              <a:gd name="connsiteX1" fmla="*/ 1112 w 10000"/>
              <a:gd name="connsiteY1" fmla="*/ 2717 h 10000"/>
              <a:gd name="connsiteX2" fmla="*/ 2069 w 10000"/>
              <a:gd name="connsiteY2" fmla="*/ 4664 h 10000"/>
              <a:gd name="connsiteX3" fmla="*/ 3190 w 10000"/>
              <a:gd name="connsiteY3" fmla="*/ 6359 h 10000"/>
              <a:gd name="connsiteX4" fmla="*/ 10000 w 10000"/>
              <a:gd name="connsiteY4" fmla="*/ 10000 h 10000"/>
              <a:gd name="connsiteX0" fmla="*/ 0 w 10000"/>
              <a:gd name="connsiteY0" fmla="*/ 0 h 10000"/>
              <a:gd name="connsiteX1" fmla="*/ 1112 w 10000"/>
              <a:gd name="connsiteY1" fmla="*/ 2717 h 10000"/>
              <a:gd name="connsiteX2" fmla="*/ 3190 w 10000"/>
              <a:gd name="connsiteY2" fmla="*/ 6359 h 10000"/>
              <a:gd name="connsiteX3" fmla="*/ 10000 w 10000"/>
              <a:gd name="connsiteY3" fmla="*/ 10000 h 10000"/>
              <a:gd name="connsiteX0" fmla="*/ 0 w 10000"/>
              <a:gd name="connsiteY0" fmla="*/ 0 h 10000"/>
              <a:gd name="connsiteX1" fmla="*/ 3190 w 10000"/>
              <a:gd name="connsiteY1" fmla="*/ 6359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90 w 10000"/>
              <a:gd name="connsiteY1" fmla="*/ 6359 h 10000"/>
              <a:gd name="connsiteX2" fmla="*/ 10000 w 10000"/>
              <a:gd name="connsiteY2" fmla="*/ 10000 h 10000"/>
              <a:gd name="connsiteX0" fmla="*/ 1399 w 52035"/>
              <a:gd name="connsiteY0" fmla="*/ 0 h 13014"/>
              <a:gd name="connsiteX1" fmla="*/ 4589 w 52035"/>
              <a:gd name="connsiteY1" fmla="*/ 6359 h 13014"/>
              <a:gd name="connsiteX2" fmla="*/ 52035 w 52035"/>
              <a:gd name="connsiteY2" fmla="*/ 13014 h 13014"/>
              <a:gd name="connsiteX0" fmla="*/ 0 w 50636"/>
              <a:gd name="connsiteY0" fmla="*/ 0 h 13014"/>
              <a:gd name="connsiteX1" fmla="*/ 29101 w 50636"/>
              <a:gd name="connsiteY1" fmla="*/ 1724 h 13014"/>
              <a:gd name="connsiteX2" fmla="*/ 3190 w 50636"/>
              <a:gd name="connsiteY2" fmla="*/ 6359 h 13014"/>
              <a:gd name="connsiteX3" fmla="*/ 50636 w 50636"/>
              <a:gd name="connsiteY3" fmla="*/ 13014 h 13014"/>
              <a:gd name="connsiteX0" fmla="*/ 0 w 56948"/>
              <a:gd name="connsiteY0" fmla="*/ 9306 h 11361"/>
              <a:gd name="connsiteX1" fmla="*/ 35413 w 56948"/>
              <a:gd name="connsiteY1" fmla="*/ 71 h 11361"/>
              <a:gd name="connsiteX2" fmla="*/ 9502 w 56948"/>
              <a:gd name="connsiteY2" fmla="*/ 4706 h 11361"/>
              <a:gd name="connsiteX3" fmla="*/ 56948 w 56948"/>
              <a:gd name="connsiteY3" fmla="*/ 11361 h 11361"/>
              <a:gd name="connsiteX0" fmla="*/ 0 w 56948"/>
              <a:gd name="connsiteY0" fmla="*/ 9244 h 11299"/>
              <a:gd name="connsiteX1" fmla="*/ 35413 w 56948"/>
              <a:gd name="connsiteY1" fmla="*/ 9 h 11299"/>
              <a:gd name="connsiteX2" fmla="*/ 56948 w 56948"/>
              <a:gd name="connsiteY2" fmla="*/ 11299 h 11299"/>
              <a:gd name="connsiteX0" fmla="*/ 0 w 56948"/>
              <a:gd name="connsiteY0" fmla="*/ 9791 h 11298"/>
              <a:gd name="connsiteX1" fmla="*/ 35413 w 56948"/>
              <a:gd name="connsiteY1" fmla="*/ 8 h 11298"/>
              <a:gd name="connsiteX2" fmla="*/ 56948 w 56948"/>
              <a:gd name="connsiteY2" fmla="*/ 11298 h 11298"/>
              <a:gd name="connsiteX0" fmla="*/ 0 w 56948"/>
              <a:gd name="connsiteY0" fmla="*/ 10201 h 11708"/>
              <a:gd name="connsiteX1" fmla="*/ 20421 w 56948"/>
              <a:gd name="connsiteY1" fmla="*/ 7 h 11708"/>
              <a:gd name="connsiteX2" fmla="*/ 56948 w 56948"/>
              <a:gd name="connsiteY2" fmla="*/ 11708 h 11708"/>
              <a:gd name="connsiteX0" fmla="*/ 0 w 28543"/>
              <a:gd name="connsiteY0" fmla="*/ 10201 h 20612"/>
              <a:gd name="connsiteX1" fmla="*/ 20421 w 28543"/>
              <a:gd name="connsiteY1" fmla="*/ 7 h 20612"/>
              <a:gd name="connsiteX2" fmla="*/ 28543 w 28543"/>
              <a:gd name="connsiteY2" fmla="*/ 20612 h 20612"/>
              <a:gd name="connsiteX0" fmla="*/ 0 w 28543"/>
              <a:gd name="connsiteY0" fmla="*/ 14446 h 24857"/>
              <a:gd name="connsiteX1" fmla="*/ 16870 w 28543"/>
              <a:gd name="connsiteY1" fmla="*/ 5 h 24857"/>
              <a:gd name="connsiteX2" fmla="*/ 28543 w 28543"/>
              <a:gd name="connsiteY2" fmla="*/ 24857 h 24857"/>
              <a:gd name="connsiteX0" fmla="*/ 0 w 28543"/>
              <a:gd name="connsiteY0" fmla="*/ 7602 h 18013"/>
              <a:gd name="connsiteX1" fmla="*/ 16475 w 28543"/>
              <a:gd name="connsiteY1" fmla="*/ 10 h 18013"/>
              <a:gd name="connsiteX2" fmla="*/ 28543 w 28543"/>
              <a:gd name="connsiteY2" fmla="*/ 18013 h 18013"/>
              <a:gd name="connsiteX0" fmla="*/ 0 w 29727"/>
              <a:gd name="connsiteY0" fmla="*/ 10751 h 18011"/>
              <a:gd name="connsiteX1" fmla="*/ 17659 w 29727"/>
              <a:gd name="connsiteY1" fmla="*/ 8 h 18011"/>
              <a:gd name="connsiteX2" fmla="*/ 29727 w 29727"/>
              <a:gd name="connsiteY2" fmla="*/ 18011 h 18011"/>
              <a:gd name="connsiteX0" fmla="*/ 0 w 29727"/>
              <a:gd name="connsiteY0" fmla="*/ 0 h 15839"/>
              <a:gd name="connsiteX1" fmla="*/ 15292 w 29727"/>
              <a:gd name="connsiteY1" fmla="*/ 15832 h 15839"/>
              <a:gd name="connsiteX2" fmla="*/ 29727 w 29727"/>
              <a:gd name="connsiteY2" fmla="*/ 7260 h 15839"/>
              <a:gd name="connsiteX0" fmla="*/ 0 w 29727"/>
              <a:gd name="connsiteY0" fmla="*/ 0 h 15846"/>
              <a:gd name="connsiteX1" fmla="*/ 15292 w 29727"/>
              <a:gd name="connsiteY1" fmla="*/ 15832 h 15846"/>
              <a:gd name="connsiteX2" fmla="*/ 29727 w 29727"/>
              <a:gd name="connsiteY2" fmla="*/ 7260 h 15846"/>
              <a:gd name="connsiteX0" fmla="*/ 0 w 29332"/>
              <a:gd name="connsiteY0" fmla="*/ 0 h 15845"/>
              <a:gd name="connsiteX1" fmla="*/ 15292 w 29332"/>
              <a:gd name="connsiteY1" fmla="*/ 15832 h 15845"/>
              <a:gd name="connsiteX2" fmla="*/ 29332 w 29332"/>
              <a:gd name="connsiteY2" fmla="*/ 6849 h 15845"/>
              <a:gd name="connsiteX0" fmla="*/ 0 w 29332"/>
              <a:gd name="connsiteY0" fmla="*/ 0 h 10567"/>
              <a:gd name="connsiteX1" fmla="*/ 10558 w 29332"/>
              <a:gd name="connsiteY1" fmla="*/ 10490 h 10567"/>
              <a:gd name="connsiteX2" fmla="*/ 29332 w 29332"/>
              <a:gd name="connsiteY2" fmla="*/ 6849 h 10567"/>
              <a:gd name="connsiteX0" fmla="*/ 86 w 29418"/>
              <a:gd name="connsiteY0" fmla="*/ 0 h 8009"/>
              <a:gd name="connsiteX1" fmla="*/ 7488 w 29418"/>
              <a:gd name="connsiteY1" fmla="*/ 5148 h 8009"/>
              <a:gd name="connsiteX2" fmla="*/ 29418 w 29418"/>
              <a:gd name="connsiteY2" fmla="*/ 6849 h 8009"/>
              <a:gd name="connsiteX0" fmla="*/ 29 w 10000"/>
              <a:gd name="connsiteY0" fmla="*/ 0 h 10365"/>
              <a:gd name="connsiteX1" fmla="*/ 2545 w 10000"/>
              <a:gd name="connsiteY1" fmla="*/ 6428 h 10365"/>
              <a:gd name="connsiteX2" fmla="*/ 10000 w 10000"/>
              <a:gd name="connsiteY2" fmla="*/ 8552 h 10365"/>
              <a:gd name="connsiteX0" fmla="*/ 0 w 9971"/>
              <a:gd name="connsiteY0" fmla="*/ 0 h 10365"/>
              <a:gd name="connsiteX1" fmla="*/ 2516 w 9971"/>
              <a:gd name="connsiteY1" fmla="*/ 6428 h 10365"/>
              <a:gd name="connsiteX2" fmla="*/ 9971 w 9971"/>
              <a:gd name="connsiteY2" fmla="*/ 8552 h 10365"/>
              <a:gd name="connsiteX0" fmla="*/ 0 w 10000"/>
              <a:gd name="connsiteY0" fmla="*/ 0 h 10071"/>
              <a:gd name="connsiteX1" fmla="*/ 2523 w 10000"/>
              <a:gd name="connsiteY1" fmla="*/ 6202 h 10071"/>
              <a:gd name="connsiteX2" fmla="*/ 10000 w 10000"/>
              <a:gd name="connsiteY2" fmla="*/ 8251 h 10071"/>
              <a:gd name="connsiteX0" fmla="*/ 0 w 10000"/>
              <a:gd name="connsiteY0" fmla="*/ 516 h 9756"/>
              <a:gd name="connsiteX1" fmla="*/ 6154 w 10000"/>
              <a:gd name="connsiteY1" fmla="*/ 1107 h 9756"/>
              <a:gd name="connsiteX2" fmla="*/ 10000 w 10000"/>
              <a:gd name="connsiteY2" fmla="*/ 8767 h 9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00" h="9756">
                <a:moveTo>
                  <a:pt x="0" y="516"/>
                </a:moveTo>
                <a:cubicBezTo>
                  <a:pt x="84" y="1687"/>
                  <a:pt x="3322" y="-1614"/>
                  <a:pt x="6154" y="1107"/>
                </a:cubicBezTo>
                <a:cubicBezTo>
                  <a:pt x="8986" y="3828"/>
                  <a:pt x="6991" y="12698"/>
                  <a:pt x="10000" y="8767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Freeform 52"/>
          <p:cNvSpPr>
            <a:spLocks/>
          </p:cNvSpPr>
          <p:nvPr/>
        </p:nvSpPr>
        <p:spPr bwMode="auto">
          <a:xfrm>
            <a:off x="3640712" y="327682"/>
            <a:ext cx="4613916" cy="2247401"/>
          </a:xfrm>
          <a:custGeom>
            <a:avLst/>
            <a:gdLst>
              <a:gd name="T0" fmla="*/ 0 w 1160"/>
              <a:gd name="T1" fmla="*/ 0 h 714"/>
              <a:gd name="T2" fmla="*/ 129 w 1160"/>
              <a:gd name="T3" fmla="*/ 194 h 714"/>
              <a:gd name="T4" fmla="*/ 240 w 1160"/>
              <a:gd name="T5" fmla="*/ 333 h 714"/>
              <a:gd name="T6" fmla="*/ 370 w 1160"/>
              <a:gd name="T7" fmla="*/ 454 h 714"/>
              <a:gd name="T8" fmla="*/ 714 w 1160"/>
              <a:gd name="T9" fmla="*/ 593 h 714"/>
              <a:gd name="T10" fmla="*/ 1160 w 1160"/>
              <a:gd name="T11" fmla="*/ 714 h 714"/>
              <a:gd name="connsiteX0" fmla="*/ 0 w 10000"/>
              <a:gd name="connsiteY0" fmla="*/ 0 h 10000"/>
              <a:gd name="connsiteX1" fmla="*/ 1112 w 10000"/>
              <a:gd name="connsiteY1" fmla="*/ 2717 h 10000"/>
              <a:gd name="connsiteX2" fmla="*/ 2069 w 10000"/>
              <a:gd name="connsiteY2" fmla="*/ 4664 h 10000"/>
              <a:gd name="connsiteX3" fmla="*/ 3190 w 10000"/>
              <a:gd name="connsiteY3" fmla="*/ 6359 h 10000"/>
              <a:gd name="connsiteX4" fmla="*/ 10000 w 10000"/>
              <a:gd name="connsiteY4" fmla="*/ 10000 h 10000"/>
              <a:gd name="connsiteX0" fmla="*/ 0 w 10000"/>
              <a:gd name="connsiteY0" fmla="*/ 0 h 10000"/>
              <a:gd name="connsiteX1" fmla="*/ 1112 w 10000"/>
              <a:gd name="connsiteY1" fmla="*/ 2717 h 10000"/>
              <a:gd name="connsiteX2" fmla="*/ 3190 w 10000"/>
              <a:gd name="connsiteY2" fmla="*/ 6359 h 10000"/>
              <a:gd name="connsiteX3" fmla="*/ 10000 w 10000"/>
              <a:gd name="connsiteY3" fmla="*/ 10000 h 10000"/>
              <a:gd name="connsiteX0" fmla="*/ 0 w 10000"/>
              <a:gd name="connsiteY0" fmla="*/ 0 h 10000"/>
              <a:gd name="connsiteX1" fmla="*/ 3190 w 10000"/>
              <a:gd name="connsiteY1" fmla="*/ 6359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90 w 10000"/>
              <a:gd name="connsiteY1" fmla="*/ 6359 h 10000"/>
              <a:gd name="connsiteX2" fmla="*/ 10000 w 10000"/>
              <a:gd name="connsiteY2" fmla="*/ 10000 h 10000"/>
              <a:gd name="connsiteX0" fmla="*/ 1399 w 52035"/>
              <a:gd name="connsiteY0" fmla="*/ 0 h 13014"/>
              <a:gd name="connsiteX1" fmla="*/ 4589 w 52035"/>
              <a:gd name="connsiteY1" fmla="*/ 6359 h 13014"/>
              <a:gd name="connsiteX2" fmla="*/ 52035 w 52035"/>
              <a:gd name="connsiteY2" fmla="*/ 13014 h 13014"/>
              <a:gd name="connsiteX0" fmla="*/ 0 w 50636"/>
              <a:gd name="connsiteY0" fmla="*/ 0 h 13014"/>
              <a:gd name="connsiteX1" fmla="*/ 29101 w 50636"/>
              <a:gd name="connsiteY1" fmla="*/ 1724 h 13014"/>
              <a:gd name="connsiteX2" fmla="*/ 3190 w 50636"/>
              <a:gd name="connsiteY2" fmla="*/ 6359 h 13014"/>
              <a:gd name="connsiteX3" fmla="*/ 50636 w 50636"/>
              <a:gd name="connsiteY3" fmla="*/ 13014 h 13014"/>
              <a:gd name="connsiteX0" fmla="*/ 0 w 56948"/>
              <a:gd name="connsiteY0" fmla="*/ 9306 h 11361"/>
              <a:gd name="connsiteX1" fmla="*/ 35413 w 56948"/>
              <a:gd name="connsiteY1" fmla="*/ 71 h 11361"/>
              <a:gd name="connsiteX2" fmla="*/ 9502 w 56948"/>
              <a:gd name="connsiteY2" fmla="*/ 4706 h 11361"/>
              <a:gd name="connsiteX3" fmla="*/ 56948 w 56948"/>
              <a:gd name="connsiteY3" fmla="*/ 11361 h 11361"/>
              <a:gd name="connsiteX0" fmla="*/ 0 w 56948"/>
              <a:gd name="connsiteY0" fmla="*/ 9244 h 11299"/>
              <a:gd name="connsiteX1" fmla="*/ 35413 w 56948"/>
              <a:gd name="connsiteY1" fmla="*/ 9 h 11299"/>
              <a:gd name="connsiteX2" fmla="*/ 56948 w 56948"/>
              <a:gd name="connsiteY2" fmla="*/ 11299 h 11299"/>
              <a:gd name="connsiteX0" fmla="*/ 0 w 56948"/>
              <a:gd name="connsiteY0" fmla="*/ 9791 h 11298"/>
              <a:gd name="connsiteX1" fmla="*/ 35413 w 56948"/>
              <a:gd name="connsiteY1" fmla="*/ 8 h 11298"/>
              <a:gd name="connsiteX2" fmla="*/ 56948 w 56948"/>
              <a:gd name="connsiteY2" fmla="*/ 11298 h 11298"/>
              <a:gd name="connsiteX0" fmla="*/ 0 w 56948"/>
              <a:gd name="connsiteY0" fmla="*/ 10201 h 11708"/>
              <a:gd name="connsiteX1" fmla="*/ 20421 w 56948"/>
              <a:gd name="connsiteY1" fmla="*/ 7 h 11708"/>
              <a:gd name="connsiteX2" fmla="*/ 56948 w 56948"/>
              <a:gd name="connsiteY2" fmla="*/ 11708 h 11708"/>
              <a:gd name="connsiteX0" fmla="*/ 0 w 28543"/>
              <a:gd name="connsiteY0" fmla="*/ 10201 h 20612"/>
              <a:gd name="connsiteX1" fmla="*/ 20421 w 28543"/>
              <a:gd name="connsiteY1" fmla="*/ 7 h 20612"/>
              <a:gd name="connsiteX2" fmla="*/ 28543 w 28543"/>
              <a:gd name="connsiteY2" fmla="*/ 20612 h 20612"/>
              <a:gd name="connsiteX0" fmla="*/ 0 w 28543"/>
              <a:gd name="connsiteY0" fmla="*/ 14446 h 24857"/>
              <a:gd name="connsiteX1" fmla="*/ 16870 w 28543"/>
              <a:gd name="connsiteY1" fmla="*/ 5 h 24857"/>
              <a:gd name="connsiteX2" fmla="*/ 28543 w 28543"/>
              <a:gd name="connsiteY2" fmla="*/ 24857 h 24857"/>
              <a:gd name="connsiteX0" fmla="*/ 0 w 28543"/>
              <a:gd name="connsiteY0" fmla="*/ 3637 h 14048"/>
              <a:gd name="connsiteX1" fmla="*/ 19632 w 28543"/>
              <a:gd name="connsiteY1" fmla="*/ 18 h 14048"/>
              <a:gd name="connsiteX2" fmla="*/ 28543 w 28543"/>
              <a:gd name="connsiteY2" fmla="*/ 14048 h 14048"/>
              <a:gd name="connsiteX0" fmla="*/ 0 w 40379"/>
              <a:gd name="connsiteY0" fmla="*/ 3637 h 20486"/>
              <a:gd name="connsiteX1" fmla="*/ 19632 w 40379"/>
              <a:gd name="connsiteY1" fmla="*/ 18 h 20486"/>
              <a:gd name="connsiteX2" fmla="*/ 40379 w 40379"/>
              <a:gd name="connsiteY2" fmla="*/ 20486 h 20486"/>
              <a:gd name="connsiteX0" fmla="*/ 0 w 40379"/>
              <a:gd name="connsiteY0" fmla="*/ 3637 h 20486"/>
              <a:gd name="connsiteX1" fmla="*/ 19632 w 40379"/>
              <a:gd name="connsiteY1" fmla="*/ 18 h 20486"/>
              <a:gd name="connsiteX2" fmla="*/ 36433 w 40379"/>
              <a:gd name="connsiteY2" fmla="*/ 16023 h 20486"/>
              <a:gd name="connsiteX3" fmla="*/ 40379 w 40379"/>
              <a:gd name="connsiteY3" fmla="*/ 20486 h 20486"/>
              <a:gd name="connsiteX0" fmla="*/ 0 w 75097"/>
              <a:gd name="connsiteY0" fmla="*/ 3637 h 17845"/>
              <a:gd name="connsiteX1" fmla="*/ 19632 w 75097"/>
              <a:gd name="connsiteY1" fmla="*/ 18 h 17845"/>
              <a:gd name="connsiteX2" fmla="*/ 36433 w 75097"/>
              <a:gd name="connsiteY2" fmla="*/ 16023 h 17845"/>
              <a:gd name="connsiteX3" fmla="*/ 75097 w 75097"/>
              <a:gd name="connsiteY3" fmla="*/ 17609 h 17845"/>
              <a:gd name="connsiteX0" fmla="*/ 0 w 75097"/>
              <a:gd name="connsiteY0" fmla="*/ 3637 h 17773"/>
              <a:gd name="connsiteX1" fmla="*/ 19632 w 75097"/>
              <a:gd name="connsiteY1" fmla="*/ 18 h 17773"/>
              <a:gd name="connsiteX2" fmla="*/ 36433 w 75097"/>
              <a:gd name="connsiteY2" fmla="*/ 16023 h 17773"/>
              <a:gd name="connsiteX3" fmla="*/ 66812 w 75097"/>
              <a:gd name="connsiteY3" fmla="*/ 17530 h 17773"/>
              <a:gd name="connsiteX4" fmla="*/ 75097 w 75097"/>
              <a:gd name="connsiteY4" fmla="*/ 17609 h 17773"/>
              <a:gd name="connsiteX0" fmla="*/ 0 w 75097"/>
              <a:gd name="connsiteY0" fmla="*/ 3637 h 17609"/>
              <a:gd name="connsiteX1" fmla="*/ 19632 w 75097"/>
              <a:gd name="connsiteY1" fmla="*/ 18 h 17609"/>
              <a:gd name="connsiteX2" fmla="*/ 36433 w 75097"/>
              <a:gd name="connsiteY2" fmla="*/ 16023 h 17609"/>
              <a:gd name="connsiteX3" fmla="*/ 68390 w 75097"/>
              <a:gd name="connsiteY3" fmla="*/ 270 h 17609"/>
              <a:gd name="connsiteX4" fmla="*/ 75097 w 75097"/>
              <a:gd name="connsiteY4" fmla="*/ 17609 h 17609"/>
              <a:gd name="connsiteX0" fmla="*/ 0 w 86933"/>
              <a:gd name="connsiteY0" fmla="*/ 3637 h 16328"/>
              <a:gd name="connsiteX1" fmla="*/ 19632 w 86933"/>
              <a:gd name="connsiteY1" fmla="*/ 18 h 16328"/>
              <a:gd name="connsiteX2" fmla="*/ 36433 w 86933"/>
              <a:gd name="connsiteY2" fmla="*/ 16023 h 16328"/>
              <a:gd name="connsiteX3" fmla="*/ 68390 w 86933"/>
              <a:gd name="connsiteY3" fmla="*/ 270 h 16328"/>
              <a:gd name="connsiteX4" fmla="*/ 86933 w 86933"/>
              <a:gd name="connsiteY4" fmla="*/ 6376 h 16328"/>
              <a:gd name="connsiteX0" fmla="*/ 0 w 86933"/>
              <a:gd name="connsiteY0" fmla="*/ 3637 h 16869"/>
              <a:gd name="connsiteX1" fmla="*/ 19632 w 86933"/>
              <a:gd name="connsiteY1" fmla="*/ 18 h 16869"/>
              <a:gd name="connsiteX2" fmla="*/ 42351 w 86933"/>
              <a:gd name="connsiteY2" fmla="*/ 16571 h 16869"/>
              <a:gd name="connsiteX3" fmla="*/ 68390 w 86933"/>
              <a:gd name="connsiteY3" fmla="*/ 270 h 16869"/>
              <a:gd name="connsiteX4" fmla="*/ 86933 w 86933"/>
              <a:gd name="connsiteY4" fmla="*/ 6376 h 16869"/>
              <a:gd name="connsiteX0" fmla="*/ 0 w 86933"/>
              <a:gd name="connsiteY0" fmla="*/ 3637 h 16869"/>
              <a:gd name="connsiteX1" fmla="*/ 19632 w 86933"/>
              <a:gd name="connsiteY1" fmla="*/ 18 h 16869"/>
              <a:gd name="connsiteX2" fmla="*/ 42351 w 86933"/>
              <a:gd name="connsiteY2" fmla="*/ 16571 h 16869"/>
              <a:gd name="connsiteX3" fmla="*/ 68390 w 86933"/>
              <a:gd name="connsiteY3" fmla="*/ 270 h 16869"/>
              <a:gd name="connsiteX4" fmla="*/ 86933 w 86933"/>
              <a:gd name="connsiteY4" fmla="*/ 6376 h 16869"/>
              <a:gd name="connsiteX0" fmla="*/ 0 w 86933"/>
              <a:gd name="connsiteY0" fmla="*/ 3637 h 16585"/>
              <a:gd name="connsiteX1" fmla="*/ 19632 w 86933"/>
              <a:gd name="connsiteY1" fmla="*/ 18 h 16585"/>
              <a:gd name="connsiteX2" fmla="*/ 42351 w 86933"/>
              <a:gd name="connsiteY2" fmla="*/ 16571 h 16585"/>
              <a:gd name="connsiteX3" fmla="*/ 68390 w 86933"/>
              <a:gd name="connsiteY3" fmla="*/ 270 h 16585"/>
              <a:gd name="connsiteX4" fmla="*/ 86933 w 86933"/>
              <a:gd name="connsiteY4" fmla="*/ 6376 h 16585"/>
              <a:gd name="connsiteX0" fmla="*/ 0 w 86933"/>
              <a:gd name="connsiteY0" fmla="*/ 3637 h 14943"/>
              <a:gd name="connsiteX1" fmla="*/ 19632 w 86933"/>
              <a:gd name="connsiteY1" fmla="*/ 18 h 14943"/>
              <a:gd name="connsiteX2" fmla="*/ 38011 w 86933"/>
              <a:gd name="connsiteY2" fmla="*/ 14927 h 14943"/>
              <a:gd name="connsiteX3" fmla="*/ 68390 w 86933"/>
              <a:gd name="connsiteY3" fmla="*/ 270 h 14943"/>
              <a:gd name="connsiteX4" fmla="*/ 86933 w 86933"/>
              <a:gd name="connsiteY4" fmla="*/ 6376 h 14943"/>
              <a:gd name="connsiteX0" fmla="*/ 0 w 85355"/>
              <a:gd name="connsiteY0" fmla="*/ 0 h 16648"/>
              <a:gd name="connsiteX1" fmla="*/ 18054 w 85355"/>
              <a:gd name="connsiteY1" fmla="*/ 1723 h 16648"/>
              <a:gd name="connsiteX2" fmla="*/ 36433 w 85355"/>
              <a:gd name="connsiteY2" fmla="*/ 16632 h 16648"/>
              <a:gd name="connsiteX3" fmla="*/ 66812 w 85355"/>
              <a:gd name="connsiteY3" fmla="*/ 1975 h 16648"/>
              <a:gd name="connsiteX4" fmla="*/ 85355 w 85355"/>
              <a:gd name="connsiteY4" fmla="*/ 8081 h 16648"/>
              <a:gd name="connsiteX0" fmla="*/ 0 w 85355"/>
              <a:gd name="connsiteY0" fmla="*/ 0 h 16648"/>
              <a:gd name="connsiteX1" fmla="*/ 18054 w 85355"/>
              <a:gd name="connsiteY1" fmla="*/ 1723 h 16648"/>
              <a:gd name="connsiteX2" fmla="*/ 36433 w 85355"/>
              <a:gd name="connsiteY2" fmla="*/ 16632 h 16648"/>
              <a:gd name="connsiteX3" fmla="*/ 66812 w 85355"/>
              <a:gd name="connsiteY3" fmla="*/ 1975 h 16648"/>
              <a:gd name="connsiteX4" fmla="*/ 85355 w 85355"/>
              <a:gd name="connsiteY4" fmla="*/ 8081 h 16648"/>
              <a:gd name="connsiteX0" fmla="*/ 0 w 87722"/>
              <a:gd name="connsiteY0" fmla="*/ 0 h 16922"/>
              <a:gd name="connsiteX1" fmla="*/ 20421 w 87722"/>
              <a:gd name="connsiteY1" fmla="*/ 1997 h 16922"/>
              <a:gd name="connsiteX2" fmla="*/ 38800 w 87722"/>
              <a:gd name="connsiteY2" fmla="*/ 16906 h 16922"/>
              <a:gd name="connsiteX3" fmla="*/ 69179 w 87722"/>
              <a:gd name="connsiteY3" fmla="*/ 2249 h 16922"/>
              <a:gd name="connsiteX4" fmla="*/ 87722 w 87722"/>
              <a:gd name="connsiteY4" fmla="*/ 8355 h 16922"/>
              <a:gd name="connsiteX0" fmla="*/ 0 w 87722"/>
              <a:gd name="connsiteY0" fmla="*/ 1443 h 18366"/>
              <a:gd name="connsiteX1" fmla="*/ 29890 w 87722"/>
              <a:gd name="connsiteY1" fmla="*/ 15 h 18366"/>
              <a:gd name="connsiteX2" fmla="*/ 38800 w 87722"/>
              <a:gd name="connsiteY2" fmla="*/ 18349 h 18366"/>
              <a:gd name="connsiteX3" fmla="*/ 69179 w 87722"/>
              <a:gd name="connsiteY3" fmla="*/ 3692 h 18366"/>
              <a:gd name="connsiteX4" fmla="*/ 87722 w 87722"/>
              <a:gd name="connsiteY4" fmla="*/ 9798 h 18366"/>
              <a:gd name="connsiteX0" fmla="*/ 0 w 87722"/>
              <a:gd name="connsiteY0" fmla="*/ 1428 h 18351"/>
              <a:gd name="connsiteX1" fmla="*/ 29890 w 87722"/>
              <a:gd name="connsiteY1" fmla="*/ 0 h 18351"/>
              <a:gd name="connsiteX2" fmla="*/ 38800 w 87722"/>
              <a:gd name="connsiteY2" fmla="*/ 18334 h 18351"/>
              <a:gd name="connsiteX3" fmla="*/ 69179 w 87722"/>
              <a:gd name="connsiteY3" fmla="*/ 3677 h 18351"/>
              <a:gd name="connsiteX4" fmla="*/ 87722 w 87722"/>
              <a:gd name="connsiteY4" fmla="*/ 9783 h 18351"/>
              <a:gd name="connsiteX0" fmla="*/ 0 w 87722"/>
              <a:gd name="connsiteY0" fmla="*/ 1428 h 18351"/>
              <a:gd name="connsiteX1" fmla="*/ 29890 w 87722"/>
              <a:gd name="connsiteY1" fmla="*/ 0 h 18351"/>
              <a:gd name="connsiteX2" fmla="*/ 38800 w 87722"/>
              <a:gd name="connsiteY2" fmla="*/ 18334 h 18351"/>
              <a:gd name="connsiteX3" fmla="*/ 69179 w 87722"/>
              <a:gd name="connsiteY3" fmla="*/ 3677 h 18351"/>
              <a:gd name="connsiteX4" fmla="*/ 87722 w 87722"/>
              <a:gd name="connsiteY4" fmla="*/ 9783 h 18351"/>
              <a:gd name="connsiteX0" fmla="*/ 0 w 87722"/>
              <a:gd name="connsiteY0" fmla="*/ 1428 h 17804"/>
              <a:gd name="connsiteX1" fmla="*/ 29890 w 87722"/>
              <a:gd name="connsiteY1" fmla="*/ 0 h 17804"/>
              <a:gd name="connsiteX2" fmla="*/ 45112 w 87722"/>
              <a:gd name="connsiteY2" fmla="*/ 17786 h 17804"/>
              <a:gd name="connsiteX3" fmla="*/ 69179 w 87722"/>
              <a:gd name="connsiteY3" fmla="*/ 3677 h 17804"/>
              <a:gd name="connsiteX4" fmla="*/ 87722 w 87722"/>
              <a:gd name="connsiteY4" fmla="*/ 9783 h 17804"/>
              <a:gd name="connsiteX0" fmla="*/ 0 w 87722"/>
              <a:gd name="connsiteY0" fmla="*/ 1154 h 17527"/>
              <a:gd name="connsiteX1" fmla="*/ 56323 w 87722"/>
              <a:gd name="connsiteY1" fmla="*/ 0 h 17527"/>
              <a:gd name="connsiteX2" fmla="*/ 45112 w 87722"/>
              <a:gd name="connsiteY2" fmla="*/ 17512 h 17527"/>
              <a:gd name="connsiteX3" fmla="*/ 69179 w 87722"/>
              <a:gd name="connsiteY3" fmla="*/ 3403 h 17527"/>
              <a:gd name="connsiteX4" fmla="*/ 87722 w 87722"/>
              <a:gd name="connsiteY4" fmla="*/ 9509 h 17527"/>
              <a:gd name="connsiteX0" fmla="*/ 0 w 87722"/>
              <a:gd name="connsiteY0" fmla="*/ 1154 h 9509"/>
              <a:gd name="connsiteX1" fmla="*/ 56323 w 87722"/>
              <a:gd name="connsiteY1" fmla="*/ 0 h 9509"/>
              <a:gd name="connsiteX2" fmla="*/ 69179 w 87722"/>
              <a:gd name="connsiteY2" fmla="*/ 3403 h 9509"/>
              <a:gd name="connsiteX3" fmla="*/ 87722 w 87722"/>
              <a:gd name="connsiteY3" fmla="*/ 9509 h 9509"/>
              <a:gd name="connsiteX0" fmla="*/ 0 w 10000"/>
              <a:gd name="connsiteY0" fmla="*/ 1214 h 10000"/>
              <a:gd name="connsiteX1" fmla="*/ 6421 w 10000"/>
              <a:gd name="connsiteY1" fmla="*/ 0 h 10000"/>
              <a:gd name="connsiteX2" fmla="*/ 8021 w 10000"/>
              <a:gd name="connsiteY2" fmla="*/ 7036 h 10000"/>
              <a:gd name="connsiteX3" fmla="*/ 10000 w 10000"/>
              <a:gd name="connsiteY3" fmla="*/ 10000 h 10000"/>
              <a:gd name="connsiteX0" fmla="*/ 0 w 10000"/>
              <a:gd name="connsiteY0" fmla="*/ 1358 h 10144"/>
              <a:gd name="connsiteX1" fmla="*/ 6601 w 10000"/>
              <a:gd name="connsiteY1" fmla="*/ 0 h 10144"/>
              <a:gd name="connsiteX2" fmla="*/ 8021 w 10000"/>
              <a:gd name="connsiteY2" fmla="*/ 7180 h 10144"/>
              <a:gd name="connsiteX3" fmla="*/ 10000 w 10000"/>
              <a:gd name="connsiteY3" fmla="*/ 10144 h 10144"/>
              <a:gd name="connsiteX0" fmla="*/ 0 w 10000"/>
              <a:gd name="connsiteY0" fmla="*/ 1358 h 10144"/>
              <a:gd name="connsiteX1" fmla="*/ 6601 w 10000"/>
              <a:gd name="connsiteY1" fmla="*/ 0 h 10144"/>
              <a:gd name="connsiteX2" fmla="*/ 8021 w 10000"/>
              <a:gd name="connsiteY2" fmla="*/ 7180 h 10144"/>
              <a:gd name="connsiteX3" fmla="*/ 10000 w 10000"/>
              <a:gd name="connsiteY3" fmla="*/ 10144 h 10144"/>
              <a:gd name="connsiteX0" fmla="*/ 0 w 10000"/>
              <a:gd name="connsiteY0" fmla="*/ 1358 h 17573"/>
              <a:gd name="connsiteX1" fmla="*/ 6601 w 10000"/>
              <a:gd name="connsiteY1" fmla="*/ 0 h 17573"/>
              <a:gd name="connsiteX2" fmla="*/ 8021 w 10000"/>
              <a:gd name="connsiteY2" fmla="*/ 7180 h 17573"/>
              <a:gd name="connsiteX3" fmla="*/ 8246 w 10000"/>
              <a:gd name="connsiteY3" fmla="*/ 17552 h 17573"/>
              <a:gd name="connsiteX4" fmla="*/ 10000 w 10000"/>
              <a:gd name="connsiteY4" fmla="*/ 10144 h 17573"/>
              <a:gd name="connsiteX0" fmla="*/ 0 w 10000"/>
              <a:gd name="connsiteY0" fmla="*/ 1358 h 17573"/>
              <a:gd name="connsiteX1" fmla="*/ 6601 w 10000"/>
              <a:gd name="connsiteY1" fmla="*/ 0 h 17573"/>
              <a:gd name="connsiteX2" fmla="*/ 8246 w 10000"/>
              <a:gd name="connsiteY2" fmla="*/ 17552 h 17573"/>
              <a:gd name="connsiteX3" fmla="*/ 10000 w 10000"/>
              <a:gd name="connsiteY3" fmla="*/ 10144 h 17573"/>
              <a:gd name="connsiteX0" fmla="*/ 0 w 10000"/>
              <a:gd name="connsiteY0" fmla="*/ 1358 h 17573"/>
              <a:gd name="connsiteX1" fmla="*/ 6601 w 10000"/>
              <a:gd name="connsiteY1" fmla="*/ 0 h 17573"/>
              <a:gd name="connsiteX2" fmla="*/ 8246 w 10000"/>
              <a:gd name="connsiteY2" fmla="*/ 17552 h 17573"/>
              <a:gd name="connsiteX3" fmla="*/ 10000 w 10000"/>
              <a:gd name="connsiteY3" fmla="*/ 10144 h 17573"/>
              <a:gd name="connsiteX0" fmla="*/ 0 w 10000"/>
              <a:gd name="connsiteY0" fmla="*/ 1358 h 17663"/>
              <a:gd name="connsiteX1" fmla="*/ 6601 w 10000"/>
              <a:gd name="connsiteY1" fmla="*/ 0 h 17663"/>
              <a:gd name="connsiteX2" fmla="*/ 8246 w 10000"/>
              <a:gd name="connsiteY2" fmla="*/ 17552 h 17663"/>
              <a:gd name="connsiteX3" fmla="*/ 10000 w 10000"/>
              <a:gd name="connsiteY3" fmla="*/ 10144 h 17663"/>
              <a:gd name="connsiteX0" fmla="*/ 0 w 10000"/>
              <a:gd name="connsiteY0" fmla="*/ 1358 h 17663"/>
              <a:gd name="connsiteX1" fmla="*/ 6601 w 10000"/>
              <a:gd name="connsiteY1" fmla="*/ 0 h 17663"/>
              <a:gd name="connsiteX2" fmla="*/ 8246 w 10000"/>
              <a:gd name="connsiteY2" fmla="*/ 17552 h 17663"/>
              <a:gd name="connsiteX3" fmla="*/ 10000 w 10000"/>
              <a:gd name="connsiteY3" fmla="*/ 10144 h 17663"/>
              <a:gd name="connsiteX0" fmla="*/ 0 w 10000"/>
              <a:gd name="connsiteY0" fmla="*/ 5104 h 21641"/>
              <a:gd name="connsiteX1" fmla="*/ 6646 w 10000"/>
              <a:gd name="connsiteY1" fmla="*/ 0 h 21641"/>
              <a:gd name="connsiteX2" fmla="*/ 8246 w 10000"/>
              <a:gd name="connsiteY2" fmla="*/ 21298 h 21641"/>
              <a:gd name="connsiteX3" fmla="*/ 10000 w 10000"/>
              <a:gd name="connsiteY3" fmla="*/ 13890 h 21641"/>
              <a:gd name="connsiteX0" fmla="*/ 0 w 10000"/>
              <a:gd name="connsiteY0" fmla="*/ 5104 h 21641"/>
              <a:gd name="connsiteX1" fmla="*/ 6646 w 10000"/>
              <a:gd name="connsiteY1" fmla="*/ 0 h 21641"/>
              <a:gd name="connsiteX2" fmla="*/ 8246 w 10000"/>
              <a:gd name="connsiteY2" fmla="*/ 21298 h 21641"/>
              <a:gd name="connsiteX3" fmla="*/ 10000 w 10000"/>
              <a:gd name="connsiteY3" fmla="*/ 13890 h 21641"/>
              <a:gd name="connsiteX0" fmla="*/ 0 w 10000"/>
              <a:gd name="connsiteY0" fmla="*/ 5392 h 21941"/>
              <a:gd name="connsiteX1" fmla="*/ 6601 w 10000"/>
              <a:gd name="connsiteY1" fmla="*/ 0 h 21941"/>
              <a:gd name="connsiteX2" fmla="*/ 8246 w 10000"/>
              <a:gd name="connsiteY2" fmla="*/ 21586 h 21941"/>
              <a:gd name="connsiteX3" fmla="*/ 10000 w 10000"/>
              <a:gd name="connsiteY3" fmla="*/ 14178 h 21941"/>
              <a:gd name="connsiteX0" fmla="*/ 0 w 11934"/>
              <a:gd name="connsiteY0" fmla="*/ 5392 h 21630"/>
              <a:gd name="connsiteX1" fmla="*/ 6601 w 11934"/>
              <a:gd name="connsiteY1" fmla="*/ 0 h 21630"/>
              <a:gd name="connsiteX2" fmla="*/ 8246 w 11934"/>
              <a:gd name="connsiteY2" fmla="*/ 21586 h 21630"/>
              <a:gd name="connsiteX3" fmla="*/ 11934 w 11934"/>
              <a:gd name="connsiteY3" fmla="*/ 6111 h 21630"/>
              <a:gd name="connsiteX0" fmla="*/ 0 w 12207"/>
              <a:gd name="connsiteY0" fmla="*/ 5392 h 21630"/>
              <a:gd name="connsiteX1" fmla="*/ 6601 w 12207"/>
              <a:gd name="connsiteY1" fmla="*/ 0 h 21630"/>
              <a:gd name="connsiteX2" fmla="*/ 8246 w 12207"/>
              <a:gd name="connsiteY2" fmla="*/ 21586 h 21630"/>
              <a:gd name="connsiteX3" fmla="*/ 11934 w 12207"/>
              <a:gd name="connsiteY3" fmla="*/ 6111 h 21630"/>
              <a:gd name="connsiteX4" fmla="*/ 11934 w 12207"/>
              <a:gd name="connsiteY4" fmla="*/ 6027 h 21630"/>
              <a:gd name="connsiteX0" fmla="*/ 0 w 15442"/>
              <a:gd name="connsiteY0" fmla="*/ 5392 h 21630"/>
              <a:gd name="connsiteX1" fmla="*/ 6601 w 15442"/>
              <a:gd name="connsiteY1" fmla="*/ 0 h 21630"/>
              <a:gd name="connsiteX2" fmla="*/ 8246 w 15442"/>
              <a:gd name="connsiteY2" fmla="*/ 21586 h 21630"/>
              <a:gd name="connsiteX3" fmla="*/ 11934 w 15442"/>
              <a:gd name="connsiteY3" fmla="*/ 6111 h 21630"/>
              <a:gd name="connsiteX4" fmla="*/ 15442 w 15442"/>
              <a:gd name="connsiteY4" fmla="*/ 7756 h 21630"/>
              <a:gd name="connsiteX0" fmla="*/ 0 w 16297"/>
              <a:gd name="connsiteY0" fmla="*/ 5392 h 25619"/>
              <a:gd name="connsiteX1" fmla="*/ 6601 w 16297"/>
              <a:gd name="connsiteY1" fmla="*/ 0 h 25619"/>
              <a:gd name="connsiteX2" fmla="*/ 8246 w 16297"/>
              <a:gd name="connsiteY2" fmla="*/ 21586 h 25619"/>
              <a:gd name="connsiteX3" fmla="*/ 11934 w 16297"/>
              <a:gd name="connsiteY3" fmla="*/ 6111 h 25619"/>
              <a:gd name="connsiteX4" fmla="*/ 16297 w 16297"/>
              <a:gd name="connsiteY4" fmla="*/ 25619 h 25619"/>
              <a:gd name="connsiteX0" fmla="*/ 0 w 16297"/>
              <a:gd name="connsiteY0" fmla="*/ 5392 h 25619"/>
              <a:gd name="connsiteX1" fmla="*/ 6601 w 16297"/>
              <a:gd name="connsiteY1" fmla="*/ 0 h 25619"/>
              <a:gd name="connsiteX2" fmla="*/ 8246 w 16297"/>
              <a:gd name="connsiteY2" fmla="*/ 21586 h 25619"/>
              <a:gd name="connsiteX3" fmla="*/ 11889 w 16297"/>
              <a:gd name="connsiteY3" fmla="*/ 2365 h 25619"/>
              <a:gd name="connsiteX4" fmla="*/ 16297 w 16297"/>
              <a:gd name="connsiteY4" fmla="*/ 25619 h 25619"/>
              <a:gd name="connsiteX0" fmla="*/ 0 w 16297"/>
              <a:gd name="connsiteY0" fmla="*/ 5392 h 25619"/>
              <a:gd name="connsiteX1" fmla="*/ 6601 w 16297"/>
              <a:gd name="connsiteY1" fmla="*/ 0 h 25619"/>
              <a:gd name="connsiteX2" fmla="*/ 8246 w 16297"/>
              <a:gd name="connsiteY2" fmla="*/ 21586 h 25619"/>
              <a:gd name="connsiteX3" fmla="*/ 11889 w 16297"/>
              <a:gd name="connsiteY3" fmla="*/ 2365 h 25619"/>
              <a:gd name="connsiteX4" fmla="*/ 16297 w 16297"/>
              <a:gd name="connsiteY4" fmla="*/ 25619 h 25619"/>
              <a:gd name="connsiteX0" fmla="*/ 0 w 16297"/>
              <a:gd name="connsiteY0" fmla="*/ 5392 h 25619"/>
              <a:gd name="connsiteX1" fmla="*/ 6601 w 16297"/>
              <a:gd name="connsiteY1" fmla="*/ 0 h 25619"/>
              <a:gd name="connsiteX2" fmla="*/ 8246 w 16297"/>
              <a:gd name="connsiteY2" fmla="*/ 21586 h 25619"/>
              <a:gd name="connsiteX3" fmla="*/ 11889 w 16297"/>
              <a:gd name="connsiteY3" fmla="*/ 2365 h 25619"/>
              <a:gd name="connsiteX4" fmla="*/ 16297 w 16297"/>
              <a:gd name="connsiteY4" fmla="*/ 25619 h 25619"/>
              <a:gd name="connsiteX0" fmla="*/ 0 w 16342"/>
              <a:gd name="connsiteY0" fmla="*/ 5392 h 26483"/>
              <a:gd name="connsiteX1" fmla="*/ 6601 w 16342"/>
              <a:gd name="connsiteY1" fmla="*/ 0 h 26483"/>
              <a:gd name="connsiteX2" fmla="*/ 8246 w 16342"/>
              <a:gd name="connsiteY2" fmla="*/ 21586 h 26483"/>
              <a:gd name="connsiteX3" fmla="*/ 11889 w 16342"/>
              <a:gd name="connsiteY3" fmla="*/ 2365 h 26483"/>
              <a:gd name="connsiteX4" fmla="*/ 16342 w 16342"/>
              <a:gd name="connsiteY4" fmla="*/ 26483 h 26483"/>
              <a:gd name="connsiteX0" fmla="*/ 0 w 16342"/>
              <a:gd name="connsiteY0" fmla="*/ 5392 h 26483"/>
              <a:gd name="connsiteX1" fmla="*/ 6601 w 16342"/>
              <a:gd name="connsiteY1" fmla="*/ 0 h 26483"/>
              <a:gd name="connsiteX2" fmla="*/ 8246 w 16342"/>
              <a:gd name="connsiteY2" fmla="*/ 21586 h 26483"/>
              <a:gd name="connsiteX3" fmla="*/ 11889 w 16342"/>
              <a:gd name="connsiteY3" fmla="*/ 2365 h 26483"/>
              <a:gd name="connsiteX4" fmla="*/ 16342 w 16342"/>
              <a:gd name="connsiteY4" fmla="*/ 26483 h 26483"/>
              <a:gd name="connsiteX0" fmla="*/ 0 w 16297"/>
              <a:gd name="connsiteY0" fmla="*/ 5392 h 26339"/>
              <a:gd name="connsiteX1" fmla="*/ 6601 w 16297"/>
              <a:gd name="connsiteY1" fmla="*/ 0 h 26339"/>
              <a:gd name="connsiteX2" fmla="*/ 8246 w 16297"/>
              <a:gd name="connsiteY2" fmla="*/ 21586 h 26339"/>
              <a:gd name="connsiteX3" fmla="*/ 11889 w 16297"/>
              <a:gd name="connsiteY3" fmla="*/ 2365 h 26339"/>
              <a:gd name="connsiteX4" fmla="*/ 16297 w 16297"/>
              <a:gd name="connsiteY4" fmla="*/ 26339 h 26339"/>
              <a:gd name="connsiteX0" fmla="*/ 0 w 15802"/>
              <a:gd name="connsiteY0" fmla="*/ 5392 h 23746"/>
              <a:gd name="connsiteX1" fmla="*/ 6601 w 15802"/>
              <a:gd name="connsiteY1" fmla="*/ 0 h 23746"/>
              <a:gd name="connsiteX2" fmla="*/ 8246 w 15802"/>
              <a:gd name="connsiteY2" fmla="*/ 21586 h 23746"/>
              <a:gd name="connsiteX3" fmla="*/ 11889 w 15802"/>
              <a:gd name="connsiteY3" fmla="*/ 2365 h 23746"/>
              <a:gd name="connsiteX4" fmla="*/ 15802 w 15802"/>
              <a:gd name="connsiteY4" fmla="*/ 23746 h 23746"/>
              <a:gd name="connsiteX0" fmla="*/ 0 w 11889"/>
              <a:gd name="connsiteY0" fmla="*/ 5392 h 21591"/>
              <a:gd name="connsiteX1" fmla="*/ 6601 w 11889"/>
              <a:gd name="connsiteY1" fmla="*/ 0 h 21591"/>
              <a:gd name="connsiteX2" fmla="*/ 8246 w 11889"/>
              <a:gd name="connsiteY2" fmla="*/ 21586 h 21591"/>
              <a:gd name="connsiteX3" fmla="*/ 11889 w 11889"/>
              <a:gd name="connsiteY3" fmla="*/ 2365 h 21591"/>
              <a:gd name="connsiteX0" fmla="*/ 0 w 16341"/>
              <a:gd name="connsiteY0" fmla="*/ 5392 h 26423"/>
              <a:gd name="connsiteX1" fmla="*/ 6601 w 16341"/>
              <a:gd name="connsiteY1" fmla="*/ 0 h 26423"/>
              <a:gd name="connsiteX2" fmla="*/ 8246 w 16341"/>
              <a:gd name="connsiteY2" fmla="*/ 21586 h 26423"/>
              <a:gd name="connsiteX3" fmla="*/ 16341 w 16341"/>
              <a:gd name="connsiteY3" fmla="*/ 26423 h 26423"/>
              <a:gd name="connsiteX0" fmla="*/ 0 w 16341"/>
              <a:gd name="connsiteY0" fmla="*/ 5392 h 26423"/>
              <a:gd name="connsiteX1" fmla="*/ 6601 w 16341"/>
              <a:gd name="connsiteY1" fmla="*/ 0 h 26423"/>
              <a:gd name="connsiteX2" fmla="*/ 8246 w 16341"/>
              <a:gd name="connsiteY2" fmla="*/ 21586 h 26423"/>
              <a:gd name="connsiteX3" fmla="*/ 16341 w 16341"/>
              <a:gd name="connsiteY3" fmla="*/ 26423 h 26423"/>
              <a:gd name="connsiteX0" fmla="*/ 0 w 16341"/>
              <a:gd name="connsiteY0" fmla="*/ 5392 h 26423"/>
              <a:gd name="connsiteX1" fmla="*/ 6601 w 16341"/>
              <a:gd name="connsiteY1" fmla="*/ 0 h 26423"/>
              <a:gd name="connsiteX2" fmla="*/ 8246 w 16341"/>
              <a:gd name="connsiteY2" fmla="*/ 21586 h 26423"/>
              <a:gd name="connsiteX3" fmla="*/ 14632 w 16341"/>
              <a:gd name="connsiteY3" fmla="*/ 22882 h 26423"/>
              <a:gd name="connsiteX4" fmla="*/ 16341 w 16341"/>
              <a:gd name="connsiteY4" fmla="*/ 26423 h 26423"/>
              <a:gd name="connsiteX0" fmla="*/ 0 w 16341"/>
              <a:gd name="connsiteY0" fmla="*/ 5392 h 26423"/>
              <a:gd name="connsiteX1" fmla="*/ 6601 w 16341"/>
              <a:gd name="connsiteY1" fmla="*/ 0 h 26423"/>
              <a:gd name="connsiteX2" fmla="*/ 8246 w 16341"/>
              <a:gd name="connsiteY2" fmla="*/ 21586 h 26423"/>
              <a:gd name="connsiteX3" fmla="*/ 14002 w 16341"/>
              <a:gd name="connsiteY3" fmla="*/ 409 h 26423"/>
              <a:gd name="connsiteX4" fmla="*/ 16341 w 16341"/>
              <a:gd name="connsiteY4" fmla="*/ 26423 h 26423"/>
              <a:gd name="connsiteX0" fmla="*/ 0 w 16341"/>
              <a:gd name="connsiteY0" fmla="*/ 5392 h 26423"/>
              <a:gd name="connsiteX1" fmla="*/ 6601 w 16341"/>
              <a:gd name="connsiteY1" fmla="*/ 0 h 26423"/>
              <a:gd name="connsiteX2" fmla="*/ 8246 w 16341"/>
              <a:gd name="connsiteY2" fmla="*/ 21586 h 26423"/>
              <a:gd name="connsiteX3" fmla="*/ 14002 w 16341"/>
              <a:gd name="connsiteY3" fmla="*/ 409 h 26423"/>
              <a:gd name="connsiteX4" fmla="*/ 16341 w 16341"/>
              <a:gd name="connsiteY4" fmla="*/ 26423 h 26423"/>
              <a:gd name="connsiteX0" fmla="*/ 0 w 16341"/>
              <a:gd name="connsiteY0" fmla="*/ 5392 h 26423"/>
              <a:gd name="connsiteX1" fmla="*/ 6601 w 16341"/>
              <a:gd name="connsiteY1" fmla="*/ 0 h 26423"/>
              <a:gd name="connsiteX2" fmla="*/ 8246 w 16341"/>
              <a:gd name="connsiteY2" fmla="*/ 21586 h 26423"/>
              <a:gd name="connsiteX3" fmla="*/ 14002 w 16341"/>
              <a:gd name="connsiteY3" fmla="*/ 409 h 26423"/>
              <a:gd name="connsiteX4" fmla="*/ 16341 w 16341"/>
              <a:gd name="connsiteY4" fmla="*/ 26423 h 26423"/>
              <a:gd name="connsiteX0" fmla="*/ 0 w 16341"/>
              <a:gd name="connsiteY0" fmla="*/ 5392 h 26423"/>
              <a:gd name="connsiteX1" fmla="*/ 6601 w 16341"/>
              <a:gd name="connsiteY1" fmla="*/ 0 h 26423"/>
              <a:gd name="connsiteX2" fmla="*/ 8246 w 16341"/>
              <a:gd name="connsiteY2" fmla="*/ 21586 h 26423"/>
              <a:gd name="connsiteX3" fmla="*/ 14002 w 16341"/>
              <a:gd name="connsiteY3" fmla="*/ 409 h 26423"/>
              <a:gd name="connsiteX4" fmla="*/ 16341 w 16341"/>
              <a:gd name="connsiteY4" fmla="*/ 26423 h 26423"/>
              <a:gd name="connsiteX0" fmla="*/ 0 w 16341"/>
              <a:gd name="connsiteY0" fmla="*/ 5392 h 26423"/>
              <a:gd name="connsiteX1" fmla="*/ 6601 w 16341"/>
              <a:gd name="connsiteY1" fmla="*/ 0 h 26423"/>
              <a:gd name="connsiteX2" fmla="*/ 8246 w 16341"/>
              <a:gd name="connsiteY2" fmla="*/ 21586 h 26423"/>
              <a:gd name="connsiteX3" fmla="*/ 14002 w 16341"/>
              <a:gd name="connsiteY3" fmla="*/ 409 h 26423"/>
              <a:gd name="connsiteX4" fmla="*/ 16341 w 16341"/>
              <a:gd name="connsiteY4" fmla="*/ 26423 h 26423"/>
              <a:gd name="connsiteX0" fmla="*/ 0 w 16341"/>
              <a:gd name="connsiteY0" fmla="*/ 5392 h 26423"/>
              <a:gd name="connsiteX1" fmla="*/ 6601 w 16341"/>
              <a:gd name="connsiteY1" fmla="*/ 0 h 26423"/>
              <a:gd name="connsiteX2" fmla="*/ 8246 w 16341"/>
              <a:gd name="connsiteY2" fmla="*/ 21586 h 26423"/>
              <a:gd name="connsiteX3" fmla="*/ 14002 w 16341"/>
              <a:gd name="connsiteY3" fmla="*/ 409 h 26423"/>
              <a:gd name="connsiteX4" fmla="*/ 16341 w 16341"/>
              <a:gd name="connsiteY4" fmla="*/ 26423 h 26423"/>
              <a:gd name="connsiteX0" fmla="*/ 0 w 16566"/>
              <a:gd name="connsiteY0" fmla="*/ 5392 h 25847"/>
              <a:gd name="connsiteX1" fmla="*/ 6601 w 16566"/>
              <a:gd name="connsiteY1" fmla="*/ 0 h 25847"/>
              <a:gd name="connsiteX2" fmla="*/ 8246 w 16566"/>
              <a:gd name="connsiteY2" fmla="*/ 21586 h 25847"/>
              <a:gd name="connsiteX3" fmla="*/ 14002 w 16566"/>
              <a:gd name="connsiteY3" fmla="*/ 409 h 25847"/>
              <a:gd name="connsiteX4" fmla="*/ 16566 w 16566"/>
              <a:gd name="connsiteY4" fmla="*/ 25847 h 25847"/>
              <a:gd name="connsiteX0" fmla="*/ 0 w 16566"/>
              <a:gd name="connsiteY0" fmla="*/ 5392 h 25847"/>
              <a:gd name="connsiteX1" fmla="*/ 6601 w 16566"/>
              <a:gd name="connsiteY1" fmla="*/ 0 h 25847"/>
              <a:gd name="connsiteX2" fmla="*/ 8246 w 16566"/>
              <a:gd name="connsiteY2" fmla="*/ 21586 h 25847"/>
              <a:gd name="connsiteX3" fmla="*/ 14002 w 16566"/>
              <a:gd name="connsiteY3" fmla="*/ 409 h 25847"/>
              <a:gd name="connsiteX4" fmla="*/ 16566 w 16566"/>
              <a:gd name="connsiteY4" fmla="*/ 25847 h 25847"/>
              <a:gd name="connsiteX0" fmla="*/ 0 w 16566"/>
              <a:gd name="connsiteY0" fmla="*/ 5392 h 25847"/>
              <a:gd name="connsiteX1" fmla="*/ 6601 w 16566"/>
              <a:gd name="connsiteY1" fmla="*/ 0 h 25847"/>
              <a:gd name="connsiteX2" fmla="*/ 8246 w 16566"/>
              <a:gd name="connsiteY2" fmla="*/ 21586 h 25847"/>
              <a:gd name="connsiteX3" fmla="*/ 13327 w 16566"/>
              <a:gd name="connsiteY3" fmla="*/ 1561 h 25847"/>
              <a:gd name="connsiteX4" fmla="*/ 16566 w 16566"/>
              <a:gd name="connsiteY4" fmla="*/ 25847 h 25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66" h="25847">
                <a:moveTo>
                  <a:pt x="0" y="5392"/>
                </a:moveTo>
                <a:cubicBezTo>
                  <a:pt x="1018" y="9439"/>
                  <a:pt x="5429" y="7276"/>
                  <a:pt x="6601" y="0"/>
                </a:cubicBezTo>
                <a:cubicBezTo>
                  <a:pt x="7255" y="7021"/>
                  <a:pt x="7125" y="21326"/>
                  <a:pt x="8246" y="21586"/>
                </a:cubicBezTo>
                <a:cubicBezTo>
                  <a:pt x="9367" y="21846"/>
                  <a:pt x="11086" y="-13"/>
                  <a:pt x="13327" y="1561"/>
                </a:cubicBezTo>
                <a:cubicBezTo>
                  <a:pt x="15568" y="3135"/>
                  <a:pt x="14392" y="25545"/>
                  <a:pt x="16566" y="25847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2" name="Picture 41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28354" y="1843414"/>
            <a:ext cx="117734" cy="18288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Picture 24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33790" y="1843414"/>
            <a:ext cx="143635" cy="18288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35664" y="1843414"/>
            <a:ext cx="143635" cy="19622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0" name="Picture 49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30865" y="1843414"/>
            <a:ext cx="156979" cy="18288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1" name="Picture 50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95181" y="1843414"/>
            <a:ext cx="339860" cy="19622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2" name="Picture 51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68255" y="1843414"/>
            <a:ext cx="339860" cy="19622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3" name="Picture 5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47184" y="1843414"/>
            <a:ext cx="353203" cy="19622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4" name="Picture 53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7732" y="1843414"/>
            <a:ext cx="353203" cy="19622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3" name="Oval 32"/>
          <p:cNvSpPr>
            <a:spLocks noChangeAspect="1"/>
          </p:cNvSpPr>
          <p:nvPr/>
        </p:nvSpPr>
        <p:spPr bwMode="auto">
          <a:xfrm>
            <a:off x="3621024" y="2735794"/>
            <a:ext cx="73152" cy="73152"/>
          </a:xfrm>
          <a:prstGeom prst="ellipse">
            <a:avLst/>
          </a:prstGeom>
          <a:solidFill>
            <a:schemeClr val="bg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Oval 23"/>
          <p:cNvSpPr>
            <a:spLocks noChangeAspect="1"/>
          </p:cNvSpPr>
          <p:nvPr/>
        </p:nvSpPr>
        <p:spPr bwMode="auto">
          <a:xfrm>
            <a:off x="877824" y="994692"/>
            <a:ext cx="73152" cy="73152"/>
          </a:xfrm>
          <a:prstGeom prst="ellipse">
            <a:avLst/>
          </a:prstGeom>
          <a:solidFill>
            <a:schemeClr val="bg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" name="Oval 30"/>
          <p:cNvSpPr>
            <a:spLocks noChangeAspect="1"/>
          </p:cNvSpPr>
          <p:nvPr/>
        </p:nvSpPr>
        <p:spPr bwMode="auto">
          <a:xfrm>
            <a:off x="877824" y="1274440"/>
            <a:ext cx="73152" cy="73152"/>
          </a:xfrm>
          <a:prstGeom prst="ellipse">
            <a:avLst/>
          </a:prstGeom>
          <a:solidFill>
            <a:schemeClr val="bg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Oval 31"/>
          <p:cNvSpPr>
            <a:spLocks noChangeAspect="1"/>
          </p:cNvSpPr>
          <p:nvPr/>
        </p:nvSpPr>
        <p:spPr bwMode="auto">
          <a:xfrm>
            <a:off x="2706624" y="1426840"/>
            <a:ext cx="73152" cy="73152"/>
          </a:xfrm>
          <a:prstGeom prst="ellipse">
            <a:avLst/>
          </a:prstGeom>
          <a:solidFill>
            <a:srgbClr val="FF00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Oval 37"/>
          <p:cNvSpPr>
            <a:spLocks noChangeAspect="1"/>
          </p:cNvSpPr>
          <p:nvPr/>
        </p:nvSpPr>
        <p:spPr bwMode="auto">
          <a:xfrm>
            <a:off x="2706624" y="2126194"/>
            <a:ext cx="73152" cy="73152"/>
          </a:xfrm>
          <a:prstGeom prst="ellipse">
            <a:avLst/>
          </a:prstGeom>
          <a:solidFill>
            <a:schemeClr val="bg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0" name="Oval 39"/>
          <p:cNvSpPr>
            <a:spLocks noChangeAspect="1"/>
          </p:cNvSpPr>
          <p:nvPr/>
        </p:nvSpPr>
        <p:spPr bwMode="auto">
          <a:xfrm>
            <a:off x="3621024" y="763044"/>
            <a:ext cx="73152" cy="73152"/>
          </a:xfrm>
          <a:prstGeom prst="ellipse">
            <a:avLst/>
          </a:prstGeom>
          <a:solidFill>
            <a:srgbClr val="FF00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 bwMode="auto">
          <a:xfrm>
            <a:off x="6364224" y="2341240"/>
            <a:ext cx="73152" cy="73152"/>
          </a:xfrm>
          <a:prstGeom prst="ellipse">
            <a:avLst/>
          </a:prstGeom>
          <a:solidFill>
            <a:srgbClr val="FF00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Oval 34"/>
          <p:cNvSpPr>
            <a:spLocks noChangeAspect="1"/>
          </p:cNvSpPr>
          <p:nvPr/>
        </p:nvSpPr>
        <p:spPr bwMode="auto">
          <a:xfrm>
            <a:off x="8193024" y="2544788"/>
            <a:ext cx="73152" cy="73152"/>
          </a:xfrm>
          <a:prstGeom prst="ellipse">
            <a:avLst/>
          </a:prstGeom>
          <a:solidFill>
            <a:schemeClr val="bg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Oval 33"/>
          <p:cNvSpPr>
            <a:spLocks noChangeAspect="1"/>
          </p:cNvSpPr>
          <p:nvPr/>
        </p:nvSpPr>
        <p:spPr bwMode="auto">
          <a:xfrm>
            <a:off x="6364224" y="1499992"/>
            <a:ext cx="73152" cy="73152"/>
          </a:xfrm>
          <a:prstGeom prst="ellipse">
            <a:avLst/>
          </a:prstGeom>
          <a:solidFill>
            <a:schemeClr val="bg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6" name="Picture 55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72254" y="3349280"/>
            <a:ext cx="5519346" cy="34021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93952" name="Picture 893951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" y="3741761"/>
            <a:ext cx="7937917" cy="35947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1" name="Picture 60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" y="3742569"/>
            <a:ext cx="303102" cy="28380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93953" name="Picture 893952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" y="4148852"/>
            <a:ext cx="7617013" cy="35947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782" y="4533378"/>
            <a:ext cx="7352022" cy="35949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93955" name="Picture 893954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47756" y="4901852"/>
            <a:ext cx="3024644" cy="28352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4" name="Freeform 52"/>
          <p:cNvSpPr>
            <a:spLocks/>
          </p:cNvSpPr>
          <p:nvPr/>
        </p:nvSpPr>
        <p:spPr bwMode="auto">
          <a:xfrm>
            <a:off x="8254569" y="2229640"/>
            <a:ext cx="397809" cy="182664"/>
          </a:xfrm>
          <a:custGeom>
            <a:avLst/>
            <a:gdLst>
              <a:gd name="T0" fmla="*/ 0 w 1160"/>
              <a:gd name="T1" fmla="*/ 0 h 714"/>
              <a:gd name="T2" fmla="*/ 129 w 1160"/>
              <a:gd name="T3" fmla="*/ 194 h 714"/>
              <a:gd name="T4" fmla="*/ 240 w 1160"/>
              <a:gd name="T5" fmla="*/ 333 h 714"/>
              <a:gd name="T6" fmla="*/ 370 w 1160"/>
              <a:gd name="T7" fmla="*/ 454 h 714"/>
              <a:gd name="T8" fmla="*/ 714 w 1160"/>
              <a:gd name="T9" fmla="*/ 593 h 714"/>
              <a:gd name="T10" fmla="*/ 1160 w 1160"/>
              <a:gd name="T11" fmla="*/ 714 h 714"/>
              <a:gd name="connsiteX0" fmla="*/ 0 w 10000"/>
              <a:gd name="connsiteY0" fmla="*/ 0 h 10000"/>
              <a:gd name="connsiteX1" fmla="*/ 1112 w 10000"/>
              <a:gd name="connsiteY1" fmla="*/ 2717 h 10000"/>
              <a:gd name="connsiteX2" fmla="*/ 2069 w 10000"/>
              <a:gd name="connsiteY2" fmla="*/ 4664 h 10000"/>
              <a:gd name="connsiteX3" fmla="*/ 3190 w 10000"/>
              <a:gd name="connsiteY3" fmla="*/ 6359 h 10000"/>
              <a:gd name="connsiteX4" fmla="*/ 10000 w 10000"/>
              <a:gd name="connsiteY4" fmla="*/ 10000 h 10000"/>
              <a:gd name="connsiteX0" fmla="*/ 0 w 10000"/>
              <a:gd name="connsiteY0" fmla="*/ 0 h 10000"/>
              <a:gd name="connsiteX1" fmla="*/ 1112 w 10000"/>
              <a:gd name="connsiteY1" fmla="*/ 2717 h 10000"/>
              <a:gd name="connsiteX2" fmla="*/ 3190 w 10000"/>
              <a:gd name="connsiteY2" fmla="*/ 6359 h 10000"/>
              <a:gd name="connsiteX3" fmla="*/ 10000 w 10000"/>
              <a:gd name="connsiteY3" fmla="*/ 10000 h 10000"/>
              <a:gd name="connsiteX0" fmla="*/ 0 w 10000"/>
              <a:gd name="connsiteY0" fmla="*/ 0 h 10000"/>
              <a:gd name="connsiteX1" fmla="*/ 3190 w 10000"/>
              <a:gd name="connsiteY1" fmla="*/ 6359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90 w 10000"/>
              <a:gd name="connsiteY1" fmla="*/ 6359 h 10000"/>
              <a:gd name="connsiteX2" fmla="*/ 10000 w 10000"/>
              <a:gd name="connsiteY2" fmla="*/ 10000 h 10000"/>
              <a:gd name="connsiteX0" fmla="*/ 1399 w 52035"/>
              <a:gd name="connsiteY0" fmla="*/ 0 h 13014"/>
              <a:gd name="connsiteX1" fmla="*/ 4589 w 52035"/>
              <a:gd name="connsiteY1" fmla="*/ 6359 h 13014"/>
              <a:gd name="connsiteX2" fmla="*/ 52035 w 52035"/>
              <a:gd name="connsiteY2" fmla="*/ 13014 h 13014"/>
              <a:gd name="connsiteX0" fmla="*/ 0 w 50636"/>
              <a:gd name="connsiteY0" fmla="*/ 0 h 13014"/>
              <a:gd name="connsiteX1" fmla="*/ 29101 w 50636"/>
              <a:gd name="connsiteY1" fmla="*/ 1724 h 13014"/>
              <a:gd name="connsiteX2" fmla="*/ 3190 w 50636"/>
              <a:gd name="connsiteY2" fmla="*/ 6359 h 13014"/>
              <a:gd name="connsiteX3" fmla="*/ 50636 w 50636"/>
              <a:gd name="connsiteY3" fmla="*/ 13014 h 13014"/>
              <a:gd name="connsiteX0" fmla="*/ 0 w 56948"/>
              <a:gd name="connsiteY0" fmla="*/ 9306 h 11361"/>
              <a:gd name="connsiteX1" fmla="*/ 35413 w 56948"/>
              <a:gd name="connsiteY1" fmla="*/ 71 h 11361"/>
              <a:gd name="connsiteX2" fmla="*/ 9502 w 56948"/>
              <a:gd name="connsiteY2" fmla="*/ 4706 h 11361"/>
              <a:gd name="connsiteX3" fmla="*/ 56948 w 56948"/>
              <a:gd name="connsiteY3" fmla="*/ 11361 h 11361"/>
              <a:gd name="connsiteX0" fmla="*/ 0 w 56948"/>
              <a:gd name="connsiteY0" fmla="*/ 9244 h 11299"/>
              <a:gd name="connsiteX1" fmla="*/ 35413 w 56948"/>
              <a:gd name="connsiteY1" fmla="*/ 9 h 11299"/>
              <a:gd name="connsiteX2" fmla="*/ 56948 w 56948"/>
              <a:gd name="connsiteY2" fmla="*/ 11299 h 11299"/>
              <a:gd name="connsiteX0" fmla="*/ 0 w 56948"/>
              <a:gd name="connsiteY0" fmla="*/ 9791 h 11298"/>
              <a:gd name="connsiteX1" fmla="*/ 35413 w 56948"/>
              <a:gd name="connsiteY1" fmla="*/ 8 h 11298"/>
              <a:gd name="connsiteX2" fmla="*/ 56948 w 56948"/>
              <a:gd name="connsiteY2" fmla="*/ 11298 h 11298"/>
              <a:gd name="connsiteX0" fmla="*/ 0 w 56948"/>
              <a:gd name="connsiteY0" fmla="*/ 10201 h 11708"/>
              <a:gd name="connsiteX1" fmla="*/ 20421 w 56948"/>
              <a:gd name="connsiteY1" fmla="*/ 7 h 11708"/>
              <a:gd name="connsiteX2" fmla="*/ 56948 w 56948"/>
              <a:gd name="connsiteY2" fmla="*/ 11708 h 11708"/>
              <a:gd name="connsiteX0" fmla="*/ 0 w 28543"/>
              <a:gd name="connsiteY0" fmla="*/ 10201 h 20612"/>
              <a:gd name="connsiteX1" fmla="*/ 20421 w 28543"/>
              <a:gd name="connsiteY1" fmla="*/ 7 h 20612"/>
              <a:gd name="connsiteX2" fmla="*/ 28543 w 28543"/>
              <a:gd name="connsiteY2" fmla="*/ 20612 h 20612"/>
              <a:gd name="connsiteX0" fmla="*/ 0 w 28543"/>
              <a:gd name="connsiteY0" fmla="*/ 14446 h 24857"/>
              <a:gd name="connsiteX1" fmla="*/ 16870 w 28543"/>
              <a:gd name="connsiteY1" fmla="*/ 5 h 24857"/>
              <a:gd name="connsiteX2" fmla="*/ 28543 w 28543"/>
              <a:gd name="connsiteY2" fmla="*/ 24857 h 24857"/>
              <a:gd name="connsiteX0" fmla="*/ 0 w 28543"/>
              <a:gd name="connsiteY0" fmla="*/ 7602 h 18013"/>
              <a:gd name="connsiteX1" fmla="*/ 16475 w 28543"/>
              <a:gd name="connsiteY1" fmla="*/ 10 h 18013"/>
              <a:gd name="connsiteX2" fmla="*/ 28543 w 28543"/>
              <a:gd name="connsiteY2" fmla="*/ 18013 h 18013"/>
              <a:gd name="connsiteX0" fmla="*/ 0 w 29727"/>
              <a:gd name="connsiteY0" fmla="*/ 10751 h 18011"/>
              <a:gd name="connsiteX1" fmla="*/ 17659 w 29727"/>
              <a:gd name="connsiteY1" fmla="*/ 8 h 18011"/>
              <a:gd name="connsiteX2" fmla="*/ 29727 w 29727"/>
              <a:gd name="connsiteY2" fmla="*/ 18011 h 18011"/>
              <a:gd name="connsiteX0" fmla="*/ 0 w 29727"/>
              <a:gd name="connsiteY0" fmla="*/ 0 h 15839"/>
              <a:gd name="connsiteX1" fmla="*/ 15292 w 29727"/>
              <a:gd name="connsiteY1" fmla="*/ 15832 h 15839"/>
              <a:gd name="connsiteX2" fmla="*/ 29727 w 29727"/>
              <a:gd name="connsiteY2" fmla="*/ 7260 h 15839"/>
              <a:gd name="connsiteX0" fmla="*/ 0 w 29727"/>
              <a:gd name="connsiteY0" fmla="*/ 0 h 15846"/>
              <a:gd name="connsiteX1" fmla="*/ 15292 w 29727"/>
              <a:gd name="connsiteY1" fmla="*/ 15832 h 15846"/>
              <a:gd name="connsiteX2" fmla="*/ 29727 w 29727"/>
              <a:gd name="connsiteY2" fmla="*/ 7260 h 15846"/>
              <a:gd name="connsiteX0" fmla="*/ 0 w 29332"/>
              <a:gd name="connsiteY0" fmla="*/ 0 h 15845"/>
              <a:gd name="connsiteX1" fmla="*/ 15292 w 29332"/>
              <a:gd name="connsiteY1" fmla="*/ 15832 h 15845"/>
              <a:gd name="connsiteX2" fmla="*/ 29332 w 29332"/>
              <a:gd name="connsiteY2" fmla="*/ 6849 h 15845"/>
              <a:gd name="connsiteX0" fmla="*/ 0 w 29332"/>
              <a:gd name="connsiteY0" fmla="*/ 0 h 10567"/>
              <a:gd name="connsiteX1" fmla="*/ 10558 w 29332"/>
              <a:gd name="connsiteY1" fmla="*/ 10490 h 10567"/>
              <a:gd name="connsiteX2" fmla="*/ 29332 w 29332"/>
              <a:gd name="connsiteY2" fmla="*/ 6849 h 10567"/>
              <a:gd name="connsiteX0" fmla="*/ 86 w 29418"/>
              <a:gd name="connsiteY0" fmla="*/ 0 h 8009"/>
              <a:gd name="connsiteX1" fmla="*/ 7488 w 29418"/>
              <a:gd name="connsiteY1" fmla="*/ 5148 h 8009"/>
              <a:gd name="connsiteX2" fmla="*/ 29418 w 29418"/>
              <a:gd name="connsiteY2" fmla="*/ 6849 h 8009"/>
              <a:gd name="connsiteX0" fmla="*/ 29 w 10000"/>
              <a:gd name="connsiteY0" fmla="*/ 0 h 10365"/>
              <a:gd name="connsiteX1" fmla="*/ 2545 w 10000"/>
              <a:gd name="connsiteY1" fmla="*/ 6428 h 10365"/>
              <a:gd name="connsiteX2" fmla="*/ 10000 w 10000"/>
              <a:gd name="connsiteY2" fmla="*/ 8552 h 10365"/>
              <a:gd name="connsiteX0" fmla="*/ 0 w 9971"/>
              <a:gd name="connsiteY0" fmla="*/ 0 h 10365"/>
              <a:gd name="connsiteX1" fmla="*/ 2516 w 9971"/>
              <a:gd name="connsiteY1" fmla="*/ 6428 h 10365"/>
              <a:gd name="connsiteX2" fmla="*/ 9971 w 9971"/>
              <a:gd name="connsiteY2" fmla="*/ 8552 h 10365"/>
              <a:gd name="connsiteX0" fmla="*/ 0 w 10000"/>
              <a:gd name="connsiteY0" fmla="*/ 0 h 10071"/>
              <a:gd name="connsiteX1" fmla="*/ 2523 w 10000"/>
              <a:gd name="connsiteY1" fmla="*/ 6202 h 10071"/>
              <a:gd name="connsiteX2" fmla="*/ 10000 w 10000"/>
              <a:gd name="connsiteY2" fmla="*/ 8251 h 10071"/>
              <a:gd name="connsiteX0" fmla="*/ 0 w 10000"/>
              <a:gd name="connsiteY0" fmla="*/ 516 h 9756"/>
              <a:gd name="connsiteX1" fmla="*/ 6154 w 10000"/>
              <a:gd name="connsiteY1" fmla="*/ 1107 h 9756"/>
              <a:gd name="connsiteX2" fmla="*/ 10000 w 10000"/>
              <a:gd name="connsiteY2" fmla="*/ 8767 h 9756"/>
              <a:gd name="connsiteX0" fmla="*/ 0 w 6154"/>
              <a:gd name="connsiteY0" fmla="*/ 529 h 1135"/>
              <a:gd name="connsiteX1" fmla="*/ 6154 w 6154"/>
              <a:gd name="connsiteY1" fmla="*/ 1135 h 1135"/>
              <a:gd name="connsiteX0" fmla="*/ 0 w 10656"/>
              <a:gd name="connsiteY0" fmla="*/ 0 h 15771"/>
              <a:gd name="connsiteX1" fmla="*/ 10656 w 10656"/>
              <a:gd name="connsiteY1" fmla="*/ 15771 h 15771"/>
              <a:gd name="connsiteX0" fmla="*/ 0 w 6941"/>
              <a:gd name="connsiteY0" fmla="*/ 0 h 21732"/>
              <a:gd name="connsiteX1" fmla="*/ 6941 w 6941"/>
              <a:gd name="connsiteY1" fmla="*/ 21732 h 21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941" h="21732">
                <a:moveTo>
                  <a:pt x="0" y="0"/>
                </a:moveTo>
                <a:cubicBezTo>
                  <a:pt x="136" y="10572"/>
                  <a:pt x="2339" y="-2841"/>
                  <a:pt x="6941" y="21732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" name="Oval 74"/>
          <p:cNvSpPr>
            <a:spLocks noChangeAspect="1"/>
          </p:cNvSpPr>
          <p:nvPr/>
        </p:nvSpPr>
        <p:spPr bwMode="auto">
          <a:xfrm>
            <a:off x="8193024" y="2225374"/>
            <a:ext cx="73152" cy="73152"/>
          </a:xfrm>
          <a:prstGeom prst="ellipse">
            <a:avLst/>
          </a:prstGeom>
          <a:solidFill>
            <a:schemeClr val="bg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7" name="Picture 6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" y="5338185"/>
            <a:ext cx="7937566" cy="35945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93957" name="Picture 893956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1872" y="5418270"/>
            <a:ext cx="284158" cy="20800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8" name="Picture 77" descr="txp_fig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" y="5745276"/>
            <a:ext cx="7617013" cy="35947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404" y="6129802"/>
            <a:ext cx="7561452" cy="35952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0" name="Picture 79" descr="txp_fig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47756" y="6498276"/>
            <a:ext cx="3024644" cy="28352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8" name="Picture 57" descr="txp_fig"/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96" y="3264459"/>
            <a:ext cx="465154" cy="1520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53292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3</a:t>
            </a:fld>
            <a:endParaRPr lang="en-US"/>
          </a:p>
        </p:txBody>
      </p:sp>
      <p:pic>
        <p:nvPicPr>
          <p:cNvPr id="4" name="Picture 3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393" y="152400"/>
            <a:ext cx="1417249" cy="28344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" name="Picture 4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75371" y="139874"/>
            <a:ext cx="6350529" cy="35948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06179" y="914400"/>
            <a:ext cx="6861621" cy="64306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65033" y="1885559"/>
            <a:ext cx="2343913" cy="37761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0918" y="2741949"/>
            <a:ext cx="1398250" cy="28350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00874" y="2706863"/>
            <a:ext cx="6672231" cy="62378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0918" y="3811470"/>
            <a:ext cx="1398250" cy="28350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70864" y="3795726"/>
            <a:ext cx="2891936" cy="5670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0918" y="4954470"/>
            <a:ext cx="1398250" cy="28350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75601" y="4938726"/>
            <a:ext cx="6387263" cy="54767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27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2308" y="941398"/>
            <a:ext cx="566860" cy="26415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0918" y="1906044"/>
            <a:ext cx="1398250" cy="28350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96" y="419622"/>
            <a:ext cx="465154" cy="1520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66335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4</a:t>
            </a:fld>
            <a:endParaRPr lang="en-US"/>
          </a:p>
        </p:txBody>
      </p:sp>
      <p:pic>
        <p:nvPicPr>
          <p:cNvPr id="4" name="Picture 3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7601" y="2683207"/>
            <a:ext cx="1417255" cy="2834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85601" y="3492751"/>
            <a:ext cx="2041430" cy="37766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58383" y="2919740"/>
            <a:ext cx="3175176" cy="34019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56872" y="4027302"/>
            <a:ext cx="3288180" cy="41612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02993" y="3493943"/>
            <a:ext cx="2230566" cy="34019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Left Brace 11"/>
          <p:cNvSpPr/>
          <p:nvPr/>
        </p:nvSpPr>
        <p:spPr bwMode="auto">
          <a:xfrm>
            <a:off x="3810000" y="2791167"/>
            <a:ext cx="304800" cy="1780833"/>
          </a:xfrm>
          <a:prstGeom prst="leftBrac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7" name="Picture 16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0921" y="5355350"/>
            <a:ext cx="302726" cy="2074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06266" y="5257800"/>
            <a:ext cx="4180134" cy="58678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81153" y="5282852"/>
            <a:ext cx="3310447" cy="34046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Picture 24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0543" y="6368765"/>
            <a:ext cx="303104" cy="28380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06266" y="6370896"/>
            <a:ext cx="4369289" cy="35975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391" y="152400"/>
            <a:ext cx="1417252" cy="2834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34919" y="732343"/>
            <a:ext cx="5632681" cy="3594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16814" y="1240691"/>
            <a:ext cx="5973690" cy="35953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34919" y="63674"/>
            <a:ext cx="4800558" cy="45363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96" y="419622"/>
            <a:ext cx="465154" cy="1520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Picture 25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96" y="2958615"/>
            <a:ext cx="465154" cy="1520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67208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5</a:t>
            </a:fld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7595" y="186165"/>
            <a:ext cx="1417264" cy="28345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" name="Picture 8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95239" y="995709"/>
            <a:ext cx="2022154" cy="37766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Left Brace 11"/>
          <p:cNvSpPr/>
          <p:nvPr/>
        </p:nvSpPr>
        <p:spPr bwMode="auto">
          <a:xfrm>
            <a:off x="3810000" y="294125"/>
            <a:ext cx="304800" cy="1780833"/>
          </a:xfrm>
          <a:prstGeom prst="leftBrac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7" name="Picture 16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3255" y="3069350"/>
            <a:ext cx="302726" cy="2074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5204" y="2971800"/>
            <a:ext cx="3896406" cy="5674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08227" y="2996852"/>
            <a:ext cx="3310447" cy="34046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Picture 24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2877" y="4082765"/>
            <a:ext cx="303104" cy="28380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3738" y="4084896"/>
            <a:ext cx="4028492" cy="35972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71275" y="422698"/>
            <a:ext cx="2457364" cy="34019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68375" y="1530260"/>
            <a:ext cx="2985447" cy="41612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43867" y="996901"/>
            <a:ext cx="1947402" cy="34025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96" y="458629"/>
            <a:ext cx="465154" cy="1520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01941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6</a:t>
            </a:fld>
            <a:endParaRPr lang="en-US"/>
          </a:p>
        </p:txBody>
      </p:sp>
      <p:pic>
        <p:nvPicPr>
          <p:cNvPr id="4" name="Picture 3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7597" y="186165"/>
            <a:ext cx="1417261" cy="28345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" name="Picture 8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95239" y="995709"/>
            <a:ext cx="2022154" cy="37766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71275" y="422698"/>
            <a:ext cx="2457364" cy="34019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68375" y="1530260"/>
            <a:ext cx="2985447" cy="41612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43867" y="996901"/>
            <a:ext cx="1947402" cy="34025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Left Brace 11"/>
          <p:cNvSpPr/>
          <p:nvPr/>
        </p:nvSpPr>
        <p:spPr bwMode="auto">
          <a:xfrm>
            <a:off x="3810000" y="294125"/>
            <a:ext cx="304800" cy="1780833"/>
          </a:xfrm>
          <a:prstGeom prst="leftBrac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7" name="Picture 16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3255" y="3069350"/>
            <a:ext cx="302726" cy="2074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7864" y="2971800"/>
            <a:ext cx="4161607" cy="5867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33487" y="2996852"/>
            <a:ext cx="3310447" cy="34046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Picture 24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2877" y="4082765"/>
            <a:ext cx="303104" cy="28380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8242" y="4084896"/>
            <a:ext cx="4350005" cy="35975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96" y="458629"/>
            <a:ext cx="465154" cy="1520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30388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7</a:t>
            </a:fld>
            <a:endParaRPr lang="en-US"/>
          </a:p>
        </p:txBody>
      </p:sp>
      <p:pic>
        <p:nvPicPr>
          <p:cNvPr id="4" name="Picture 3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386" y="278704"/>
            <a:ext cx="1417261" cy="28345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" name="Picture 4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04807" y="228600"/>
            <a:ext cx="2816045" cy="39694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05114" y="2205259"/>
            <a:ext cx="3118451" cy="35947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05114" y="1561578"/>
            <a:ext cx="5026577" cy="3775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05185" y="1047638"/>
            <a:ext cx="302726" cy="2074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04807" y="1574104"/>
            <a:ext cx="303104" cy="28380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398" y="2945704"/>
            <a:ext cx="1417264" cy="28345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7357" y="2895600"/>
            <a:ext cx="3231843" cy="41617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Picture 24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04807" y="2280294"/>
            <a:ext cx="283806" cy="20774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Picture 25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05114" y="969062"/>
            <a:ext cx="4063067" cy="35947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27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05114" y="4872205"/>
            <a:ext cx="3099179" cy="35947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05114" y="4228524"/>
            <a:ext cx="5045484" cy="3775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01830" y="3714584"/>
            <a:ext cx="302726" cy="2074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01452" y="4241050"/>
            <a:ext cx="303104" cy="28380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01452" y="4947240"/>
            <a:ext cx="283806" cy="20774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05114" y="3636008"/>
            <a:ext cx="4025280" cy="35944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395" y="5984416"/>
            <a:ext cx="1417267" cy="28345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7357" y="5683321"/>
            <a:ext cx="5122876" cy="86987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96" y="572407"/>
            <a:ext cx="465154" cy="1520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96" y="3239407"/>
            <a:ext cx="465154" cy="1520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 descr="txp_fig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96" y="6274881"/>
            <a:ext cx="465154" cy="1520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17682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8</a:t>
            </a:fld>
            <a:endParaRPr lang="en-US"/>
          </a:p>
        </p:txBody>
      </p:sp>
      <p:pic>
        <p:nvPicPr>
          <p:cNvPr id="5" name="Picture 4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999" y="744725"/>
            <a:ext cx="1644033" cy="28345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1222" y="717825"/>
            <a:ext cx="2041632" cy="37770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9912" y="164061"/>
            <a:ext cx="2873036" cy="4162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18491" y="1271633"/>
            <a:ext cx="4196215" cy="3776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Left Brace 11"/>
          <p:cNvSpPr/>
          <p:nvPr/>
        </p:nvSpPr>
        <p:spPr bwMode="auto">
          <a:xfrm>
            <a:off x="4002066" y="129436"/>
            <a:ext cx="228600" cy="1554480"/>
          </a:xfrm>
          <a:prstGeom prst="leftBrac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1" name="Picture 50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6882" y="2286000"/>
            <a:ext cx="6785232" cy="35950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778" y="2361964"/>
            <a:ext cx="302724" cy="20748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98619" y="2689576"/>
            <a:ext cx="2778581" cy="28352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40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" y="3429000"/>
            <a:ext cx="7937917" cy="35947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2" name="Picture 41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" y="3429808"/>
            <a:ext cx="303102" cy="28380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3" name="Picture 42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" y="3836091"/>
            <a:ext cx="7617013" cy="35947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3" name="Picture 5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782" y="4220617"/>
            <a:ext cx="7352022" cy="35949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5" name="Picture 44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47756" y="4589091"/>
            <a:ext cx="3024644" cy="28352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6" name="Picture 45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" y="5338185"/>
            <a:ext cx="7937917" cy="35947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7" name="Picture 46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1344" y="5418270"/>
            <a:ext cx="284158" cy="20800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8" name="Picture 47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" y="5745276"/>
            <a:ext cx="7617013" cy="35947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4" name="Picture 53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404" y="6129802"/>
            <a:ext cx="7561452" cy="35952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0" name="Picture 49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47756" y="6498276"/>
            <a:ext cx="3024644" cy="28352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4170" y="738393"/>
            <a:ext cx="3648771" cy="34026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96" y="1017081"/>
            <a:ext cx="465154" cy="1520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07219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9</a:t>
            </a:fld>
            <a:endParaRPr lang="en-US"/>
          </a:p>
        </p:txBody>
      </p:sp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997" y="744725"/>
            <a:ext cx="1644036" cy="28345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93677" y="164061"/>
            <a:ext cx="2268200" cy="34022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00861" y="717825"/>
            <a:ext cx="2022354" cy="37770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67200" y="659704"/>
            <a:ext cx="3950471" cy="43440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52844" y="1271633"/>
            <a:ext cx="2211522" cy="3402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Left Brace 11"/>
          <p:cNvSpPr/>
          <p:nvPr/>
        </p:nvSpPr>
        <p:spPr bwMode="auto">
          <a:xfrm>
            <a:off x="4002066" y="129436"/>
            <a:ext cx="228600" cy="1554480"/>
          </a:xfrm>
          <a:prstGeom prst="leftBrac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3" name="Picture 12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" y="2286000"/>
            <a:ext cx="6747445" cy="35948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778" y="2361964"/>
            <a:ext cx="302724" cy="20748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98619" y="2689576"/>
            <a:ext cx="2778581" cy="28352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40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" y="3429000"/>
            <a:ext cx="7937917" cy="35947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2" name="Picture 41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" y="3429808"/>
            <a:ext cx="303102" cy="28380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" y="3836091"/>
            <a:ext cx="7578848" cy="3594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" y="4283247"/>
            <a:ext cx="7125595" cy="32095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96" y="1017081"/>
            <a:ext cx="465154" cy="1520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1527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VERSION" val="10.0"/>
  <p:tag name="BULLETTYPE" val="6"/>
  <p:tag name="RESPCOUNTERSTYLE" val="1"/>
  <p:tag name="INPUTSOURCE" val="1"/>
  <p:tag name="BACKUPMAINTENANCE" val="7"/>
  <p:tag name="ROTATIONINTERVAL" val="2"/>
  <p:tag name="TEAMSINLEADERBOARD" val="5"/>
  <p:tag name="BUBBLEVALUEFORMAT" val="0.0"/>
  <p:tag name="CUSTOMCELLFORECOLOR" val="-16777216"/>
  <p:tag name="CUSTOMCELLBACKCOLOR4" val="-8355712"/>
  <p:tag name="DISPLAYDEVICEID" val="True"/>
  <p:tag name="GRIDSIZE" val="{Width=800, Height=600}"/>
  <p:tag name="CHARTLABELS" val="0"/>
  <p:tag name="PARTLISTDEFAULT" val="0"/>
  <p:tag name="INCORRECTPOINTVALUE" val="50"/>
  <p:tag name="AUTOADJUSTPARTRANGE" val="True"/>
  <p:tag name="FIBNUMRESULTS" val="5"/>
  <p:tag name="PRRESPONSE2" val="9"/>
  <p:tag name="PRRESPONSE6" val="5"/>
  <p:tag name="PRRESPONSE10" val="1"/>
  <p:tag name="SHOWBARVISIBLE" val="True"/>
  <p:tag name="ANSWERNOWTEXT" val="Answer Now"/>
  <p:tag name="COUNTDOWNSECONDS" val="1"/>
  <p:tag name="CHARTVALUEFORMAT" val="0%"/>
  <p:tag name="STDCHART" val="1"/>
  <p:tag name="BUBBLESIZEVISIBLE" val="True"/>
  <p:tag name="CUSTOMCELLBACKCOLOR1" val="-657956"/>
  <p:tag name="DISPLAYNAME" val="True"/>
  <p:tag name="AUTOSIZEGRID" val="True"/>
  <p:tag name="RESETCHARTS" val="True"/>
  <p:tag name="ALLOWUSERFEEDBACK" val="True"/>
  <p:tag name="ZEROBASED" val="False"/>
  <p:tag name="FIBINCLUDEOTHER" val="True"/>
  <p:tag name="PRRESPONSE4" val="7"/>
  <p:tag name="PRRESPONSE9" val="2"/>
  <p:tag name="EXPANDSHOWBAR" val="True"/>
  <p:tag name="RESPCOUNTERFORMAT" val="0"/>
  <p:tag name="BACKUPSESSIONS" val="True"/>
  <p:tag name="PARTICIPANTSINLEADERBOARD" val="5"/>
  <p:tag name="DEFAULTNUMTEAMS" val="5"/>
  <p:tag name="USESCHEMECOLORS" val="False"/>
  <p:tag name="GRIDPOSITION" val="4"/>
  <p:tag name="MULTIRESPDIVISOR" val="1"/>
  <p:tag name="REALTIMEBACKUPPATH" val="(None)"/>
  <p:tag name="FIBDISPLAYKEYWORDS" val="True"/>
  <p:tag name="PRRESPONSE7" val="4"/>
  <p:tag name="TPVERSION" val="2008"/>
  <p:tag name="RESPTABLESTYLE" val="1"/>
  <p:tag name="REVIEWONLY" val="False"/>
  <p:tag name="BUBBLEGROUPING" val="3"/>
  <p:tag name="DISPLAYDEVICENUMBER" val="True"/>
  <p:tag name="CHARTCOLORS" val="0"/>
  <p:tag name="REALTIMEBACKUP" val="False"/>
  <p:tag name="PRRESPONSE1" val="10"/>
  <p:tag name="MMPROD_NEXTUNIQUEID" val="10008"/>
  <p:tag name="COUNTDOWNSTYLE" val="-1"/>
  <p:tag name="AUTOUPDATEALIASES" val="True"/>
  <p:tag name="CUSTOMCELLBACKCOLOR2" val="-13395457"/>
  <p:tag name="POLLINGCYCLE" val="2"/>
  <p:tag name="CHARTSCALE" val="True"/>
  <p:tag name="PRRESPONSE5" val="6"/>
  <p:tag name="ANSWERNOWSTYLE" val="-1"/>
  <p:tag name="MAXRESPONDERS" val="5"/>
  <p:tag name="GRIDOPACITY" val="90"/>
  <p:tag name="CORRECTPOINTVALUE" val="100"/>
  <p:tag name="PRRESPONSE8" val="3"/>
  <p:tag name="ALLOWDUPLICATES" val="False"/>
  <p:tag name="CUSTOMCELLBACKCOLOR3" val="-268652"/>
  <p:tag name="ADVANCEDSETTINGSVIEW" val="True"/>
  <p:tag name="USESECONDARYMONITOR" val="False"/>
  <p:tag name="CUSTOMGRIDBACKCOLOR" val="-2830136"/>
  <p:tag name="FIBDISPLAYRESULTS" val="True"/>
  <p:tag name="AUTOADVANCE" val="False"/>
  <p:tag name="INCLUDEPPT" val="True"/>
  <p:tag name="BUBBLENAMEVISIBLE" val="True"/>
  <p:tag name="PRRESPONSE3" val="8"/>
  <p:tag name="NUMRESPONSES" val="1"/>
  <p:tag name="INCLUDENONRESPONDERS" val="False"/>
  <p:tag name="GRIDROTATIONINTERVAL" val="1"/>
  <p:tag name="DELIMITERS" val="3.1"/>
  <p:tag name="MMPROD_UIDATA" val="&lt;database version=&quot;6.0&quot;&gt;&lt;object type=&quot;1&quot; unique_id=&quot;10001&quot;&gt;&lt;object type=&quot;8&quot; unique_id=&quot;10755&quot;&gt;&lt;/object&gt;&lt;object type=&quot;2&quot; unique_id=&quot;10756&quot;&gt;&lt;object type=&quot;3&quot; unique_id=&quot;10757&quot;&gt;&lt;property id=&quot;20148&quot; value=&quot;5&quot;/&gt;&lt;property id=&quot;20300&quot; value=&quot;Slide 1&quot;/&gt;&lt;property id=&quot;20307&quot; value=&quot;261&quot;/&gt;&lt;/object&gt;&lt;object type=&quot;3&quot; unique_id=&quot;22863&quot;&gt;&lt;property id=&quot;20148&quot; value=&quot;5&quot;/&gt;&lt;property id=&quot;20300&quot; value=&quot;Slide 15&quot;/&gt;&lt;property id=&quot;20307&quot; value=&quot;330&quot;/&gt;&lt;/object&gt;&lt;object type=&quot;3&quot; unique_id=&quot;22904&quot;&gt;&lt;property id=&quot;20148&quot; value=&quot;5&quot;/&gt;&lt;property id=&quot;20300&quot; value=&quot;Slide 16&quot;/&gt;&lt;property id=&quot;20307&quot; value=&quot;331&quot;/&gt;&lt;/object&gt;&lt;object type=&quot;3&quot; unique_id=&quot;22905&quot;&gt;&lt;property id=&quot;20148&quot; value=&quot;5&quot;/&gt;&lt;property id=&quot;20300&quot; value=&quot;Slide 18&quot;/&gt;&lt;property id=&quot;20307&quot; value=&quot;332&quot;/&gt;&lt;/object&gt;&lt;object type=&quot;3&quot; unique_id=&quot;22946&quot;&gt;&lt;property id=&quot;20148&quot; value=&quot;5&quot;/&gt;&lt;property id=&quot;20300&quot; value=&quot;Slide 19&quot;/&gt;&lt;property id=&quot;20307&quot; value=&quot;333&quot;/&gt;&lt;/object&gt;&lt;object type=&quot;3&quot; unique_id=&quot;22947&quot;&gt;&lt;property id=&quot;20148&quot; value=&quot;5&quot;/&gt;&lt;property id=&quot;20300&quot; value=&quot;Slide 20&quot;/&gt;&lt;property id=&quot;20307&quot; value=&quot;334&quot;/&gt;&lt;/object&gt;&lt;object type=&quot;3&quot; unique_id=&quot;23009&quot;&gt;&lt;property id=&quot;20148&quot; value=&quot;5&quot;/&gt;&lt;property id=&quot;20300&quot; value=&quot;Slide 26&quot;/&gt;&lt;property id=&quot;20307&quot; value=&quot;336&quot;/&gt;&lt;/object&gt;&lt;object type=&quot;3&quot; unique_id=&quot;23010&quot;&gt;&lt;property id=&quot;20148&quot; value=&quot;5&quot;/&gt;&lt;property id=&quot;20300&quot; value=&quot;Slide 27&quot;/&gt;&lt;property id=&quot;20307&quot; value=&quot;337&quot;/&gt;&lt;/object&gt;&lt;object type=&quot;3&quot; unique_id=&quot;23221&quot;&gt;&lt;property id=&quot;20148&quot; value=&quot;5&quot;/&gt;&lt;property id=&quot;20300&quot; value=&quot;Slide 24&quot;/&gt;&lt;property id=&quot;20307&quot; value=&quot;338&quot;/&gt;&lt;/object&gt;&lt;object type=&quot;3&quot; unique_id=&quot;23446&quot;&gt;&lt;property id=&quot;20148&quot; value=&quot;5&quot;/&gt;&lt;property id=&quot;20300&quot; value=&quot;Slide 29&quot;/&gt;&lt;property id=&quot;20307&quot; value=&quot;339&quot;/&gt;&lt;/object&gt;&lt;object type=&quot;3&quot; unique_id=&quot;23860&quot;&gt;&lt;property id=&quot;20148&quot; value=&quot;5&quot;/&gt;&lt;property id=&quot;20300&quot; value=&quot;Slide 5&quot;/&gt;&lt;property id=&quot;20307&quot; value=&quot;342&quot;/&gt;&lt;/object&gt;&lt;object type=&quot;3&quot; unique_id=&quot;23921&quot;&gt;&lt;property id=&quot;20148&quot; value=&quot;5&quot;/&gt;&lt;property id=&quot;20300&quot; value=&quot;Slide 6&quot;/&gt;&lt;property id=&quot;20307&quot; value=&quot;343&quot;/&gt;&lt;/object&gt;&lt;object type=&quot;3&quot; unique_id=&quot;24027&quot;&gt;&lt;property id=&quot;20148&quot; value=&quot;5&quot;/&gt;&lt;property id=&quot;20300&quot; value=&quot;Slide 2&quot;/&gt;&lt;property id=&quot;20307&quot; value=&quot;344&quot;/&gt;&lt;/object&gt;&lt;object type=&quot;3&quot; unique_id=&quot;24028&quot;&gt;&lt;property id=&quot;20148&quot; value=&quot;5&quot;/&gt;&lt;property id=&quot;20300&quot; value=&quot;Slide 3&quot;/&gt;&lt;property id=&quot;20307&quot; value=&quot;345&quot;/&gt;&lt;/object&gt;&lt;object type=&quot;3&quot; unique_id=&quot;24121&quot;&gt;&lt;property id=&quot;20148&quot; value=&quot;5&quot;/&gt;&lt;property id=&quot;20300&quot; value=&quot;Slide 4&quot;/&gt;&lt;property id=&quot;20307&quot; value=&quot;346&quot;/&gt;&lt;/object&gt;&lt;object type=&quot;3&quot; unique_id=&quot;24122&quot;&gt;&lt;property id=&quot;20148&quot; value=&quot;5&quot;/&gt;&lt;property id=&quot;20300&quot; value=&quot;Slide 8&quot;/&gt;&lt;property id=&quot;20307&quot; value=&quot;347&quot;/&gt;&lt;/object&gt;&lt;object type=&quot;3&quot; unique_id=&quot;35713&quot;&gt;&lt;property id=&quot;20148&quot; value=&quot;5&quot;/&gt;&lt;property id=&quot;20300&quot; value=&quot;Slide 9&quot;/&gt;&lt;property id=&quot;20307&quot; value=&quot;397&quot;/&gt;&lt;/object&gt;&lt;object type=&quot;3&quot; unique_id=&quot;36158&quot;&gt;&lt;property id=&quot;20148&quot; value=&quot;5&quot;/&gt;&lt;property id=&quot;20300&quot; value=&quot;Slide 10&quot;/&gt;&lt;property id=&quot;20307&quot; value=&quot;398&quot;/&gt;&lt;/object&gt;&lt;object type=&quot;3&quot; unique_id=&quot;36534&quot;&gt;&lt;property id=&quot;20148&quot; value=&quot;5&quot;/&gt;&lt;property id=&quot;20300&quot; value=&quot;Slide 11&quot;/&gt;&lt;property id=&quot;20307&quot; value=&quot;399&quot;/&gt;&lt;/object&gt;&lt;object type=&quot;3&quot; unique_id=&quot;36839&quot;&gt;&lt;property id=&quot;20148&quot; value=&quot;5&quot;/&gt;&lt;property id=&quot;20300&quot; value=&quot;Slide 22&quot;/&gt;&lt;property id=&quot;20307&quot; value=&quot;400&quot;/&gt;&lt;/object&gt;&lt;object type=&quot;3&quot; unique_id=&quot;37148&quot;&gt;&lt;property id=&quot;20148&quot; value=&quot;5&quot;/&gt;&lt;property id=&quot;20300&quot; value=&quot;Slide 21&quot;/&gt;&lt;property id=&quot;20307&quot; value=&quot;402&quot;/&gt;&lt;/object&gt;&lt;object type=&quot;3&quot; unique_id=&quot;37149&quot;&gt;&lt;property id=&quot;20148&quot; value=&quot;5&quot;/&gt;&lt;property id=&quot;20300&quot; value=&quot;Slide 23&quot;/&gt;&lt;property id=&quot;20307&quot; value=&quot;401&quot;/&gt;&lt;/object&gt;&lt;object type=&quot;3&quot; unique_id=&quot;37308&quot;&gt;&lt;property id=&quot;20148&quot; value=&quot;5&quot;/&gt;&lt;property id=&quot;20300&quot; value=&quot;Slide 12&quot;/&gt;&lt;property id=&quot;20307&quot; value=&quot;403&quot;/&gt;&lt;/object&gt;&lt;object type=&quot;3&quot; unique_id=&quot;37309&quot;&gt;&lt;property id=&quot;20148&quot; value=&quot;5&quot;/&gt;&lt;property id=&quot;20300&quot; value=&quot;Slide 13&quot;/&gt;&lt;property id=&quot;20307&quot; value=&quot;404&quot;/&gt;&lt;/object&gt;&lt;object type=&quot;3&quot; unique_id=&quot;37340&quot;&gt;&lt;property id=&quot;20148&quot; value=&quot;5&quot;/&gt;&lt;property id=&quot;20300&quot; value=&quot;Slide 7&quot;/&gt;&lt;property id=&quot;20307&quot; value=&quot;405&quot;/&gt;&lt;/object&gt;&lt;object type=&quot;3&quot; unique_id=&quot;37431&quot;&gt;&lt;property id=&quot;20148&quot; value=&quot;5&quot;/&gt;&lt;property id=&quot;20300&quot; value=&quot;Slide 25&quot;/&gt;&lt;property id=&quot;20307&quot; value=&quot;406&quot;/&gt;&lt;/object&gt;&lt;object type=&quot;3&quot; unique_id=&quot;44682&quot;&gt;&lt;property id=&quot;20148&quot; value=&quot;5&quot;/&gt;&lt;property id=&quot;20300&quot; value=&quot;Slide 28&quot;/&gt;&lt;property id=&quot;20307&quot; value=&quot;409&quot;/&gt;&lt;/object&gt;&lt;object type=&quot;3&quot; unique_id=&quot;44716&quot;&gt;&lt;property id=&quot;20148&quot; value=&quot;5&quot;/&gt;&lt;property id=&quot;20300&quot; value=&quot;Slide 30&quot;/&gt;&lt;property id=&quot;20307&quot; value=&quot;410&quot;/&gt;&lt;/object&gt;&lt;object type=&quot;3&quot; unique_id=&quot;44853&quot;&gt;&lt;property id=&quot;20148&quot; value=&quot;5&quot;/&gt;&lt;property id=&quot;20300&quot; value=&quot;Slide 31&quot;/&gt;&lt;property id=&quot;20307&quot; value=&quot;411&quot;/&gt;&lt;/object&gt;&lt;object type=&quot;3&quot; unique_id=&quot;44854&quot;&gt;&lt;property id=&quot;20148&quot; value=&quot;5&quot;/&gt;&lt;property id=&quot;20300&quot; value=&quot;Slide 32&quot;/&gt;&lt;property id=&quot;20307&quot; value=&quot;414&quot;/&gt;&lt;/object&gt;&lt;object type=&quot;3&quot; unique_id=&quot;44855&quot;&gt;&lt;property id=&quot;20148&quot; value=&quot;5&quot;/&gt;&lt;property id=&quot;20300&quot; value=&quot;Slide 33&quot;/&gt;&lt;property id=&quot;20307&quot; value=&quot;413&quot;/&gt;&lt;/object&gt;&lt;object type=&quot;3&quot; unique_id=&quot;44856&quot;&gt;&lt;property id=&quot;20148&quot; value=&quot;5&quot;/&gt;&lt;property id=&quot;20300&quot; value=&quot;Slide 34&quot;/&gt;&lt;property id=&quot;20307&quot; value=&quot;412&quot;/&gt;&lt;/object&gt;&lt;object type=&quot;3&quot; unique_id=&quot;44891&quot;&gt;&lt;property id=&quot;20148&quot; value=&quot;5&quot;/&gt;&lt;property id=&quot;20300&quot; value=&quot;Slide 14&quot;/&gt;&lt;property id=&quot;20307&quot; value=&quot;415&quot;/&gt;&lt;/object&gt;&lt;object type=&quot;3&quot; unique_id=&quot;44927&quot;&gt;&lt;property id=&quot;20148&quot; value=&quot;5&quot;/&gt;&lt;property id=&quot;20300&quot; value=&quot;Slide 17&quot;/&gt;&lt;property id=&quot;20307&quot; value=&quot;416&quot;/&gt;&lt;/object&gt;&lt;object type=&quot;3&quot; unique_id=&quot;45036&quot;&gt;&lt;property id=&quot;20148&quot; value=&quot;5&quot;/&gt;&lt;property id=&quot;20300&quot; value=&quot;Slide 35&quot;/&gt;&lt;property id=&quot;20307&quot; value=&quot;417&quot;/&gt;&lt;/object&gt;&lt;object type=&quot;3&quot; unique_id=&quot;45037&quot;&gt;&lt;property id=&quot;20148&quot; value=&quot;5&quot;/&gt;&lt;property id=&quot;20300&quot; value=&quot;Slide 36&quot;/&gt;&lt;property id=&quot;20307&quot; value=&quot;418&quot;/&gt;&lt;/object&gt;&lt;object type=&quot;3&quot; unique_id=&quot;45038&quot;&gt;&lt;property id=&quot;20148&quot; value=&quot;5&quot;/&gt;&lt;property id=&quot;20300&quot; value=&quot;Slide 37&quot;/&gt;&lt;property id=&quot;20307&quot; value=&quot;419&quot;/&gt;&lt;/object&gt;&lt;/object&gt;&lt;/object&gt;&lt;/database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s $g$ continuous at $0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3"/>
  <p:tag name="PICTUREFILESIZE" val="15366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210-9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412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&#10;$\displaystyle{\lim_{x\to3}\frac{x+\sqrt[7]{x}}{2x^3-3x-8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1"/>
  <p:tag name="PICTUREFILESIZE" val="29253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587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587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587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210-10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6462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f(x)=\phantom{1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8"/>
  <p:tag name="PICTUREFILESIZE" val="7976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x^2+3$, {\color[rgb]{0,.8,0}if} $x&lt;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2"/>
  <p:tag name="PICTUREFILESIZE" val="1005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5[\cos(x-3)]$, {\color[rgb]{0,.8,0}if} $3\le x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2"/>
  <p:tag name="PICTUREFILESIZE" val="16222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t {\color{blue}which} numbers is the function $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9"/>
  <p:tag name="PICTUREFILESIZE" val="27344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discontinuous}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7"/>
  <p:tag name="PICTUREFILESIZE" val="11539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For each} of the numbers, given in {\color{blue}Part a}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0"/>
  <p:tag name="PICTUREFILESIZE" val="30092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where $f$ is {\color{red}discontinuous}, {\color[rgb]{1,0,1}state} whethe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3"/>
  <p:tag name="PICTUREFILESIZE" val="31145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or {\color{red}not} $f$ is continuous from the LEF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9"/>
  <p:tag name="PICTUREFILESIZE" val="26204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t that number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0"/>
  <p:tag name="PICTUREFILESIZE" val="11691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For each} of the numbers, given in {\color{blue}Part a}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0"/>
  <p:tag name="PICTUREFILESIZE" val="3009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56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c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740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where $f$ is {\color{red}discontinuous}, {\color[rgb]{1,0,1}state} whethe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3"/>
  <p:tag name="PICTUREFILESIZE" val="31145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or {\color{red}not} $f$ is continuous from the RIGH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0"/>
  <p:tag name="PICTUREFILESIZE" val="28165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t that number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0"/>
  <p:tag name="PICTUREFILESIZE" val="11691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2x+3$, {\color[rgb]{0,.8,0}if} $2\le x&lt;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3"/>
  <p:tag name="PICTUREFILESIZE" val="11761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587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210-11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6572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3e^x$, {\color[rgb]{0,.8,0}if} $x\le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0"/>
  <p:tag name="PICTUREFILESIZE" val="8904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g(x)=\phantom{1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7"/>
  <p:tag name="PICTUREFILESIZE" val="819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1794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(x+2)^2$, {\color[rgb]{0,.8,0}if} $0&lt;x&lt;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9"/>
  <p:tag name="PICTUREFILESIZE" val="14046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9x$, {\color[rgb]{0,.8,0}if} $1&lt;x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7"/>
  <p:tag name="PICTUREFILESIZE" val="7643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t {\color{blue}which} numbers is the function $g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7"/>
  <p:tag name="PICTUREFILESIZE" val="27432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discontinuous}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7"/>
  <p:tag name="PICTUREFILESIZE" val="11539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For each} of the numbers, given in {\color{blue}Part a}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0"/>
  <p:tag name="PICTUREFILESIZE" val="30092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where $g$ is {\color{red}discontinuous}, {\color[rgb]{1,0,1}state} whethe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1"/>
  <p:tag name="PICTUREFILESIZE" val="31027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or {\color{red}not} the discontinuity is removabl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7"/>
  <p:tag name="PICTUREFILESIZE" val="28309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58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251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210-12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6786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a number $a$ {\color[rgb]{0,.8,0}s.t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6"/>
  <p:tag name="PICTUREFILESIZE" val="13984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f(x)=\phantom{a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5836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210-13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6933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a function $p:{\mathbb R}\to{\mathbb R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3"/>
  <p:tag name="PICTUREFILESIZE" val="18113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\displaystyle{h(x)=\frac{x^2+2x-8}{x-2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6"/>
  <p:tag name="PICTUREFILESIZE" val="20941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such that} $p$ is continuous at 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4"/>
  <p:tag name="PICTUREFILESIZE" val="22340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nd such that},&#10;\qquad ${\color[rgb]{0,.8,0}\forall}x\in{\mathbb R}\backslash\{2\}$,&#10;\,\,$p(x)=h(x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6"/>
  <p:tag name="PICTUREFILESIZE" val="32979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58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2345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587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s continuous at $x=0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8"/>
  <p:tag name="PICTUREFILESIZE" val="14603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ae^x$, {\color[rgb]{0,.8,0}if} $x\le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9"/>
  <p:tag name="PICTUREFILESIZE" val="8746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2ax^2+4a-6$, {\color[rgb]{0,.8,0}if} $0&lt;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4"/>
  <p:tag name="PICTUREFILESIZE" val="15244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210-14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6916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Using the Intermediate Value Theorem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9"/>
  <p:tag name="PICTUREFILESIZE" val="30745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show} that $x^5+2x-8=0$ has a solution $x=c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7"/>
  <p:tag name="PICTUREFILESIZE" val="31521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at satisfies $-2&lt;c&lt;2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9"/>
  <p:tag name="PICTUREFILESIZE" val="15057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210-15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696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2063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Using the Intermediate Value Theorem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9"/>
  <p:tag name="PICTUREFILESIZE" val="30745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show} that $e^x=x+7$ has a solution $x=c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2"/>
  <p:tag name="PICTUREFILESIZE" val="27620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at satisfies $-1&lt;c&lt;5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9"/>
  <p:tag name="PICTUREFILESIZE" val="15190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587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58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shown above, {\color{red}discontinuous}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2"/>
  <p:tag name="PICTUREFILESIZE" val="2280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For each} of the numbers, given in {\color{blue}Part a}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0"/>
  <p:tag name="PICTUREFILESIZE" val="3009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where $f$ is {\color{red}discontinuous}, {\color[rgb]{1,0,1}state} whethe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3"/>
  <p:tag name="PICTUREFILESIZE" val="3114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or {\color{red}not} $f$ is continuous from the LEF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9"/>
  <p:tag name="PICTUREFILESIZE" val="2620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t that number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0"/>
  <p:tag name="PICTUREFILESIZE" val="1169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For each} of the numbers, given in {\color{blue}Part a}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0"/>
  <p:tag name="PICTUREFILESIZE" val="3009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c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74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where $f$ is {\color{red}discontinuous}, {\color[rgb]{1,0,1}state} whethe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3"/>
  <p:tag name="PICTUREFILESIZE" val="3114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or {\color{red}not} $f$ is continuous from the RIGH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0"/>
  <p:tag name="PICTUREFILESIZE" val="2816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t that number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0"/>
  <p:tag name="PICTUREFILESIZE" val="1169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587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587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210-2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5954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Display} the graph of a function $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6"/>
  <p:tag name="PICTUREFILESIZE" val="26195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displaystyle{\lim_{x\to-1^-}f(x)=-3}$,\quad&#10;$\displaystyle{\lim_{x\to-1^+}f(x)=1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3"/>
  <p:tag name="PICTUREFILESIZE" val="26468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f(-1)=-2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4"/>
  <p:tag name="PICTUREFILESIZE" val="740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and s.t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4"/>
  <p:tag name="PICTUREFILESIZE" val="6206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displaystyle{\lim_{x\to1^-}f(x)=\infty}$,\quad&#10;$\displaystyle{\lim_{x\to1^+}f(x)=-\infty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3"/>
  <p:tag name="PICTUREFILESIZE" val="26946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and s.t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4"/>
  <p:tag name="PICTUREFILESIZE" val="6206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displaystyle{\lim_{x\to2}f(x)=-\infty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302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and s.t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4"/>
  <p:tag name="PICTUREFILESIZE" val="620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displaystyle{\lim_{x\to-\infty}f(x)=1}$,\quad&#10;$\displaystyle{\lim_{x\to\infty}f(x)=-4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8"/>
  <p:tag name="PICTUREFILESIZE" val="2575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s.t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"/>
  <p:tag name="PICTUREFILESIZE" val="279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and s.t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4"/>
  <p:tag name="PICTUREFILESIZE" val="6206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587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210-4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217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f(x)=\phantom{1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8"/>
  <p:tag name="PICTUREFILESIZE" val="7976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2x+5$, {\color[rgb]{0,.8,0}if} $x&lt;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8"/>
  <p:tag name="PICTUREFILESIZE" val="9947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x^2+2$, {\color[rgb]{0,.8,0}if} $x&gt;-1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4"/>
  <p:tag name="PICTUREFILESIZE" val="10286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4$, {\color[rgb]{0,.8,0}if} $x=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8"/>
  <p:tag name="PICTUREFILESIZE" val="5986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$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64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Does $\displaystyle{\lim_{x\to-1}f(x)}$ {\color[rgb]{0,.8,0}exist}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1"/>
  <p:tag name="PICTUREFILESIZE" val="2020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If} so, {\color[rgb]{1,0,1}compute} it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5"/>
  <p:tag name="PICTUREFILESIZE" val="12579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s $f$ continuous at $-1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1"/>
  <p:tag name="PICTUREFILESIZE" val="15219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210-3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184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Using the properties of limits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8"/>
  <p:tag name="PICTUREFILESIZE" val="23279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show} that $f$ is continuous at $7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6"/>
  <p:tag name="PICTUREFILESIZE" val="23346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f(x)=(2\sqrt{x}+3)^{100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4"/>
  <p:tag name="PICTUREFILESIZE" val="19809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587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58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210-1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003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210-5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263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g(x)=\phantom{1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7"/>
  <p:tag name="PICTUREFILESIZE" val="8193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Does $\displaystyle{\lim_{x\to0}g(x)}$ {\color[rgb]{0,.8,0}exist}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6"/>
  <p:tag name="PICTUREFILESIZE" val="20066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If} so, {\color[rgb]{1,0,1}compute} it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5"/>
  <p:tag name="PICTUREFILESIZE" val="12579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s $g$ continuous at $0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3"/>
  <p:tag name="PICTUREFILESIZE" val="15366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sin x$, {\color[rgb]{0,.8,0}if} $x&lt;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0"/>
  <p:tag name="PICTUREFILESIZE" val="9144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x^2+2$, {\color[rgb]{0,.8,0}if} $x&gt;0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8"/>
  <p:tag name="PICTUREFILESIZE" val="1055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t {\color{blue}which} numbers is the function $f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4"/>
  <p:tag name="PICTUREFILESIZE" val="27642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4$, {\color[rgb]{0,.8,0}if} $x=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3"/>
  <p:tag name="PICTUREFILESIZE" val="6445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587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210-6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372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g(x)=\phantom{1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7"/>
  <p:tag name="PICTUREFILESIZE" val="8193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sin x$, {\color[rgb]{0,.8,0}if} $x&lt;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0"/>
  <p:tag name="PICTUREFILESIZE" val="9144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x^2+2$, {\color[rgb]{0,.8,0}if} $x&gt;0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8"/>
  <p:tag name="PICTUREFILESIZE" val="10552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4$, {\color[rgb]{0,.8,0}if} $x=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3"/>
  <p:tag name="PICTUREFILESIZE" val="6445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Does $\displaystyle{\lim_{x\to-1}g(x)}$ {\color[rgb]{0,.8,0}exist}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0"/>
  <p:tag name="PICTUREFILESIZE" val="2029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If} so, {\color[rgb]{1,0,1}compute} it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5"/>
  <p:tag name="PICTUREFILESIZE" val="12579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s $g$ continuous at $-1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0"/>
  <p:tag name="PICTUREFILESIZE" val="15253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587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210-7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5946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f(x)=\sqrt{x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9"/>
  <p:tag name="PICTUREFILESIZE" val="10863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s $f$ continuous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5"/>
  <p:tag name="PICTUREFILESIZE" val="12114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s $f$ continuous on $[0,\infty)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6"/>
  <p:tag name="PICTUREFILESIZE" val="19462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210-8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399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g(x)=1/\sqrt{x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1"/>
  <p:tag name="PICTUREFILESIZE" val="13431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c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740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s $f$ continuous at $0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5"/>
  <p:tag name="PICTUREFILESIZE" val="15288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s $g$ continuous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4"/>
  <p:tag name="PICTUREFILESIZE" val="12198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s $g$ continuous on $(0,\infty)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7"/>
  <p:tag name="PICTUREFILESIZE" val="19569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c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740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6600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6600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7198</TotalTime>
  <Words>13</Words>
  <Application>Microsoft Office PowerPoint</Application>
  <PresentationFormat>On-screen Show (4:3)</PresentationFormat>
  <Paragraphs>13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Minnesota - 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Scot Adams</dc:creator>
  <cp:lastModifiedBy>adams</cp:lastModifiedBy>
  <cp:revision>933</cp:revision>
  <dcterms:created xsi:type="dcterms:W3CDTF">2008-09-20T13:47:00Z</dcterms:created>
  <dcterms:modified xsi:type="dcterms:W3CDTF">2012-08-24T17:25:06Z</dcterms:modified>
</cp:coreProperties>
</file>