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33" r:id="rId2"/>
    <p:sldId id="334" r:id="rId3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18" autoAdjust="0"/>
    <p:restoredTop sz="98646" autoAdjust="0"/>
  </p:normalViewPr>
  <p:slideViewPr>
    <p:cSldViewPr>
      <p:cViewPr varScale="1">
        <p:scale>
          <a:sx n="89" d="100"/>
          <a:sy n="89" d="100"/>
        </p:scale>
        <p:origin x="-7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96F046-B251-4641-812B-5B14650679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319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91B79B-63B7-4E58-B04E-26210E73DEB5}" type="slidenum">
              <a:rPr lang="en-US"/>
              <a:pPr/>
              <a:t>1</a:t>
            </a:fld>
            <a:endParaRPr lang="en-US"/>
          </a:p>
        </p:txBody>
      </p:sp>
      <p:sp>
        <p:nvSpPr>
          <p:cNvPr id="1130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446B8-2B76-495F-A3AD-C4ED9DBCBB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C588B-3938-42B7-AA14-C5D9B9E59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02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33BCB-31C7-46E8-AB2A-C06AFC8F48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52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138EC-CCDF-40F5-908B-C13C037C2F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12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8AB2F-710C-4207-A14B-98FA7547C5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64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8F560-5CA8-4D80-9822-A2ADABA425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33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38335-A37E-4B1C-9284-DF8FD2414C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4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FB310-D840-473C-8AE8-6C38A70279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0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B064C-6130-424D-912C-F1EA3270F8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0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F5B-A66B-423E-A861-D5455F75B2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56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243B3-D66D-444F-A19A-1B033D60EF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93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63311A8-0F6D-4FA0-8F39-7310B2283E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image" Target="../media/image1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26" Type="http://schemas.openxmlformats.org/officeDocument/2006/relationships/tags" Target="../tags/tag31.xml"/><Relationship Id="rId39" Type="http://schemas.openxmlformats.org/officeDocument/2006/relationships/image" Target="../media/image13.png"/><Relationship Id="rId3" Type="http://schemas.openxmlformats.org/officeDocument/2006/relationships/tags" Target="../tags/tag8.xml"/><Relationship Id="rId21" Type="http://schemas.openxmlformats.org/officeDocument/2006/relationships/tags" Target="../tags/tag26.xml"/><Relationship Id="rId34" Type="http://schemas.openxmlformats.org/officeDocument/2006/relationships/image" Target="../media/image8.png"/><Relationship Id="rId42" Type="http://schemas.openxmlformats.org/officeDocument/2006/relationships/image" Target="../media/image16.png"/><Relationship Id="rId7" Type="http://schemas.openxmlformats.org/officeDocument/2006/relationships/tags" Target="../tags/tag12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5" Type="http://schemas.openxmlformats.org/officeDocument/2006/relationships/tags" Target="../tags/tag30.xml"/><Relationship Id="rId33" Type="http://schemas.openxmlformats.org/officeDocument/2006/relationships/image" Target="../media/image7.png"/><Relationship Id="rId38" Type="http://schemas.openxmlformats.org/officeDocument/2006/relationships/image" Target="../media/image12.png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20" Type="http://schemas.openxmlformats.org/officeDocument/2006/relationships/tags" Target="../tags/tag25.xml"/><Relationship Id="rId29" Type="http://schemas.openxmlformats.org/officeDocument/2006/relationships/image" Target="../media/image4.png"/><Relationship Id="rId41" Type="http://schemas.openxmlformats.org/officeDocument/2006/relationships/image" Target="../media/image15.png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24" Type="http://schemas.openxmlformats.org/officeDocument/2006/relationships/tags" Target="../tags/tag29.xml"/><Relationship Id="rId32" Type="http://schemas.openxmlformats.org/officeDocument/2006/relationships/image" Target="../media/image6.png"/><Relationship Id="rId37" Type="http://schemas.openxmlformats.org/officeDocument/2006/relationships/image" Target="../media/image11.png"/><Relationship Id="rId40" Type="http://schemas.openxmlformats.org/officeDocument/2006/relationships/image" Target="../media/image14.png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23" Type="http://schemas.openxmlformats.org/officeDocument/2006/relationships/tags" Target="../tags/tag28.xml"/><Relationship Id="rId28" Type="http://schemas.openxmlformats.org/officeDocument/2006/relationships/slideLayout" Target="../slideLayouts/slideLayout2.xml"/><Relationship Id="rId36" Type="http://schemas.openxmlformats.org/officeDocument/2006/relationships/image" Target="../media/image10.png"/><Relationship Id="rId10" Type="http://schemas.openxmlformats.org/officeDocument/2006/relationships/tags" Target="../tags/tag15.xml"/><Relationship Id="rId19" Type="http://schemas.openxmlformats.org/officeDocument/2006/relationships/tags" Target="../tags/tag24.xml"/><Relationship Id="rId31" Type="http://schemas.openxmlformats.org/officeDocument/2006/relationships/image" Target="../media/image1.png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Relationship Id="rId22" Type="http://schemas.openxmlformats.org/officeDocument/2006/relationships/tags" Target="../tags/tag27.xml"/><Relationship Id="rId27" Type="http://schemas.openxmlformats.org/officeDocument/2006/relationships/tags" Target="../tags/tag32.xml"/><Relationship Id="rId30" Type="http://schemas.openxmlformats.org/officeDocument/2006/relationships/image" Target="../media/image5.png"/><Relationship Id="rId35" Type="http://schemas.openxmlformats.org/officeDocument/2006/relationships/image" Target="../media/image9.png"/><Relationship Id="rId43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78D5-2E12-429B-A8E4-7AF298ADD6E7}" type="slidenum">
              <a:rPr lang="en-US"/>
              <a:pPr/>
              <a:t>1</a:t>
            </a:fld>
            <a:endParaRPr lang="en-US"/>
          </a:p>
        </p:txBody>
      </p:sp>
      <p:sp>
        <p:nvSpPr>
          <p:cNvPr id="820226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29" name="Text Box 5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Trigonometric limits</a:t>
            </a:r>
          </a:p>
        </p:txBody>
      </p:sp>
      <p:sp>
        <p:nvSpPr>
          <p:cNvPr id="820238" name="Rectangle 1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76189" y="3301652"/>
            <a:ext cx="925958" cy="3026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3262" y="4213243"/>
            <a:ext cx="7273748" cy="29757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8396" y="4520781"/>
            <a:ext cx="7389804" cy="28071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790" y="62630"/>
            <a:ext cx="5082921" cy="98302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6" y="1271392"/>
            <a:ext cx="4421790" cy="83107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685132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1818362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0669" y="2388296"/>
            <a:ext cx="4118146" cy="8501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0669" y="3481526"/>
            <a:ext cx="4117787" cy="92602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0669" y="4677926"/>
            <a:ext cx="4155589" cy="9258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0669" y="5799897"/>
            <a:ext cx="5063014" cy="92600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4053214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5232080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6372992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2973888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1" y="419622"/>
            <a:ext cx="1417246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1549052"/>
            <a:ext cx="1417249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68" y="2694137"/>
            <a:ext cx="1417279" cy="2834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65" y="3786013"/>
            <a:ext cx="1417282" cy="2834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62" y="4969887"/>
            <a:ext cx="1417285" cy="2834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60" y="6104384"/>
            <a:ext cx="1417287" cy="28345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98033" y="365130"/>
            <a:ext cx="1545360" cy="18901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98033" y="561072"/>
            <a:ext cx="1769767" cy="2003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98033" y="1486360"/>
            <a:ext cx="1545360" cy="18901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98033" y="1682302"/>
            <a:ext cx="1769767" cy="2003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 descr="txp_fig"/>
          <p:cNvPicPr>
            <a:picLocks noChangeAspect="1"/>
          </p:cNvPicPr>
          <p:nvPr>
            <p:custDataLst>
              <p:tags r:id="rId24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98033" y="2629360"/>
            <a:ext cx="1545360" cy="18901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Picture 35" descr="txp_fig"/>
          <p:cNvPicPr>
            <a:picLocks noChangeAspect="1"/>
          </p:cNvPicPr>
          <p:nvPr>
            <p:custDataLst>
              <p:tags r:id="rId25"/>
            </p:custDataLst>
          </p:nvPr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98033" y="2825302"/>
            <a:ext cx="1769767" cy="2003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Picture 36" descr="txp_fig"/>
          <p:cNvPicPr>
            <a:picLocks noChangeAspect="1"/>
          </p:cNvPicPr>
          <p:nvPr>
            <p:custDataLst>
              <p:tags r:id="rId26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98033" y="4915360"/>
            <a:ext cx="1545360" cy="18901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Picture 37" descr="txp_fig"/>
          <p:cNvPicPr>
            <a:picLocks noChangeAspect="1"/>
          </p:cNvPicPr>
          <p:nvPr>
            <p:custDataLst>
              <p:tags r:id="rId27"/>
            </p:custDataLst>
          </p:nvPr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98033" y="5111302"/>
            <a:ext cx="1769767" cy="2003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53292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37855&quot;&gt;&lt;property id=&quot;20148&quot; value=&quot;5&quot;/&gt;&lt;property id=&quot;20300&quot; value=&quot;Slide 1&quot;/&gt;&lt;property id=&quot;20307&quot; value=&quot;333&quot;/&gt;&lt;/object&gt;&lt;object type=&quot;3&quot; unique_id=&quot;46638&quot;&gt;&lt;property id=&quot;20148&quot; value=&quot;5&quot;/&gt;&lt;property id=&quot;20300&quot; value=&quot;Slide 2&quot;/&gt;&lt;property id=&quot;20307&quot; value=&quot;415&quot;/&gt;&lt;/object&gt;&lt;object type=&quot;3&quot; unique_id=&quot;46639&quot;&gt;&lt;property id=&quot;20148&quot; value=&quot;5&quot;/&gt;&lt;property id=&quot;20300&quot; value=&quot;Slide 9&quot;/&gt;&lt;property id=&quot;20307&quot; value=&quot;414&quot;/&gt;&lt;/object&gt;&lt;object type=&quot;3&quot; unique_id=&quot;47346&quot;&gt;&lt;property id=&quot;20148&quot; value=&quot;5&quot;/&gt;&lt;property id=&quot;20300&quot; value=&quot;Slide 10&quot;/&gt;&lt;property id=&quot;20307&quot; value=&quot;430&quot;/&gt;&lt;/object&gt;&lt;object type=&quot;3&quot; unique_id=&quot;47347&quot;&gt;&lt;property id=&quot;20148&quot; value=&quot;5&quot;/&gt;&lt;property id=&quot;20300&quot; value=&quot;Slide 11&quot;/&gt;&lt;property id=&quot;20307&quot; value=&quot;431&quot;/&gt;&lt;/object&gt;&lt;object type=&quot;3&quot; unique_id=&quot;51514&quot;&gt;&lt;property id=&quot;20148&quot; value=&quot;5&quot;/&gt;&lt;property id=&quot;20300&quot; value=&quot;Slide 3&quot;/&gt;&lt;property id=&quot;20307&quot; value=&quot;458&quot;/&gt;&lt;/object&gt;&lt;object type=&quot;3&quot; unique_id=&quot;51515&quot;&gt;&lt;property id=&quot;20148&quot; value=&quot;5&quot;/&gt;&lt;property id=&quot;20300&quot; value=&quot;Slide 7&quot;/&gt;&lt;property id=&quot;20307&quot; value=&quot;459&quot;/&gt;&lt;/object&gt;&lt;object type=&quot;3&quot; unique_id=&quot;52991&quot;&gt;&lt;property id=&quot;20148&quot; value=&quot;5&quot;/&gt;&lt;property id=&quot;20300&quot; value=&quot;Slide 8&quot;/&gt;&lt;property id=&quot;20307&quot; value=&quot;460&quot;/&gt;&lt;/object&gt;&lt;object type=&quot;3&quot; unique_id=&quot;53532&quot;&gt;&lt;property id=&quot;20148&quot; value=&quot;5&quot;/&gt;&lt;property id=&quot;20300&quot; value=&quot;Slide 12&quot;/&gt;&lt;property id=&quot;20307&quot; value=&quot;461&quot;/&gt;&lt;/object&gt;&lt;object type=&quot;3&quot; unique_id=&quot;56061&quot;&gt;&lt;property id=&quot;20148&quot; value=&quot;5&quot;/&gt;&lt;property id=&quot;20300&quot; value=&quot;Slide 5&quot;/&gt;&lt;property id=&quot;20307&quot; value=&quot;474&quot;/&gt;&lt;/object&gt;&lt;object type=&quot;3&quot; unique_id=&quot;56062&quot;&gt;&lt;property id=&quot;20148&quot; value=&quot;5&quot;/&gt;&lt;property id=&quot;20300&quot; value=&quot;Slide 4&quot;/&gt;&lt;property id=&quot;20307&quot; value=&quot;475&quot;/&gt;&lt;/object&gt;&lt;object type=&quot;3&quot; unique_id=&quot;56335&quot;&gt;&lt;property id=&quot;20148&quot; value=&quot;5&quot;/&gt;&lt;property id=&quot;20300&quot; value=&quot;Slide 6&quot;/&gt;&lt;property id=&quot;20307&quot; value=&quot;476&quot;/&gt;&lt;/object&gt;&lt;object type=&quot;3&quot; unique_id=&quot;142833&quot;&gt;&lt;property id=&quot;20148&quot; value=&quot;5&quot;/&gt;&lt;property id=&quot;20300&quot; value=&quot;Slide 13&quot;/&gt;&lt;property id=&quot;20307&quot; value=&quot;477&quot;/&gt;&lt;/object&gt;&lt;object type=&quot;3&quot; unique_id=&quot;142834&quot;&gt;&lt;property id=&quot;20148&quot; value=&quot;5&quot;/&gt;&lt;property id=&quot;20300&quot; value=&quot;Slide 14&quot;/&gt;&lt;property id=&quot;20307&quot; value=&quot;478&quot;/&gt;&lt;/object&gt;&lt;object type=&quot;3&quot; unique_id=&quot;142835&quot;&gt;&lt;property id=&quot;20148&quot; value=&quot;5&quot;/&gt;&lt;property id=&quot;20300&quot; value=&quot;Slide 15&quot;/&gt;&lt;property id=&quot;20307&quot; value=&quot;479&quot;/&gt;&lt;/object&gt;&lt;object type=&quot;3&quot; unique_id=&quot;142836&quot;&gt;&lt;property id=&quot;20148&quot; value=&quot;5&quot;/&gt;&lt;property id=&quot;20300&quot; value=&quot;Slide 16&quot;/&gt;&lt;property id=&quot;20307&quot; value=&quot;480&quot;/&gt;&lt;/object&gt;&lt;object type=&quot;3&quot; unique_id=&quot;142837&quot;&gt;&lt;property id=&quot;20148&quot; value=&quot;5&quot;/&gt;&lt;property id=&quot;20300&quot; value=&quot;Slide 17&quot;/&gt;&lt;property id=&quot;20307&quot; value=&quot;481&quot;/&gt;&lt;/object&gt;&lt;object type=&quot;3&quot; unique_id=&quot;142838&quot;&gt;&lt;property id=&quot;20148&quot; value=&quot;5&quot;/&gt;&lt;property id=&quot;20300&quot; value=&quot;Slide 18&quot;/&gt;&lt;property id=&quot;20307&quot; value=&quot;482&quot;/&gt;&lt;/object&gt;&lt;object type=&quot;3&quot; unique_id=&quot;142839&quot;&gt;&lt;property id=&quot;20148&quot; value=&quot;5&quot;/&gt;&lt;property id=&quot;20300&quot; value=&quot;Slide 19&quot;/&gt;&lt;property id=&quot;20307&quot; value=&quot;483&quot;/&gt;&lt;/object&gt;&lt;object type=&quot;3&quot; unique_id=&quot;142840&quot;&gt;&lt;property id=&quot;20148&quot; value=&quot;5&quot;/&gt;&lt;property id=&quot;20300&quot; value=&quot;Slide 20&quot;/&gt;&lt;property id=&quot;20307&quot; value=&quot;484&quot;/&gt;&lt;/object&gt;&lt;object type=&quot;3&quot; unique_id=&quot;142841&quot;&gt;&lt;property id=&quot;20148&quot; value=&quot;5&quot;/&gt;&lt;property id=&quot;20300&quot; value=&quot;Slide 21&quot;/&gt;&lt;property id=&quot;20307&quot; value=&quot;485&quot;/&gt;&lt;/object&gt;&lt;object type=&quot;3&quot; unique_id=&quot;142842&quot;&gt;&lt;property id=&quot;20148&quot; value=&quot;5&quot;/&gt;&lt;property id=&quot;20300&quot; value=&quot;Slide 22&quot;/&gt;&lt;property id=&quot;20307&quot; value=&quot;486&quot;/&gt;&lt;/object&gt;&lt;object type=&quot;3&quot; unique_id=&quot;142843&quot;&gt;&lt;property id=&quot;20148&quot; value=&quot;5&quot;/&gt;&lt;property id=&quot;20300&quot; value=&quot;Slide 23&quot;/&gt;&lt;property id=&quot;20307&quot; value=&quot;487&quot;/&gt;&lt;/object&gt;&lt;object type=&quot;3&quot; unique_id=&quot;142844&quot;&gt;&lt;property id=&quot;20148&quot; value=&quot;5&quot;/&gt;&lt;property id=&quot;20300&quot; value=&quot;Slide 24&quot;/&gt;&lt;property id=&quot;20307&quot; value=&quot;488&quot;/&gt;&lt;/object&gt;&lt;object type=&quot;3&quot; unique_id=&quot;142845&quot;&gt;&lt;property id=&quot;20148&quot; value=&quot;5&quot;/&gt;&lt;property id=&quot;20300&quot; value=&quot;Slide 25&quot;/&gt;&lt;property id=&quot;20307&quot; value=&quot;489&quot;/&gt;&lt;/object&gt;&lt;object type=&quot;3&quot; unique_id=&quot;142846&quot;&gt;&lt;property id=&quot;20148&quot; value=&quot;5&quot;/&gt;&lt;property id=&quot;20300&quot; value=&quot;Slide 26&quot;/&gt;&lt;property id=&quot;20307&quot; value=&quot;490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0}\frac{\sin(5x)}{x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8"/>
  <p:tag name="PICTUREFILESIZE" val="2490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0}\frac{\sin(5x)}{\cos(x)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8"/>
  <p:tag name="PICTUREFILESIZE" val="3010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\phi\to0}\frac{\sin(5\phi)}{\tan(\phi)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0"/>
  <p:tag name="PICTUREFILESIZE" val="3185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\theta\to0}\frac{\sin(\cos(2\theta))}{\sec^2(\theta)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8"/>
  <p:tag name="PICTUREFILESIZE" val="3627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23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7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23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9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23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2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23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3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23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5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230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9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Do NOT u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1"/>
  <p:tag name="PICTUREFILESIZE" val="987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l'H\^opital's rul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0"/>
  <p:tag name="PICTUREFILESIZE" val="1188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Do NOT u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1"/>
  <p:tag name="PICTUREFILESIZE" val="987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l'H\^opital's rul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0"/>
  <p:tag name="PICTUREFILESIZE" val="11889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Do NOT u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1"/>
  <p:tag name="PICTUREFILESIZE" val="987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l'H\^opital's rul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0"/>
  <p:tag name="PICTUREFILESIZE" val="11889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Do NOT u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1"/>
  <p:tag name="PICTUREFILESIZE" val="987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l'H\^opital's rul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0"/>
  <p:tag name="PICTUREFILESIZE" val="1188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WARNING: In this homework, do NOT u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40"/>
  <p:tag name="PICTUREFILESIZE" val="3361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l'H\^opital's rule. It has not been covered yet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47"/>
  <p:tag name="PICTUREFILESIZE" val="3125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\theta\to0}\frac{\sin^3\theta}{[\theta^3][\cos(\theta^2)]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9"/>
  <p:tag name="PICTUREFILESIZE" val="3609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$\displaystyle{\lim_{h\to0}\frac{1-\cos h}{\tan h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4"/>
  <p:tag name="PICTUREFILESIZE" val="2653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>
            <a:alpha val="0"/>
          </a:scheme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>
            <a:alpha val="0"/>
          </a:scheme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9992</TotalTime>
  <Words>6</Words>
  <Application>Microsoft Office PowerPoint</Application>
  <PresentationFormat>On-screen Show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1235</cp:revision>
  <dcterms:created xsi:type="dcterms:W3CDTF">2008-09-20T13:47:00Z</dcterms:created>
  <dcterms:modified xsi:type="dcterms:W3CDTF">2013-02-13T20:14:30Z</dcterms:modified>
</cp:coreProperties>
</file>