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2" r:id="rId3"/>
    <p:sldId id="263" r:id="rId4"/>
    <p:sldId id="264" r:id="rId5"/>
    <p:sldId id="272" r:id="rId6"/>
    <p:sldId id="265" r:id="rId7"/>
    <p:sldId id="266" r:id="rId8"/>
    <p:sldId id="270" r:id="rId9"/>
    <p:sldId id="271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3" autoAdjust="0"/>
    <p:restoredTop sz="83592" autoAdjust="0"/>
  </p:normalViewPr>
  <p:slideViewPr>
    <p:cSldViewPr>
      <p:cViewPr varScale="1">
        <p:scale>
          <a:sx n="89" d="100"/>
          <a:sy n="89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74C347-E249-4A7D-A88C-283E72C09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93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98D1-808A-4B70-AA50-2303D6B5FF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0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A0A56-A202-4A49-A644-9DE8B8D9A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5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E939C-5B46-4948-8FA7-A6B1B80735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6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5777B-6C84-410F-A215-8C6C9A6C5B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3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25559-F7B5-4411-804D-29CCAD7FB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B7A6E-2E23-4ACF-A6E9-382C6688A9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5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A1AB3-0BAB-48AA-9D2E-015020531F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8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89441-26D0-4204-8C82-364E6E8CD0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3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C08D7-A12C-4F1F-A8EE-0BDC060AF8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4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94813-66FB-45F8-B95F-CACCCFB963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7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7787D-EDAE-4E9D-ADDE-4ECD1CAAA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6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8010FB-6108-46A8-AB0F-7CB9D1A0DE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9" Type="http://schemas.openxmlformats.org/officeDocument/2006/relationships/image" Target="../media/image14.png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34" Type="http://schemas.openxmlformats.org/officeDocument/2006/relationships/image" Target="../media/image9.png"/><Relationship Id="rId42" Type="http://schemas.openxmlformats.org/officeDocument/2006/relationships/image" Target="../media/image17.png"/><Relationship Id="rId47" Type="http://schemas.openxmlformats.org/officeDocument/2006/relationships/image" Target="../media/image22.png"/><Relationship Id="rId50" Type="http://schemas.openxmlformats.org/officeDocument/2006/relationships/image" Target="../media/image1.pn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image" Target="../media/image8.png"/><Relationship Id="rId38" Type="http://schemas.openxmlformats.org/officeDocument/2006/relationships/image" Target="../media/image13.png"/><Relationship Id="rId46" Type="http://schemas.openxmlformats.org/officeDocument/2006/relationships/image" Target="../media/image21.png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29" Type="http://schemas.openxmlformats.org/officeDocument/2006/relationships/image" Target="../media/image4.png"/><Relationship Id="rId41" Type="http://schemas.openxmlformats.org/officeDocument/2006/relationships/image" Target="../media/image16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image" Target="../media/image7.png"/><Relationship Id="rId37" Type="http://schemas.openxmlformats.org/officeDocument/2006/relationships/image" Target="../media/image12.png"/><Relationship Id="rId40" Type="http://schemas.openxmlformats.org/officeDocument/2006/relationships/image" Target="../media/image15.png"/><Relationship Id="rId45" Type="http://schemas.openxmlformats.org/officeDocument/2006/relationships/image" Target="../media/image20.png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1.png"/><Relationship Id="rId49" Type="http://schemas.openxmlformats.org/officeDocument/2006/relationships/image" Target="../media/image24.png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image" Target="../media/image6.png"/><Relationship Id="rId44" Type="http://schemas.openxmlformats.org/officeDocument/2006/relationships/image" Target="../media/image19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image" Target="../media/image5.png"/><Relationship Id="rId35" Type="http://schemas.openxmlformats.org/officeDocument/2006/relationships/image" Target="../media/image10.png"/><Relationship Id="rId43" Type="http://schemas.openxmlformats.org/officeDocument/2006/relationships/image" Target="../media/image18.png"/><Relationship Id="rId48" Type="http://schemas.openxmlformats.org/officeDocument/2006/relationships/image" Target="../media/image23.png"/><Relationship Id="rId8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9.png"/><Relationship Id="rId3" Type="http://schemas.openxmlformats.org/officeDocument/2006/relationships/tags" Target="../tags/tag35.xml"/><Relationship Id="rId21" Type="http://schemas.openxmlformats.org/officeDocument/2006/relationships/image" Target="../media/image32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image" Target="../media/image28.png"/><Relationship Id="rId2" Type="http://schemas.openxmlformats.org/officeDocument/2006/relationships/tags" Target="../tags/tag34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34.png"/><Relationship Id="rId5" Type="http://schemas.openxmlformats.org/officeDocument/2006/relationships/tags" Target="../tags/tag37.xml"/><Relationship Id="rId15" Type="http://schemas.openxmlformats.org/officeDocument/2006/relationships/image" Target="../media/image26.png"/><Relationship Id="rId23" Type="http://schemas.openxmlformats.org/officeDocument/2006/relationships/image" Target="../media/image1.png"/><Relationship Id="rId10" Type="http://schemas.openxmlformats.org/officeDocument/2006/relationships/tags" Target="../tags/tag42.xml"/><Relationship Id="rId19" Type="http://schemas.openxmlformats.org/officeDocument/2006/relationships/image" Target="../media/image30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tags" Target="../tags/tag47.xml"/><Relationship Id="rId21" Type="http://schemas.openxmlformats.org/officeDocument/2006/relationships/image" Target="../media/image1.png"/><Relationship Id="rId7" Type="http://schemas.openxmlformats.org/officeDocument/2006/relationships/tags" Target="../tags/tag5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8.png"/><Relationship Id="rId2" Type="http://schemas.openxmlformats.org/officeDocument/2006/relationships/tags" Target="../tags/tag46.xml"/><Relationship Id="rId16" Type="http://schemas.openxmlformats.org/officeDocument/2006/relationships/image" Target="../media/image33.png"/><Relationship Id="rId20" Type="http://schemas.openxmlformats.org/officeDocument/2006/relationships/image" Target="../media/image41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image" Target="../media/image37.png"/><Relationship Id="rId10" Type="http://schemas.openxmlformats.org/officeDocument/2006/relationships/tags" Target="../tags/tag54.xml"/><Relationship Id="rId19" Type="http://schemas.openxmlformats.org/officeDocument/2006/relationships/image" Target="../media/image40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image" Target="../media/image36.png"/><Relationship Id="rId22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image" Target="../media/image47.png"/><Relationship Id="rId3" Type="http://schemas.openxmlformats.org/officeDocument/2006/relationships/tags" Target="../tags/tag5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0.png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image" Target="../media/image46.png"/><Relationship Id="rId33" Type="http://schemas.openxmlformats.org/officeDocument/2006/relationships/image" Target="../media/image49.png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image" Target="../media/image20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image" Target="../media/image45.png"/><Relationship Id="rId32" Type="http://schemas.openxmlformats.org/officeDocument/2006/relationships/image" Target="../media/image1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image" Target="../media/image44.png"/><Relationship Id="rId28" Type="http://schemas.openxmlformats.org/officeDocument/2006/relationships/image" Target="../media/image18.png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31" Type="http://schemas.openxmlformats.org/officeDocument/2006/relationships/image" Target="../media/image22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image" Target="../media/image43.png"/><Relationship Id="rId27" Type="http://schemas.openxmlformats.org/officeDocument/2006/relationships/image" Target="../media/image17.png"/><Relationship Id="rId30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image" Target="../media/image52.png"/><Relationship Id="rId3" Type="http://schemas.openxmlformats.org/officeDocument/2006/relationships/tags" Target="../tags/tag78.xml"/><Relationship Id="rId21" Type="http://schemas.openxmlformats.org/officeDocument/2006/relationships/tags" Target="../tags/tag96.xml"/><Relationship Id="rId34" Type="http://schemas.openxmlformats.org/officeDocument/2006/relationships/image" Target="../media/image56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image" Target="../media/image44.png"/><Relationship Id="rId33" Type="http://schemas.openxmlformats.org/officeDocument/2006/relationships/image" Target="../media/image22.png"/><Relationship Id="rId38" Type="http://schemas.openxmlformats.org/officeDocument/2006/relationships/image" Target="../media/image50.png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29" Type="http://schemas.openxmlformats.org/officeDocument/2006/relationships/image" Target="../media/image17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51.png"/><Relationship Id="rId32" Type="http://schemas.openxmlformats.org/officeDocument/2006/relationships/image" Target="../media/image55.png"/><Relationship Id="rId37" Type="http://schemas.openxmlformats.org/officeDocument/2006/relationships/image" Target="../media/image49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54.png"/><Relationship Id="rId36" Type="http://schemas.openxmlformats.org/officeDocument/2006/relationships/image" Target="../media/image1.png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31" Type="http://schemas.openxmlformats.org/officeDocument/2006/relationships/image" Target="../media/image20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image" Target="../media/image53.png"/><Relationship Id="rId30" Type="http://schemas.openxmlformats.org/officeDocument/2006/relationships/image" Target="../media/image18.png"/><Relationship Id="rId35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image" Target="../media/image18.png"/><Relationship Id="rId3" Type="http://schemas.openxmlformats.org/officeDocument/2006/relationships/tags" Target="../tags/tag10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0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image" Target="../media/image17.png"/><Relationship Id="rId33" Type="http://schemas.openxmlformats.org/officeDocument/2006/relationships/image" Target="../media/image49.png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29" Type="http://schemas.openxmlformats.org/officeDocument/2006/relationships/image" Target="../media/image60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image" Target="../media/image59.png"/><Relationship Id="rId32" Type="http://schemas.openxmlformats.org/officeDocument/2006/relationships/image" Target="../media/image1.png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image" Target="../media/image44.png"/><Relationship Id="rId28" Type="http://schemas.openxmlformats.org/officeDocument/2006/relationships/image" Target="../media/image22.png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31" Type="http://schemas.openxmlformats.org/officeDocument/2006/relationships/image" Target="../media/image62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image" Target="../media/image58.png"/><Relationship Id="rId27" Type="http://schemas.openxmlformats.org/officeDocument/2006/relationships/image" Target="../media/image20.png"/><Relationship Id="rId30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../media/image66.png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65.png"/><Relationship Id="rId2" Type="http://schemas.openxmlformats.org/officeDocument/2006/relationships/tags" Target="../tags/tag119.xml"/><Relationship Id="rId16" Type="http://schemas.openxmlformats.org/officeDocument/2006/relationships/image" Target="../media/image1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64.png"/><Relationship Id="rId5" Type="http://schemas.openxmlformats.org/officeDocument/2006/relationships/tags" Target="../tags/tag122.xml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tags" Target="../tags/tag12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12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image" Target="../media/image72.png"/><Relationship Id="rId5" Type="http://schemas.openxmlformats.org/officeDocument/2006/relationships/tags" Target="../tags/tag130.xml"/><Relationship Id="rId10" Type="http://schemas.openxmlformats.org/officeDocument/2006/relationships/image" Target="../media/image71.png"/><Relationship Id="rId4" Type="http://schemas.openxmlformats.org/officeDocument/2006/relationships/tags" Target="../tags/tag129.xml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49C-4791-49D1-8751-77FBF42E19CE}" type="slidenum">
              <a:rPr lang="en-US"/>
              <a:pPr/>
              <a:t>1</a:t>
            </a:fld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Problems involving horizontal asymptotes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189" y="3301652"/>
            <a:ext cx="92595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62" y="4213243"/>
            <a:ext cx="7273748" cy="2975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396" y="4520781"/>
            <a:ext cx="7389804" cy="280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2" y="64718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7432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457200" y="5257800"/>
            <a:ext cx="73152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57200" y="6172200"/>
            <a:ext cx="73152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57200" y="4343400"/>
            <a:ext cx="73152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57200" y="3429000"/>
            <a:ext cx="73152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57200" y="2514600"/>
            <a:ext cx="73152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9144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36576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45720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4864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64008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73152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1022" y="3733800"/>
            <a:ext cx="207528" cy="359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5795" y="5302050"/>
            <a:ext cx="117734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3757" y="5302050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5631" y="5302050"/>
            <a:ext cx="143635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0832" y="5302050"/>
            <a:ext cx="156979" cy="182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0096" y="5302050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696" y="5302050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Freeform 52"/>
          <p:cNvSpPr>
            <a:spLocks/>
          </p:cNvSpPr>
          <p:nvPr/>
        </p:nvSpPr>
        <p:spPr bwMode="auto">
          <a:xfrm flipV="1">
            <a:off x="448056" y="4379100"/>
            <a:ext cx="3172968" cy="224942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82" h="60707">
                <a:moveTo>
                  <a:pt x="0" y="60707"/>
                </a:moveTo>
                <a:cubicBezTo>
                  <a:pt x="3526" y="59434"/>
                  <a:pt x="7004" y="59241"/>
                  <a:pt x="9189" y="55936"/>
                </a:cubicBezTo>
                <a:cubicBezTo>
                  <a:pt x="11374" y="52631"/>
                  <a:pt x="12327" y="50199"/>
                  <a:pt x="13109" y="40876"/>
                </a:cubicBezTo>
                <a:cubicBezTo>
                  <a:pt x="13891" y="31553"/>
                  <a:pt x="13762" y="13609"/>
                  <a:pt x="1388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52"/>
          <p:cNvSpPr>
            <a:spLocks/>
          </p:cNvSpPr>
          <p:nvPr/>
        </p:nvSpPr>
        <p:spPr bwMode="auto">
          <a:xfrm flipH="1">
            <a:off x="3696220" y="2075688"/>
            <a:ext cx="1755648" cy="455071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12" y="8338"/>
                  <a:pt x="92" y="5617"/>
                  <a:pt x="5088" y="5543"/>
                </a:cubicBezTo>
                <a:cubicBezTo>
                  <a:pt x="10084" y="5469"/>
                  <a:pt x="9842" y="1112"/>
                  <a:pt x="1000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52"/>
          <p:cNvSpPr>
            <a:spLocks/>
          </p:cNvSpPr>
          <p:nvPr/>
        </p:nvSpPr>
        <p:spPr bwMode="auto">
          <a:xfrm flipH="1" flipV="1">
            <a:off x="5525286" y="3462579"/>
            <a:ext cx="2260683" cy="316382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7378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7378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7378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7378 h 60707"/>
              <a:gd name="connsiteX2" fmla="*/ 13109 w 13882"/>
              <a:gd name="connsiteY2" fmla="*/ 40876 h 60707"/>
              <a:gd name="connsiteX3" fmla="*/ 13749 w 13882"/>
              <a:gd name="connsiteY3" fmla="*/ 21634 h 60707"/>
              <a:gd name="connsiteX4" fmla="*/ 13882 w 13882"/>
              <a:gd name="connsiteY4" fmla="*/ 0 h 60707"/>
              <a:gd name="connsiteX0" fmla="*/ 0 w 13895"/>
              <a:gd name="connsiteY0" fmla="*/ 60707 h 60707"/>
              <a:gd name="connsiteX1" fmla="*/ 9189 w 13895"/>
              <a:gd name="connsiteY1" fmla="*/ 57378 h 60707"/>
              <a:gd name="connsiteX2" fmla="*/ 13109 w 13895"/>
              <a:gd name="connsiteY2" fmla="*/ 40876 h 60707"/>
              <a:gd name="connsiteX3" fmla="*/ 13826 w 13895"/>
              <a:gd name="connsiteY3" fmla="*/ 18269 h 60707"/>
              <a:gd name="connsiteX4" fmla="*/ 13882 w 13895"/>
              <a:gd name="connsiteY4" fmla="*/ 0 h 60707"/>
              <a:gd name="connsiteX0" fmla="*/ 0 w 13895"/>
              <a:gd name="connsiteY0" fmla="*/ 60707 h 60707"/>
              <a:gd name="connsiteX1" fmla="*/ 9189 w 13895"/>
              <a:gd name="connsiteY1" fmla="*/ 57378 h 60707"/>
              <a:gd name="connsiteX2" fmla="*/ 10491 w 13895"/>
              <a:gd name="connsiteY2" fmla="*/ 36069 h 60707"/>
              <a:gd name="connsiteX3" fmla="*/ 13826 w 13895"/>
              <a:gd name="connsiteY3" fmla="*/ 18269 h 60707"/>
              <a:gd name="connsiteX4" fmla="*/ 13882 w 13895"/>
              <a:gd name="connsiteY4" fmla="*/ 0 h 60707"/>
              <a:gd name="connsiteX0" fmla="*/ 0 w 13895"/>
              <a:gd name="connsiteY0" fmla="*/ 60707 h 60752"/>
              <a:gd name="connsiteX1" fmla="*/ 8111 w 13895"/>
              <a:gd name="connsiteY1" fmla="*/ 57859 h 60752"/>
              <a:gd name="connsiteX2" fmla="*/ 10491 w 13895"/>
              <a:gd name="connsiteY2" fmla="*/ 36069 h 60752"/>
              <a:gd name="connsiteX3" fmla="*/ 13826 w 13895"/>
              <a:gd name="connsiteY3" fmla="*/ 18269 h 60752"/>
              <a:gd name="connsiteX4" fmla="*/ 13882 w 13895"/>
              <a:gd name="connsiteY4" fmla="*/ 0 h 60752"/>
              <a:gd name="connsiteX0" fmla="*/ 0 w 13895"/>
              <a:gd name="connsiteY0" fmla="*/ 60707 h 60707"/>
              <a:gd name="connsiteX1" fmla="*/ 8111 w 13895"/>
              <a:gd name="connsiteY1" fmla="*/ 56417 h 60707"/>
              <a:gd name="connsiteX2" fmla="*/ 10491 w 13895"/>
              <a:gd name="connsiteY2" fmla="*/ 36069 h 60707"/>
              <a:gd name="connsiteX3" fmla="*/ 13826 w 13895"/>
              <a:gd name="connsiteY3" fmla="*/ 18269 h 60707"/>
              <a:gd name="connsiteX4" fmla="*/ 13882 w 13895"/>
              <a:gd name="connsiteY4" fmla="*/ 0 h 60707"/>
              <a:gd name="connsiteX0" fmla="*/ 0 w 13895"/>
              <a:gd name="connsiteY0" fmla="*/ 60707 h 60707"/>
              <a:gd name="connsiteX1" fmla="*/ 8111 w 13895"/>
              <a:gd name="connsiteY1" fmla="*/ 56417 h 60707"/>
              <a:gd name="connsiteX2" fmla="*/ 10491 w 13895"/>
              <a:gd name="connsiteY2" fmla="*/ 36069 h 60707"/>
              <a:gd name="connsiteX3" fmla="*/ 13826 w 13895"/>
              <a:gd name="connsiteY3" fmla="*/ 14183 h 60707"/>
              <a:gd name="connsiteX4" fmla="*/ 13882 w 13895"/>
              <a:gd name="connsiteY4" fmla="*/ 0 h 6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5" h="60707">
                <a:moveTo>
                  <a:pt x="0" y="60707"/>
                </a:moveTo>
                <a:cubicBezTo>
                  <a:pt x="4450" y="60395"/>
                  <a:pt x="6363" y="60523"/>
                  <a:pt x="8111" y="56417"/>
                </a:cubicBezTo>
                <a:cubicBezTo>
                  <a:pt x="9859" y="52311"/>
                  <a:pt x="9539" y="43108"/>
                  <a:pt x="10491" y="36069"/>
                </a:cubicBezTo>
                <a:cubicBezTo>
                  <a:pt x="11443" y="29030"/>
                  <a:pt x="13697" y="20996"/>
                  <a:pt x="13826" y="14183"/>
                </a:cubicBezTo>
                <a:cubicBezTo>
                  <a:pt x="13955" y="7370"/>
                  <a:pt x="13860" y="3606"/>
                  <a:pt x="1388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1093" y="5302050"/>
            <a:ext cx="143636" cy="196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186" y="4242148"/>
            <a:ext cx="117734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5285" y="3340274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5285" y="2419629"/>
            <a:ext cx="143635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060" y="6052177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51516"/>
            <a:ext cx="5291682" cy="359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58" y="516364"/>
            <a:ext cx="3137365" cy="283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5041" y="506583"/>
            <a:ext cx="1967332" cy="5483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9581" y="494778"/>
            <a:ext cx="1796707" cy="6049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0" y="589945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9670" y="526624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085" y="1325802"/>
            <a:ext cx="1834915" cy="624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234" y="1416279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1051" y="1318027"/>
            <a:ext cx="1569707" cy="5675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6841" y="1340125"/>
            <a:ext cx="321667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5732" y="1295400"/>
            <a:ext cx="1702095" cy="5106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6637" y="1369014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3194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32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567" y="631153"/>
            <a:ext cx="8144833" cy="359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095368"/>
            <a:ext cx="2910854" cy="5476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1679" y="2056739"/>
            <a:ext cx="3251437" cy="586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040308"/>
            <a:ext cx="3155787" cy="6043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3" name="Picture 89395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7857" y="3014353"/>
            <a:ext cx="3515259" cy="6429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5" name="Picture 89395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157353"/>
            <a:ext cx="2834864" cy="586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4370" y="4165948"/>
            <a:ext cx="1738746" cy="3776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4191000"/>
            <a:ext cx="642949" cy="283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1962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7034" y="1265181"/>
            <a:ext cx="6386082" cy="377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8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748" y="631169"/>
            <a:ext cx="8144472" cy="3594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8274" y="4157353"/>
            <a:ext cx="2948258" cy="586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4191000"/>
            <a:ext cx="642949" cy="283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16" y="2095368"/>
            <a:ext cx="2911238" cy="547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3571" y="2056739"/>
            <a:ext cx="3251821" cy="586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16" y="3040308"/>
            <a:ext cx="3174690" cy="604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3521" y="3014353"/>
            <a:ext cx="3401871" cy="6429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2533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1595" y="1265181"/>
            <a:ext cx="6916208" cy="3775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150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9" y="15240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644" y="152400"/>
            <a:ext cx="1701356" cy="340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2761" y="587699"/>
            <a:ext cx="3099884" cy="964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226" y="2182660"/>
            <a:ext cx="3553940" cy="9642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239" y="3859060"/>
            <a:ext cx="3554300" cy="9643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999425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011" y="2524734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0660" y="4272356"/>
            <a:ext cx="283804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888" y="5485657"/>
            <a:ext cx="3800844" cy="964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850" y="5836323"/>
            <a:ext cx="321266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45059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881232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1077174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520837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716779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4191000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4386942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5808195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6004137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52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524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644" y="152400"/>
            <a:ext cx="1701356" cy="340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699" y="587699"/>
            <a:ext cx="3346008" cy="964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699" y="1931494"/>
            <a:ext cx="3818994" cy="964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699" y="3200400"/>
            <a:ext cx="3819380" cy="9642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999425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011" y="227356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0660" y="3613696"/>
            <a:ext cx="283804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3979" y="4648200"/>
            <a:ext cx="4046661" cy="9643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850" y="4998866"/>
            <a:ext cx="321266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328" y="6065177"/>
            <a:ext cx="6124894" cy="340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6486906"/>
            <a:ext cx="6918875" cy="320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45059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881232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1077174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253726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449668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3555363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3751305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4960131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5156073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14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524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644" y="152400"/>
            <a:ext cx="1701356" cy="340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5146" y="789890"/>
            <a:ext cx="4708517" cy="11913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316515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011" y="276852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0660" y="4384228"/>
            <a:ext cx="283804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850" y="5832028"/>
            <a:ext cx="321266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363" y="2274224"/>
            <a:ext cx="4008108" cy="11912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7901" y="5594607"/>
            <a:ext cx="5351847" cy="813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4454" y="3868454"/>
            <a:ext cx="4518623" cy="10777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45059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1263126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1459068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738679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934621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4317363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4513305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330837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526779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818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524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4677" y="593644"/>
            <a:ext cx="4519123" cy="434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27348"/>
            <a:ext cx="5445019" cy="377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301" y="1183620"/>
            <a:ext cx="4557699" cy="3403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646" y="1984451"/>
            <a:ext cx="7336061" cy="6431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861" y="3090604"/>
            <a:ext cx="7090294" cy="586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2000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17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52400"/>
            <a:ext cx="1417251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713" y="139874"/>
            <a:ext cx="4633287" cy="3404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892" y="689834"/>
            <a:ext cx="7639055" cy="9450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8052" y="2613590"/>
            <a:ext cx="3707023" cy="5106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2000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968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37308&quot;&gt;&lt;property id=&quot;20148&quot; value=&quot;5&quot;/&gt;&lt;property id=&quot;20300&quot; value=&quot;Slide 2&quot;/&gt;&lt;property id=&quot;20307&quot; value=&quot;318&quot;/&gt;&lt;/object&gt;&lt;object type=&quot;3&quot; unique_id=&quot;37309&quot;&gt;&lt;property id=&quot;20148&quot; value=&quot;5&quot;/&gt;&lt;property id=&quot;20300&quot; value=&quot;Slide 3&quot;/&gt;&lt;property id=&quot;20307&quot; value=&quot;319&quot;/&gt;&lt;/object&gt;&lt;object type=&quot;3&quot; unique_id=&quot;37489&quot;&gt;&lt;property id=&quot;20148&quot; value=&quot;5&quot;/&gt;&lt;property id=&quot;20300&quot; value=&quot;Slide 4&quot;/&gt;&lt;property id=&quot;20307&quot; value=&quot;320&quot;/&gt;&lt;/object&gt;&lt;object type=&quot;3&quot; unique_id=&quot;37490&quot;&gt;&lt;property id=&quot;20148&quot; value=&quot;5&quot;/&gt;&lt;property id=&quot;20300&quot; value=&quot;Slide 7&quot;/&gt;&lt;property id=&quot;20307&quot; value=&quot;321&quot;/&gt;&lt;/object&gt;&lt;object type=&quot;3&quot; unique_id=&quot;37491&quot;&gt;&lt;property id=&quot;20148&quot; value=&quot;5&quot;/&gt;&lt;property id=&quot;20300&quot; value=&quot;Slide 26&quot;/&gt;&lt;property id=&quot;20307&quot; value=&quot;322&quot;/&gt;&lt;/object&gt;&lt;object type=&quot;3&quot; unique_id=&quot;37492&quot;&gt;&lt;property id=&quot;20148&quot; value=&quot;5&quot;/&gt;&lt;property id=&quot;20300&quot; value=&quot;Slide 27&quot;/&gt;&lt;property id=&quot;20307&quot; value=&quot;323&quot;/&gt;&lt;/object&gt;&lt;object type=&quot;3&quot; unique_id=&quot;37493&quot;&gt;&lt;property id=&quot;20148&quot; value=&quot;5&quot;/&gt;&lt;property id=&quot;20300&quot; value=&quot;Slide 29&quot;/&gt;&lt;property id=&quot;20307&quot; value=&quot;324&quot;/&gt;&lt;/object&gt;&lt;object type=&quot;3&quot; unique_id=&quot;37569&quot;&gt;&lt;property id=&quot;20148&quot; value=&quot;5&quot;/&gt;&lt;property id=&quot;20300&quot; value=&quot;Slide 31&quot;/&gt;&lt;property id=&quot;20307&quot; value=&quot;328&quot;/&gt;&lt;/object&gt;&lt;object type=&quot;3&quot; unique_id=&quot;41908&quot;&gt;&lt;property id=&quot;20148&quot; value=&quot;5&quot;/&gt;&lt;property id=&quot;20300&quot; value=&quot;Slide 28&quot;/&gt;&lt;property id=&quot;20307&quot; value=&quot;373&quot;/&gt;&lt;/object&gt;&lt;object type=&quot;3&quot; unique_id=&quot;41909&quot;&gt;&lt;property id=&quot;20148&quot; value=&quot;5&quot;/&gt;&lt;property id=&quot;20300&quot; value=&quot;Slide 30&quot;/&gt;&lt;property id=&quot;20307&quot; value=&quot;374&quot;/&gt;&lt;/object&gt;&lt;object type=&quot;3&quot; unique_id=&quot;42619&quot;&gt;&lt;property id=&quot;20148&quot; value=&quot;5&quot;/&gt;&lt;property id=&quot;20300&quot; value=&quot;Slide 5&quot;/&gt;&lt;property id=&quot;20307&quot; value=&quot;382&quot;/&gt;&lt;/object&gt;&lt;object type=&quot;3&quot; unique_id=&quot;43081&quot;&gt;&lt;property id=&quot;20148&quot; value=&quot;5&quot;/&gt;&lt;property id=&quot;20300&quot; value=&quot;Slide 16&quot;/&gt;&lt;property id=&quot;20307&quot; value=&quot;384&quot;/&gt;&lt;/object&gt;&lt;object type=&quot;3&quot; unique_id=&quot;43082&quot;&gt;&lt;property id=&quot;20148&quot; value=&quot;5&quot;/&gt;&lt;property id=&quot;20300&quot; value=&quot;Slide 17&quot;/&gt;&lt;property id=&quot;20307&quot; value=&quot;388&quot;/&gt;&lt;/object&gt;&lt;object type=&quot;3&quot; unique_id=&quot;43086&quot;&gt;&lt;property id=&quot;20148&quot; value=&quot;5&quot;/&gt;&lt;property id=&quot;20300&quot; value=&quot;Slide 24&quot;/&gt;&lt;property id=&quot;20307&quot; value=&quot;390&quot;/&gt;&lt;/object&gt;&lt;object type=&quot;3&quot; unique_id=&quot;43087&quot;&gt;&lt;property id=&quot;20148&quot; value=&quot;5&quot;/&gt;&lt;property id=&quot;20300&quot; value=&quot;Slide 25&quot;/&gt;&lt;property id=&quot;20307&quot; value=&quot;387&quot;/&gt;&lt;/object&gt;&lt;object type=&quot;3&quot; unique_id=&quot;44614&quot;&gt;&lt;property id=&quot;20148&quot; value=&quot;5&quot;/&gt;&lt;property id=&quot;20300&quot; value=&quot;Slide 8&quot;/&gt;&lt;property id=&quot;20307&quot; value=&quot;394&quot;/&gt;&lt;/object&gt;&lt;object type=&quot;3&quot; unique_id=&quot;44967&quot;&gt;&lt;property id=&quot;20148&quot; value=&quot;5&quot;/&gt;&lt;property id=&quot;20300&quot; value=&quot;Slide 6&quot;/&gt;&lt;property id=&quot;20307&quot; value=&quot;396&quot;/&gt;&lt;/object&gt;&lt;object type=&quot;3&quot; unique_id=&quot;45018&quot;&gt;&lt;property id=&quot;20148&quot; value=&quot;5&quot;/&gt;&lt;property id=&quot;20300&quot; value=&quot;Slide 9&quot;/&gt;&lt;property id=&quot;20307&quot; value=&quot;397&quot;/&gt;&lt;/object&gt;&lt;object type=&quot;3&quot; unique_id=&quot;45416&quot;&gt;&lt;property id=&quot;20148&quot; value=&quot;5&quot;/&gt;&lt;property id=&quot;20300&quot; value=&quot;Slide 10&quot;/&gt;&lt;property id=&quot;20307&quot; value=&quot;399&quot;/&gt;&lt;/object&gt;&lt;object type=&quot;3&quot; unique_id=&quot;45417&quot;&gt;&lt;property id=&quot;20148&quot; value=&quot;5&quot;/&gt;&lt;property id=&quot;20300&quot; value=&quot;Slide 11&quot;/&gt;&lt;property id=&quot;20307&quot; value=&quot;400&quot;/&gt;&lt;/object&gt;&lt;object type=&quot;3&quot; unique_id=&quot;45418&quot;&gt;&lt;property id=&quot;20148&quot; value=&quot;5&quot;/&gt;&lt;property id=&quot;20300&quot; value=&quot;Slide 13&quot;/&gt;&lt;property id=&quot;20307&quot; value=&quot;401&quot;/&gt;&lt;/object&gt;&lt;object type=&quot;3&quot; unique_id=&quot;45419&quot;&gt;&lt;property id=&quot;20148&quot; value=&quot;5&quot;/&gt;&lt;property id=&quot;20300&quot; value=&quot;Slide 14&quot;/&gt;&lt;property id=&quot;20307&quot; value=&quot;402&quot;/&gt;&lt;/object&gt;&lt;object type=&quot;3&quot; unique_id=&quot;45792&quot;&gt;&lt;property id=&quot;20148&quot; value=&quot;5&quot;/&gt;&lt;property id=&quot;20300&quot; value=&quot;Slide 12&quot;/&gt;&lt;property id=&quot;20307&quot; value=&quot;405&quot;/&gt;&lt;/object&gt;&lt;object type=&quot;3&quot; unique_id=&quot;45793&quot;&gt;&lt;property id=&quot;20148&quot; value=&quot;5&quot;/&gt;&lt;property id=&quot;20300&quot; value=&quot;Slide 15&quot;/&gt;&lt;property id=&quot;20307&quot; value=&quot;404&quot;/&gt;&lt;/object&gt;&lt;object type=&quot;3&quot; unique_id=&quot;46344&quot;&gt;&lt;property id=&quot;20148&quot; value=&quot;5&quot;/&gt;&lt;property id=&quot;20300&quot; value=&quot;Slide 18&quot;/&gt;&lt;property id=&quot;20307&quot; value=&quot;406&quot;/&gt;&lt;/object&gt;&lt;object type=&quot;3&quot; unique_id=&quot;46345&quot;&gt;&lt;property id=&quot;20148&quot; value=&quot;5&quot;/&gt;&lt;property id=&quot;20300&quot; value=&quot;Slide 21&quot;/&gt;&lt;property id=&quot;20307&quot; value=&quot;407&quot;/&gt;&lt;/object&gt;&lt;object type=&quot;3&quot; unique_id=&quot;46346&quot;&gt;&lt;property id=&quot;20148&quot; value=&quot;5&quot;/&gt;&lt;property id=&quot;20300&quot; value=&quot;Slide 22&quot;/&gt;&lt;property id=&quot;20307&quot; value=&quot;408&quot;/&gt;&lt;/object&gt;&lt;object type=&quot;3&quot; unique_id=&quot;46347&quot;&gt;&lt;property id=&quot;20148&quot; value=&quot;5&quot;/&gt;&lt;property id=&quot;20300&quot; value=&quot;Slide 23&quot;/&gt;&lt;property id=&quot;20307&quot; value=&quot;409&quot;/&gt;&lt;/object&gt;&lt;object type=&quot;3&quot; unique_id=&quot;46460&quot;&gt;&lt;property id=&quot;20148&quot; value=&quot;5&quot;/&gt;&lt;property id=&quot;20300&quot; value=&quot;Slide 19&quot;/&gt;&lt;property id=&quot;20307&quot; value=&quot;411&quot;/&gt;&lt;/object&gt;&lt;object type=&quot;3&quot; unique_id=&quot;46461&quot;&gt;&lt;property id=&quot;20148&quot; value=&quot;5&quot;/&gt;&lt;property id=&quot;20300&quot; value=&quot;Slide 20&quot;/&gt;&lt;property id=&quot;20307&quot; value=&quot;410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sqrt[3]{\frac{2x^3+1}{16x^3+1000000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3147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sqrt[4]{\frac{48x^4+x^2+1}{2+x+3x^4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3165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left(\sqrt{x^2+5x}-\sqrt{x^2+9x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800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frac{\sqrt{9x^4+x^2+1}}{x^2-x+100000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856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x(x-1)^2(x-2)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89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(maximal) 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360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positive and neg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13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{\color[rgb]{1,0,1}compute}&#10;$\displaystyle{\lim_{x\to-\infty}x(x-1)^2(x-2)^4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119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{\color[rgb]{1,0,1}compute}&#10;$\displaystyle{\lim_{x\to\infty}x(x-1)^2(x-2)^4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3051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0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,&#10;${\color[rgb]{0,.8,0}\forall}x&gt;100$,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850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&#10;\frac{x^2+2x+8}{2x^2+3x+7}&lt;f(x)&lt;\frac{5x^2+16x+48}{10x^2+10x+30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485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\infty}f(x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954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graph below of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22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se limi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5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149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1^-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097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1^+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158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3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999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88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5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a graph of a function&#10;$h:{\mathbb R}\to{\mathbb R}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13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h(x)=2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400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3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5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2^-}h(x)=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447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2^+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56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WARNING: In this homework, 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361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1}h(x)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378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0)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38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 is even, {\it i.e.}, \qquad $h(-x)=h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046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2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a graph of a function&#10;$f:{\mathbb R}\to{\mathbb R}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112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1}f(x)=\infty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77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 It has not been covered y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125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f(x)=2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80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3}f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3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2^-}f(x)=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430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2^+}f(x)=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07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odd, {\it i.e.}, \qquad $f(-x)=-(f(x)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083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4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frac{x^3+2x-1}{x+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81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frac{x^3+1000000}{x^4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14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frac{x^4+1}{x^3+100000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123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frac{2x^3+1}{7x^3+100000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281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6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frac{x^3+2x-1}{x+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81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frac{x^3+1000000}{x^4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162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frac{x^4+1}{x^3+100000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153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frac{2x^3+1}{7x^3+100000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309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 These are limits at ${\color{red}-\infty}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136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the last problem, they were at $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02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7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8281</TotalTime>
  <Words>14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985</cp:revision>
  <dcterms:created xsi:type="dcterms:W3CDTF">2008-09-20T13:47:00Z</dcterms:created>
  <dcterms:modified xsi:type="dcterms:W3CDTF">2013-02-13T20:21:37Z</dcterms:modified>
</cp:coreProperties>
</file>