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3" r:id="rId2"/>
    <p:sldId id="335" r:id="rId3"/>
    <p:sldId id="336" r:id="rId4"/>
    <p:sldId id="340" r:id="rId5"/>
    <p:sldId id="342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27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5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699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839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978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119" algn="l" defTabSz="9142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7" autoAdjust="0"/>
    <p:restoredTop sz="99828" autoAdjust="0"/>
  </p:normalViewPr>
  <p:slideViewPr>
    <p:cSldViewPr>
      <p:cViewPr varScale="1">
        <p:scale>
          <a:sx n="76" d="100"/>
          <a:sy n="76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9254DFC-1D8E-47E0-8D6B-F55FFDB3168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42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4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79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42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6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99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9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78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19" algn="l" defTabSz="9142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E25-79FE-4947-A742-5E0617D50A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25D7-9A2C-4984-802D-941D0440C8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3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6199C-6972-4917-99C2-829F9524A8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B5AF-40AB-41E8-9A1B-E4FB0CB31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0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3FD9-9715-440E-B7E5-56517E2164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2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57F19-E8D5-4702-99B9-97E676F57A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2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6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9" indent="0">
              <a:buNone/>
              <a:defRPr sz="1800" b="1"/>
            </a:lvl3pPr>
            <a:lvl4pPr marL="1371420" indent="0">
              <a:buNone/>
              <a:defRPr sz="1600" b="1"/>
            </a:lvl4pPr>
            <a:lvl5pPr marL="1828560" indent="0">
              <a:buNone/>
              <a:defRPr sz="1600" b="1"/>
            </a:lvl5pPr>
            <a:lvl6pPr marL="2285699" indent="0">
              <a:buNone/>
              <a:defRPr sz="1600" b="1"/>
            </a:lvl6pPr>
            <a:lvl7pPr marL="2742839" indent="0">
              <a:buNone/>
              <a:defRPr sz="1600" b="1"/>
            </a:lvl7pPr>
            <a:lvl8pPr marL="3199978" indent="0">
              <a:buNone/>
              <a:defRPr sz="1600" b="1"/>
            </a:lvl8pPr>
            <a:lvl9pPr marL="36571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6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9" indent="0">
              <a:buNone/>
              <a:defRPr sz="1800" b="1"/>
            </a:lvl3pPr>
            <a:lvl4pPr marL="1371420" indent="0">
              <a:buNone/>
              <a:defRPr sz="1600" b="1"/>
            </a:lvl4pPr>
            <a:lvl5pPr marL="1828560" indent="0">
              <a:buNone/>
              <a:defRPr sz="1600" b="1"/>
            </a:lvl5pPr>
            <a:lvl6pPr marL="2285699" indent="0">
              <a:buNone/>
              <a:defRPr sz="1600" b="1"/>
            </a:lvl6pPr>
            <a:lvl7pPr marL="2742839" indent="0">
              <a:buNone/>
              <a:defRPr sz="1600" b="1"/>
            </a:lvl7pPr>
            <a:lvl8pPr marL="3199978" indent="0">
              <a:buNone/>
              <a:defRPr sz="1600" b="1"/>
            </a:lvl8pPr>
            <a:lvl9pPr marL="36571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0E1B-0B47-4253-B1BD-453EDF5A7B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6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6998-E8CE-4D05-BB63-9A91FCB3FD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2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1C0D-94EC-4920-9F18-BE6972FC9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3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79" indent="0">
              <a:buNone/>
              <a:defRPr sz="1000"/>
            </a:lvl3pPr>
            <a:lvl4pPr marL="1371420" indent="0">
              <a:buNone/>
              <a:defRPr sz="900"/>
            </a:lvl4pPr>
            <a:lvl5pPr marL="1828560" indent="0">
              <a:buNone/>
              <a:defRPr sz="900"/>
            </a:lvl5pPr>
            <a:lvl6pPr marL="2285699" indent="0">
              <a:buNone/>
              <a:defRPr sz="900"/>
            </a:lvl6pPr>
            <a:lvl7pPr marL="2742839" indent="0">
              <a:buNone/>
              <a:defRPr sz="900"/>
            </a:lvl7pPr>
            <a:lvl8pPr marL="3199978" indent="0">
              <a:buNone/>
              <a:defRPr sz="900"/>
            </a:lvl8pPr>
            <a:lvl9pPr marL="36571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7251-0552-4EAD-A6D9-DCBE6491C9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71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0" indent="0">
              <a:buNone/>
              <a:defRPr sz="2800"/>
            </a:lvl2pPr>
            <a:lvl3pPr marL="914279" indent="0">
              <a:buNone/>
              <a:defRPr sz="2400"/>
            </a:lvl3pPr>
            <a:lvl4pPr marL="1371420" indent="0">
              <a:buNone/>
              <a:defRPr sz="2000"/>
            </a:lvl4pPr>
            <a:lvl5pPr marL="1828560" indent="0">
              <a:buNone/>
              <a:defRPr sz="2000"/>
            </a:lvl5pPr>
            <a:lvl6pPr marL="2285699" indent="0">
              <a:buNone/>
              <a:defRPr sz="2000"/>
            </a:lvl6pPr>
            <a:lvl7pPr marL="2742839" indent="0">
              <a:buNone/>
              <a:defRPr sz="2000"/>
            </a:lvl7pPr>
            <a:lvl8pPr marL="3199978" indent="0">
              <a:buNone/>
              <a:defRPr sz="2000"/>
            </a:lvl8pPr>
            <a:lvl9pPr marL="365711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79" indent="0">
              <a:buNone/>
              <a:defRPr sz="1000"/>
            </a:lvl3pPr>
            <a:lvl4pPr marL="1371420" indent="0">
              <a:buNone/>
              <a:defRPr sz="900"/>
            </a:lvl4pPr>
            <a:lvl5pPr marL="1828560" indent="0">
              <a:buNone/>
              <a:defRPr sz="900"/>
            </a:lvl5pPr>
            <a:lvl6pPr marL="2285699" indent="0">
              <a:buNone/>
              <a:defRPr sz="900"/>
            </a:lvl6pPr>
            <a:lvl7pPr marL="2742839" indent="0">
              <a:buNone/>
              <a:defRPr sz="900"/>
            </a:lvl7pPr>
            <a:lvl8pPr marL="3199978" indent="0">
              <a:buNone/>
              <a:defRPr sz="900"/>
            </a:lvl8pPr>
            <a:lvl9pPr marL="36571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8CA6-A273-4128-B426-9D6BD9A6B2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2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A79CA-5843-45F9-A596-4210329BAE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7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27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91427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2" indent="-285712" algn="l" defTabSz="91427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0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0" indent="-228570" algn="l" defTabSz="91427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29" indent="-228570" algn="l" defTabSz="91427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69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09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49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88" indent="-228570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78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1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image" Target="../media/image15.png"/><Relationship Id="rId3" Type="http://schemas.openxmlformats.org/officeDocument/2006/relationships/tags" Target="../tags/tag23.xml"/><Relationship Id="rId21" Type="http://schemas.openxmlformats.org/officeDocument/2006/relationships/image" Target="../media/image17.png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image" Target="../media/image14.png"/><Relationship Id="rId2" Type="http://schemas.openxmlformats.org/officeDocument/2006/relationships/tags" Target="../tags/tag22.xml"/><Relationship Id="rId16" Type="http://schemas.openxmlformats.org/officeDocument/2006/relationships/image" Target="../media/image13.png"/><Relationship Id="rId20" Type="http://schemas.openxmlformats.org/officeDocument/2006/relationships/image" Target="../media/image1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image" Target="../media/image12.png"/><Relationship Id="rId23" Type="http://schemas.openxmlformats.org/officeDocument/2006/relationships/image" Target="../media/image19.png"/><Relationship Id="rId10" Type="http://schemas.openxmlformats.org/officeDocument/2006/relationships/tags" Target="../tags/tag30.xml"/><Relationship Id="rId19" Type="http://schemas.openxmlformats.org/officeDocument/2006/relationships/image" Target="../media/image16.png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image" Target="../media/image23.png"/><Relationship Id="rId3" Type="http://schemas.openxmlformats.org/officeDocument/2006/relationships/tags" Target="../tags/tag36.xml"/><Relationship Id="rId21" Type="http://schemas.openxmlformats.org/officeDocument/2006/relationships/image" Target="../media/image25.png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image" Target="../media/image22.png"/><Relationship Id="rId2" Type="http://schemas.openxmlformats.org/officeDocument/2006/relationships/tags" Target="../tags/tag35.xml"/><Relationship Id="rId16" Type="http://schemas.openxmlformats.org/officeDocument/2006/relationships/image" Target="../media/image21.png"/><Relationship Id="rId20" Type="http://schemas.openxmlformats.org/officeDocument/2006/relationships/image" Target="../media/image24.png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image" Target="../media/image20.png"/><Relationship Id="rId23" Type="http://schemas.openxmlformats.org/officeDocument/2006/relationships/image" Target="../media/image27.png"/><Relationship Id="rId10" Type="http://schemas.openxmlformats.org/officeDocument/2006/relationships/tags" Target="../tags/tag43.xml"/><Relationship Id="rId19" Type="http://schemas.openxmlformats.org/officeDocument/2006/relationships/image" Target="../media/image1.png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26" Type="http://schemas.openxmlformats.org/officeDocument/2006/relationships/image" Target="../media/image32.png"/><Relationship Id="rId39" Type="http://schemas.openxmlformats.org/officeDocument/2006/relationships/image" Target="../media/image44.png"/><Relationship Id="rId3" Type="http://schemas.openxmlformats.org/officeDocument/2006/relationships/tags" Target="../tags/tag49.xml"/><Relationship Id="rId21" Type="http://schemas.openxmlformats.org/officeDocument/2006/relationships/slideLayout" Target="../slideLayouts/slideLayout2.xml"/><Relationship Id="rId34" Type="http://schemas.openxmlformats.org/officeDocument/2006/relationships/image" Target="../media/image39.png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5" Type="http://schemas.openxmlformats.org/officeDocument/2006/relationships/image" Target="../media/image31.png"/><Relationship Id="rId33" Type="http://schemas.openxmlformats.org/officeDocument/2006/relationships/image" Target="../media/image1.png"/><Relationship Id="rId38" Type="http://schemas.openxmlformats.org/officeDocument/2006/relationships/image" Target="../media/image43.png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0" Type="http://schemas.openxmlformats.org/officeDocument/2006/relationships/tags" Target="../tags/tag66.xml"/><Relationship Id="rId29" Type="http://schemas.openxmlformats.org/officeDocument/2006/relationships/image" Target="../media/image35.png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24" Type="http://schemas.openxmlformats.org/officeDocument/2006/relationships/image" Target="../media/image30.png"/><Relationship Id="rId32" Type="http://schemas.openxmlformats.org/officeDocument/2006/relationships/image" Target="../media/image38.png"/><Relationship Id="rId37" Type="http://schemas.openxmlformats.org/officeDocument/2006/relationships/image" Target="../media/image42.png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36" Type="http://schemas.openxmlformats.org/officeDocument/2006/relationships/image" Target="../media/image41.png"/><Relationship Id="rId10" Type="http://schemas.openxmlformats.org/officeDocument/2006/relationships/tags" Target="../tags/tag56.xml"/><Relationship Id="rId19" Type="http://schemas.openxmlformats.org/officeDocument/2006/relationships/tags" Target="../tags/tag65.xml"/><Relationship Id="rId31" Type="http://schemas.openxmlformats.org/officeDocument/2006/relationships/image" Target="../media/image37.png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Relationship Id="rId22" Type="http://schemas.openxmlformats.org/officeDocument/2006/relationships/image" Target="../media/image28.png"/><Relationship Id="rId27" Type="http://schemas.openxmlformats.org/officeDocument/2006/relationships/image" Target="../media/image33.png"/><Relationship Id="rId30" Type="http://schemas.openxmlformats.org/officeDocument/2006/relationships/image" Target="../media/image36.png"/><Relationship Id="rId35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30" y="6245229"/>
            <a:ext cx="460375" cy="460375"/>
          </a:xfrm>
        </p:spPr>
        <p:txBody>
          <a:bodyPr/>
          <a:lstStyle/>
          <a:p>
            <a:fld id="{725633E8-9907-47D5-AE08-77F18634230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4" rIns="91428" bIns="45714" anchor="ctr"/>
          <a:lstStyle/>
          <a:p>
            <a:endParaRPr lang="en-US" dirty="0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2"/>
            <a:ext cx="7010400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8" tIns="45714" rIns="91428" bIns="45714"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Chain Rule problems</a:t>
            </a:r>
            <a:endParaRPr lang="en-US" sz="2400" dirty="0"/>
          </a:p>
        </p:txBody>
      </p:sp>
      <p:sp>
        <p:nvSpPr>
          <p:cNvPr id="820240" name="Rectangle 16"/>
          <p:cNvSpPr>
            <a:spLocks noChangeArrowheads="1"/>
          </p:cNvSpPr>
          <p:nvPr/>
        </p:nvSpPr>
        <p:spPr bwMode="auto">
          <a:xfrm>
            <a:off x="0" y="6553202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4" rIns="91428" bIns="45714" anchor="ctr"/>
          <a:lstStyle/>
          <a:p>
            <a:endParaRPr lang="en-US" dirty="0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1" y="18997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" name="Picture 1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63674"/>
            <a:ext cx="7294097" cy="6043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782868"/>
            <a:ext cx="7332649" cy="3594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1525" y="1262688"/>
            <a:ext cx="6103875" cy="3775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19148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1927956"/>
            <a:ext cx="4214567" cy="8129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824716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3723464"/>
            <a:ext cx="6916523" cy="4535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4317398"/>
            <a:ext cx="7332649" cy="3594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1534" y="4797218"/>
            <a:ext cx="6103875" cy="3775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5" y="5851274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2591" y="5587746"/>
            <a:ext cx="3818065" cy="8130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69726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48993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6160059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1151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444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2017065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757137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3493047"/>
            <a:ext cx="7199654" cy="8129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5660929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5396839"/>
            <a:ext cx="6802836" cy="8129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29956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95612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05216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31523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38622"/>
            <a:ext cx="6235895" cy="8503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607512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755" y="1740449"/>
            <a:ext cx="6292612" cy="8503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412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5311" y="2006474"/>
            <a:ext cx="4402500" cy="8129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600" y="5730610"/>
            <a:ext cx="6935043" cy="10010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223" y="56889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5311" y="3682858"/>
            <a:ext cx="5461565" cy="8129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85006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55360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23000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5311" y="304800"/>
            <a:ext cx="4421461" cy="8128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54" y="5612027"/>
            <a:ext cx="1644039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89696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60" y="2282372"/>
            <a:ext cx="1644033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57" y="3947933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098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1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36" y="2453868"/>
            <a:ext cx="1644040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1332" y="2429184"/>
            <a:ext cx="6123541" cy="3594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9000" y="2862623"/>
            <a:ext cx="1644287" cy="2834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227" y="3145932"/>
            <a:ext cx="4649373" cy="8130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144" y="3448723"/>
            <a:ext cx="302730" cy="2074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227" y="4115081"/>
            <a:ext cx="4346606" cy="8130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0766" y="4367768"/>
            <a:ext cx="303108" cy="283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227" y="5029273"/>
            <a:ext cx="3817839" cy="8130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9710" y="5344590"/>
            <a:ext cx="284164" cy="2080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8227" y="5993764"/>
            <a:ext cx="3685545" cy="8130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2200" y="6246451"/>
            <a:ext cx="321674" cy="2841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755726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36" y="77244"/>
            <a:ext cx="1644040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1332" y="26096"/>
            <a:ext cx="5517638" cy="3967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6459" y="445718"/>
            <a:ext cx="4440637" cy="3967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21574" y="876822"/>
            <a:ext cx="3647446" cy="3775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1322540"/>
            <a:ext cx="3364546" cy="3776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0533" y="1296444"/>
            <a:ext cx="3458667" cy="3968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6847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315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3342&quot;&gt;&lt;property id=&quot;20148&quot; value=&quot;5&quot;/&gt;&lt;property id=&quot;20300&quot; value=&quot;Slide 23&quot;/&gt;&lt;property id=&quot;20307&quot; value=&quot;401&quot;/&gt;&lt;/object&gt;&lt;object type=&quot;3&quot; unique_id=&quot;49411&quot;&gt;&lt;property id=&quot;20148&quot; value=&quot;5&quot;/&gt;&lt;property id=&quot;20300&quot; value=&quot;Slide 31&quot;/&gt;&lt;property id=&quot;20307&quot; value=&quot;449&quot;/&gt;&lt;/object&gt;&lt;object type=&quot;3&quot; unique_id=&quot;49436&quot;&gt;&lt;property id=&quot;20148&quot; value=&quot;5&quot;/&gt;&lt;property id=&quot;20300&quot; value=&quot;Slide 2&quot;/&gt;&lt;property id=&quot;20307&quot; value=&quot;451&quot;/&gt;&lt;/object&gt;&lt;object type=&quot;3&quot; unique_id=&quot;49580&quot;&gt;&lt;property id=&quot;20148&quot; value=&quot;5&quot;/&gt;&lt;property id=&quot;20300&quot; value=&quot;Slide 8&quot;/&gt;&lt;property id=&quot;20307&quot; value=&quot;452&quot;/&gt;&lt;/object&gt;&lt;object type=&quot;3&quot; unique_id=&quot;49581&quot;&gt;&lt;property id=&quot;20148&quot; value=&quot;5&quot;/&gt;&lt;property id=&quot;20300&quot; value=&quot;Slide 11&quot;/&gt;&lt;property id=&quot;20307&quot; value=&quot;453&quot;/&gt;&lt;/object&gt;&lt;object type=&quot;3&quot; unique_id=&quot;49618&quot;&gt;&lt;property id=&quot;20148&quot; value=&quot;5&quot;/&gt;&lt;property id=&quot;20300&quot; value=&quot;Slide 12&quot;/&gt;&lt;property id=&quot;20307&quot; value=&quot;454&quot;/&gt;&lt;/object&gt;&lt;object type=&quot;3&quot; unique_id=&quot;49710&quot;&gt;&lt;property id=&quot;20148&quot; value=&quot;5&quot;/&gt;&lt;property id=&quot;20300&quot; value=&quot;Slide 7&quot;/&gt;&lt;property id=&quot;20307&quot; value=&quot;455&quot;/&gt;&lt;/object&gt;&lt;object type=&quot;3&quot; unique_id=&quot;49725&quot;&gt;&lt;property id=&quot;20148&quot; value=&quot;5&quot;/&gt;&lt;property id=&quot;20300&quot; value=&quot;Slide 10&quot;/&gt;&lt;property id=&quot;20307&quot; value=&quot;456&quot;/&gt;&lt;/object&gt;&lt;object type=&quot;3&quot; unique_id=&quot;49846&quot;&gt;&lt;property id=&quot;20148&quot; value=&quot;5&quot;/&gt;&lt;property id=&quot;20300&quot; value=&quot;Slide 14&quot;/&gt;&lt;property id=&quot;20307&quot; value=&quot;457&quot;/&gt;&lt;/object&gt;&lt;object type=&quot;3&quot; unique_id=&quot;49943&quot;&gt;&lt;property id=&quot;20148&quot; value=&quot;5&quot;/&gt;&lt;property id=&quot;20300&quot; value=&quot;Slide 3&quot;/&gt;&lt;property id=&quot;20307&quot; value=&quot;458&quot;/&gt;&lt;/object&gt;&lt;object type=&quot;3&quot; unique_id=&quot;50278&quot;&gt;&lt;property id=&quot;20148&quot; value=&quot;5&quot;/&gt;&lt;property id=&quot;20300&quot; value=&quot;Slide 15&quot;/&gt;&lt;property id=&quot;20307&quot; value=&quot;459&quot;/&gt;&lt;/object&gt;&lt;object type=&quot;3&quot; unique_id=&quot;50279&quot;&gt;&lt;property id=&quot;20148&quot; value=&quot;5&quot;/&gt;&lt;property id=&quot;20300&quot; value=&quot;Slide 17&quot;/&gt;&lt;property id=&quot;20307&quot; value=&quot;460&quot;/&gt;&lt;/object&gt;&lt;object type=&quot;3&quot; unique_id=&quot;50280&quot;&gt;&lt;property id=&quot;20148&quot; value=&quot;5&quot;/&gt;&lt;property id=&quot;20300&quot; value=&quot;Slide 18&quot;/&gt;&lt;property id=&quot;20307&quot; value=&quot;461&quot;/&gt;&lt;/object&gt;&lt;object type=&quot;3&quot; unique_id=&quot;50281&quot;&gt;&lt;property id=&quot;20148&quot; value=&quot;5&quot;/&gt;&lt;property id=&quot;20300&quot; value=&quot;Slide 19&quot;/&gt;&lt;property id=&quot;20307&quot; value=&quot;462&quot;/&gt;&lt;/object&gt;&lt;object type=&quot;3&quot; unique_id=&quot;50282&quot;&gt;&lt;property id=&quot;20148&quot; value=&quot;5&quot;/&gt;&lt;property id=&quot;20300&quot; value=&quot;Slide 21&quot;/&gt;&lt;property id=&quot;20307&quot; value=&quot;463&quot;/&gt;&lt;/object&gt;&lt;object type=&quot;3&quot; unique_id=&quot;50283&quot;&gt;&lt;property id=&quot;20148&quot; value=&quot;5&quot;/&gt;&lt;property id=&quot;20300&quot; value=&quot;Slide 22&quot;/&gt;&lt;property id=&quot;20307&quot; value=&quot;464&quot;/&gt;&lt;/object&gt;&lt;object type=&quot;3&quot; unique_id=&quot;50445&quot;&gt;&lt;property id=&quot;20148&quot; value=&quot;5&quot;/&gt;&lt;property id=&quot;20300&quot; value=&quot;Slide 27&quot;/&gt;&lt;property id=&quot;20307&quot; value=&quot;465&quot;/&gt;&lt;/object&gt;&lt;object type=&quot;3&quot; unique_id=&quot;50614&quot;&gt;&lt;property id=&quot;20148&quot; value=&quot;5&quot;/&gt;&lt;property id=&quot;20300&quot; value=&quot;Slide 28&quot;/&gt;&lt;property id=&quot;20307&quot; value=&quot;466&quot;/&gt;&lt;/object&gt;&lt;object type=&quot;3&quot; unique_id=&quot;50615&quot;&gt;&lt;property id=&quot;20148&quot; value=&quot;5&quot;/&gt;&lt;property id=&quot;20300&quot; value=&quot;Slide 29&quot;/&gt;&lt;property id=&quot;20307&quot; value=&quot;467&quot;/&gt;&lt;/object&gt;&lt;object type=&quot;3&quot; unique_id=&quot;50616&quot;&gt;&lt;property id=&quot;20148&quot; value=&quot;5&quot;/&gt;&lt;property id=&quot;20300&quot; value=&quot;Slide 30&quot;/&gt;&lt;property id=&quot;20307&quot; value=&quot;468&quot;/&gt;&lt;/object&gt;&lt;object type=&quot;3&quot; unique_id=&quot;50803&quot;&gt;&lt;property id=&quot;20148&quot; value=&quot;5&quot;/&gt;&lt;property id=&quot;20300&quot; value=&quot;Slide 40&quot;/&gt;&lt;property id=&quot;20307&quot; value=&quot;469&quot;/&gt;&lt;/object&gt;&lt;object type=&quot;3&quot; unique_id=&quot;50885&quot;&gt;&lt;property id=&quot;20148&quot; value=&quot;5&quot;/&gt;&lt;property id=&quot;20300&quot; value=&quot;Slide 24&quot;/&gt;&lt;property id=&quot;20307&quot; value=&quot;471&quot;/&gt;&lt;/object&gt;&lt;object type=&quot;3&quot; unique_id=&quot;50886&quot;&gt;&lt;property id=&quot;20148&quot; value=&quot;5&quot;/&gt;&lt;property id=&quot;20300&quot; value=&quot;Slide 25&quot;/&gt;&lt;property id=&quot;20307&quot; value=&quot;472&quot;/&gt;&lt;/object&gt;&lt;object type=&quot;3&quot; unique_id=&quot;50887&quot;&gt;&lt;property id=&quot;20148&quot; value=&quot;5&quot;/&gt;&lt;property id=&quot;20300&quot; value=&quot;Slide 26&quot;/&gt;&lt;property id=&quot;20307&quot; value=&quot;470&quot;/&gt;&lt;/object&gt;&lt;object type=&quot;3&quot; unique_id=&quot;51068&quot;&gt;&lt;property id=&quot;20148&quot; value=&quot;5&quot;/&gt;&lt;property id=&quot;20300&quot; value=&quot;Slide 13&quot;/&gt;&lt;property id=&quot;20307&quot; value=&quot;473&quot;/&gt;&lt;/object&gt;&lt;object type=&quot;3&quot; unique_id=&quot;51162&quot;&gt;&lt;property id=&quot;20148&quot; value=&quot;5&quot;/&gt;&lt;property id=&quot;20300&quot; value=&quot;Slide 16&quot;/&gt;&lt;property id=&quot;20307&quot; value=&quot;474&quot;/&gt;&lt;/object&gt;&lt;object type=&quot;3&quot; unique_id=&quot;51451&quot;&gt;&lt;property id=&quot;20148&quot; value=&quot;5&quot;/&gt;&lt;property id=&quot;20300&quot; value=&quot;Slide 32&quot;/&gt;&lt;property id=&quot;20307&quot; value=&quot;475&quot;/&gt;&lt;/object&gt;&lt;object type=&quot;3&quot; unique_id=&quot;51452&quot;&gt;&lt;property id=&quot;20148&quot; value=&quot;5&quot;/&gt;&lt;property id=&quot;20300&quot; value=&quot;Slide 33&quot;/&gt;&lt;property id=&quot;20307&quot; value=&quot;476&quot;/&gt;&lt;/object&gt;&lt;object type=&quot;3&quot; unique_id=&quot;51453&quot;&gt;&lt;property id=&quot;20148&quot; value=&quot;5&quot;/&gt;&lt;property id=&quot;20300&quot; value=&quot;Slide 34&quot;/&gt;&lt;property id=&quot;20307&quot; value=&quot;477&quot;/&gt;&lt;/object&gt;&lt;object type=&quot;3&quot; unique_id=&quot;51454&quot;&gt;&lt;property id=&quot;20148&quot; value=&quot;5&quot;/&gt;&lt;property id=&quot;20300&quot; value=&quot;Slide 35&quot;/&gt;&lt;property id=&quot;20307&quot; value=&quot;478&quot;/&gt;&lt;/object&gt;&lt;object type=&quot;3&quot; unique_id=&quot;51455&quot;&gt;&lt;property id=&quot;20148&quot; value=&quot;5&quot;/&gt;&lt;property id=&quot;20300&quot; value=&quot;Slide 36&quot;/&gt;&lt;property id=&quot;20307&quot; value=&quot;479&quot;/&gt;&lt;/object&gt;&lt;object type=&quot;3&quot; unique_id=&quot;51456&quot;&gt;&lt;property id=&quot;20148&quot; value=&quot;5&quot;/&gt;&lt;property id=&quot;20300&quot; value=&quot;Slide 37&quot;/&gt;&lt;property id=&quot;20307&quot; value=&quot;480&quot;/&gt;&lt;/object&gt;&lt;object type=&quot;3&quot; unique_id=&quot;51457&quot;&gt;&lt;property id=&quot;20148&quot; value=&quot;5&quot;/&gt;&lt;property id=&quot;20300&quot; value=&quot;Slide 38&quot;/&gt;&lt;property id=&quot;20307&quot; value=&quot;481&quot;/&gt;&lt;/object&gt;&lt;object type=&quot;3&quot; unique_id=&quot;51575&quot;&gt;&lt;property id=&quot;20148&quot; value=&quot;5&quot;/&gt;&lt;property id=&quot;20300&quot; value=&quot;Slide 39&quot;/&gt;&lt;property id=&quot;20307&quot; value=&quot;482&quot;/&gt;&lt;/object&gt;&lt;object type=&quot;3&quot; unique_id=&quot;51614&quot;&gt;&lt;property id=&quot;20148&quot; value=&quot;5&quot;/&gt;&lt;property id=&quot;20300&quot; value=&quot;Slide 41&quot;/&gt;&lt;property id=&quot;20307&quot; value=&quot;483&quot;/&gt;&lt;/object&gt;&lt;object type=&quot;3&quot; unique_id=&quot;52071&quot;&gt;&lt;property id=&quot;20148&quot; value=&quot;5&quot;/&gt;&lt;property id=&quot;20300&quot; value=&quot;Slide 9&quot;/&gt;&lt;property id=&quot;20307&quot; value=&quot;484&quot;/&gt;&lt;/object&gt;&lt;object type=&quot;3&quot; unique_id=&quot;52267&quot;&gt;&lt;property id=&quot;20148&quot; value=&quot;5&quot;/&gt;&lt;property id=&quot;20300&quot; value=&quot;Slide 6&quot;/&gt;&lt;property id=&quot;20307&quot; value=&quot;485&quot;/&gt;&lt;/object&gt;&lt;object type=&quot;3&quot; unique_id=&quot;52708&quot;&gt;&lt;property id=&quot;20148&quot; value=&quot;5&quot;/&gt;&lt;property id=&quot;20300&quot; value=&quot;Slide 4&quot;/&gt;&lt;property id=&quot;20307&quot; value=&quot;486&quot;/&gt;&lt;/object&gt;&lt;object type=&quot;3&quot; unique_id=&quot;52834&quot;&gt;&lt;property id=&quot;20148&quot; value=&quot;5&quot;/&gt;&lt;property id=&quot;20300&quot; value=&quot;Slide 20&quot;/&gt;&lt;property id=&quot;20307&quot; value=&quot;488&quot;/&gt;&lt;/object&gt;&lt;object type=&quot;3&quot; unique_id=&quot;52877&quot;&gt;&lt;property id=&quot;20148&quot; value=&quot;5&quot;/&gt;&lt;property id=&quot;20300&quot; value=&quot;Slide 5&quot;/&gt;&lt;property id=&quot;20307&quot; value=&quot;489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sin\left(x^2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3"/>
  <p:tag name="PICTUREFILESIZE" val="2693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 $\sin^2x$ as a composite $f(g(x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6"/>
  <p:tag name="PICTUREFILESIZE" val="3090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tate} explicitly what the function $f$ i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8"/>
  <p:tag name="PICTUREFILESIZE" val="3069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at the expression $g(x)$ i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2580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7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sin^2x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2308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9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5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(2x+3)^{500}(4x+5)^{750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1"/>
  <p:tag name="PICTUREFILESIZE" val="3874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cos\left(4x^{1000}-2x-2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0"/>
  <p:tag name="PICTUREFILESIZE" val="3437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7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left(x^3+2x+5\right)^{1000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0"/>
  <p:tag name="PICTUREFILESIZE" val="3524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sqrt[7]{x^3-x^2-4x-2}\,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3"/>
  <p:tag name="PICTUREFILESIZE" val="3180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e^{\tan(2\pi x)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3"/>
  <p:tag name="PICTUREFILESIZE" val="262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tan\left(&#10;\sqrt[3]{\cos\left(\sin\left(x^2\right)\right)}&#10;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7"/>
  <p:tag name="PICTUREFILESIZE" val="5004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706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\sec\left(\sin^2\left(x^3\right)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3381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x}\left[e^{2x(\sec x)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4"/>
  <p:tag name="PICTUREFILESIZE" val="2598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4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8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0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0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f:{\mathbb R}\to{\mathbb R}$ be a differentiabl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4"/>
  <p:tag name="PICTUREFILESIZE" val="2377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unction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03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\cos\left(f(x)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6"/>
  <p:tag name="PICTUREFILESIZE" val="2694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f\left(\cos x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0"/>
  <p:tag name="PICTUREFILESIZE" val="2514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f\left(e^x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2277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d}{dx}\left[e^{f(x)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5"/>
  <p:tag name="PICTUREFILESIZE" val="2263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 $\sin\left(x^2\right)$ as a composite $f(g(x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355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3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$f(1)=2$, $f'(1)=3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119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g(2)=4$ {\color[rgb]{0,.8,0}and} $g'(2)=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1710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h(x)=g(f(x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3"/>
  <p:tag name="PICTUREFILESIZE" val="1577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 {\color[rgb]{1,0,1}Compute} $h(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453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 {\color[rgb]{1,0,1}Compute} $h'(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534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tate} explicitly what the function $f$ i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8"/>
  <p:tag name="PICTUREFILESIZE" val="3069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at the expression $g(x)$ i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2580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8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6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66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66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11497</TotalTime>
  <Words>9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1368</cp:revision>
  <dcterms:created xsi:type="dcterms:W3CDTF">2008-09-20T13:47:00Z</dcterms:created>
  <dcterms:modified xsi:type="dcterms:W3CDTF">2012-11-24T18:15:28Z</dcterms:modified>
</cp:coreProperties>
</file>