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33" r:id="rId2"/>
    <p:sldId id="334" r:id="rId3"/>
    <p:sldId id="342" r:id="rId4"/>
    <p:sldId id="343" r:id="rId5"/>
    <p:sldId id="341" r:id="rId6"/>
  </p:sldIdLst>
  <p:sldSz cx="9144000" cy="6858000" type="screen4x3"/>
  <p:notesSz cx="7315200" cy="96012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68" autoAdjust="0"/>
    <p:restoredTop sz="99828" autoAdjust="0"/>
  </p:normalViewPr>
  <p:slideViewPr>
    <p:cSldViewPr>
      <p:cViewPr varScale="1">
        <p:scale>
          <a:sx n="89" d="100"/>
          <a:sy n="89" d="100"/>
        </p:scale>
        <p:origin x="-8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8D68048-8F7B-4600-A47B-CF103D6ADC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815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979F53-6D27-48E2-A474-ED51D0C077E9}" type="slidenum">
              <a:rPr lang="en-US"/>
              <a:pPr/>
              <a:t>1</a:t>
            </a:fld>
            <a:endParaRPr lang="en-US"/>
          </a:p>
        </p:txBody>
      </p:sp>
      <p:sp>
        <p:nvSpPr>
          <p:cNvPr id="1240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772BC-AB84-4CAE-BDA3-0C531E4926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0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3AB79-E5FB-4672-A81E-A2FC7E11D8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06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148C56-E63C-4F6F-9055-4DA1D7BCFB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843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28F51-B207-435F-A594-51F30D6CED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16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34BEAF-A0DF-45F6-9767-7D736F1C10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60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33C92-CC84-4A79-B65B-FC49AE1CD6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675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66A90-4E6C-4292-A22C-FE47A25211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93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B3B09B-7D2A-40F2-8FD4-C3713CD77D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039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1C4CA-FDFC-4EF9-AF1C-16E3689128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00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A5DA7-824B-4C02-95BA-1F1B3C5CFB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881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69F5D-3832-4BCD-BFAE-2E57AE8D32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76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C9FA345-327B-4629-98A2-ACCB04A90AF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image" Target="../media/image5.png"/><Relationship Id="rId3" Type="http://schemas.openxmlformats.org/officeDocument/2006/relationships/tags" Target="../tags/tag6.xml"/><Relationship Id="rId21" Type="http://schemas.openxmlformats.org/officeDocument/2006/relationships/image" Target="../media/image7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image" Target="../media/image4.png"/><Relationship Id="rId2" Type="http://schemas.openxmlformats.org/officeDocument/2006/relationships/tags" Target="../tags/tag5.xml"/><Relationship Id="rId16" Type="http://schemas.openxmlformats.org/officeDocument/2006/relationships/image" Target="../media/image3.png"/><Relationship Id="rId20" Type="http://schemas.openxmlformats.org/officeDocument/2006/relationships/image" Target="../media/image6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image" Target="../media/image2.png"/><Relationship Id="rId23" Type="http://schemas.openxmlformats.org/officeDocument/2006/relationships/image" Target="../media/image9.png"/><Relationship Id="rId10" Type="http://schemas.openxmlformats.org/officeDocument/2006/relationships/tags" Target="../tags/tag13.xml"/><Relationship Id="rId19" Type="http://schemas.openxmlformats.org/officeDocument/2006/relationships/image" Target="../media/image1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slideLayout" Target="../slideLayouts/slideLayout2.xml"/><Relationship Id="rId22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tags" Target="../tags/tag29.xml"/><Relationship Id="rId18" Type="http://schemas.openxmlformats.org/officeDocument/2006/relationships/image" Target="../media/image10.png"/><Relationship Id="rId26" Type="http://schemas.openxmlformats.org/officeDocument/2006/relationships/image" Target="../media/image17.png"/><Relationship Id="rId3" Type="http://schemas.openxmlformats.org/officeDocument/2006/relationships/tags" Target="../tags/tag19.xml"/><Relationship Id="rId21" Type="http://schemas.openxmlformats.org/officeDocument/2006/relationships/image" Target="../media/image13.png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16.png"/><Relationship Id="rId2" Type="http://schemas.openxmlformats.org/officeDocument/2006/relationships/tags" Target="../tags/tag18.xml"/><Relationship Id="rId16" Type="http://schemas.openxmlformats.org/officeDocument/2006/relationships/tags" Target="../tags/tag32.xml"/><Relationship Id="rId20" Type="http://schemas.openxmlformats.org/officeDocument/2006/relationships/image" Target="../media/image12.png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24" Type="http://schemas.openxmlformats.org/officeDocument/2006/relationships/image" Target="../media/image15.png"/><Relationship Id="rId5" Type="http://schemas.openxmlformats.org/officeDocument/2006/relationships/tags" Target="../tags/tag21.xml"/><Relationship Id="rId15" Type="http://schemas.openxmlformats.org/officeDocument/2006/relationships/tags" Target="../tags/tag31.xml"/><Relationship Id="rId23" Type="http://schemas.openxmlformats.org/officeDocument/2006/relationships/image" Target="../media/image14.png"/><Relationship Id="rId28" Type="http://schemas.openxmlformats.org/officeDocument/2006/relationships/image" Target="../media/image19.png"/><Relationship Id="rId10" Type="http://schemas.openxmlformats.org/officeDocument/2006/relationships/tags" Target="../tags/tag26.xml"/><Relationship Id="rId19" Type="http://schemas.openxmlformats.org/officeDocument/2006/relationships/image" Target="../media/image11.png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tags" Target="../tags/tag30.xml"/><Relationship Id="rId22" Type="http://schemas.openxmlformats.org/officeDocument/2006/relationships/image" Target="../media/image1.png"/><Relationship Id="rId27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40.xml"/><Relationship Id="rId13" Type="http://schemas.openxmlformats.org/officeDocument/2006/relationships/image" Target="../media/image21.png"/><Relationship Id="rId18" Type="http://schemas.openxmlformats.org/officeDocument/2006/relationships/image" Target="../media/image25.png"/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12" Type="http://schemas.openxmlformats.org/officeDocument/2006/relationships/image" Target="../media/image20.png"/><Relationship Id="rId17" Type="http://schemas.openxmlformats.org/officeDocument/2006/relationships/image" Target="../media/image24.png"/><Relationship Id="rId2" Type="http://schemas.openxmlformats.org/officeDocument/2006/relationships/tags" Target="../tags/tag34.xml"/><Relationship Id="rId16" Type="http://schemas.openxmlformats.org/officeDocument/2006/relationships/image" Target="../media/image23.png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37.xml"/><Relationship Id="rId15" Type="http://schemas.openxmlformats.org/officeDocument/2006/relationships/image" Target="../media/image1.png"/><Relationship Id="rId10" Type="http://schemas.openxmlformats.org/officeDocument/2006/relationships/tags" Target="../tags/tag42.xml"/><Relationship Id="rId4" Type="http://schemas.openxmlformats.org/officeDocument/2006/relationships/tags" Target="../tags/tag36.xml"/><Relationship Id="rId9" Type="http://schemas.openxmlformats.org/officeDocument/2006/relationships/tags" Target="../tags/tag41.xml"/><Relationship Id="rId1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50.xml"/><Relationship Id="rId13" Type="http://schemas.openxmlformats.org/officeDocument/2006/relationships/tags" Target="../tags/tag55.xml"/><Relationship Id="rId18" Type="http://schemas.openxmlformats.org/officeDocument/2006/relationships/image" Target="../media/image1.png"/><Relationship Id="rId3" Type="http://schemas.openxmlformats.org/officeDocument/2006/relationships/tags" Target="../tags/tag45.xml"/><Relationship Id="rId21" Type="http://schemas.openxmlformats.org/officeDocument/2006/relationships/image" Target="../media/image31.png"/><Relationship Id="rId7" Type="http://schemas.openxmlformats.org/officeDocument/2006/relationships/tags" Target="../tags/tag49.xml"/><Relationship Id="rId12" Type="http://schemas.openxmlformats.org/officeDocument/2006/relationships/tags" Target="../tags/tag54.xml"/><Relationship Id="rId17" Type="http://schemas.openxmlformats.org/officeDocument/2006/relationships/image" Target="../media/image28.png"/><Relationship Id="rId2" Type="http://schemas.openxmlformats.org/officeDocument/2006/relationships/tags" Target="../tags/tag44.xml"/><Relationship Id="rId16" Type="http://schemas.openxmlformats.org/officeDocument/2006/relationships/image" Target="../media/image27.png"/><Relationship Id="rId20" Type="http://schemas.openxmlformats.org/officeDocument/2006/relationships/image" Target="../media/image30.png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11" Type="http://schemas.openxmlformats.org/officeDocument/2006/relationships/tags" Target="../tags/tag53.xml"/><Relationship Id="rId5" Type="http://schemas.openxmlformats.org/officeDocument/2006/relationships/tags" Target="../tags/tag47.xml"/><Relationship Id="rId15" Type="http://schemas.openxmlformats.org/officeDocument/2006/relationships/image" Target="../media/image26.png"/><Relationship Id="rId23" Type="http://schemas.openxmlformats.org/officeDocument/2006/relationships/image" Target="../media/image33.png"/><Relationship Id="rId10" Type="http://schemas.openxmlformats.org/officeDocument/2006/relationships/tags" Target="../tags/tag52.xml"/><Relationship Id="rId19" Type="http://schemas.openxmlformats.org/officeDocument/2006/relationships/image" Target="../media/image29.png"/><Relationship Id="rId4" Type="http://schemas.openxmlformats.org/officeDocument/2006/relationships/tags" Target="../tags/tag46.xml"/><Relationship Id="rId9" Type="http://schemas.openxmlformats.org/officeDocument/2006/relationships/tags" Target="../tags/tag51.xml"/><Relationship Id="rId14" Type="http://schemas.openxmlformats.org/officeDocument/2006/relationships/slideLayout" Target="../slideLayouts/slideLayout2.xml"/><Relationship Id="rId22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DBFE-EC00-48F0-A2A9-ADF298AAF76D}" type="slidenum">
              <a:rPr lang="en-US"/>
              <a:pPr/>
              <a:t>1</a:t>
            </a:fld>
            <a:endParaRPr lang="en-US"/>
          </a:p>
        </p:txBody>
      </p:sp>
      <p:sp>
        <p:nvSpPr>
          <p:cNvPr id="820226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29" name="Text Box 5"/>
          <p:cNvSpPr txBox="1">
            <a:spLocks noChangeArrowheads="1"/>
          </p:cNvSpPr>
          <p:nvPr/>
        </p:nvSpPr>
        <p:spPr bwMode="auto">
          <a:xfrm>
            <a:off x="1066800" y="2514600"/>
            <a:ext cx="7010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dirty="0"/>
              <a:t>CALCULUS</a:t>
            </a:r>
          </a:p>
          <a:p>
            <a:pPr algn="ctr"/>
            <a:r>
              <a:rPr lang="en-US" sz="2400" dirty="0"/>
              <a:t>Indeterminate </a:t>
            </a:r>
            <a:r>
              <a:rPr lang="en-US" sz="2400" dirty="0" smtClean="0"/>
              <a:t>forms</a:t>
            </a:r>
            <a:endParaRPr lang="en-US" sz="2400" dirty="0"/>
          </a:p>
        </p:txBody>
      </p:sp>
      <p:sp>
        <p:nvSpPr>
          <p:cNvPr id="820257" name="Rectangle 33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76189" y="3301652"/>
            <a:ext cx="925958" cy="3026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4083" y="5812027"/>
            <a:ext cx="5271810" cy="86956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4083" y="3925733"/>
            <a:ext cx="5592641" cy="86956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4083" y="1906982"/>
            <a:ext cx="4629302" cy="100114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4083" y="26820"/>
            <a:ext cx="5234740" cy="8310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3" name="Picture 12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574899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2527511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4477311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6360475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9" y="301098"/>
            <a:ext cx="1417252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6" y="2249073"/>
            <a:ext cx="1417255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3" y="4200221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6086541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04762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3644" y="5758032"/>
            <a:ext cx="4383184" cy="100086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3644" y="4295669"/>
            <a:ext cx="3986424" cy="10008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3644" y="2831032"/>
            <a:ext cx="4118330" cy="100095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3644" y="16062"/>
            <a:ext cx="4610771" cy="102033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6" name="Picture 15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659760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2049454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6375804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4907128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3829" y="1439129"/>
            <a:ext cx="3721212" cy="100086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12" y="376254"/>
            <a:ext cx="1417255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6" y="3165507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6093342"/>
            <a:ext cx="1417267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3" y="4627769"/>
            <a:ext cx="1417264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9" y="1774994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3443820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62796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44312" y="97716"/>
            <a:ext cx="4061247" cy="8501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4</a:t>
            </a:fld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44312" y="2819334"/>
            <a:ext cx="5025340" cy="90689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44312" y="5626962"/>
            <a:ext cx="5025360" cy="92617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" name="Picture 10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641930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3450526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6264549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029" y="3170602"/>
            <a:ext cx="1644022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026" y="5980647"/>
            <a:ext cx="1644025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018" y="361236"/>
            <a:ext cx="1644033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24701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24643" y="5543255"/>
            <a:ext cx="7427449" cy="73707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5</a:t>
            </a:fld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" name="Picture 9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4400" y="3713173"/>
            <a:ext cx="7937277" cy="68033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8181" y="1767459"/>
            <a:ext cx="6595851" cy="69961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4" name="Picture 13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2284232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5554158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3696598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8181" y="129990"/>
            <a:ext cx="5253312" cy="83114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686844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482" y="3408367"/>
            <a:ext cx="1644043" cy="2834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494" y="2001262"/>
            <a:ext cx="1644031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479" y="5257800"/>
            <a:ext cx="1644046" cy="2834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497" y="402347"/>
            <a:ext cx="1644028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45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37855&quot;&gt;&lt;property id=&quot;20148&quot; value=&quot;5&quot;/&gt;&lt;property id=&quot;20300&quot; value=&quot;Slide 1&quot;/&gt;&lt;property id=&quot;20307&quot; value=&quot;333&quot;/&gt;&lt;/object&gt;&lt;object type=&quot;3&quot; unique_id=&quot;60327&quot;&gt;&lt;property id=&quot;20148&quot; value=&quot;5&quot;/&gt;&lt;property id=&quot;20300&quot; value=&quot;Slide 2&quot;/&gt;&lt;property id=&quot;20307&quot; value=&quot;570&quot;/&gt;&lt;/object&gt;&lt;object type=&quot;3&quot; unique_id=&quot;61226&quot;&gt;&lt;property id=&quot;20148&quot; value=&quot;5&quot;/&gt;&lt;property id=&quot;20300&quot; value=&quot;Slide 41&quot;/&gt;&lt;property id=&quot;20307&quot; value=&quot;597&quot;/&gt;&lt;/object&gt;&lt;object type=&quot;3&quot; unique_id=&quot;61670&quot;&gt;&lt;property id=&quot;20148&quot; value=&quot;5&quot;/&gt;&lt;property id=&quot;20300&quot; value=&quot;Slide 22&quot;/&gt;&lt;property id=&quot;20307&quot; value=&quot;599&quot;/&gt;&lt;/object&gt;&lt;object type=&quot;3&quot; unique_id=&quot;61990&quot;&gt;&lt;property id=&quot;20148&quot; value=&quot;5&quot;/&gt;&lt;property id=&quot;20300&quot; value=&quot;Slide 42&quot;/&gt;&lt;property id=&quot;20307&quot; value=&quot;600&quot;/&gt;&lt;/object&gt;&lt;object type=&quot;3&quot; unique_id=&quot;61991&quot;&gt;&lt;property id=&quot;20148&quot; value=&quot;5&quot;/&gt;&lt;property id=&quot;20300&quot; value=&quot;Slide 43&quot;/&gt;&lt;property id=&quot;20307&quot; value=&quot;601&quot;/&gt;&lt;/object&gt;&lt;object type=&quot;3&quot; unique_id=&quot;61992&quot;&gt;&lt;property id=&quot;20148&quot; value=&quot;5&quot;/&gt;&lt;property id=&quot;20300&quot; value=&quot;Slide 44&quot;/&gt;&lt;property id=&quot;20307&quot; value=&quot;602&quot;/&gt;&lt;/object&gt;&lt;object type=&quot;3&quot; unique_id=&quot;61993&quot;&gt;&lt;property id=&quot;20148&quot; value=&quot;5&quot;/&gt;&lt;property id=&quot;20300&quot; value=&quot;Slide 45&quot;/&gt;&lt;property id=&quot;20307&quot; value=&quot;607&quot;/&gt;&lt;/object&gt;&lt;object type=&quot;3&quot; unique_id=&quot;61994&quot;&gt;&lt;property id=&quot;20148&quot; value=&quot;5&quot;/&gt;&lt;property id=&quot;20300&quot; value=&quot;Slide 46&quot;/&gt;&lt;property id=&quot;20307&quot; value=&quot;603&quot;/&gt;&lt;/object&gt;&lt;object type=&quot;3&quot; unique_id=&quot;61995&quot;&gt;&lt;property id=&quot;20148&quot; value=&quot;5&quot;/&gt;&lt;property id=&quot;20300&quot; value=&quot;Slide 47&quot;/&gt;&lt;property id=&quot;20307&quot; value=&quot;604&quot;/&gt;&lt;/object&gt;&lt;object type=&quot;3&quot; unique_id=&quot;61996&quot;&gt;&lt;property id=&quot;20148&quot; value=&quot;5&quot;/&gt;&lt;property id=&quot;20300&quot; value=&quot;Slide 48&quot;/&gt;&lt;property id=&quot;20307&quot; value=&quot;605&quot;/&gt;&lt;/object&gt;&lt;object type=&quot;3&quot; unique_id=&quot;61997&quot;&gt;&lt;property id=&quot;20148&quot; value=&quot;5&quot;/&gt;&lt;property id=&quot;20300&quot; value=&quot;Slide 49&quot;/&gt;&lt;property id=&quot;20307&quot; value=&quot;606&quot;/&gt;&lt;/object&gt;&lt;object type=&quot;3&quot; unique_id=&quot;62165&quot;&gt;&lt;property id=&quot;20148&quot; value=&quot;5&quot;/&gt;&lt;property id=&quot;20300&quot; value=&quot;Slide 3&quot;/&gt;&lt;property id=&quot;20307&quot; value=&quot;612&quot;/&gt;&lt;/object&gt;&lt;object type=&quot;3&quot; unique_id=&quot;62166&quot;&gt;&lt;property id=&quot;20148&quot; value=&quot;5&quot;/&gt;&lt;property id=&quot;20300&quot; value=&quot;Slide 4&quot;/&gt;&lt;property id=&quot;20307&quot; value=&quot;613&quot;/&gt;&lt;/object&gt;&lt;object type=&quot;3&quot; unique_id=&quot;62330&quot;&gt;&lt;property id=&quot;20148&quot; value=&quot;5&quot;/&gt;&lt;property id=&quot;20300&quot; value=&quot;Slide 5&quot;/&gt;&lt;property id=&quot;20307&quot; value=&quot;614&quot;/&gt;&lt;/object&gt;&lt;object type=&quot;3&quot; unique_id=&quot;62331&quot;&gt;&lt;property id=&quot;20148&quot; value=&quot;5&quot;/&gt;&lt;property id=&quot;20300&quot; value=&quot;Slide 6&quot;/&gt;&lt;property id=&quot;20307&quot; value=&quot;615&quot;/&gt;&lt;/object&gt;&lt;object type=&quot;3&quot; unique_id=&quot;62332&quot;&gt;&lt;property id=&quot;20148&quot; value=&quot;5&quot;/&gt;&lt;property id=&quot;20300&quot; value=&quot;Slide 9&quot;/&gt;&lt;property id=&quot;20307&quot; value=&quot;616&quot;/&gt;&lt;/object&gt;&lt;object type=&quot;3&quot; unique_id=&quot;62333&quot;&gt;&lt;property id=&quot;20148&quot; value=&quot;5&quot;/&gt;&lt;property id=&quot;20300&quot; value=&quot;Slide 11&quot;/&gt;&lt;property id=&quot;20307&quot; value=&quot;617&quot;/&gt;&lt;/object&gt;&lt;object type=&quot;3&quot; unique_id=&quot;62584&quot;&gt;&lt;property id=&quot;20148&quot; value=&quot;5&quot;/&gt;&lt;property id=&quot;20300&quot; value=&quot;Slide 7&quot;/&gt;&lt;property id=&quot;20307&quot; value=&quot;618&quot;/&gt;&lt;/object&gt;&lt;object type=&quot;3&quot; unique_id=&quot;62585&quot;&gt;&lt;property id=&quot;20148&quot; value=&quot;5&quot;/&gt;&lt;property id=&quot;20300&quot; value=&quot;Slide 8&quot;/&gt;&lt;property id=&quot;20307&quot; value=&quot;619&quot;/&gt;&lt;/object&gt;&lt;object type=&quot;3&quot; unique_id=&quot;62667&quot;&gt;&lt;property id=&quot;20148&quot; value=&quot;5&quot;/&gt;&lt;property id=&quot;20300&quot; value=&quot;Slide 10&quot;/&gt;&lt;property id=&quot;20307&quot; value=&quot;620&quot;/&gt;&lt;/object&gt;&lt;object type=&quot;3&quot; unique_id=&quot;62724&quot;&gt;&lt;property id=&quot;20148&quot; value=&quot;5&quot;/&gt;&lt;property id=&quot;20300&quot; value=&quot;Slide 12&quot;/&gt;&lt;property id=&quot;20307&quot; value=&quot;621&quot;/&gt;&lt;/object&gt;&lt;object type=&quot;3&quot; unique_id=&quot;62725&quot;&gt;&lt;property id=&quot;20148&quot; value=&quot;5&quot;/&gt;&lt;property id=&quot;20300&quot; value=&quot;Slide 13&quot;/&gt;&lt;property id=&quot;20307&quot; value=&quot;622&quot;/&gt;&lt;/object&gt;&lt;object type=&quot;3&quot; unique_id=&quot;62906&quot;&gt;&lt;property id=&quot;20148&quot; value=&quot;5&quot;/&gt;&lt;property id=&quot;20300&quot; value=&quot;Slide 14&quot;/&gt;&lt;property id=&quot;20307&quot; value=&quot;623&quot;/&gt;&lt;/object&gt;&lt;object type=&quot;3&quot; unique_id=&quot;64043&quot;&gt;&lt;property id=&quot;20148&quot; value=&quot;5&quot;/&gt;&lt;property id=&quot;20300&quot; value=&quot;Slide 28&quot;/&gt;&lt;property id=&quot;20307&quot; value=&quot;627&quot;/&gt;&lt;/object&gt;&lt;object type=&quot;3&quot; unique_id=&quot;64044&quot;&gt;&lt;property id=&quot;20148&quot; value=&quot;5&quot;/&gt;&lt;property id=&quot;20300&quot; value=&quot;Slide 32&quot;/&gt;&lt;property id=&quot;20307&quot; value=&quot;628&quot;/&gt;&lt;/object&gt;&lt;object type=&quot;3&quot; unique_id=&quot;64045&quot;&gt;&lt;property id=&quot;20148&quot; value=&quot;5&quot;/&gt;&lt;property id=&quot;20300&quot; value=&quot;Slide 34&quot;/&gt;&lt;property id=&quot;20307&quot; value=&quot;629&quot;/&gt;&lt;/object&gt;&lt;object type=&quot;3&quot; unique_id=&quot;64046&quot;&gt;&lt;property id=&quot;20148&quot; value=&quot;5&quot;/&gt;&lt;property id=&quot;20300&quot; value=&quot;Slide 36&quot;/&gt;&lt;property id=&quot;20307&quot; value=&quot;630&quot;/&gt;&lt;/object&gt;&lt;object type=&quot;3&quot; unique_id=&quot;64200&quot;&gt;&lt;property id=&quot;20148&quot; value=&quot;5&quot;/&gt;&lt;property id=&quot;20300&quot; value=&quot;Slide 33&quot;/&gt;&lt;property id=&quot;20307&quot; value=&quot;631&quot;/&gt;&lt;/object&gt;&lt;object type=&quot;3&quot; unique_id=&quot;64442&quot;&gt;&lt;property id=&quot;20148&quot; value=&quot;5&quot;/&gt;&lt;property id=&quot;20300&quot; value=&quot;Slide 15&quot;/&gt;&lt;property id=&quot;20307&quot; value=&quot;635&quot;/&gt;&lt;/object&gt;&lt;object type=&quot;3&quot; unique_id=&quot;64443&quot;&gt;&lt;property id=&quot;20148&quot; value=&quot;5&quot;/&gt;&lt;property id=&quot;20300&quot; value=&quot;Slide 16&quot;/&gt;&lt;property id=&quot;20307&quot; value=&quot;637&quot;/&gt;&lt;/object&gt;&lt;object type=&quot;3&quot; unique_id=&quot;64444&quot;&gt;&lt;property id=&quot;20148&quot; value=&quot;5&quot;/&gt;&lt;property id=&quot;20300&quot; value=&quot;Slide 17&quot;/&gt;&lt;property id=&quot;20307&quot; value=&quot;634&quot;/&gt;&lt;/object&gt;&lt;object type=&quot;3&quot; unique_id=&quot;64445&quot;&gt;&lt;property id=&quot;20148&quot; value=&quot;5&quot;/&gt;&lt;property id=&quot;20300&quot; value=&quot;Slide 18&quot;/&gt;&lt;property id=&quot;20307&quot; value=&quot;633&quot;/&gt;&lt;/object&gt;&lt;object type=&quot;3&quot; unique_id=&quot;64446&quot;&gt;&lt;property id=&quot;20148&quot; value=&quot;5&quot;/&gt;&lt;property id=&quot;20300&quot; value=&quot;Slide 19&quot;/&gt;&lt;property id=&quot;20307&quot; value=&quot;638&quot;/&gt;&lt;/object&gt;&lt;object type=&quot;3&quot; unique_id=&quot;64628&quot;&gt;&lt;property id=&quot;20148&quot; value=&quot;5&quot;/&gt;&lt;property id=&quot;20300&quot; value=&quot;Slide 21&quot;/&gt;&lt;property id=&quot;20307&quot; value=&quot;639&quot;/&gt;&lt;/object&gt;&lt;object type=&quot;3&quot; unique_id=&quot;65028&quot;&gt;&lt;property id=&quot;20148&quot; value=&quot;5&quot;/&gt;&lt;property id=&quot;20300&quot; value=&quot;Slide 20&quot;/&gt;&lt;property id=&quot;20307&quot; value=&quot;640&quot;/&gt;&lt;/object&gt;&lt;object type=&quot;3&quot; unique_id=&quot;65497&quot;&gt;&lt;property id=&quot;20148&quot; value=&quot;5&quot;/&gt;&lt;property id=&quot;20300&quot; value=&quot;Slide 25&quot;/&gt;&lt;property id=&quot;20307&quot; value=&quot;642&quot;/&gt;&lt;/object&gt;&lt;object type=&quot;3&quot; unique_id=&quot;65860&quot;&gt;&lt;property id=&quot;20148&quot; value=&quot;5&quot;/&gt;&lt;property id=&quot;20300&quot; value=&quot;Slide 35&quot;/&gt;&lt;property id=&quot;20307&quot; value=&quot;645&quot;/&gt;&lt;/object&gt;&lt;object type=&quot;3&quot; unique_id=&quot;66321&quot;&gt;&lt;property id=&quot;20148&quot; value=&quot;5&quot;/&gt;&lt;property id=&quot;20300&quot; value=&quot;Slide 38&quot;/&gt;&lt;property id=&quot;20307&quot; value=&quot;646&quot;/&gt;&lt;/object&gt;&lt;object type=&quot;3&quot; unique_id=&quot;66510&quot;&gt;&lt;property id=&quot;20148&quot; value=&quot;5&quot;/&gt;&lt;property id=&quot;20300&quot; value=&quot;Slide 37&quot;/&gt;&lt;property id=&quot;20307&quot; value=&quot;647&quot;/&gt;&lt;/object&gt;&lt;object type=&quot;3&quot; unique_id=&quot;67231&quot;&gt;&lt;property id=&quot;20148&quot; value=&quot;5&quot;/&gt;&lt;property id=&quot;20300&quot; value=&quot;Slide 39&quot;/&gt;&lt;property id=&quot;20307&quot; value=&quot;648&quot;/&gt;&lt;/object&gt;&lt;object type=&quot;3&quot; unique_id=&quot;67232&quot;&gt;&lt;property id=&quot;20148&quot; value=&quot;5&quot;/&gt;&lt;property id=&quot;20300&quot; value=&quot;Slide 40&quot;/&gt;&lt;property id=&quot;20307&quot; value=&quot;649&quot;/&gt;&lt;/object&gt;&lt;object type=&quot;3&quot; unique_id=&quot;67283&quot;&gt;&lt;property id=&quot;20148&quot; value=&quot;5&quot;/&gt;&lt;property id=&quot;20300&quot; value=&quot;Slide 50&quot;/&gt;&lt;property id=&quot;20307&quot; value=&quot;650&quot;/&gt;&lt;/object&gt;&lt;object type=&quot;3&quot; unique_id=&quot;67478&quot;&gt;&lt;property id=&quot;20148&quot; value=&quot;5&quot;/&gt;&lt;property id=&quot;20300&quot; value=&quot;Slide 26&quot;/&gt;&lt;property id=&quot;20307&quot; value=&quot;653&quot;/&gt;&lt;/object&gt;&lt;object type=&quot;3&quot; unique_id=&quot;67479&quot;&gt;&lt;property id=&quot;20148&quot; value=&quot;5&quot;/&gt;&lt;property id=&quot;20300&quot; value=&quot;Slide 27&quot;/&gt;&lt;property id=&quot;20307&quot; value=&quot;654&quot;/&gt;&lt;/object&gt;&lt;object type=&quot;3&quot; unique_id=&quot;67825&quot;&gt;&lt;property id=&quot;20148&quot; value=&quot;5&quot;/&gt;&lt;property id=&quot;20300&quot; value=&quot;Slide 23&quot;/&gt;&lt;property id=&quot;20307&quot; value=&quot;655&quot;/&gt;&lt;/object&gt;&lt;object type=&quot;3&quot; unique_id=&quot;67970&quot;&gt;&lt;property id=&quot;20148&quot; value=&quot;5&quot;/&gt;&lt;property id=&quot;20300&quot; value=&quot;Slide 24&quot;/&gt;&lt;property id=&quot;20307&quot; value=&quot;656&quot;/&gt;&lt;/object&gt;&lt;object type=&quot;3&quot; unique_id=&quot;69229&quot;&gt;&lt;property id=&quot;20148&quot; value=&quot;5&quot;/&gt;&lt;property id=&quot;20300&quot; value=&quot;Slide 29&quot;/&gt;&lt;property id=&quot;20307&quot; value=&quot;659&quot;/&gt;&lt;/object&gt;&lt;object type=&quot;3&quot; unique_id=&quot;69542&quot;&gt;&lt;property id=&quot;20148&quot; value=&quot;5&quot;/&gt;&lt;property id=&quot;20300&quot; value=&quot;Slide 30&quot;/&gt;&lt;property id=&quot;20307&quot; value=&quot;660&quot;/&gt;&lt;/object&gt;&lt;object type=&quot;3&quot; unique_id=&quot;69702&quot;&gt;&lt;property id=&quot;20148&quot; value=&quot;5&quot;/&gt;&lt;property id=&quot;20300&quot; value=&quot;Slide 31&quot;/&gt;&lt;property id=&quot;20307&quot; value=&quot;661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9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8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0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5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-\infty}\left[\frac{e^x}{x^{100}}\right]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2"/>
  <p:tag name="PICTUREFILESIZE" val="2903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0}\left[\frac{e^x}{x^{100}}\right]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1"/>
  <p:tag name="PICTUREFILESIZE" val="2853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\infty}\left[\frac{e^x}{x^{100}}\right]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8"/>
  <p:tag name="PICTUREFILESIZE" val="2888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1}\left[\frac{e^{2x}-e^2}{x-1}\right]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4"/>
  <p:tag name="PICTUREFILESIZE" val="2992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\infty}\left[\frac{e^x}{x^4}\right]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7"/>
  <p:tag name="PICTUREFILESIZE" val="2703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9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7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4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9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7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8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748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0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\infty}\left[\frac{\ln x}{x^{1/9}}\right]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5"/>
  <p:tag name="PICTUREFILESIZE" val="28346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0}\frac{e^{2x}-1-2x}{x^2}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6"/>
  <p:tag name="PICTUREFILESIZE" val="25587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0}\frac{e^{2x}-1-2x}{\sin^2x}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6"/>
  <p:tag name="PICTUREFILESIZE" val="2820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1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682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1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149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10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287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0^+}(3x+7x^2+1000x^3)^{1/x}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3"/>
  <p:tag name="PICTUREFILESIZE" val="3424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0}(1+3x+7x^2+1000x^3)^{1/x}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20"/>
  <p:tag name="PICTUREFILESIZE" val="35449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\infty}\sqrt{4x^2+3x+5}-2x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9"/>
  <p:tag name="PICTUREFILESIZE" val="30113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2}\left[\frac{2x-7}{x^2-4x+4}\right]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9"/>
  <p:tag name="PICTUREFILESIZE" val="31725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1}\left[\frac{1-x+\ln x}{e^{x-1}-x}\right]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8"/>
  <p:tag name="PICTUREFILESIZE" val="3209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1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33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1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225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1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306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1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33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-1}\left[\frac{4x+4}{x^2+3x+7}\right]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6"/>
  <p:tag name="PICTUREFILESIZE" val="3372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-1}\left[\frac{x^5+1}{x^9+1}\right]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5"/>
  <p:tag name="PICTUREFILESIZE" val="3161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3}\left[\frac{2x-6}{x^2-2x-3}\right]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7"/>
  <p:tag name="PICTUREFILESIZE" val="3132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16128</TotalTime>
  <Words>9</Words>
  <Application>Microsoft Office PowerPoint</Application>
  <PresentationFormat>On-screen Show (4:3)</PresentationFormat>
  <Paragraphs>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1818</cp:revision>
  <dcterms:created xsi:type="dcterms:W3CDTF">2008-09-20T13:47:00Z</dcterms:created>
  <dcterms:modified xsi:type="dcterms:W3CDTF">2013-01-11T20:20:05Z</dcterms:modified>
</cp:coreProperties>
</file>