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649" r:id="rId2"/>
    <p:sldId id="650" r:id="rId3"/>
    <p:sldId id="660" r:id="rId4"/>
    <p:sldId id="661" r:id="rId5"/>
    <p:sldId id="662" r:id="rId6"/>
    <p:sldId id="663" r:id="rId7"/>
    <p:sldId id="656" r:id="rId8"/>
    <p:sldId id="664" r:id="rId9"/>
    <p:sldId id="658" r:id="rId10"/>
  </p:sldIdLst>
  <p:sldSz cx="9144000" cy="6858000" type="screen4x3"/>
  <p:notesSz cx="7315200" cy="9601200"/>
  <p:custDataLst>
    <p:tags r:id="rId12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83423" autoAdjust="0"/>
  </p:normalViewPr>
  <p:slideViewPr>
    <p:cSldViewPr>
      <p:cViewPr varScale="1">
        <p:scale>
          <a:sx n="78" d="100"/>
          <a:sy n="78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C56D908F-4858-4C4D-9415-87D406AB76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56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1A01C-19B1-4205-8782-FA57A76876CD}" type="slidenum">
              <a:rPr lang="en-US"/>
              <a:pPr/>
              <a:t>1</a:t>
            </a:fld>
            <a:endParaRPr lang="en-US"/>
          </a:p>
        </p:txBody>
      </p:sp>
      <p:sp>
        <p:nvSpPr>
          <p:cNvPr id="163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C771F-DA91-4841-A035-349EE4926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4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2F072-9127-4D1D-9557-7F3EFFBD72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8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01D20-887E-4366-9A9F-41DE309810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5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073C7-DB95-4E4A-B0E0-98D7CA49A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1A385-111A-45B8-8B48-9B1E853760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1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B2922-1A33-4220-B4DD-FD7EED8001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8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2E605-0ADE-442E-9895-0F38B355AF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8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CFE67-F573-4D46-B4BA-C8402C6B3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8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370B6-A64A-4E95-BEF3-856EFBFA04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7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533A-1826-4517-83E5-309238EF2D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6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8306A-4F5C-4F1D-B9E5-484A1470B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0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1CCFD0B-40C7-4688-902C-A5FB40FB6D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8.png"/><Relationship Id="rId3" Type="http://schemas.openxmlformats.org/officeDocument/2006/relationships/tags" Target="../tags/tag6.xml"/><Relationship Id="rId21" Type="http://schemas.openxmlformats.org/officeDocument/2006/relationships/image" Target="../media/image3.png"/><Relationship Id="rId34" Type="http://schemas.openxmlformats.org/officeDocument/2006/relationships/image" Target="../media/image15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7.png"/><Relationship Id="rId33" Type="http://schemas.openxmlformats.org/officeDocument/2006/relationships/image" Target="../media/image14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image" Target="../media/image2.png"/><Relationship Id="rId29" Type="http://schemas.openxmlformats.org/officeDocument/2006/relationships/image" Target="../media/image1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6.png"/><Relationship Id="rId32" Type="http://schemas.openxmlformats.org/officeDocument/2006/relationships/image" Target="../media/image13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7.png"/><Relationship Id="rId10" Type="http://schemas.openxmlformats.org/officeDocument/2006/relationships/tags" Target="../tags/tag1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image" Target="../media/image18.png"/><Relationship Id="rId39" Type="http://schemas.openxmlformats.org/officeDocument/2006/relationships/image" Target="../media/image29.png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34" Type="http://schemas.openxmlformats.org/officeDocument/2006/relationships/image" Target="../media/image11.png"/><Relationship Id="rId42" Type="http://schemas.openxmlformats.org/officeDocument/2006/relationships/image" Target="../media/image32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4.png"/><Relationship Id="rId38" Type="http://schemas.openxmlformats.org/officeDocument/2006/relationships/image" Target="../media/image28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image" Target="../media/image21.png"/><Relationship Id="rId41" Type="http://schemas.openxmlformats.org/officeDocument/2006/relationships/image" Target="../media/image31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image" Target="../media/image23.png"/><Relationship Id="rId37" Type="http://schemas.openxmlformats.org/officeDocument/2006/relationships/image" Target="../media/image27.png"/><Relationship Id="rId40" Type="http://schemas.openxmlformats.org/officeDocument/2006/relationships/image" Target="../media/image30.png"/><Relationship Id="rId45" Type="http://schemas.openxmlformats.org/officeDocument/2006/relationships/image" Target="../media/image35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image" Target="../media/image20.png"/><Relationship Id="rId36" Type="http://schemas.openxmlformats.org/officeDocument/2006/relationships/image" Target="../media/image26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22.png"/><Relationship Id="rId44" Type="http://schemas.openxmlformats.org/officeDocument/2006/relationships/image" Target="../media/image34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image" Target="../media/image19.png"/><Relationship Id="rId30" Type="http://schemas.openxmlformats.org/officeDocument/2006/relationships/image" Target="../media/image1.png"/><Relationship Id="rId35" Type="http://schemas.openxmlformats.org/officeDocument/2006/relationships/image" Target="../media/image25.png"/><Relationship Id="rId43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tags" Target="../tags/tag48.xml"/><Relationship Id="rId21" Type="http://schemas.openxmlformats.org/officeDocument/2006/relationships/image" Target="../media/image44.png"/><Relationship Id="rId7" Type="http://schemas.openxmlformats.org/officeDocument/2006/relationships/tags" Target="../tags/tag5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0.png"/><Relationship Id="rId2" Type="http://schemas.openxmlformats.org/officeDocument/2006/relationships/tags" Target="../tags/tag47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image" Target="../media/image38.png"/><Relationship Id="rId10" Type="http://schemas.openxmlformats.org/officeDocument/2006/relationships/tags" Target="../tags/tag55.xml"/><Relationship Id="rId19" Type="http://schemas.openxmlformats.org/officeDocument/2006/relationships/image" Target="../media/image42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37.png"/><Relationship Id="rId2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45.png"/><Relationship Id="rId18" Type="http://schemas.openxmlformats.org/officeDocument/2006/relationships/image" Target="../media/image48.png"/><Relationship Id="rId3" Type="http://schemas.openxmlformats.org/officeDocument/2006/relationships/tags" Target="../tags/tag59.xml"/><Relationship Id="rId21" Type="http://schemas.openxmlformats.org/officeDocument/2006/relationships/image" Target="../media/image51.png"/><Relationship Id="rId7" Type="http://schemas.openxmlformats.org/officeDocument/2006/relationships/tags" Target="../tags/tag6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7.png"/><Relationship Id="rId2" Type="http://schemas.openxmlformats.org/officeDocument/2006/relationships/tags" Target="../tags/tag58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image" Target="../media/image44.png"/><Relationship Id="rId10" Type="http://schemas.openxmlformats.org/officeDocument/2006/relationships/tags" Target="../tags/tag66.xml"/><Relationship Id="rId19" Type="http://schemas.openxmlformats.org/officeDocument/2006/relationships/image" Target="../media/image49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43.png"/><Relationship Id="rId2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image" Target="../media/image52.png"/><Relationship Id="rId39" Type="http://schemas.openxmlformats.org/officeDocument/2006/relationships/image" Target="../media/image63.png"/><Relationship Id="rId3" Type="http://schemas.openxmlformats.org/officeDocument/2006/relationships/tags" Target="../tags/tag70.xml"/><Relationship Id="rId21" Type="http://schemas.openxmlformats.org/officeDocument/2006/relationships/tags" Target="../tags/tag88.xml"/><Relationship Id="rId34" Type="http://schemas.openxmlformats.org/officeDocument/2006/relationships/image" Target="../media/image4.png"/><Relationship Id="rId42" Type="http://schemas.openxmlformats.org/officeDocument/2006/relationships/image" Target="../media/image66.png"/><Relationship Id="rId47" Type="http://schemas.openxmlformats.org/officeDocument/2006/relationships/image" Target="../media/image70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59.png"/><Relationship Id="rId38" Type="http://schemas.openxmlformats.org/officeDocument/2006/relationships/image" Target="../media/image62.png"/><Relationship Id="rId46" Type="http://schemas.openxmlformats.org/officeDocument/2006/relationships/image" Target="../media/image1.png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29" Type="http://schemas.openxmlformats.org/officeDocument/2006/relationships/image" Target="../media/image55.png"/><Relationship Id="rId41" Type="http://schemas.openxmlformats.org/officeDocument/2006/relationships/image" Target="../media/image65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tags" Target="../tags/tag91.xml"/><Relationship Id="rId32" Type="http://schemas.openxmlformats.org/officeDocument/2006/relationships/image" Target="../media/image58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45" Type="http://schemas.openxmlformats.org/officeDocument/2006/relationships/image" Target="../media/image69.png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tags" Target="../tags/tag90.xml"/><Relationship Id="rId28" Type="http://schemas.openxmlformats.org/officeDocument/2006/relationships/image" Target="../media/image54.png"/><Relationship Id="rId36" Type="http://schemas.openxmlformats.org/officeDocument/2006/relationships/image" Target="../media/image60.png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31" Type="http://schemas.openxmlformats.org/officeDocument/2006/relationships/image" Target="../media/image57.png"/><Relationship Id="rId44" Type="http://schemas.openxmlformats.org/officeDocument/2006/relationships/image" Target="../media/image68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tags" Target="../tags/tag89.xml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5.png"/><Relationship Id="rId43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image" Target="../media/image73.png"/><Relationship Id="rId39" Type="http://schemas.openxmlformats.org/officeDocument/2006/relationships/image" Target="../media/image85.png"/><Relationship Id="rId3" Type="http://schemas.openxmlformats.org/officeDocument/2006/relationships/tags" Target="../tags/tag94.xml"/><Relationship Id="rId21" Type="http://schemas.openxmlformats.org/officeDocument/2006/relationships/tags" Target="../tags/tag112.xml"/><Relationship Id="rId34" Type="http://schemas.openxmlformats.org/officeDocument/2006/relationships/image" Target="../media/image80.png"/><Relationship Id="rId42" Type="http://schemas.openxmlformats.org/officeDocument/2006/relationships/image" Target="../media/image88.png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image" Target="../media/image72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tags" Target="../tags/tag111.xml"/><Relationship Id="rId29" Type="http://schemas.openxmlformats.org/officeDocument/2006/relationships/image" Target="../media/image76.png"/><Relationship Id="rId41" Type="http://schemas.openxmlformats.org/officeDocument/2006/relationships/image" Target="../media/image87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image" Target="../media/image71.png"/><Relationship Id="rId32" Type="http://schemas.openxmlformats.org/officeDocument/2006/relationships/image" Target="../media/image1.png"/><Relationship Id="rId37" Type="http://schemas.openxmlformats.org/officeDocument/2006/relationships/image" Target="../media/image83.png"/><Relationship Id="rId40" Type="http://schemas.openxmlformats.org/officeDocument/2006/relationships/image" Target="../media/image86.png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75.png"/><Relationship Id="rId36" Type="http://schemas.openxmlformats.org/officeDocument/2006/relationships/image" Target="../media/image82.png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31" Type="http://schemas.openxmlformats.org/officeDocument/2006/relationships/image" Target="../media/image78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image" Target="../media/image90.png"/><Relationship Id="rId3" Type="http://schemas.openxmlformats.org/officeDocument/2006/relationships/tags" Target="../tags/tag116.xml"/><Relationship Id="rId21" Type="http://schemas.openxmlformats.org/officeDocument/2006/relationships/tags" Target="../tags/tag134.xml"/><Relationship Id="rId34" Type="http://schemas.openxmlformats.org/officeDocument/2006/relationships/image" Target="../media/image1.png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image" Target="../media/image89.png"/><Relationship Id="rId33" Type="http://schemas.openxmlformats.org/officeDocument/2006/relationships/image" Target="../media/image97.png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29" Type="http://schemas.openxmlformats.org/officeDocument/2006/relationships/image" Target="../media/image93.png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96.png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28" Type="http://schemas.openxmlformats.org/officeDocument/2006/relationships/image" Target="../media/image92.png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31" Type="http://schemas.openxmlformats.org/officeDocument/2006/relationships/image" Target="../media/image95.png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image" Target="../media/image91.png"/><Relationship Id="rId30" Type="http://schemas.openxmlformats.org/officeDocument/2006/relationships/image" Target="../media/image94.png"/><Relationship Id="rId35" Type="http://schemas.openxmlformats.org/officeDocument/2006/relationships/image" Target="../media/image9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image" Target="../media/image102.png"/><Relationship Id="rId26" Type="http://schemas.openxmlformats.org/officeDocument/2006/relationships/image" Target="../media/image109.png"/><Relationship Id="rId3" Type="http://schemas.openxmlformats.org/officeDocument/2006/relationships/tags" Target="../tags/tag139.xml"/><Relationship Id="rId21" Type="http://schemas.openxmlformats.org/officeDocument/2006/relationships/image" Target="../media/image104.png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image" Target="../media/image101.png"/><Relationship Id="rId25" Type="http://schemas.openxmlformats.org/officeDocument/2006/relationships/image" Target="../media/image108.png"/><Relationship Id="rId2" Type="http://schemas.openxmlformats.org/officeDocument/2006/relationships/tags" Target="../tags/tag138.xml"/><Relationship Id="rId16" Type="http://schemas.openxmlformats.org/officeDocument/2006/relationships/image" Target="../media/image100.png"/><Relationship Id="rId20" Type="http://schemas.openxmlformats.org/officeDocument/2006/relationships/image" Target="../media/image103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image" Target="../media/image107.png"/><Relationship Id="rId5" Type="http://schemas.openxmlformats.org/officeDocument/2006/relationships/tags" Target="../tags/tag141.xml"/><Relationship Id="rId15" Type="http://schemas.openxmlformats.org/officeDocument/2006/relationships/image" Target="../media/image99.png"/><Relationship Id="rId23" Type="http://schemas.openxmlformats.org/officeDocument/2006/relationships/image" Target="../media/image106.png"/><Relationship Id="rId10" Type="http://schemas.openxmlformats.org/officeDocument/2006/relationships/tags" Target="../tags/tag146.xml"/><Relationship Id="rId19" Type="http://schemas.openxmlformats.org/officeDocument/2006/relationships/image" Target="../media/image1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0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A642-20A4-4C53-B28A-151FC550873D}" type="slidenum">
              <a:rPr lang="en-US"/>
              <a:pPr/>
              <a:t>1</a:t>
            </a:fld>
            <a:endParaRPr lang="en-US"/>
          </a:p>
        </p:txBody>
      </p:sp>
      <p:sp>
        <p:nvSpPr>
          <p:cNvPr id="16312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3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Optimization</a:t>
            </a:r>
          </a:p>
        </p:txBody>
      </p:sp>
      <p:sp>
        <p:nvSpPr>
          <p:cNvPr id="163123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189" y="3301652"/>
            <a:ext cx="92595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79" y="472148"/>
            <a:ext cx="6424747" cy="3208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72" y="5187110"/>
            <a:ext cx="7122416" cy="3400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78" y="5238440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648194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282" y="5656678"/>
            <a:ext cx="7198413" cy="359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290" y="6029194"/>
            <a:ext cx="5591554" cy="283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9526" y="6486394"/>
            <a:ext cx="3683874" cy="283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6451341"/>
            <a:ext cx="2890235" cy="3774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02" y="77244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2909170" y="1586004"/>
            <a:ext cx="3017520" cy="3291840"/>
            <a:chOff x="2909170" y="1661160"/>
            <a:chExt cx="3017520" cy="3291840"/>
          </a:xfrm>
        </p:grpSpPr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59482" y="1765238"/>
              <a:ext cx="160110" cy="1336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8644" y="1732015"/>
              <a:ext cx="654050" cy="2001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11572" y="1698738"/>
              <a:ext cx="1067571" cy="2666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71037" y="2097389"/>
              <a:ext cx="2321458" cy="28017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3" name="Straight Connector 62"/>
            <p:cNvCxnSpPr/>
            <p:nvPr/>
          </p:nvCxnSpPr>
          <p:spPr bwMode="auto">
            <a:xfrm>
              <a:off x="2909170" y="1990483"/>
              <a:ext cx="30175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" name="Rectangle 65"/>
            <p:cNvSpPr/>
            <p:nvPr/>
          </p:nvSpPr>
          <p:spPr bwMode="auto">
            <a:xfrm>
              <a:off x="2909170" y="1661160"/>
              <a:ext cx="3017520" cy="329184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2909170" y="2029634"/>
              <a:ext cx="30175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2909170" y="2372012"/>
              <a:ext cx="30175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2909170" y="2740486"/>
              <a:ext cx="30175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2909170" y="3108960"/>
              <a:ext cx="30175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2909170" y="3489960"/>
              <a:ext cx="30175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2909170" y="3870960"/>
              <a:ext cx="30175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2909170" y="4251960"/>
              <a:ext cx="30175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2909170" y="4607908"/>
              <a:ext cx="30175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3416474" y="1661160"/>
              <a:ext cx="0" cy="329184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4510414" y="1661160"/>
              <a:ext cx="0" cy="329184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3378896" y="1661160"/>
              <a:ext cx="0" cy="329184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8" y="52192"/>
            <a:ext cx="6158991" cy="3593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984" y="824278"/>
            <a:ext cx="7142037" cy="3208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984" y="1193796"/>
            <a:ext cx="6141030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6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3" y="3739704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144" y="3708873"/>
            <a:ext cx="7123056" cy="359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5003104"/>
            <a:ext cx="3834573" cy="3026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4551314"/>
            <a:ext cx="4854911" cy="3400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28505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5422726"/>
            <a:ext cx="4611341" cy="359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5854874"/>
            <a:ext cx="5328618" cy="283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4136417"/>
            <a:ext cx="4780346" cy="2833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0" name="Straight Connector 49"/>
          <p:cNvCxnSpPr/>
          <p:nvPr/>
        </p:nvCxnSpPr>
        <p:spPr bwMode="auto">
          <a:xfrm>
            <a:off x="2274142" y="6216250"/>
            <a:ext cx="0" cy="27432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902542" y="6213828"/>
            <a:ext cx="0" cy="27432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2" name="Picture 5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4983" y="6218755"/>
            <a:ext cx="226719" cy="1893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3" name="Straight Arrow Connector 52"/>
          <p:cNvCxnSpPr/>
          <p:nvPr/>
        </p:nvCxnSpPr>
        <p:spPr bwMode="auto">
          <a:xfrm>
            <a:off x="1716358" y="6323765"/>
            <a:ext cx="54864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rot="16200000">
            <a:off x="2466166" y="6039090"/>
            <a:ext cx="0" cy="27432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1688926" y="4343400"/>
            <a:ext cx="914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 flipV="1">
            <a:off x="2466165" y="4355926"/>
            <a:ext cx="0" cy="74980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2466165" y="5413916"/>
            <a:ext cx="0" cy="74980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8" name="Picture 5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9977" y="5146072"/>
            <a:ext cx="207448" cy="264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901874" y="4343400"/>
            <a:ext cx="1372269" cy="1837944"/>
            <a:chOff x="901874" y="4343400"/>
            <a:chExt cx="1372269" cy="1837944"/>
          </a:xfrm>
        </p:grpSpPr>
        <p:sp>
          <p:nvSpPr>
            <p:cNvPr id="60" name="Arc 59"/>
            <p:cNvSpPr>
              <a:spLocks noChangeAspect="1"/>
            </p:cNvSpPr>
            <p:nvPr/>
          </p:nvSpPr>
          <p:spPr bwMode="auto">
            <a:xfrm>
              <a:off x="901874" y="4343400"/>
              <a:ext cx="1371600" cy="1371600"/>
            </a:xfrm>
            <a:prstGeom prst="arc">
              <a:avLst>
                <a:gd name="adj1" fmla="val 1075225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 bwMode="auto">
            <a:xfrm flipH="1">
              <a:off x="902542" y="5020056"/>
              <a:ext cx="1" cy="11612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 flipH="1">
              <a:off x="2274142" y="5020056"/>
              <a:ext cx="1" cy="11612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902542" y="6176250"/>
              <a:ext cx="13716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4" name="Straight Arrow Connector 63"/>
          <p:cNvCxnSpPr/>
          <p:nvPr/>
        </p:nvCxnSpPr>
        <p:spPr bwMode="auto">
          <a:xfrm flipH="1">
            <a:off x="915068" y="6324809"/>
            <a:ext cx="54864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>
            <a:off x="902542" y="6213828"/>
            <a:ext cx="0" cy="27432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02" y="77244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8" y="52192"/>
            <a:ext cx="6158991" cy="3593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9" y="157173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6" y="2551186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8" y="457200"/>
            <a:ext cx="6688460" cy="340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3" name="Picture 89395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8" y="888304"/>
            <a:ext cx="7048163" cy="320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4" name="Picture 89395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8" y="2538660"/>
            <a:ext cx="2834372" cy="3208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5" name="Picture 89395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8" y="2918616"/>
            <a:ext cx="4534558" cy="4160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6" name="Picture 89395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8" y="1546682"/>
            <a:ext cx="2343830" cy="283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80" name="Picture 89397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8" y="1951690"/>
            <a:ext cx="4874651" cy="3208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951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855281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845881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202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27" y="7724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" name="Picture 2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8" y="889348"/>
            <a:ext cx="5441111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8" y="1282874"/>
            <a:ext cx="4666973" cy="37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8" y="1727548"/>
            <a:ext cx="5215319" cy="3208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8" y="2133600"/>
            <a:ext cx="5044198" cy="377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8" y="2590800"/>
            <a:ext cx="4930845" cy="3207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8" y="3008081"/>
            <a:ext cx="4268982" cy="3207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179" y="60022"/>
            <a:ext cx="7558212" cy="340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463536"/>
            <a:ext cx="5441339" cy="340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369518" y="685800"/>
            <a:ext cx="2743200" cy="54864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283918" y="685800"/>
            <a:ext cx="0" cy="54864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198318" y="685800"/>
            <a:ext cx="0" cy="54864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stCxn id="21" idx="1"/>
            <a:endCxn id="21" idx="3"/>
          </p:cNvCxnSpPr>
          <p:nvPr/>
        </p:nvCxnSpPr>
        <p:spPr bwMode="auto">
          <a:xfrm>
            <a:off x="369518" y="3429000"/>
            <a:ext cx="2743200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865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25" y="77244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179" y="60022"/>
            <a:ext cx="7558212" cy="340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463536"/>
            <a:ext cx="5441339" cy="340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869720"/>
            <a:ext cx="5044373" cy="283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1284030"/>
            <a:ext cx="4855562" cy="377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1665536"/>
            <a:ext cx="5404596" cy="4342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3003996"/>
            <a:ext cx="5327460" cy="3593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2161095"/>
            <a:ext cx="4799613" cy="3594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2589789"/>
            <a:ext cx="4877262" cy="2835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951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369518" y="685800"/>
            <a:ext cx="2743200" cy="54864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283918" y="685800"/>
            <a:ext cx="0" cy="54864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198318" y="685800"/>
            <a:ext cx="0" cy="54864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20" idx="1"/>
            <a:endCxn id="20" idx="3"/>
          </p:cNvCxnSpPr>
          <p:nvPr/>
        </p:nvCxnSpPr>
        <p:spPr bwMode="auto">
          <a:xfrm>
            <a:off x="369518" y="3429000"/>
            <a:ext cx="2743200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0799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23" y="102296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5308" y="22444"/>
            <a:ext cx="7426292" cy="377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529885"/>
            <a:ext cx="7916743" cy="320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949507"/>
            <a:ext cx="7179499" cy="3400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2011124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78" y="2886603"/>
            <a:ext cx="6407210" cy="434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946" y="3392579"/>
            <a:ext cx="4404854" cy="3596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205" y="2004023"/>
            <a:ext cx="5746214" cy="3594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114" y="2571296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736" y="3876963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87" y="3876963"/>
            <a:ext cx="7238771" cy="340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87" y="4319789"/>
            <a:ext cx="7333680" cy="3402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095" y="4715198"/>
            <a:ext cx="3025188" cy="3777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680" y="5313168"/>
            <a:ext cx="284163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829" y="5245274"/>
            <a:ext cx="8335180" cy="359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2802" y="5658074"/>
            <a:ext cx="2248798" cy="283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170" y="6050831"/>
            <a:ext cx="321673" cy="284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87" y="6040188"/>
            <a:ext cx="6200353" cy="359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9072" y="6449860"/>
            <a:ext cx="4991106" cy="377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348827"/>
            <a:ext cx="7047243" cy="283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538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308296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78" y="2473749"/>
            <a:ext cx="7503908" cy="3776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037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2399589"/>
            <a:ext cx="5931226" cy="3400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9" y="4432312"/>
            <a:ext cx="1644047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4419786"/>
            <a:ext cx="6687886" cy="3400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4811133"/>
            <a:ext cx="6857930" cy="359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5204659"/>
            <a:ext cx="6707471" cy="340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5611755"/>
            <a:ext cx="7218483" cy="3401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5992755"/>
            <a:ext cx="6215858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6384794"/>
            <a:ext cx="4817773" cy="320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033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70391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724785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6321" y="451792"/>
            <a:ext cx="3230274" cy="4341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911836"/>
            <a:ext cx="6630537" cy="35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1295515"/>
            <a:ext cx="6876867" cy="377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1679948"/>
            <a:ext cx="7330262" cy="377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6" y="89770"/>
            <a:ext cx="1644040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97511"/>
            <a:ext cx="3759800" cy="3207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3" y="2418605"/>
            <a:ext cx="1644043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2806706"/>
            <a:ext cx="7027265" cy="3592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6954" y="3203840"/>
            <a:ext cx="5157632" cy="302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832" y="3602815"/>
            <a:ext cx="4968318" cy="283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86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/>
          <p:cNvCxnSpPr/>
          <p:nvPr/>
        </p:nvCxnSpPr>
        <p:spPr bwMode="auto">
          <a:xfrm>
            <a:off x="6684263" y="3703320"/>
            <a:ext cx="0" cy="195376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8083295" y="3703320"/>
            <a:ext cx="0" cy="195376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6684263" y="5660136"/>
            <a:ext cx="1399032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6684263" y="3690794"/>
            <a:ext cx="1399032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3200401" y="3697224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3200401" y="5663184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3483864" y="3419856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4882896" y="3419856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4882896" y="3697224"/>
            <a:ext cx="283464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882896" y="5663184"/>
            <a:ext cx="283464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4882896" y="5660136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3483864" y="5660136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Rectangle 42"/>
          <p:cNvSpPr/>
          <p:nvPr/>
        </p:nvSpPr>
        <p:spPr bwMode="auto">
          <a:xfrm rot="10800000">
            <a:off x="228601" y="3419856"/>
            <a:ext cx="1947672" cy="2514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 rot="10800000">
            <a:off x="3200401" y="3419856"/>
            <a:ext cx="1947672" cy="2514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36" y="435606"/>
            <a:ext cx="6329462" cy="3775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6400800" y="3410712"/>
            <a:ext cx="1965960" cy="2529840"/>
            <a:chOff x="6797040" y="3651504"/>
            <a:chExt cx="1965960" cy="2529840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7080503" y="3660648"/>
              <a:ext cx="140817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8753856" y="3934968"/>
              <a:ext cx="0" cy="196596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6806183" y="3934968"/>
              <a:ext cx="0" cy="196596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7080503" y="6175249"/>
              <a:ext cx="139903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797040" y="3934968"/>
              <a:ext cx="29260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6797040" y="5900928"/>
              <a:ext cx="29260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7080503" y="3651504"/>
              <a:ext cx="0" cy="28346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8479535" y="3657600"/>
              <a:ext cx="0" cy="29260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8479536" y="3934968"/>
              <a:ext cx="28346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8479535" y="5900928"/>
              <a:ext cx="28346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8479535" y="5897880"/>
              <a:ext cx="0" cy="28346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7080503" y="5897880"/>
              <a:ext cx="0" cy="28346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893975" name="Picture 89397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1296" y="3483709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74" name="Picture 89397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754" y="3712464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81" name="Picture 89398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754" y="5486734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80" name="Picture 89397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1296" y="5723989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79" name="Picture 89397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128" y="5723989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78" name="Picture 89397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4677" y="5486734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77" name="Picture 89397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4677" y="3712464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76" name="Picture 89397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128" y="3483709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93972" name="Group 893971"/>
          <p:cNvGrpSpPr/>
          <p:nvPr/>
        </p:nvGrpSpPr>
        <p:grpSpPr>
          <a:xfrm>
            <a:off x="228600" y="3086956"/>
            <a:ext cx="2320606" cy="2847500"/>
            <a:chOff x="380999" y="3086956"/>
            <a:chExt cx="2320606" cy="2847500"/>
          </a:xfrm>
        </p:grpSpPr>
        <p:cxnSp>
          <p:nvCxnSpPr>
            <p:cNvPr id="89" name="Straight Connector 88"/>
            <p:cNvCxnSpPr/>
            <p:nvPr/>
          </p:nvCxnSpPr>
          <p:spPr bwMode="auto">
            <a:xfrm flipV="1">
              <a:off x="2328672" y="3086956"/>
              <a:ext cx="0" cy="283464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87"/>
            <p:cNvCxnSpPr/>
            <p:nvPr/>
          </p:nvCxnSpPr>
          <p:spPr bwMode="auto">
            <a:xfrm flipV="1">
              <a:off x="380999" y="3086956"/>
              <a:ext cx="0" cy="283464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2387623" y="3419856"/>
              <a:ext cx="292608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2387623" y="5934456"/>
              <a:ext cx="292608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93964" name="Picture 89396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4007" y="3114388"/>
              <a:ext cx="441656" cy="2286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93965" name="Picture 89396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6250" y="4570702"/>
              <a:ext cx="335355" cy="2129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93968" name="Straight Arrow Connector 893967"/>
            <p:cNvCxnSpPr/>
            <p:nvPr/>
          </p:nvCxnSpPr>
          <p:spPr bwMode="auto">
            <a:xfrm>
              <a:off x="1584626" y="3228688"/>
              <a:ext cx="73152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393525" y="3228688"/>
              <a:ext cx="73152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3970" name="Straight Arrow Connector 893969"/>
            <p:cNvCxnSpPr/>
            <p:nvPr/>
          </p:nvCxnSpPr>
          <p:spPr bwMode="auto">
            <a:xfrm flipH="1" flipV="1">
              <a:off x="2533927" y="3432382"/>
              <a:ext cx="1" cy="1115568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2533927" y="4800600"/>
              <a:ext cx="1" cy="1115568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4" name="Group 113"/>
          <p:cNvGrpSpPr/>
          <p:nvPr/>
        </p:nvGrpSpPr>
        <p:grpSpPr>
          <a:xfrm>
            <a:off x="3200400" y="3086956"/>
            <a:ext cx="2320606" cy="2847500"/>
            <a:chOff x="380999" y="3086956"/>
            <a:chExt cx="2320606" cy="2847500"/>
          </a:xfrm>
        </p:grpSpPr>
        <p:cxnSp>
          <p:nvCxnSpPr>
            <p:cNvPr id="115" name="Straight Connector 114"/>
            <p:cNvCxnSpPr/>
            <p:nvPr/>
          </p:nvCxnSpPr>
          <p:spPr bwMode="auto">
            <a:xfrm flipV="1">
              <a:off x="2328672" y="3086956"/>
              <a:ext cx="0" cy="283464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Straight Connector 115"/>
            <p:cNvCxnSpPr/>
            <p:nvPr/>
          </p:nvCxnSpPr>
          <p:spPr bwMode="auto">
            <a:xfrm flipV="1">
              <a:off x="380999" y="3086956"/>
              <a:ext cx="0" cy="283464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2387623" y="3419856"/>
              <a:ext cx="292608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2387623" y="5934456"/>
              <a:ext cx="292608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9" name="Picture 11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4007" y="3114388"/>
              <a:ext cx="441656" cy="2286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0" name="Picture 119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6250" y="4570702"/>
              <a:ext cx="335355" cy="2129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1" name="Straight Arrow Connector 120"/>
            <p:cNvCxnSpPr/>
            <p:nvPr/>
          </p:nvCxnSpPr>
          <p:spPr bwMode="auto">
            <a:xfrm>
              <a:off x="1584626" y="3228688"/>
              <a:ext cx="73152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Straight Arrow Connector 121"/>
            <p:cNvCxnSpPr/>
            <p:nvPr/>
          </p:nvCxnSpPr>
          <p:spPr bwMode="auto">
            <a:xfrm flipH="1">
              <a:off x="393525" y="3228688"/>
              <a:ext cx="73152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Arrow Connector 122"/>
            <p:cNvCxnSpPr/>
            <p:nvPr/>
          </p:nvCxnSpPr>
          <p:spPr bwMode="auto">
            <a:xfrm flipH="1" flipV="1">
              <a:off x="2533927" y="3432382"/>
              <a:ext cx="1" cy="1115568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Arrow Connector 123"/>
            <p:cNvCxnSpPr/>
            <p:nvPr/>
          </p:nvCxnSpPr>
          <p:spPr bwMode="auto">
            <a:xfrm flipH="1">
              <a:off x="2533927" y="4800600"/>
              <a:ext cx="1" cy="1115568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5" name="Group 124"/>
          <p:cNvGrpSpPr/>
          <p:nvPr/>
        </p:nvGrpSpPr>
        <p:grpSpPr>
          <a:xfrm>
            <a:off x="6400800" y="3086956"/>
            <a:ext cx="2320606" cy="2847500"/>
            <a:chOff x="380999" y="3086956"/>
            <a:chExt cx="2320606" cy="2847500"/>
          </a:xfrm>
        </p:grpSpPr>
        <p:cxnSp>
          <p:nvCxnSpPr>
            <p:cNvPr id="126" name="Straight Connector 125"/>
            <p:cNvCxnSpPr/>
            <p:nvPr/>
          </p:nvCxnSpPr>
          <p:spPr bwMode="auto">
            <a:xfrm flipV="1">
              <a:off x="2328672" y="3086956"/>
              <a:ext cx="0" cy="283464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Connector 126"/>
            <p:cNvCxnSpPr/>
            <p:nvPr/>
          </p:nvCxnSpPr>
          <p:spPr bwMode="auto">
            <a:xfrm flipV="1">
              <a:off x="380999" y="3086956"/>
              <a:ext cx="0" cy="283464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Straight Connector 127"/>
            <p:cNvCxnSpPr/>
            <p:nvPr/>
          </p:nvCxnSpPr>
          <p:spPr bwMode="auto">
            <a:xfrm>
              <a:off x="2387623" y="3419856"/>
              <a:ext cx="292608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2387623" y="5934456"/>
              <a:ext cx="292608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30" name="Picture 12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4007" y="3114388"/>
              <a:ext cx="441656" cy="2286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1" name="Picture 130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6250" y="4570702"/>
              <a:ext cx="335355" cy="2129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32" name="Straight Arrow Connector 131"/>
            <p:cNvCxnSpPr/>
            <p:nvPr/>
          </p:nvCxnSpPr>
          <p:spPr bwMode="auto">
            <a:xfrm>
              <a:off x="1584626" y="3228688"/>
              <a:ext cx="73152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Arrow Connector 132"/>
            <p:cNvCxnSpPr/>
            <p:nvPr/>
          </p:nvCxnSpPr>
          <p:spPr bwMode="auto">
            <a:xfrm flipH="1">
              <a:off x="393525" y="3228688"/>
              <a:ext cx="73152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Arrow Connector 133"/>
            <p:cNvCxnSpPr/>
            <p:nvPr/>
          </p:nvCxnSpPr>
          <p:spPr bwMode="auto">
            <a:xfrm flipH="1" flipV="1">
              <a:off x="2533927" y="3432382"/>
              <a:ext cx="1" cy="1115568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Arrow Connector 134"/>
            <p:cNvCxnSpPr/>
            <p:nvPr/>
          </p:nvCxnSpPr>
          <p:spPr bwMode="auto">
            <a:xfrm flipH="1">
              <a:off x="2533927" y="4800600"/>
              <a:ext cx="1" cy="1115568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83" name="Picture 8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06" y="855239"/>
            <a:ext cx="8767103" cy="3401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06" y="1703533"/>
            <a:ext cx="8806893" cy="359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997" y="1264596"/>
            <a:ext cx="8786070" cy="359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06" y="2134636"/>
            <a:ext cx="8617534" cy="340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06" y="2535940"/>
            <a:ext cx="8768000" cy="283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52275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9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0" y="472527"/>
            <a:ext cx="1644049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56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838200" y="2413348"/>
            <a:ext cx="4114800" cy="3733800"/>
            <a:chOff x="1788984" y="2895600"/>
            <a:chExt cx="4114800" cy="37338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788984" y="4724400"/>
              <a:ext cx="4114800" cy="190500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2020824" y="3218688"/>
              <a:ext cx="2816352" cy="151790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>
              <a:endCxn id="47" idx="0"/>
            </p:cNvCxnSpPr>
            <p:nvPr/>
          </p:nvCxnSpPr>
          <p:spPr bwMode="auto">
            <a:xfrm>
              <a:off x="4823414" y="4724400"/>
              <a:ext cx="777240" cy="12192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>
              <a:off x="2031446" y="3247229"/>
              <a:ext cx="0" cy="147717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Oval 39"/>
            <p:cNvSpPr>
              <a:spLocks noChangeAspect="1"/>
            </p:cNvSpPr>
            <p:nvPr/>
          </p:nvSpPr>
          <p:spPr bwMode="auto">
            <a:xfrm>
              <a:off x="2004014" y="3200400"/>
              <a:ext cx="54864" cy="54864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 flipH="1">
              <a:off x="5612846" y="4724400"/>
              <a:ext cx="0" cy="12161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Oval 46"/>
            <p:cNvSpPr>
              <a:spLocks noChangeAspect="1"/>
            </p:cNvSpPr>
            <p:nvPr/>
          </p:nvSpPr>
          <p:spPr bwMode="auto">
            <a:xfrm>
              <a:off x="5585414" y="5943600"/>
              <a:ext cx="54864" cy="54864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04498" y="2895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P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69809" y="4393504"/>
              <a:ext cx="449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Q</a:t>
              </a:r>
              <a:r>
                <a:rPr lang="en-US" i="1" baseline="-25000" dirty="0" smtClean="0">
                  <a:solidFill>
                    <a:srgbClr val="FF0000"/>
                  </a:solidFill>
                </a:rPr>
                <a:t>0</a:t>
              </a:r>
              <a:endParaRPr lang="en-US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47836" y="587906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R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>
              <a:spLocks noChangeAspect="1"/>
            </p:cNvSpPr>
            <p:nvPr/>
          </p:nvSpPr>
          <p:spPr>
            <a:xfrm>
              <a:off x="1947000" y="32574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r>
                <a:rPr lang="en-US" sz="2000" i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0</a:t>
              </a:r>
              <a:endParaRPr lang="en-US" sz="2000" i="1" baseline="-250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261178" y="5219178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  <a:latin typeface="Symbol" pitchFamily="18" charset="2"/>
                </a:rPr>
                <a:t>f</a:t>
              </a:r>
              <a:r>
                <a:rPr lang="en-US" sz="2000" i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0</a:t>
              </a:r>
              <a:endParaRPr lang="en-US" sz="2000" i="1" baseline="-250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679180">
              <a:off x="3012256" y="3611911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5 mph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3280765">
              <a:off x="4675827" y="5199498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3</a:t>
              </a:r>
              <a:r>
                <a:rPr lang="en-US" i="1" dirty="0" smtClean="0">
                  <a:solidFill>
                    <a:srgbClr val="FF0000"/>
                  </a:solidFill>
                </a:rPr>
                <a:t> mph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223348"/>
            <a:ext cx="6592892" cy="294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1922" y="6552897"/>
            <a:ext cx="6917908" cy="247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029" y="1275618"/>
            <a:ext cx="8330590" cy="320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1411" y="2381513"/>
            <a:ext cx="4910189" cy="9065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5841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4757" y="429609"/>
            <a:ext cx="6668057" cy="3400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029" y="1620357"/>
            <a:ext cx="8273174" cy="3592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7487" y="3410803"/>
            <a:ext cx="3720313" cy="2833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7330" y="3800613"/>
            <a:ext cx="2246922" cy="302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029" y="1986490"/>
            <a:ext cx="7819718" cy="3592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9" y="454661"/>
            <a:ext cx="1644050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831" y="923343"/>
            <a:ext cx="8027436" cy="320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633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61226&quot;&gt;&lt;property id=&quot;20148&quot; value=&quot;5&quot;/&gt;&lt;property id=&quot;20300&quot; value=&quot;Slide 8&quot;/&gt;&lt;property id=&quot;20307&quot; value=&quot;597&quot;/&gt;&lt;/object&gt;&lt;object type=&quot;3&quot; unique_id=&quot;64571&quot;&gt;&lt;property id=&quot;20148&quot; value=&quot;5&quot;/&gt;&lt;property id=&quot;20300&quot; value=&quot;Slide 5&quot;/&gt;&lt;property id=&quot;20307&quot; value=&quot;635&quot;/&gt;&lt;/object&gt;&lt;object type=&quot;3&quot; unique_id=&quot;64600&quot;&gt;&lt;property id=&quot;20148&quot; value=&quot;5&quot;/&gt;&lt;property id=&quot;20300&quot; value=&quot;Slide 2&quot;/&gt;&lt;property id=&quot;20307&quot; value=&quot;637&quot;/&gt;&lt;/object&gt;&lt;object type=&quot;3&quot; unique_id=&quot;64835&quot;&gt;&lt;property id=&quot;20148&quot; value=&quot;5&quot;/&gt;&lt;property id=&quot;20300&quot; value=&quot;Slide 4&quot;/&gt;&lt;property id=&quot;20307&quot; value=&quot;639&quot;/&gt;&lt;/object&gt;&lt;object type=&quot;3&quot; unique_id=&quot;64901&quot;&gt;&lt;property id=&quot;20148&quot; value=&quot;5&quot;/&gt;&lt;property id=&quot;20300&quot; value=&quot;Slide 6&quot;/&gt;&lt;property id=&quot;20307&quot; value=&quot;640&quot;/&gt;&lt;/object&gt;&lt;object type=&quot;3&quot; unique_id=&quot;104856&quot;&gt;&lt;property id=&quot;20148&quot; value=&quot;5&quot;/&gt;&lt;property id=&quot;20300&quot; value=&quot;Slide 7&quot;/&gt;&lt;property id=&quot;20307&quot; value=&quot;641&quot;/&gt;&lt;/object&gt;&lt;object type=&quot;3&quot; unique_id=&quot;105011&quot;&gt;&lt;property id=&quot;20148&quot; value=&quot;5&quot;/&gt;&lt;property id=&quot;20300&quot; value=&quot;Slide 3&quot;/&gt;&lt;property id=&quot;20307&quot; value=&quot;644&quot;/&gt;&lt;/object&gt;&lt;object type=&quot;3&quot; unique_id=&quot;105012&quot;&gt;&lt;property id=&quot;20148&quot; value=&quot;5&quot;/&gt;&lt;property id=&quot;20300&quot; value=&quot;Slide 9&quot;/&gt;&lt;property id=&quot;20307&quot; value=&quot;642&quot;/&gt;&lt;/object&gt;&lt;object type=&quot;3&quot; unique_id=&quot;105013&quot;&gt;&lt;property id=&quot;20148&quot; value=&quot;5&quot;/&gt;&lt;property id=&quot;20300&quot; value=&quot;Slide 10&quot;/&gt;&lt;property id=&quot;20307&quot; value=&quot;643&quot;/&gt;&lt;/object&gt;&lt;object type=&quot;3&quot; unique_id=&quot;105014&quot;&gt;&lt;property id=&quot;20148&quot; value=&quot;5&quot;/&gt;&lt;property id=&quot;20300&quot; value=&quot;Slide 11&quot;/&gt;&lt;property id=&quot;20307&quot; value=&quot;645&quot;/&gt;&lt;/object&gt;&lt;object type=&quot;3&quot; unique_id=&quot;105015&quot;&gt;&lt;property id=&quot;20148&quot; value=&quot;5&quot;/&gt;&lt;property id=&quot;20300&quot; value=&quot;Slide 12&quot;/&gt;&lt;property id=&quot;20307&quot; value=&quot;646&quot;/&gt;&lt;/object&gt;&lt;object type=&quot;3&quot; unique_id=&quot;105339&quot;&gt;&lt;property id=&quot;20148&quot; value=&quot;5&quot;/&gt;&lt;property id=&quot;20300&quot; value=&quot;Slide 13&quot;/&gt;&lt;property id=&quot;20307&quot; value=&quot;647&quot;/&gt;&lt;/object&gt;&lt;object type=&quot;3&quot; unique_id=&quot;105357&quot;&gt;&lt;property id=&quot;20148&quot; value=&quot;5&quot;/&gt;&lt;property id=&quot;20300&quot; value=&quot;Slide 14&quot;/&gt;&lt;property id=&quot;20307&quot; value=&quot;648&quot;/&gt;&lt;/object&gt;&lt;object type=&quot;3&quot; unique_id=&quot;105374&quot;&gt;&lt;property id=&quot;20148&quot; value=&quot;5&quot;/&gt;&lt;property id=&quot;20300&quot; value=&quot;Slide 1&quot;/&gt;&lt;property id=&quot;20307&quot; value=&quot;64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ximum of all the valu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021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nclosed in the two pe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5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x^2+16y^2=2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79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dimensions of a 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746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scribed in $E$ (with sides paralle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4080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axes of $E$) whose area is maxim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960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61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E$ be the ellip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6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critical numb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39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59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radius and height of a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860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ircular cone inscribed in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14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volume is maxim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61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an $(8.5\hbox{ in})\times(11\hbox{ in})$ shee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437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x(9-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10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per, we mark a {\color[rgb]{0,.8,0}green}-dashed square in ea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79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 these squares, we fold along the {\color{red}red}-dash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606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rner, each one of side length ${\color[rgb]{0,.8,0}s}$. After cutting&#10;\end{document}&#10;r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79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s as shown, creating an open-topped bo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233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maximum volume of such a box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84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4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4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8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36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81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8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36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81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8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36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81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 You may {\color[rgb]{0,.8,0}assume} that&#10;{\color[rgb]{0,.8,0}$\exists$a unique} $Q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267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minimizes the travel time from $P$ to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2997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$ mph. My water speed is $3$ mph. I choo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4558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nd show} that&#10;$\displaystyle{\frac{\sin\theta_0}{\sin\phi_0}=\frac{5}{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3039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 must travel from point $P$ on l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38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int $Q_0$ so as to minimize travel ti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123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 This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20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nell's La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21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fine} $\theta_0$ and $\phi_0$ as shown in the&#10;pictu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125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1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point $R$ in the water. My land speed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4539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mong all pairs of real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3454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air whose product is maximiz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82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examine the following t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366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5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(9-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93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matrix{&#10;1&amp;&amp;8&amp;\quad&amp;8\cr&#10;2&amp;&amp;7&amp;\quad&amp;14\cr&#10;3&amp;&amp;6&amp;\quad&amp;18\cr&#10;4&amp;&amp;5&amp;\quad&amp;20\cr&#10;5&amp;&amp;4&amp;\quad&amp;20\cr&#10;6&amp;&amp;3&amp;\quad&amp;18\cr&#10;7&amp;&amp;2&amp;\quad&amp;14\cr&#10;8&amp;&amp;1&amp;\quad&amp;8\cr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478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top of the object in the diagra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798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5$ meters. {\color[rgb]{1,0,1}Find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0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rimeter of the objec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84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mensions $x$ and $y$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909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ximize the area enclos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03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 semicircle. The to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08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9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mong all pairs of real 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47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4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difference is equal to $7$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663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air whose product is minimiz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14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aximize} $r+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4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bject to $r^6+s^6=1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708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aximize} $u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56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bject to $3u+4v=1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805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7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wish for the total leng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338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fencing (inclu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3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sum is equal to 9, we see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3567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oth the perimeter and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025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erior fencing) to be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19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yards. {\color[rgb]{1,0,1}Find} the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89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sible enclosed are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50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lan to build a fenced area with s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54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ns for livestock, as sh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09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0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lan to build a fenced area with s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5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sed on this table, {\color[rgb]{1,0,1}guess} a s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34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ns for livestock, as sh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09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wish for the total 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07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nclosed (including all s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87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ns) to be 600 feet$^2$. Ea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99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sible cost of the fenc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5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ot of fencing costs 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798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llar. {\color[rgb]{1,0,1}Find} the min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806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have $950$ meters$^2$ of material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057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to build an open-topped cylindr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12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tainer. {\color[rgb]{1,0,1}Find} the radius and he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63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minimizing $(x-4)^2+(y-3)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459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bject to $3x+2y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669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L$ be the line $3x+2y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1991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line $N$ tha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86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rpendicular to $L$ and passes throug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908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int $(4,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47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point $Q$ that is on the inters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27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L$ and $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2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L$, and 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600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dd in} $(4,3)$, $P$, $Q$ and $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114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maximizes the volume enclos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659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exact solution by finding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861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point $P$ on $L$ closest to $(4,3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4018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S$ be a sphere of radius $1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293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8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build two holding pens with 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892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eet of fencing. One is in the shap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00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a circle. The shape of 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460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n isosceles right triangle. {\color[rgb]{1,0,1}Find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875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ximum total area that can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224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18249</TotalTime>
  <Words>21</Words>
  <Application>Microsoft Office PowerPoint</Application>
  <PresentationFormat>On-screen Show (4:3)</PresentationFormat>
  <Paragraphs>19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2007</cp:revision>
  <dcterms:created xsi:type="dcterms:W3CDTF">2008-09-20T13:47:00Z</dcterms:created>
  <dcterms:modified xsi:type="dcterms:W3CDTF">2013-07-28T14:27:01Z</dcterms:modified>
</cp:coreProperties>
</file>