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657" r:id="rId2"/>
    <p:sldId id="658" r:id="rId3"/>
    <p:sldId id="663" r:id="rId4"/>
    <p:sldId id="661" r:id="rId5"/>
  </p:sldIdLst>
  <p:sldSz cx="9144000" cy="6858000" type="screen4x3"/>
  <p:notesSz cx="7315200" cy="9601200"/>
  <p:custDataLst>
    <p:tags r:id="rId7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6" autoAdjust="0"/>
    <p:restoredTop sz="99433" autoAdjust="0"/>
  </p:normalViewPr>
  <p:slideViewPr>
    <p:cSldViewPr>
      <p:cViewPr varScale="1">
        <p:scale>
          <a:sx n="78" d="100"/>
          <a:sy n="78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8490F1D8-60FE-4121-8BB3-A27E4E2A97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927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85D756-A6AF-4793-9B19-06539B69775F}" type="slidenum">
              <a:rPr lang="en-US"/>
              <a:pPr/>
              <a:t>1</a:t>
            </a:fld>
            <a:endParaRPr lang="en-US"/>
          </a:p>
        </p:txBody>
      </p:sp>
      <p:sp>
        <p:nvSpPr>
          <p:cNvPr id="164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2FCA2-2334-4697-B7C9-2FB5A8D93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5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B68F-215D-4AEC-AEB6-ED576C7048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23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969BF5-9B65-42D9-936F-1A249F023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203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8978A-E807-4F2D-97B8-D4DCFFF5E6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9DBF3-5EE5-4D99-A520-FA2DBB5F62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3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ACBEE-91D1-46BE-A1A4-1BAB70B8BA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D922F-C509-4AD3-B2B0-495B747704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3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6BE4E-9425-4AF6-B933-30077764F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68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FF008-9318-4731-B7B5-34EB49EC2F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2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09AB5-D7DA-4B8F-AC67-570C65359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4D006-7DA3-4E3D-9937-0D8260ACDD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42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02665EC-A459-4465-B109-85856A877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6.png"/><Relationship Id="rId3" Type="http://schemas.openxmlformats.org/officeDocument/2006/relationships/tags" Target="../tags/tag6.xml"/><Relationship Id="rId21" Type="http://schemas.openxmlformats.org/officeDocument/2006/relationships/image" Target="../media/image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9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4.png"/><Relationship Id="rId28" Type="http://schemas.openxmlformats.org/officeDocument/2006/relationships/image" Target="../media/image8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3.png"/><Relationship Id="rId27" Type="http://schemas.openxmlformats.org/officeDocument/2006/relationships/image" Target="../media/image7.png"/><Relationship Id="rId30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13" Type="http://schemas.openxmlformats.org/officeDocument/2006/relationships/tags" Target="../tags/tag35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14.png"/><Relationship Id="rId3" Type="http://schemas.openxmlformats.org/officeDocument/2006/relationships/tags" Target="../tags/tag25.xml"/><Relationship Id="rId21" Type="http://schemas.openxmlformats.org/officeDocument/2006/relationships/image" Target="../media/image11.png"/><Relationship Id="rId7" Type="http://schemas.openxmlformats.org/officeDocument/2006/relationships/tags" Target="../tags/tag29.xml"/><Relationship Id="rId12" Type="http://schemas.openxmlformats.org/officeDocument/2006/relationships/tags" Target="../tags/tag34.xml"/><Relationship Id="rId17" Type="http://schemas.openxmlformats.org/officeDocument/2006/relationships/tags" Target="../tags/tag39.xml"/><Relationship Id="rId25" Type="http://schemas.openxmlformats.org/officeDocument/2006/relationships/image" Target="../media/image13.png"/><Relationship Id="rId2" Type="http://schemas.openxmlformats.org/officeDocument/2006/relationships/tags" Target="../tags/tag24.xml"/><Relationship Id="rId16" Type="http://schemas.openxmlformats.org/officeDocument/2006/relationships/tags" Target="../tags/tag38.xml"/><Relationship Id="rId20" Type="http://schemas.openxmlformats.org/officeDocument/2006/relationships/image" Target="../media/image3.png"/><Relationship Id="rId29" Type="http://schemas.openxmlformats.org/officeDocument/2006/relationships/image" Target="../media/image17.png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24" Type="http://schemas.openxmlformats.org/officeDocument/2006/relationships/image" Target="../media/image1.png"/><Relationship Id="rId5" Type="http://schemas.openxmlformats.org/officeDocument/2006/relationships/tags" Target="../tags/tag27.xml"/><Relationship Id="rId15" Type="http://schemas.openxmlformats.org/officeDocument/2006/relationships/tags" Target="../tags/tag37.xml"/><Relationship Id="rId23" Type="http://schemas.openxmlformats.org/officeDocument/2006/relationships/image" Target="../media/image6.png"/><Relationship Id="rId28" Type="http://schemas.openxmlformats.org/officeDocument/2006/relationships/image" Target="../media/image16.png"/><Relationship Id="rId10" Type="http://schemas.openxmlformats.org/officeDocument/2006/relationships/tags" Target="../tags/tag32.xml"/><Relationship Id="rId19" Type="http://schemas.openxmlformats.org/officeDocument/2006/relationships/image" Target="../media/image2.png"/><Relationship Id="rId4" Type="http://schemas.openxmlformats.org/officeDocument/2006/relationships/tags" Target="../tags/tag26.xml"/><Relationship Id="rId9" Type="http://schemas.openxmlformats.org/officeDocument/2006/relationships/tags" Target="../tags/tag31.xml"/><Relationship Id="rId14" Type="http://schemas.openxmlformats.org/officeDocument/2006/relationships/tags" Target="../tags/tag36.xml"/><Relationship Id="rId22" Type="http://schemas.openxmlformats.org/officeDocument/2006/relationships/image" Target="../media/image12.png"/><Relationship Id="rId27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image" Target="../media/image23.png"/><Relationship Id="rId3" Type="http://schemas.openxmlformats.org/officeDocument/2006/relationships/tags" Target="../tags/tag42.xml"/><Relationship Id="rId21" Type="http://schemas.openxmlformats.org/officeDocument/2006/relationships/image" Target="../media/image18.png"/><Relationship Id="rId34" Type="http://schemas.openxmlformats.org/officeDocument/2006/relationships/image" Target="../media/image30.png"/><Relationship Id="rId7" Type="http://schemas.openxmlformats.org/officeDocument/2006/relationships/tags" Target="../tags/tag46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image" Target="../media/image22.png"/><Relationship Id="rId33" Type="http://schemas.openxmlformats.org/officeDocument/2006/relationships/image" Target="../media/image29.png"/><Relationship Id="rId2" Type="http://schemas.openxmlformats.org/officeDocument/2006/relationships/tags" Target="../tags/tag41.xml"/><Relationship Id="rId16" Type="http://schemas.openxmlformats.org/officeDocument/2006/relationships/tags" Target="../tags/tag55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5.png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24" Type="http://schemas.openxmlformats.org/officeDocument/2006/relationships/image" Target="../media/image21.png"/><Relationship Id="rId32" Type="http://schemas.openxmlformats.org/officeDocument/2006/relationships/image" Target="../media/image28.png"/><Relationship Id="rId5" Type="http://schemas.openxmlformats.org/officeDocument/2006/relationships/tags" Target="../tags/tag44.xml"/><Relationship Id="rId15" Type="http://schemas.openxmlformats.org/officeDocument/2006/relationships/tags" Target="../tags/tag54.xml"/><Relationship Id="rId23" Type="http://schemas.openxmlformats.org/officeDocument/2006/relationships/image" Target="../media/image20.png"/><Relationship Id="rId28" Type="http://schemas.openxmlformats.org/officeDocument/2006/relationships/image" Target="../media/image1.png"/><Relationship Id="rId36" Type="http://schemas.openxmlformats.org/officeDocument/2006/relationships/image" Target="../media/image31.png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31" Type="http://schemas.openxmlformats.org/officeDocument/2006/relationships/image" Target="../media/image27.png"/><Relationship Id="rId4" Type="http://schemas.openxmlformats.org/officeDocument/2006/relationships/tags" Target="../tags/tag43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image" Target="../media/image19.png"/><Relationship Id="rId27" Type="http://schemas.openxmlformats.org/officeDocument/2006/relationships/image" Target="../media/image24.png"/><Relationship Id="rId30" Type="http://schemas.openxmlformats.org/officeDocument/2006/relationships/image" Target="../media/image26.png"/><Relationship Id="rId3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3160B-A598-42B9-9557-39613AD6FC9F}" type="slidenum">
              <a:rPr lang="en-US"/>
              <a:pPr/>
              <a:t>1</a:t>
            </a:fld>
            <a:endParaRPr lang="en-US"/>
          </a:p>
        </p:txBody>
      </p:sp>
      <p:sp>
        <p:nvSpPr>
          <p:cNvPr id="1643522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23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Newton’s method</a:t>
            </a:r>
          </a:p>
        </p:txBody>
      </p:sp>
      <p:sp>
        <p:nvSpPr>
          <p:cNvPr id="1643524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76189" y="3301652"/>
            <a:ext cx="925958" cy="30260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127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362315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607682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157248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2166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7" name="Picture 5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5" y="4513363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8" name="Picture 5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16" y="4400963"/>
            <a:ext cx="5499569" cy="377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9" name="Picture 5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79415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0" name="Picture 5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4933653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16" y="2199946"/>
            <a:ext cx="6482295" cy="4161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592122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8" y="230032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728586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816" y="63702"/>
            <a:ext cx="6481904" cy="4161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3504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34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901" y="165100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3461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729949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279515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5" name="Picture 44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2318163"/>
            <a:ext cx="5499569" cy="37760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6" name="Picture 4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7" y="242011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2850853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1135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44006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99" y="164954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0621" y="57954"/>
            <a:ext cx="6482295" cy="4161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583504"/>
            <a:ext cx="7540189" cy="359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08566" y="4626864"/>
            <a:ext cx="7408434" cy="453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28184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4745748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83979" y="5185199"/>
            <a:ext cx="4233021" cy="3401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462600"/>
            <a:ext cx="8787869" cy="359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1012166"/>
            <a:ext cx="8636671" cy="3594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195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9338" y="113778"/>
            <a:ext cx="7406562" cy="3208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93952" name="Picture 89395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77" y="3533560"/>
            <a:ext cx="1417273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015144"/>
            <a:ext cx="7877859" cy="35932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932331"/>
            <a:ext cx="7914971" cy="359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64" name="Picture 89396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856438"/>
            <a:ext cx="8767856" cy="34014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215" y="1370584"/>
            <a:ext cx="5611960" cy="320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6870" y="3512907"/>
            <a:ext cx="5064921" cy="3027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3178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74845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09823"/>
            <a:ext cx="465154" cy="152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215" y="2656314"/>
            <a:ext cx="6214802" cy="3774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5386713"/>
            <a:ext cx="8183907" cy="3594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1" y="1384300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215" y="1781483"/>
            <a:ext cx="4231424" cy="340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5215" y="2224475"/>
            <a:ext cx="6214938" cy="3400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82" y="113778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00600" y="535665"/>
            <a:ext cx="4231767" cy="3400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7244" y="4470021"/>
            <a:ext cx="8141649" cy="3593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0341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61226&quot;&gt;&lt;property id=&quot;20148&quot; value=&quot;5&quot;/&gt;&lt;property id=&quot;20300&quot; value=&quot;Slide 19&quot;/&gt;&lt;property id=&quot;20307&quot; value=&quot;597&quot;/&gt;&lt;/object&gt;&lt;object type=&quot;3&quot; unique_id=&quot;64600&quot;&gt;&lt;property id=&quot;20148&quot; value=&quot;5&quot;/&gt;&lt;property id=&quot;20300&quot; value=&quot;Slide 2&quot;/&gt;&lt;property id=&quot;20307&quot; value=&quot;637&quot;/&gt;&lt;/object&gt;&lt;object type=&quot;3&quot; unique_id=&quot;105360&quot;&gt;&lt;property id=&quot;20148&quot; value=&quot;5&quot;/&gt;&lt;property id=&quot;20300&quot; value=&quot;Slide 21&quot;/&gt;&lt;property id=&quot;20307&quot; value=&quot;638&quot;/&gt;&lt;/object&gt;&lt;object type=&quot;3&quot; unique_id=&quot;105406&quot;&gt;&lt;property id=&quot;20148&quot; value=&quot;5&quot;/&gt;&lt;property id=&quot;20300&quot; value=&quot;Slide 3&quot;/&gt;&lt;property id=&quot;20307&quot; value=&quot;639&quot;/&gt;&lt;/object&gt;&lt;object type=&quot;3&quot; unique_id=&quot;105457&quot;&gt;&lt;property id=&quot;20148&quot; value=&quot;5&quot;/&gt;&lt;property id=&quot;20300&quot; value=&quot;Slide 4&quot;/&gt;&lt;property id=&quot;20307&quot; value=&quot;640&quot;/&gt;&lt;/object&gt;&lt;object type=&quot;3&quot; unique_id=&quot;105458&quot;&gt;&lt;property id=&quot;20148&quot; value=&quot;5&quot;/&gt;&lt;property id=&quot;20300&quot; value=&quot;Slide 5&quot;/&gt;&lt;property id=&quot;20307&quot; value=&quot;641&quot;/&gt;&lt;/object&gt;&lt;object type=&quot;3&quot; unique_id=&quot;105495&quot;&gt;&lt;property id=&quot;20148&quot; value=&quot;5&quot;/&gt;&lt;property id=&quot;20300&quot; value=&quot;Slide 6&quot;/&gt;&lt;property id=&quot;20307&quot; value=&quot;642&quot;/&gt;&lt;/object&gt;&lt;object type=&quot;3&quot; unique_id=&quot;105496&quot;&gt;&lt;property id=&quot;20148&quot; value=&quot;5&quot;/&gt;&lt;property id=&quot;20300&quot; value=&quot;Slide 7&quot;/&gt;&lt;property id=&quot;20307&quot; value=&quot;643&quot;/&gt;&lt;/object&gt;&lt;object type=&quot;3&quot; unique_id=&quot;105497&quot;&gt;&lt;property id=&quot;20148&quot; value=&quot;5&quot;/&gt;&lt;property id=&quot;20300&quot; value=&quot;Slide 8&quot;/&gt;&lt;property id=&quot;20307&quot; value=&quot;644&quot;/&gt;&lt;/object&gt;&lt;object type=&quot;3&quot; unique_id=&quot;105528&quot;&gt;&lt;property id=&quot;20148&quot; value=&quot;5&quot;/&gt;&lt;property id=&quot;20300&quot; value=&quot;Slide 9&quot;/&gt;&lt;property id=&quot;20307&quot; value=&quot;645&quot;/&gt;&lt;/object&gt;&lt;object type=&quot;3&quot; unique_id=&quot;105529&quot;&gt;&lt;property id=&quot;20148&quot; value=&quot;5&quot;/&gt;&lt;property id=&quot;20300&quot; value=&quot;Slide 10&quot;/&gt;&lt;property id=&quot;20307&quot; value=&quot;646&quot;/&gt;&lt;/object&gt;&lt;object type=&quot;3&quot; unique_id=&quot;105768&quot;&gt;&lt;property id=&quot;20148&quot; value=&quot;5&quot;/&gt;&lt;property id=&quot;20300&quot; value=&quot;Slide 12&quot;/&gt;&lt;property id=&quot;20307&quot; value=&quot;647&quot;/&gt;&lt;/object&gt;&lt;object type=&quot;3&quot; unique_id=&quot;105823&quot;&gt;&lt;property id=&quot;20148&quot; value=&quot;5&quot;/&gt;&lt;property id=&quot;20300&quot; value=&quot;Slide 11&quot;/&gt;&lt;property id=&quot;20307&quot; value=&quot;648&quot;/&gt;&lt;/object&gt;&lt;object type=&quot;3&quot; unique_id=&quot;105976&quot;&gt;&lt;property id=&quot;20148&quot; value=&quot;5&quot;/&gt;&lt;property id=&quot;20300&quot; value=&quot;Slide 13&quot;/&gt;&lt;property id=&quot;20307&quot; value=&quot;649&quot;/&gt;&lt;/object&gt;&lt;object type=&quot;3&quot; unique_id=&quot;106097&quot;&gt;&lt;property id=&quot;20148&quot; value=&quot;5&quot;/&gt;&lt;property id=&quot;20300&quot; value=&quot;Slide 14&quot;/&gt;&lt;property id=&quot;20307&quot; value=&quot;650&quot;/&gt;&lt;/object&gt;&lt;object type=&quot;3&quot; unique_id=&quot;106098&quot;&gt;&lt;property id=&quot;20148&quot; value=&quot;5&quot;/&gt;&lt;property id=&quot;20300&quot; value=&quot;Slide 15&quot;/&gt;&lt;property id=&quot;20307&quot; value=&quot;651&quot;/&gt;&lt;/object&gt;&lt;object type=&quot;3&quot; unique_id=&quot;106099&quot;&gt;&lt;property id=&quot;20148&quot; value=&quot;5&quot;/&gt;&lt;property id=&quot;20300&quot; value=&quot;Slide 16&quot;/&gt;&lt;property id=&quot;20307&quot; value=&quot;652&quot;/&gt;&lt;/object&gt;&lt;object type=&quot;3&quot; unique_id=&quot;106100&quot;&gt;&lt;property id=&quot;20148&quot; value=&quot;5&quot;/&gt;&lt;property id=&quot;20300&quot; value=&quot;Slide 17&quot;/&gt;&lt;property id=&quot;20307&quot; value=&quot;653&quot;/&gt;&lt;/object&gt;&lt;object type=&quot;3&quot; unique_id=&quot;106173&quot;&gt;&lt;property id=&quot;20148&quot; value=&quot;5&quot;/&gt;&lt;property id=&quot;20300&quot; value=&quot;Slide 18&quot;/&gt;&lt;property id=&quot;20307&quot; value=&quot;654&quot;/&gt;&lt;/object&gt;&lt;object type=&quot;3&quot; unique_id=&quot;106324&quot;&gt;&lt;property id=&quot;20148&quot; value=&quot;5&quot;/&gt;&lt;property id=&quot;20300&quot; value=&quot;Slide 20&quot;/&gt;&lt;property id=&quot;20307&quot; value=&quot;655&quot;/&gt;&lt;/object&gt;&lt;object type=&quot;3&quot; unique_id=&quot;106348&quot;&gt;&lt;property id=&quot;20148&quot; value=&quot;5&quot;/&gt;&lt;property id=&quot;20300&quot; value=&quot;Slide 22&quot;/&gt;&lt;property id=&quot;20307&quot; value=&quot;656&quot;/&gt;&lt;/object&gt;&lt;object type=&quot;3&quot; unique_id=&quot;106373&quot;&gt;&lt;property id=&quot;20148&quot; value=&quot;5&quot;/&gt;&lt;property id=&quot;20300&quot; value=&quot;Slide 1&quot;/&gt;&lt;property id=&quot;20307&quot; value=&quot;657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0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3-5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055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3+3x-5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99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7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3+3x-4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99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9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2-4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1"/>
  <p:tag name="PICTUREFILESIZE" val="2049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9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x^5+3x-4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3"/>
  <p:tag name="PICTUREFILESIZE" val="2387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arting with an initial guess of $x_1=1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9"/>
  <p:tag name="PICTUREFILESIZE" val="2879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sing Newton's method, {\color[rgb]{1,0,1}calculate} $\sqrt[3]{7}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3236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17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the unique solution to $2x=\cos 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2"/>
  <p:tag name="PICTUREFILESIZE" val="2715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9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t_1&gt;0$ satisfy $\tan t_1=2t_1$.&#10;In {\color{blue}0530-8}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7"/>
  <p:tag name="PICTUREFILESIZE" val="37889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is initial guess $t_1$, {\color[rgb]{1,0,1}compute} the next six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9"/>
  <p:tag name="PICTUREFILESIZE" val="4144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raw} a picture, to illustrate what is happen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27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solution to $\tan x=2x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7"/>
  <p:tag name="PICTUREFILESIZE" val="2006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We wish to solve $\sin t=0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707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9"/>
  <p:tag name="PICTUREFILESIZE" val="458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f(x)=2x-(\tan x)$, with $x_1=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23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uesses, $t_2,\ldots,t_7$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3"/>
  <p:tag name="PICTUREFILESIZE" val="4504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0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89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by applying Newton's method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9"/>
  <p:tag name="PICTUREFILESIZE" val="2623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53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4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five decimal places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732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t_1$ is found, to five decimals. Starting with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1"/>
  <p:tag name="PICTUREFILESIZE" val="4652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the next two guesses, $x_2$ and $x_3$, to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4467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least four decimals, using Newton's metho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5"/>
  <p:tag name="PICTUREFILESIZE" val="51893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15643</TotalTime>
  <Words>8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1808</cp:revision>
  <dcterms:created xsi:type="dcterms:W3CDTF">2008-09-20T13:47:00Z</dcterms:created>
  <dcterms:modified xsi:type="dcterms:W3CDTF">2013-08-21T17:52:00Z</dcterms:modified>
</cp:coreProperties>
</file>