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8" r:id="rId2"/>
    <p:sldId id="558" r:id="rId3"/>
    <p:sldId id="563" r:id="rId4"/>
    <p:sldId id="559" r:id="rId5"/>
    <p:sldId id="560" r:id="rId6"/>
    <p:sldId id="562" r:id="rId7"/>
    <p:sldId id="561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9244" autoAdjust="0"/>
  </p:normalViewPr>
  <p:slideViewPr>
    <p:cSldViewPr>
      <p:cViewPr varScale="1">
        <p:scale>
          <a:sx n="78" d="100"/>
          <a:sy n="78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D19E59-C3DA-48E8-A43D-5F6424B2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75F9A-5407-4285-B1D8-A91A5E2F24DC}" type="slidenum">
              <a:rPr lang="en-US"/>
              <a:pPr/>
              <a:t>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9FA-5DE8-4C83-99E2-A207D9D3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FF8C-2D4E-4703-9E1C-AAC564045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F18-796B-42AE-8E61-AB2EFA15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CF58-251C-4CAB-A1B7-CA7B87CB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BE9D-B7F6-4C54-AEB7-471D406D4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D66C-3442-421A-807D-EE5E1F81F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B-B8B4-40B0-A81B-D34A2488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CE11-1B04-4FB8-A34A-D40929991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50B-0CCA-4706-9641-9D5C25AB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4E-B0FE-4850-A110-6E433D9E3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C00-CE00-4714-B74E-376451662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43279-8C03-47C7-8B79-6BBA2552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5.png"/><Relationship Id="rId3" Type="http://schemas.openxmlformats.org/officeDocument/2006/relationships/tags" Target="../tags/tag18.xml"/><Relationship Id="rId21" Type="http://schemas.openxmlformats.org/officeDocument/2006/relationships/image" Target="../media/image1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3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6.png"/><Relationship Id="rId5" Type="http://schemas.openxmlformats.org/officeDocument/2006/relationships/tags" Target="../tags/tag20.xml"/><Relationship Id="rId15" Type="http://schemas.openxmlformats.org/officeDocument/2006/relationships/image" Target="../media/image10.png"/><Relationship Id="rId23" Type="http://schemas.openxmlformats.org/officeDocument/2006/relationships/image" Target="../media/image1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31.xml"/><Relationship Id="rId21" Type="http://schemas.openxmlformats.org/officeDocument/2006/relationships/image" Target="../media/image2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3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38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33.png"/><Relationship Id="rId3" Type="http://schemas.openxmlformats.org/officeDocument/2006/relationships/tags" Target="../tags/tag47.xml"/><Relationship Id="rId21" Type="http://schemas.openxmlformats.org/officeDocument/2006/relationships/image" Target="../media/image29.png"/><Relationship Id="rId34" Type="http://schemas.openxmlformats.org/officeDocument/2006/relationships/image" Target="../media/image40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28.png"/><Relationship Id="rId33" Type="http://schemas.openxmlformats.org/officeDocument/2006/relationships/image" Target="../media/image39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2.png"/><Relationship Id="rId32" Type="http://schemas.openxmlformats.org/officeDocument/2006/relationships/image" Target="../media/image38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36" Type="http://schemas.openxmlformats.org/officeDocument/2006/relationships/image" Target="../media/image41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37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27.png"/><Relationship Id="rId35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6.png"/><Relationship Id="rId39" Type="http://schemas.openxmlformats.org/officeDocument/2006/relationships/image" Target="../media/image55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5.png"/><Relationship Id="rId33" Type="http://schemas.openxmlformats.org/officeDocument/2006/relationships/image" Target="../media/image33.png"/><Relationship Id="rId38" Type="http://schemas.openxmlformats.org/officeDocument/2006/relationships/image" Target="../media/image54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7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37" Type="http://schemas.openxmlformats.org/officeDocument/2006/relationships/image" Target="../media/image53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43.png"/><Relationship Id="rId28" Type="http://schemas.openxmlformats.org/officeDocument/2006/relationships/image" Target="../media/image28.png"/><Relationship Id="rId36" Type="http://schemas.openxmlformats.org/officeDocument/2006/relationships/image" Target="../media/image1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9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2.png"/><Relationship Id="rId27" Type="http://schemas.openxmlformats.org/officeDocument/2006/relationships/image" Target="../media/image27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86.xml"/><Relationship Id="rId21" Type="http://schemas.openxmlformats.org/officeDocument/2006/relationships/image" Target="../media/image64.png"/><Relationship Id="rId7" Type="http://schemas.openxmlformats.org/officeDocument/2006/relationships/tags" Target="../tags/tag9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0.png"/><Relationship Id="rId2" Type="http://schemas.openxmlformats.org/officeDocument/2006/relationships/tags" Target="../tags/tag8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image" Target="../media/image58.png"/><Relationship Id="rId10" Type="http://schemas.openxmlformats.org/officeDocument/2006/relationships/tags" Target="../tags/tag93.xml"/><Relationship Id="rId19" Type="http://schemas.openxmlformats.org/officeDocument/2006/relationships/image" Target="../media/image62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57.png"/><Relationship Id="rId2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68B1-7458-451A-9FCF-6C4AE3084BEB}" type="slidenum">
              <a:rPr lang="en-US"/>
              <a:pPr/>
              <a:t>1</a:t>
            </a:fld>
            <a:endParaRPr lang="en-US"/>
          </a:p>
        </p:txBody>
      </p:sp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 approximation</a:t>
            </a: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524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14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085" y="569961"/>
            <a:ext cx="2985160" cy="434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3002258"/>
            <a:ext cx="7935310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013433"/>
            <a:ext cx="7688971" cy="396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14" y="1201409"/>
            <a:ext cx="1663209" cy="26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785" y="2509942"/>
            <a:ext cx="3816736" cy="377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785" y="4521117"/>
            <a:ext cx="3816736" cy="377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5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399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058" y="632591"/>
            <a:ext cx="2267215" cy="377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002258"/>
            <a:ext cx="8389204" cy="416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09" y="5051011"/>
            <a:ext cx="5894369" cy="416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866" y="1201409"/>
            <a:ext cx="2117104" cy="396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773" y="5510488"/>
            <a:ext cx="4288573" cy="434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954" y="2522468"/>
            <a:ext cx="4628398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954" y="4521117"/>
            <a:ext cx="4628398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8982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3340"/>
            <a:ext cx="3117564" cy="926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1173738"/>
            <a:ext cx="3948552" cy="35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415232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137647"/>
            <a:ext cx="4005227" cy="906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3299356"/>
            <a:ext cx="3988354" cy="340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6375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4212628"/>
            <a:ext cx="3834823" cy="105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5562600"/>
            <a:ext cx="5480375" cy="453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6252030"/>
            <a:ext cx="5196775" cy="453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37" y="567742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559" y="6282077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7157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692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3943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7" y="316119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854610"/>
            <a:ext cx="6272955" cy="43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1" y="6094241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5994414"/>
            <a:ext cx="5517890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971" y="919920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915" y="161221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1525053"/>
            <a:ext cx="5422585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23" y="2009726"/>
            <a:ext cx="4194970" cy="434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619304"/>
            <a:ext cx="3647356" cy="377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49" y="363091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28600"/>
            <a:ext cx="3571043" cy="434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4" y="407151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825927"/>
            <a:ext cx="648115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195" y="4419693"/>
            <a:ext cx="3041033" cy="302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096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6540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743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053214"/>
            <a:ext cx="4515615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3" y="762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76200"/>
            <a:ext cx="6103314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462679"/>
            <a:ext cx="4649701" cy="34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838200"/>
            <a:ext cx="8789526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4038600"/>
            <a:ext cx="646486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78" y="2326760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45036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5181600"/>
            <a:ext cx="7296965" cy="340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1254622"/>
            <a:ext cx="8355170" cy="359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638" y="1686770"/>
            <a:ext cx="2778762" cy="283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5627276"/>
            <a:ext cx="6711319" cy="359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4" y="4114800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945704"/>
            <a:ext cx="7805880" cy="340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34" y="5189667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628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188357"/>
            <a:ext cx="2154856" cy="377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853" y="2262752"/>
            <a:ext cx="4158881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505743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400321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7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" y="582297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459" y="557245"/>
            <a:ext cx="6387133" cy="359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685" y="949551"/>
            <a:ext cx="3307445" cy="604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258" y="1873854"/>
            <a:ext cx="6727213" cy="320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258" y="2296111"/>
            <a:ext cx="7162617" cy="359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685" y="2726129"/>
            <a:ext cx="5519315" cy="35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258" y="3474214"/>
            <a:ext cx="6256829" cy="320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685" y="3828665"/>
            <a:ext cx="4498941" cy="604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258" y="4669691"/>
            <a:ext cx="7390927" cy="359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8636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8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16&quot;/&gt;&lt;property id=&quot;20307&quot; value=&quot;529&quot;/&gt;&lt;/object&gt;&lt;object type=&quot;3&quot; unique_id=&quot;56694&quot;&gt;&lt;property id=&quot;20148&quot; value=&quot;5&quot;/&gt;&lt;property id=&quot;20300&quot; value=&quot;Slide 10&quot;/&gt;&lt;property id=&quot;20307&quot; value=&quot;530&quot;/&gt;&lt;/object&gt;&lt;object type=&quot;3&quot; unique_id=&quot;56767&quot;&gt;&lt;property id=&quot;20148&quot; value=&quot;5&quot;/&gt;&lt;property id=&quot;20300&quot; value=&quot;Slide 3&quot;/&gt;&lt;property id=&quot;20307&quot; value=&quot;535&quot;/&gt;&lt;/object&gt;&lt;object type=&quot;3&quot; unique_id=&quot;56768&quot;&gt;&lt;property id=&quot;20148&quot; value=&quot;5&quot;/&gt;&lt;property id=&quot;20300&quot; value=&quot;Slide 4&quot;/&gt;&lt;property id=&quot;20307&quot; value=&quot;534&quot;/&gt;&lt;/object&gt;&lt;object type=&quot;3&quot; unique_id=&quot;56769&quot;&gt;&lt;property id=&quot;20148&quot; value=&quot;5&quot;/&gt;&lt;property id=&quot;20300&quot; value=&quot;Slide 5&quot;/&gt;&lt;property id=&quot;20307&quot; value=&quot;532&quot;/&gt;&lt;/object&gt;&lt;object type=&quot;3&quot; unique_id=&quot;56770&quot;&gt;&lt;property id=&quot;20148&quot; value=&quot;5&quot;/&gt;&lt;property id=&quot;20300&quot; value=&quot;Slide 6&quot;/&gt;&lt;property id=&quot;20307&quot; value=&quot;533&quot;/&gt;&lt;/object&gt;&lt;object type=&quot;3&quot; unique_id=&quot;56771&quot;&gt;&lt;property id=&quot;20148&quot; value=&quot;5&quot;/&gt;&lt;property id=&quot;20300&quot; value=&quot;Slide 7&quot;/&gt;&lt;property id=&quot;20307&quot; value=&quot;531&quot;/&gt;&lt;/object&gt;&lt;object type=&quot;3&quot; unique_id=&quot;56814&quot;&gt;&lt;property id=&quot;20148&quot; value=&quot;5&quot;/&gt;&lt;property id=&quot;20300&quot; value=&quot;Slide 8&quot;/&gt;&lt;property id=&quot;20307&quot; value=&quot;536&quot;/&gt;&lt;/object&gt;&lt;object type=&quot;3&quot; unique_id=&quot;56815&quot;&gt;&lt;property id=&quot;20148&quot; value=&quot;5&quot;/&gt;&lt;property id=&quot;20300&quot; value=&quot;Slide 9&quot;/&gt;&lt;property id=&quot;20307&quot; value=&quot;537&quot;/&gt;&lt;/object&gt;&lt;object type=&quot;3&quot; unique_id=&quot;56928&quot;&gt;&lt;property id=&quot;20148&quot; value=&quot;5&quot;/&gt;&lt;property id=&quot;20300&quot; value=&quot;Slide 11&quot;/&gt;&lt;property id=&quot;20307&quot; value=&quot;538&quot;/&gt;&lt;/object&gt;&lt;object type=&quot;3&quot; unique_id=&quot;56980&quot;&gt;&lt;property id=&quot;20148&quot; value=&quot;5&quot;/&gt;&lt;property id=&quot;20300&quot; value=&quot;Slide 13&quot;/&gt;&lt;property id=&quot;20307&quot; value=&quot;539&quot;/&gt;&lt;/object&gt;&lt;object type=&quot;3&quot; unique_id=&quot;57093&quot;&gt;&lt;property id=&quot;20148&quot; value=&quot;5&quot;/&gt;&lt;property id=&quot;20300&quot; value=&quot;Slide 12&quot;/&gt;&lt;property id=&quot;20307&quot; value=&quot;541&quot;/&gt;&lt;/object&gt;&lt;object type=&quot;3&quot; unique_id=&quot;57154&quot;&gt;&lt;property id=&quot;20148&quot; value=&quot;5&quot;/&gt;&lt;property id=&quot;20300&quot; value=&quot;Slide 14&quot;/&gt;&lt;property id=&quot;20307&quot; value=&quot;544&quot;/&gt;&lt;/object&gt;&lt;object type=&quot;3&quot; unique_id=&quot;57398&quot;&gt;&lt;property id=&quot;20148&quot; value=&quot;5&quot;/&gt;&lt;property id=&quot;20300&quot; value=&quot;Slide 15&quot;/&gt;&lt;property id=&quot;20307&quot; value=&quot;545&quot;/&gt;&lt;/object&gt;&lt;object type=&quot;3&quot; unique_id=&quot;57546&quot;&gt;&lt;property id=&quot;20148&quot; value=&quot;5&quot;/&gt;&lt;property id=&quot;20300&quot; value=&quot;Slide 17&quot;/&gt;&lt;property id=&quot;20307&quot; value=&quot;546&quot;/&gt;&lt;/object&gt;&lt;object type=&quot;3&quot; unique_id=&quot;106435&quot;&gt;&lt;property id=&quot;20148&quot; value=&quot;5&quot;/&gt;&lt;property id=&quot;20300&quot; value=&quot;Slide 18&quot;/&gt;&lt;property id=&quot;20307&quot; value=&quot;547&quot;/&gt;&lt;/object&gt;&lt;object type=&quot;3&quot; unique_id=&quot;106463&quot;&gt;&lt;property id=&quot;20148&quot; value=&quot;5&quot;/&gt;&lt;property id=&quot;20300&quot; value=&quot;Slide 1&quot;/&gt;&lt;property id=&quot;20307&quot; value=&quot;5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$L(2)=f(2)$ {\color[rgb]{0,.8,0}and} $L'(2)=f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0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4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9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9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\pi/4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51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\qquad $L(\pi/4)=f(\pi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6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1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L'(\pi/4)=f'(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1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y=\frac{x^2\cos x}{e^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54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y$ and $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5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u=\frac{w+4}{\cos(2w+8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16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u$ and $du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0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z=\frac{e^{2v^2}}{\tan(4v-1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02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\triangle z]_{v:\to0,\triangle v:\to0.00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4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z]_{v:\to0,dv:\to0.00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24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(3.001)^8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75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e^{0.05}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21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(x)$ be the lineariz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5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f(x)=x^8$ at $x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9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(3.00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5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(3.001)^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\cos\theta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77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ans in $29.9^\cir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numb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need to paint a cube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9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de length is $10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8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at of paint is to be $0.001$ meters th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dV$,&#10;{\color[rgb]{1,0,1}estimate} the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7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^3-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34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0.001$ times the surfac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9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, after painting, the sides will hav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4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.002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0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cube of side length $10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62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\triangle V$,&#10;{\color[rgb]{1,0,1}compute} the exact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=s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68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V$ and $d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68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tetrahedron of height 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676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volume $\frac{\sqrt{3}}{8}h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7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araoh asks us to build a pyram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62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shape of a regular tetrahedr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1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2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88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height is $300\pm1$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14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p to some error, its volume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0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 $\frac{\sqrt{3}}{8}(300)^3$ cubic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16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differentials, {\color[rgb]{1,0,1}estimate} that erro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6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12315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1481</cp:revision>
  <dcterms:created xsi:type="dcterms:W3CDTF">2008-09-20T13:47:00Z</dcterms:created>
  <dcterms:modified xsi:type="dcterms:W3CDTF">2013-08-30T18:11:00Z</dcterms:modified>
</cp:coreProperties>
</file>