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3" r:id="rId2"/>
    <p:sldId id="734" r:id="rId3"/>
    <p:sldId id="751" r:id="rId4"/>
    <p:sldId id="735" r:id="rId5"/>
    <p:sldId id="752" r:id="rId6"/>
    <p:sldId id="747" r:id="rId7"/>
    <p:sldId id="753" r:id="rId8"/>
    <p:sldId id="748" r:id="rId9"/>
    <p:sldId id="749" r:id="rId10"/>
    <p:sldId id="754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85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B749578-6453-42DF-ADCD-05FDAFB3E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F677-9E08-49E4-A989-201C97A182F7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79D-4570-40DA-9595-A4B0C8BE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AF-A7F2-4003-B5BF-257E39BAD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564D-AB65-44AD-BD89-D833400AD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3AC-AE45-4F9F-A0B7-D233E029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D1A-96CB-4F30-8DCF-E8071E8C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C9C-F2B7-4F8D-9E62-5E36176AD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CC24-43CB-4650-B09E-F1CF0AA4D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1669-9D02-4096-B8FE-D0CBF737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891-122D-4461-A90B-A5B93F131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403-7087-441A-8E29-F7F615BF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6278-7472-484A-99D0-2BC1E2E7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574861-B73F-40BB-9340-8D9D52DDE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87.png"/><Relationship Id="rId18" Type="http://schemas.openxmlformats.org/officeDocument/2006/relationships/image" Target="../media/image90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86.png"/><Relationship Id="rId17" Type="http://schemas.openxmlformats.org/officeDocument/2006/relationships/image" Target="../media/image14.png"/><Relationship Id="rId2" Type="http://schemas.openxmlformats.org/officeDocument/2006/relationships/tags" Target="../tags/tag142.xml"/><Relationship Id="rId16" Type="http://schemas.openxmlformats.org/officeDocument/2006/relationships/image" Target="../media/image89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4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2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1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20.png"/><Relationship Id="rId3" Type="http://schemas.openxmlformats.org/officeDocument/2006/relationships/tags" Target="../tags/tag25.xml"/><Relationship Id="rId21" Type="http://schemas.openxmlformats.org/officeDocument/2006/relationships/image" Target="../media/image15.png"/><Relationship Id="rId34" Type="http://schemas.openxmlformats.org/officeDocument/2006/relationships/image" Target="../media/image13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19.png"/><Relationship Id="rId33" Type="http://schemas.openxmlformats.org/officeDocument/2006/relationships/image" Target="../media/image14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8.png"/><Relationship Id="rId32" Type="http://schemas.openxmlformats.org/officeDocument/2006/relationships/image" Target="../media/image4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6.png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1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3.png"/><Relationship Id="rId3" Type="http://schemas.openxmlformats.org/officeDocument/2006/relationships/tags" Target="../tags/tag69.xml"/><Relationship Id="rId21" Type="http://schemas.openxmlformats.org/officeDocument/2006/relationships/image" Target="../media/image48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52.png"/><Relationship Id="rId33" Type="http://schemas.openxmlformats.org/officeDocument/2006/relationships/image" Target="../media/image1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47.png"/><Relationship Id="rId29" Type="http://schemas.openxmlformats.org/officeDocument/2006/relationships/image" Target="../media/image33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1.png"/><Relationship Id="rId32" Type="http://schemas.openxmlformats.org/officeDocument/2006/relationships/image" Target="../media/image5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50.png"/><Relationship Id="rId28" Type="http://schemas.openxmlformats.org/officeDocument/2006/relationships/image" Target="../media/image32.png"/><Relationship Id="rId10" Type="http://schemas.openxmlformats.org/officeDocument/2006/relationships/tags" Target="../tags/tag76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35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9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1.png"/><Relationship Id="rId3" Type="http://schemas.openxmlformats.org/officeDocument/2006/relationships/tags" Target="../tags/tag86.xml"/><Relationship Id="rId21" Type="http://schemas.openxmlformats.org/officeDocument/2006/relationships/image" Target="../media/image57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1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56.png"/><Relationship Id="rId29" Type="http://schemas.openxmlformats.org/officeDocument/2006/relationships/image" Target="../media/image64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60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59.png"/><Relationship Id="rId28" Type="http://schemas.openxmlformats.org/officeDocument/2006/relationships/image" Target="../media/image63.png"/><Relationship Id="rId10" Type="http://schemas.openxmlformats.org/officeDocument/2006/relationships/tags" Target="../tags/tag93.xml"/><Relationship Id="rId19" Type="http://schemas.openxmlformats.org/officeDocument/2006/relationships/image" Target="../media/image55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58.png"/><Relationship Id="rId27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image" Target="../media/image65.png"/><Relationship Id="rId26" Type="http://schemas.openxmlformats.org/officeDocument/2006/relationships/image" Target="../media/image71.png"/><Relationship Id="rId3" Type="http://schemas.openxmlformats.org/officeDocument/2006/relationships/tags" Target="../tags/tag102.xml"/><Relationship Id="rId21" Type="http://schemas.openxmlformats.org/officeDocument/2006/relationships/image" Target="../media/image14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70.png"/><Relationship Id="rId2" Type="http://schemas.openxmlformats.org/officeDocument/2006/relationships/tags" Target="../tags/tag10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74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69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tags" Target="../tags/tag109.xml"/><Relationship Id="rId19" Type="http://schemas.openxmlformats.org/officeDocument/2006/relationships/image" Target="../media/image66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67.png"/><Relationship Id="rId27" Type="http://schemas.openxmlformats.org/officeDocument/2006/relationships/image" Target="../media/image72.png"/><Relationship Id="rId30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77.png"/><Relationship Id="rId26" Type="http://schemas.openxmlformats.org/officeDocument/2006/relationships/image" Target="../media/image83.png"/><Relationship Id="rId3" Type="http://schemas.openxmlformats.org/officeDocument/2006/relationships/tags" Target="../tags/tag117.xml"/><Relationship Id="rId21" Type="http://schemas.openxmlformats.org/officeDocument/2006/relationships/image" Target="../media/image4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76.png"/><Relationship Id="rId25" Type="http://schemas.openxmlformats.org/officeDocument/2006/relationships/image" Target="../media/image82.png"/><Relationship Id="rId2" Type="http://schemas.openxmlformats.org/officeDocument/2006/relationships/tags" Target="../tags/tag116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81.png"/><Relationship Id="rId5" Type="http://schemas.openxmlformats.org/officeDocument/2006/relationships/tags" Target="../tags/tag119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14.png"/><Relationship Id="rId10" Type="http://schemas.openxmlformats.org/officeDocument/2006/relationships/tags" Target="../tags/tag124.xml"/><Relationship Id="rId19" Type="http://schemas.openxmlformats.org/officeDocument/2006/relationships/image" Target="../media/image78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0.png"/><Relationship Id="rId27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85.png"/><Relationship Id="rId26" Type="http://schemas.openxmlformats.org/officeDocument/2006/relationships/image" Target="../media/image79.png"/><Relationship Id="rId3" Type="http://schemas.openxmlformats.org/officeDocument/2006/relationships/tags" Target="../tags/tag130.xml"/><Relationship Id="rId21" Type="http://schemas.openxmlformats.org/officeDocument/2006/relationships/image" Target="../media/image78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83.png"/><Relationship Id="rId25" Type="http://schemas.openxmlformats.org/officeDocument/2006/relationships/image" Target="../media/image81.png"/><Relationship Id="rId2" Type="http://schemas.openxmlformats.org/officeDocument/2006/relationships/tags" Target="../tags/tag129.xml"/><Relationship Id="rId16" Type="http://schemas.openxmlformats.org/officeDocument/2006/relationships/image" Target="../media/image84.png"/><Relationship Id="rId20" Type="http://schemas.openxmlformats.org/officeDocument/2006/relationships/image" Target="../media/image77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14.png"/><Relationship Id="rId5" Type="http://schemas.openxmlformats.org/officeDocument/2006/relationships/tags" Target="../tags/tag132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80.png"/><Relationship Id="rId10" Type="http://schemas.openxmlformats.org/officeDocument/2006/relationships/tags" Target="../tags/tag137.xml"/><Relationship Id="rId19" Type="http://schemas.openxmlformats.org/officeDocument/2006/relationships/image" Target="../media/image76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.png"/><Relationship Id="rId2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96A9-D8E8-4213-9FB6-765DF5F35BE0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Definite integration and Riemann sum problems</a:t>
            </a:r>
            <a:endParaRPr lang="en-US" sz="2400" dirty="0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30165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41487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222656"/>
            <a:ext cx="5688094" cy="3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16408"/>
            <a:ext cx="4516091" cy="604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44" y="1315466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2084305"/>
            <a:ext cx="7009906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666" y="2360345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542" y="3165097"/>
            <a:ext cx="4497308" cy="340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9871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1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0920" y="63674"/>
            <a:ext cx="3420785" cy="434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78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633608"/>
            <a:ext cx="3382241" cy="490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1171523"/>
            <a:ext cx="5781968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1647882"/>
            <a:ext cx="4875346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2013205"/>
            <a:ext cx="6482439" cy="49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4963391"/>
            <a:ext cx="3401144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5501306"/>
            <a:ext cx="5781968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5977665"/>
            <a:ext cx="4875346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6342988"/>
            <a:ext cx="6500974" cy="491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2815177"/>
            <a:ext cx="3477102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3353092"/>
            <a:ext cx="5781968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3829451"/>
            <a:ext cx="4875346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4194774"/>
            <a:ext cx="6596226" cy="491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44" y="511963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96461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615" y="117878"/>
            <a:ext cx="3420785" cy="377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638237"/>
            <a:ext cx="7747634" cy="4909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177900"/>
            <a:ext cx="7860653" cy="490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760026"/>
            <a:ext cx="7766547" cy="490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85906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0772" y="2756770"/>
            <a:ext cx="3288495" cy="45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423575"/>
            <a:ext cx="7747273" cy="4161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970879"/>
            <a:ext cx="7860286" cy="416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4521200"/>
            <a:ext cx="7785459" cy="416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1377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1264847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189949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3488972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3971513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4606165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5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69" y="139874"/>
            <a:ext cx="6839131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1049975"/>
            <a:ext cx="7802774" cy="340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585850" y="1600200"/>
            <a:ext cx="7955280" cy="9144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>
            <a:stCxn id="42" idx="1"/>
            <a:endCxn id="42" idx="3"/>
          </p:cNvCxnSpPr>
          <p:nvPr/>
        </p:nvCxnSpPr>
        <p:spPr bwMode="auto">
          <a:xfrm>
            <a:off x="585850" y="2057400"/>
            <a:ext cx="795528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715479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4426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51121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57979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4837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71695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7855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3765583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657" y="1679049"/>
            <a:ext cx="1770126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10" y="2133600"/>
            <a:ext cx="2576021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609600"/>
            <a:ext cx="8785422" cy="3208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413" y="1723275"/>
            <a:ext cx="173535" cy="220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57427" y="1723275"/>
            <a:ext cx="189311" cy="220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1273" y="1723275"/>
            <a:ext cx="173219" cy="236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0730" y="1723275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665" y="1723275"/>
            <a:ext cx="347387" cy="236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339" y="1723275"/>
            <a:ext cx="347387" cy="220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100" y="1723275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465" y="2201330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9915" y="2201330"/>
            <a:ext cx="362532" cy="236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0974" y="2201330"/>
            <a:ext cx="362218" cy="23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693" y="2201330"/>
            <a:ext cx="362532" cy="236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186" y="2201330"/>
            <a:ext cx="378623" cy="236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407" y="2201330"/>
            <a:ext cx="361904" cy="236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924" y="2201330"/>
            <a:ext cx="362218" cy="23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2793304"/>
            <a:ext cx="7444201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3250504"/>
            <a:ext cx="7406383" cy="320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Picture 7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875" y="3707053"/>
            <a:ext cx="2173707" cy="2834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4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2563517"/>
            <a:ext cx="207457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196" y="127716"/>
            <a:ext cx="7595436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882786"/>
            <a:ext cx="6747408" cy="869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42348"/>
            <a:ext cx="2173918" cy="491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07" y="5829822"/>
            <a:ext cx="2192093" cy="491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342049"/>
            <a:ext cx="3363732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2286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743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3200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3657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4114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4572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5029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5486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5943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6400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1371600" y="29718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1371600" y="25146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1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>
            <a:off x="1371600" y="2057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1371600" y="1600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371600" y="1143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1371600" y="3886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1371600" y="4343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1828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1371600" y="3429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Freeform 52"/>
          <p:cNvSpPr>
            <a:spLocks/>
          </p:cNvSpPr>
          <p:nvPr/>
        </p:nvSpPr>
        <p:spPr bwMode="auto">
          <a:xfrm flipV="1">
            <a:off x="1740058" y="1257873"/>
            <a:ext cx="4886588" cy="3162527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7378"/>
              <a:gd name="connsiteY0" fmla="*/ 9691 h 10400"/>
              <a:gd name="connsiteX1" fmla="*/ 4820 w 17378"/>
              <a:gd name="connsiteY1" fmla="*/ 5 h 10400"/>
              <a:gd name="connsiteX2" fmla="*/ 8279 w 17378"/>
              <a:gd name="connsiteY2" fmla="*/ 6442 h 10400"/>
              <a:gd name="connsiteX3" fmla="*/ 17378 w 17378"/>
              <a:gd name="connsiteY3" fmla="*/ 7025 h 10400"/>
              <a:gd name="connsiteX0" fmla="*/ 0 w 18078"/>
              <a:gd name="connsiteY0" fmla="*/ 9691 h 11809"/>
              <a:gd name="connsiteX1" fmla="*/ 4820 w 18078"/>
              <a:gd name="connsiteY1" fmla="*/ 5 h 11809"/>
              <a:gd name="connsiteX2" fmla="*/ 8279 w 18078"/>
              <a:gd name="connsiteY2" fmla="*/ 6442 h 11809"/>
              <a:gd name="connsiteX3" fmla="*/ 18078 w 18078"/>
              <a:gd name="connsiteY3" fmla="*/ 8811 h 11809"/>
              <a:gd name="connsiteX0" fmla="*/ 0 w 18078"/>
              <a:gd name="connsiteY0" fmla="*/ 9691 h 9691"/>
              <a:gd name="connsiteX1" fmla="*/ 4820 w 18078"/>
              <a:gd name="connsiteY1" fmla="*/ 5 h 9691"/>
              <a:gd name="connsiteX2" fmla="*/ 8279 w 18078"/>
              <a:gd name="connsiteY2" fmla="*/ 6442 h 9691"/>
              <a:gd name="connsiteX3" fmla="*/ 18078 w 18078"/>
              <a:gd name="connsiteY3" fmla="*/ 8811 h 9691"/>
              <a:gd name="connsiteX0" fmla="*/ 0 w 10000"/>
              <a:gd name="connsiteY0" fmla="*/ 10352 h 10352"/>
              <a:gd name="connsiteX1" fmla="*/ 2666 w 10000"/>
              <a:gd name="connsiteY1" fmla="*/ 357 h 10352"/>
              <a:gd name="connsiteX2" fmla="*/ 5148 w 10000"/>
              <a:gd name="connsiteY2" fmla="*/ 2024 h 10352"/>
              <a:gd name="connsiteX3" fmla="*/ 10000 w 10000"/>
              <a:gd name="connsiteY3" fmla="*/ 9444 h 10352"/>
              <a:gd name="connsiteX0" fmla="*/ 0 w 10000"/>
              <a:gd name="connsiteY0" fmla="*/ 23803 h 23803"/>
              <a:gd name="connsiteX1" fmla="*/ 2304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803 h 23803"/>
              <a:gd name="connsiteX1" fmla="*/ 2407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776 h 23776"/>
              <a:gd name="connsiteX1" fmla="*/ 2407 w 10000"/>
              <a:gd name="connsiteY1" fmla="*/ 54 h 23776"/>
              <a:gd name="connsiteX2" fmla="*/ 5148 w 10000"/>
              <a:gd name="connsiteY2" fmla="*/ 15448 h 23776"/>
              <a:gd name="connsiteX3" fmla="*/ 10000 w 10000"/>
              <a:gd name="connsiteY3" fmla="*/ 22868 h 23776"/>
              <a:gd name="connsiteX0" fmla="*/ 0 w 10000"/>
              <a:gd name="connsiteY0" fmla="*/ 23809 h 23809"/>
              <a:gd name="connsiteX1" fmla="*/ 2407 w 10000"/>
              <a:gd name="connsiteY1" fmla="*/ 87 h 23809"/>
              <a:gd name="connsiteX2" fmla="*/ 5277 w 10000"/>
              <a:gd name="connsiteY2" fmla="*/ 15205 h 23809"/>
              <a:gd name="connsiteX3" fmla="*/ 10000 w 10000"/>
              <a:gd name="connsiteY3" fmla="*/ 22901 h 23809"/>
              <a:gd name="connsiteX0" fmla="*/ 0 w 10000"/>
              <a:gd name="connsiteY0" fmla="*/ 23790 h 23790"/>
              <a:gd name="connsiteX1" fmla="*/ 2407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790 h 23790"/>
              <a:gd name="connsiteX1" fmla="*/ 2459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09 w 10000"/>
              <a:gd name="connsiteY3" fmla="*/ 16840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106 w 10000"/>
              <a:gd name="connsiteY3" fmla="*/ 11404 h 23803"/>
              <a:gd name="connsiteX4" fmla="*/ 10000 w 10000"/>
              <a:gd name="connsiteY4" fmla="*/ 22895 h 23803"/>
              <a:gd name="connsiteX0" fmla="*/ 0 w 9974"/>
              <a:gd name="connsiteY0" fmla="*/ 24108 h 24108"/>
              <a:gd name="connsiteX1" fmla="*/ 2433 w 9974"/>
              <a:gd name="connsiteY1" fmla="*/ 110 h 24108"/>
              <a:gd name="connsiteX2" fmla="*/ 5251 w 9974"/>
              <a:gd name="connsiteY2" fmla="*/ 15228 h 24108"/>
              <a:gd name="connsiteX3" fmla="*/ 7080 w 9974"/>
              <a:gd name="connsiteY3" fmla="*/ 11433 h 24108"/>
              <a:gd name="connsiteX4" fmla="*/ 9974 w 9974"/>
              <a:gd name="connsiteY4" fmla="*/ 22924 h 24108"/>
              <a:gd name="connsiteX0" fmla="*/ 0 w 10000"/>
              <a:gd name="connsiteY0" fmla="*/ 9659 h 9659"/>
              <a:gd name="connsiteX1" fmla="*/ 2802 w 10000"/>
              <a:gd name="connsiteY1" fmla="*/ 49 h 9659"/>
              <a:gd name="connsiteX2" fmla="*/ 5265 w 10000"/>
              <a:gd name="connsiteY2" fmla="*/ 5976 h 9659"/>
              <a:gd name="connsiteX3" fmla="*/ 7098 w 10000"/>
              <a:gd name="connsiteY3" fmla="*/ 4401 h 9659"/>
              <a:gd name="connsiteX4" fmla="*/ 10000 w 10000"/>
              <a:gd name="connsiteY4" fmla="*/ 9168 h 9659"/>
              <a:gd name="connsiteX0" fmla="*/ 0 w 10000"/>
              <a:gd name="connsiteY0" fmla="*/ 10072 h 10072"/>
              <a:gd name="connsiteX1" fmla="*/ 1582 w 10000"/>
              <a:gd name="connsiteY1" fmla="*/ 2769 h 10072"/>
              <a:gd name="connsiteX2" fmla="*/ 2802 w 10000"/>
              <a:gd name="connsiteY2" fmla="*/ 123 h 10072"/>
              <a:gd name="connsiteX3" fmla="*/ 5265 w 10000"/>
              <a:gd name="connsiteY3" fmla="*/ 6259 h 10072"/>
              <a:gd name="connsiteX4" fmla="*/ 7098 w 10000"/>
              <a:gd name="connsiteY4" fmla="*/ 4628 h 10072"/>
              <a:gd name="connsiteX5" fmla="*/ 10000 w 10000"/>
              <a:gd name="connsiteY5" fmla="*/ 9564 h 10072"/>
              <a:gd name="connsiteX0" fmla="*/ 0 w 10000"/>
              <a:gd name="connsiteY0" fmla="*/ 9990 h 9990"/>
              <a:gd name="connsiteX1" fmla="*/ 1349 w 10000"/>
              <a:gd name="connsiteY1" fmla="*/ 3834 h 9990"/>
              <a:gd name="connsiteX2" fmla="*/ 2802 w 10000"/>
              <a:gd name="connsiteY2" fmla="*/ 41 h 9990"/>
              <a:gd name="connsiteX3" fmla="*/ 5265 w 10000"/>
              <a:gd name="connsiteY3" fmla="*/ 6177 h 9990"/>
              <a:gd name="connsiteX4" fmla="*/ 7098 w 10000"/>
              <a:gd name="connsiteY4" fmla="*/ 4546 h 9990"/>
              <a:gd name="connsiteX5" fmla="*/ 10000 w 10000"/>
              <a:gd name="connsiteY5" fmla="*/ 9482 h 9990"/>
              <a:gd name="connsiteX0" fmla="*/ 0 w 10000"/>
              <a:gd name="connsiteY0" fmla="*/ 10000 h 10000"/>
              <a:gd name="connsiteX1" fmla="*/ 1349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00"/>
              <a:gd name="connsiteY0" fmla="*/ 10000 h 10000"/>
              <a:gd name="connsiteX1" fmla="*/ 1297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9414 h 9414"/>
              <a:gd name="connsiteX1" fmla="*/ 1349 w 10052"/>
              <a:gd name="connsiteY1" fmla="*/ 3252 h 9414"/>
              <a:gd name="connsiteX2" fmla="*/ 3061 w 10052"/>
              <a:gd name="connsiteY2" fmla="*/ 49 h 9414"/>
              <a:gd name="connsiteX3" fmla="*/ 5317 w 10052"/>
              <a:gd name="connsiteY3" fmla="*/ 5597 h 9414"/>
              <a:gd name="connsiteX4" fmla="*/ 7150 w 10052"/>
              <a:gd name="connsiteY4" fmla="*/ 3965 h 9414"/>
              <a:gd name="connsiteX5" fmla="*/ 10052 w 10052"/>
              <a:gd name="connsiteY5" fmla="*/ 8905 h 9414"/>
              <a:gd name="connsiteX0" fmla="*/ 0 w 10000"/>
              <a:gd name="connsiteY0" fmla="*/ 9995 h 9995"/>
              <a:gd name="connsiteX1" fmla="*/ 1342 w 10000"/>
              <a:gd name="connsiteY1" fmla="*/ 3449 h 9995"/>
              <a:gd name="connsiteX2" fmla="*/ 3045 w 10000"/>
              <a:gd name="connsiteY2" fmla="*/ 47 h 9995"/>
              <a:gd name="connsiteX3" fmla="*/ 5289 w 10000"/>
              <a:gd name="connsiteY3" fmla="*/ 5940 h 9995"/>
              <a:gd name="connsiteX4" fmla="*/ 7113 w 10000"/>
              <a:gd name="connsiteY4" fmla="*/ 4207 h 9995"/>
              <a:gd name="connsiteX5" fmla="*/ 10000 w 10000"/>
              <a:gd name="connsiteY5" fmla="*/ 9454 h 9995"/>
              <a:gd name="connsiteX0" fmla="*/ 0 w 10052"/>
              <a:gd name="connsiteY0" fmla="*/ 10047 h 10047"/>
              <a:gd name="connsiteX1" fmla="*/ 1394 w 10052"/>
              <a:gd name="connsiteY1" fmla="*/ 3456 h 10047"/>
              <a:gd name="connsiteX2" fmla="*/ 3097 w 10052"/>
              <a:gd name="connsiteY2" fmla="*/ 52 h 10047"/>
              <a:gd name="connsiteX3" fmla="*/ 5341 w 10052"/>
              <a:gd name="connsiteY3" fmla="*/ 5948 h 10047"/>
              <a:gd name="connsiteX4" fmla="*/ 7165 w 10052"/>
              <a:gd name="connsiteY4" fmla="*/ 4214 h 10047"/>
              <a:gd name="connsiteX5" fmla="*/ 10052 w 10052"/>
              <a:gd name="connsiteY5" fmla="*/ 9464 h 10047"/>
              <a:gd name="connsiteX0" fmla="*/ 0 w 10000"/>
              <a:gd name="connsiteY0" fmla="*/ 10005 h 10005"/>
              <a:gd name="connsiteX1" fmla="*/ 1342 w 10000"/>
              <a:gd name="connsiteY1" fmla="*/ 3456 h 10005"/>
              <a:gd name="connsiteX2" fmla="*/ 3045 w 10000"/>
              <a:gd name="connsiteY2" fmla="*/ 52 h 10005"/>
              <a:gd name="connsiteX3" fmla="*/ 5289 w 10000"/>
              <a:gd name="connsiteY3" fmla="*/ 5948 h 10005"/>
              <a:gd name="connsiteX4" fmla="*/ 7113 w 10000"/>
              <a:gd name="connsiteY4" fmla="*/ 4214 h 10005"/>
              <a:gd name="connsiteX5" fmla="*/ 10000 w 10000"/>
              <a:gd name="connsiteY5" fmla="*/ 9464 h 10005"/>
              <a:gd name="connsiteX0" fmla="*/ 0 w 10000"/>
              <a:gd name="connsiteY0" fmla="*/ 10378 h 10378"/>
              <a:gd name="connsiteX1" fmla="*/ 1342 w 10000"/>
              <a:gd name="connsiteY1" fmla="*/ 3829 h 10378"/>
              <a:gd name="connsiteX2" fmla="*/ 3174 w 10000"/>
              <a:gd name="connsiteY2" fmla="*/ 46 h 10378"/>
              <a:gd name="connsiteX3" fmla="*/ 5289 w 10000"/>
              <a:gd name="connsiteY3" fmla="*/ 6321 h 10378"/>
              <a:gd name="connsiteX4" fmla="*/ 7113 w 10000"/>
              <a:gd name="connsiteY4" fmla="*/ 4587 h 10378"/>
              <a:gd name="connsiteX5" fmla="*/ 10000 w 10000"/>
              <a:gd name="connsiteY5" fmla="*/ 9837 h 10378"/>
              <a:gd name="connsiteX0" fmla="*/ 0 w 10000"/>
              <a:gd name="connsiteY0" fmla="*/ 10752 h 10752"/>
              <a:gd name="connsiteX1" fmla="*/ 1342 w 10000"/>
              <a:gd name="connsiteY1" fmla="*/ 4203 h 10752"/>
              <a:gd name="connsiteX2" fmla="*/ 3560 w 10000"/>
              <a:gd name="connsiteY2" fmla="*/ 41 h 10752"/>
              <a:gd name="connsiteX3" fmla="*/ 5289 w 10000"/>
              <a:gd name="connsiteY3" fmla="*/ 6695 h 10752"/>
              <a:gd name="connsiteX4" fmla="*/ 7113 w 10000"/>
              <a:gd name="connsiteY4" fmla="*/ 4961 h 10752"/>
              <a:gd name="connsiteX5" fmla="*/ 10000 w 10000"/>
              <a:gd name="connsiteY5" fmla="*/ 10211 h 10752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560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7345 w 10000"/>
              <a:gd name="connsiteY5" fmla="*/ 8837 h 10713"/>
              <a:gd name="connsiteX6" fmla="*/ 10000 w 10000"/>
              <a:gd name="connsiteY6" fmla="*/ 10172 h 10713"/>
              <a:gd name="connsiteX0" fmla="*/ 0 w 10000"/>
              <a:gd name="connsiteY0" fmla="*/ 10751 h 10751"/>
              <a:gd name="connsiteX1" fmla="*/ 1342 w 10000"/>
              <a:gd name="connsiteY1" fmla="*/ 4202 h 10751"/>
              <a:gd name="connsiteX2" fmla="*/ 3405 w 10000"/>
              <a:gd name="connsiteY2" fmla="*/ 40 h 10751"/>
              <a:gd name="connsiteX3" fmla="*/ 4722 w 10000"/>
              <a:gd name="connsiteY3" fmla="*/ 2527 h 10751"/>
              <a:gd name="connsiteX4" fmla="*/ 5799 w 10000"/>
              <a:gd name="connsiteY4" fmla="*/ 7696 h 10751"/>
              <a:gd name="connsiteX5" fmla="*/ 7345 w 10000"/>
              <a:gd name="connsiteY5" fmla="*/ 8875 h 10751"/>
              <a:gd name="connsiteX6" fmla="*/ 10000 w 10000"/>
              <a:gd name="connsiteY6" fmla="*/ 10210 h 10751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722 w 10000"/>
              <a:gd name="connsiteY3" fmla="*/ 2515 h 10739"/>
              <a:gd name="connsiteX4" fmla="*/ 5438 w 10000"/>
              <a:gd name="connsiteY4" fmla="*/ 5159 h 10739"/>
              <a:gd name="connsiteX5" fmla="*/ 7345 w 10000"/>
              <a:gd name="connsiteY5" fmla="*/ 8863 h 10739"/>
              <a:gd name="connsiteX6" fmla="*/ 10000 w 10000"/>
              <a:gd name="connsiteY6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41 h 10741"/>
              <a:gd name="connsiteX1" fmla="*/ 1342 w 10000"/>
              <a:gd name="connsiteY1" fmla="*/ 4192 h 10741"/>
              <a:gd name="connsiteX2" fmla="*/ 3405 w 10000"/>
              <a:gd name="connsiteY2" fmla="*/ 30 h 10741"/>
              <a:gd name="connsiteX3" fmla="*/ 4537 w 10000"/>
              <a:gd name="connsiteY3" fmla="*/ 2383 h 10741"/>
              <a:gd name="connsiteX4" fmla="*/ 4722 w 10000"/>
              <a:gd name="connsiteY4" fmla="*/ 2517 h 10741"/>
              <a:gd name="connsiteX5" fmla="*/ 5438 w 10000"/>
              <a:gd name="connsiteY5" fmla="*/ 5161 h 10741"/>
              <a:gd name="connsiteX6" fmla="*/ 7345 w 10000"/>
              <a:gd name="connsiteY6" fmla="*/ 8865 h 10741"/>
              <a:gd name="connsiteX7" fmla="*/ 10000 w 10000"/>
              <a:gd name="connsiteY7" fmla="*/ 10200 h 10741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7345 w 10000"/>
              <a:gd name="connsiteY5" fmla="*/ 8868 h 10744"/>
              <a:gd name="connsiteX6" fmla="*/ 10000 w 10000"/>
              <a:gd name="connsiteY6" fmla="*/ 10203 h 10744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6649 w 10000"/>
              <a:gd name="connsiteY5" fmla="*/ 7900 h 10744"/>
              <a:gd name="connsiteX6" fmla="*/ 10000 w 10000"/>
              <a:gd name="connsiteY6" fmla="*/ 10203 h 10744"/>
              <a:gd name="connsiteX0" fmla="*/ 0 w 9742"/>
              <a:gd name="connsiteY0" fmla="*/ 10744 h 10744"/>
              <a:gd name="connsiteX1" fmla="*/ 1342 w 9742"/>
              <a:gd name="connsiteY1" fmla="*/ 4195 h 10744"/>
              <a:gd name="connsiteX2" fmla="*/ 3405 w 9742"/>
              <a:gd name="connsiteY2" fmla="*/ 33 h 10744"/>
              <a:gd name="connsiteX3" fmla="*/ 4537 w 9742"/>
              <a:gd name="connsiteY3" fmla="*/ 2386 h 10744"/>
              <a:gd name="connsiteX4" fmla="*/ 5438 w 9742"/>
              <a:gd name="connsiteY4" fmla="*/ 5164 h 10744"/>
              <a:gd name="connsiteX5" fmla="*/ 6649 w 9742"/>
              <a:gd name="connsiteY5" fmla="*/ 7900 h 10744"/>
              <a:gd name="connsiteX6" fmla="*/ 9742 w 9742"/>
              <a:gd name="connsiteY6" fmla="*/ 6120 h 10744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10000 w 10000"/>
              <a:gd name="connsiteY6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8465 w 10000"/>
              <a:gd name="connsiteY7" fmla="*/ 6647 h 10000"/>
              <a:gd name="connsiteX8" fmla="*/ 10000 w 10000"/>
              <a:gd name="connsiteY8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09 h 10009"/>
              <a:gd name="connsiteX1" fmla="*/ 1378 w 10000"/>
              <a:gd name="connsiteY1" fmla="*/ 3914 h 10009"/>
              <a:gd name="connsiteX2" fmla="*/ 2567 w 10000"/>
              <a:gd name="connsiteY2" fmla="*/ 1015 h 10009"/>
              <a:gd name="connsiteX3" fmla="*/ 3495 w 10000"/>
              <a:gd name="connsiteY3" fmla="*/ 40 h 10009"/>
              <a:gd name="connsiteX4" fmla="*/ 4657 w 10000"/>
              <a:gd name="connsiteY4" fmla="*/ 2230 h 10009"/>
              <a:gd name="connsiteX5" fmla="*/ 5608 w 10000"/>
              <a:gd name="connsiteY5" fmla="*/ 5050 h 10009"/>
              <a:gd name="connsiteX6" fmla="*/ 7116 w 10000"/>
              <a:gd name="connsiteY6" fmla="*/ 7675 h 10009"/>
              <a:gd name="connsiteX7" fmla="*/ 8465 w 10000"/>
              <a:gd name="connsiteY7" fmla="*/ 6656 h 10009"/>
              <a:gd name="connsiteX8" fmla="*/ 10000 w 10000"/>
              <a:gd name="connsiteY8" fmla="*/ 4373 h 10009"/>
              <a:gd name="connsiteX0" fmla="*/ 0 w 10000"/>
              <a:gd name="connsiteY0" fmla="*/ 9998 h 9998"/>
              <a:gd name="connsiteX1" fmla="*/ 1378 w 10000"/>
              <a:gd name="connsiteY1" fmla="*/ 3903 h 9998"/>
              <a:gd name="connsiteX2" fmla="*/ 2567 w 10000"/>
              <a:gd name="connsiteY2" fmla="*/ 1004 h 9998"/>
              <a:gd name="connsiteX3" fmla="*/ 3495 w 10000"/>
              <a:gd name="connsiteY3" fmla="*/ 29 h 9998"/>
              <a:gd name="connsiteX4" fmla="*/ 4657 w 10000"/>
              <a:gd name="connsiteY4" fmla="*/ 2219 h 9998"/>
              <a:gd name="connsiteX5" fmla="*/ 5608 w 10000"/>
              <a:gd name="connsiteY5" fmla="*/ 5039 h 9998"/>
              <a:gd name="connsiteX6" fmla="*/ 7116 w 10000"/>
              <a:gd name="connsiteY6" fmla="*/ 7664 h 9998"/>
              <a:gd name="connsiteX7" fmla="*/ 8465 w 10000"/>
              <a:gd name="connsiteY7" fmla="*/ 6645 h 9998"/>
              <a:gd name="connsiteX8" fmla="*/ 10000 w 10000"/>
              <a:gd name="connsiteY8" fmla="*/ 4362 h 9998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593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672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23 h 10023"/>
              <a:gd name="connsiteX1" fmla="*/ 1378 w 10000"/>
              <a:gd name="connsiteY1" fmla="*/ 3927 h 10023"/>
              <a:gd name="connsiteX2" fmla="*/ 2619 w 10000"/>
              <a:gd name="connsiteY2" fmla="*/ 753 h 10023"/>
              <a:gd name="connsiteX3" fmla="*/ 3495 w 10000"/>
              <a:gd name="connsiteY3" fmla="*/ 52 h 10023"/>
              <a:gd name="connsiteX4" fmla="*/ 4657 w 10000"/>
              <a:gd name="connsiteY4" fmla="*/ 2242 h 10023"/>
              <a:gd name="connsiteX5" fmla="*/ 5608 w 10000"/>
              <a:gd name="connsiteY5" fmla="*/ 5063 h 10023"/>
              <a:gd name="connsiteX6" fmla="*/ 7116 w 10000"/>
              <a:gd name="connsiteY6" fmla="*/ 7689 h 10023"/>
              <a:gd name="connsiteX7" fmla="*/ 8465 w 10000"/>
              <a:gd name="connsiteY7" fmla="*/ 6669 h 10023"/>
              <a:gd name="connsiteX8" fmla="*/ 10000 w 10000"/>
              <a:gd name="connsiteY8" fmla="*/ 4386 h 10023"/>
              <a:gd name="connsiteX0" fmla="*/ 0 w 10000"/>
              <a:gd name="connsiteY0" fmla="*/ 10012 h 10012"/>
              <a:gd name="connsiteX1" fmla="*/ 1378 w 10000"/>
              <a:gd name="connsiteY1" fmla="*/ 3916 h 10012"/>
              <a:gd name="connsiteX2" fmla="*/ 2619 w 10000"/>
              <a:gd name="connsiteY2" fmla="*/ 742 h 10012"/>
              <a:gd name="connsiteX3" fmla="*/ 3495 w 10000"/>
              <a:gd name="connsiteY3" fmla="*/ 41 h 10012"/>
              <a:gd name="connsiteX4" fmla="*/ 4657 w 10000"/>
              <a:gd name="connsiteY4" fmla="*/ 2231 h 10012"/>
              <a:gd name="connsiteX5" fmla="*/ 5608 w 10000"/>
              <a:gd name="connsiteY5" fmla="*/ 5052 h 10012"/>
              <a:gd name="connsiteX6" fmla="*/ 7116 w 10000"/>
              <a:gd name="connsiteY6" fmla="*/ 7678 h 10012"/>
              <a:gd name="connsiteX7" fmla="*/ 8465 w 10000"/>
              <a:gd name="connsiteY7" fmla="*/ 6658 h 10012"/>
              <a:gd name="connsiteX8" fmla="*/ 10000 w 10000"/>
              <a:gd name="connsiteY8" fmla="*/ 4375 h 10012"/>
              <a:gd name="connsiteX0" fmla="*/ 0 w 10000"/>
              <a:gd name="connsiteY0" fmla="*/ 10220 h 10220"/>
              <a:gd name="connsiteX1" fmla="*/ 1378 w 10000"/>
              <a:gd name="connsiteY1" fmla="*/ 4124 h 10220"/>
              <a:gd name="connsiteX2" fmla="*/ 2619 w 10000"/>
              <a:gd name="connsiteY2" fmla="*/ 950 h 10220"/>
              <a:gd name="connsiteX3" fmla="*/ 3865 w 10000"/>
              <a:gd name="connsiteY3" fmla="*/ 53 h 10220"/>
              <a:gd name="connsiteX4" fmla="*/ 4657 w 10000"/>
              <a:gd name="connsiteY4" fmla="*/ 2439 h 10220"/>
              <a:gd name="connsiteX5" fmla="*/ 5608 w 10000"/>
              <a:gd name="connsiteY5" fmla="*/ 5260 h 10220"/>
              <a:gd name="connsiteX6" fmla="*/ 7116 w 10000"/>
              <a:gd name="connsiteY6" fmla="*/ 7886 h 10220"/>
              <a:gd name="connsiteX7" fmla="*/ 8465 w 10000"/>
              <a:gd name="connsiteY7" fmla="*/ 6866 h 10220"/>
              <a:gd name="connsiteX8" fmla="*/ 10000 w 10000"/>
              <a:gd name="connsiteY8" fmla="*/ 4583 h 10220"/>
              <a:gd name="connsiteX0" fmla="*/ 0 w 10000"/>
              <a:gd name="connsiteY0" fmla="*/ 10207 h 10207"/>
              <a:gd name="connsiteX1" fmla="*/ 1378 w 10000"/>
              <a:gd name="connsiteY1" fmla="*/ 4111 h 10207"/>
              <a:gd name="connsiteX2" fmla="*/ 2593 w 10000"/>
              <a:gd name="connsiteY2" fmla="*/ 1172 h 10207"/>
              <a:gd name="connsiteX3" fmla="*/ 3865 w 10000"/>
              <a:gd name="connsiteY3" fmla="*/ 40 h 10207"/>
              <a:gd name="connsiteX4" fmla="*/ 4657 w 10000"/>
              <a:gd name="connsiteY4" fmla="*/ 2426 h 10207"/>
              <a:gd name="connsiteX5" fmla="*/ 5608 w 10000"/>
              <a:gd name="connsiteY5" fmla="*/ 5247 h 10207"/>
              <a:gd name="connsiteX6" fmla="*/ 7116 w 10000"/>
              <a:gd name="connsiteY6" fmla="*/ 7873 h 10207"/>
              <a:gd name="connsiteX7" fmla="*/ 8465 w 10000"/>
              <a:gd name="connsiteY7" fmla="*/ 6853 h 10207"/>
              <a:gd name="connsiteX8" fmla="*/ 10000 w 10000"/>
              <a:gd name="connsiteY8" fmla="*/ 4570 h 10207"/>
              <a:gd name="connsiteX0" fmla="*/ 0 w 10000"/>
              <a:gd name="connsiteY0" fmla="*/ 9910 h 9910"/>
              <a:gd name="connsiteX1" fmla="*/ 1378 w 10000"/>
              <a:gd name="connsiteY1" fmla="*/ 3814 h 9910"/>
              <a:gd name="connsiteX2" fmla="*/ 2593 w 10000"/>
              <a:gd name="connsiteY2" fmla="*/ 875 h 9910"/>
              <a:gd name="connsiteX3" fmla="*/ 3812 w 10000"/>
              <a:gd name="connsiteY3" fmla="*/ 56 h 9910"/>
              <a:gd name="connsiteX4" fmla="*/ 4657 w 10000"/>
              <a:gd name="connsiteY4" fmla="*/ 2129 h 9910"/>
              <a:gd name="connsiteX5" fmla="*/ 5608 w 10000"/>
              <a:gd name="connsiteY5" fmla="*/ 4950 h 9910"/>
              <a:gd name="connsiteX6" fmla="*/ 7116 w 10000"/>
              <a:gd name="connsiteY6" fmla="*/ 7576 h 9910"/>
              <a:gd name="connsiteX7" fmla="*/ 8465 w 10000"/>
              <a:gd name="connsiteY7" fmla="*/ 6556 h 9910"/>
              <a:gd name="connsiteX8" fmla="*/ 10000 w 10000"/>
              <a:gd name="connsiteY8" fmla="*/ 4273 h 9910"/>
              <a:gd name="connsiteX0" fmla="*/ 0 w 10000"/>
              <a:gd name="connsiteY0" fmla="*/ 9964 h 9964"/>
              <a:gd name="connsiteX1" fmla="*/ 1378 w 10000"/>
              <a:gd name="connsiteY1" fmla="*/ 3813 h 9964"/>
              <a:gd name="connsiteX2" fmla="*/ 2593 w 10000"/>
              <a:gd name="connsiteY2" fmla="*/ 847 h 9964"/>
              <a:gd name="connsiteX3" fmla="*/ 3812 w 10000"/>
              <a:gd name="connsiteY3" fmla="*/ 21 h 9964"/>
              <a:gd name="connsiteX4" fmla="*/ 4604 w 10000"/>
              <a:gd name="connsiteY4" fmla="*/ 1479 h 9964"/>
              <a:gd name="connsiteX5" fmla="*/ 5608 w 10000"/>
              <a:gd name="connsiteY5" fmla="*/ 4959 h 9964"/>
              <a:gd name="connsiteX6" fmla="*/ 7116 w 10000"/>
              <a:gd name="connsiteY6" fmla="*/ 7609 h 9964"/>
              <a:gd name="connsiteX7" fmla="*/ 8465 w 10000"/>
              <a:gd name="connsiteY7" fmla="*/ 6580 h 9964"/>
              <a:gd name="connsiteX8" fmla="*/ 10000 w 10000"/>
              <a:gd name="connsiteY8" fmla="*/ 4276 h 9964"/>
              <a:gd name="connsiteX0" fmla="*/ 0 w 10000"/>
              <a:gd name="connsiteY0" fmla="*/ 9996 h 9996"/>
              <a:gd name="connsiteX1" fmla="*/ 1378 w 10000"/>
              <a:gd name="connsiteY1" fmla="*/ 3823 h 9996"/>
              <a:gd name="connsiteX2" fmla="*/ 2593 w 10000"/>
              <a:gd name="connsiteY2" fmla="*/ 846 h 9996"/>
              <a:gd name="connsiteX3" fmla="*/ 3812 w 10000"/>
              <a:gd name="connsiteY3" fmla="*/ 17 h 9996"/>
              <a:gd name="connsiteX4" fmla="*/ 4498 w 10000"/>
              <a:gd name="connsiteY4" fmla="*/ 1401 h 9996"/>
              <a:gd name="connsiteX5" fmla="*/ 5608 w 10000"/>
              <a:gd name="connsiteY5" fmla="*/ 4973 h 9996"/>
              <a:gd name="connsiteX6" fmla="*/ 7116 w 10000"/>
              <a:gd name="connsiteY6" fmla="*/ 7632 h 9996"/>
              <a:gd name="connsiteX7" fmla="*/ 8465 w 10000"/>
              <a:gd name="connsiteY7" fmla="*/ 6600 h 9996"/>
              <a:gd name="connsiteX8" fmla="*/ 10000 w 10000"/>
              <a:gd name="connsiteY8" fmla="*/ 4287 h 9996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93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48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9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9962 h 9962"/>
              <a:gd name="connsiteX1" fmla="*/ 1378 w 10000"/>
              <a:gd name="connsiteY1" fmla="*/ 3787 h 9962"/>
              <a:gd name="connsiteX2" fmla="*/ 2567 w 10000"/>
              <a:gd name="connsiteY2" fmla="*/ 808 h 9962"/>
              <a:gd name="connsiteX3" fmla="*/ 3733 w 10000"/>
              <a:gd name="connsiteY3" fmla="*/ 19 h 9962"/>
              <a:gd name="connsiteX4" fmla="*/ 4498 w 10000"/>
              <a:gd name="connsiteY4" fmla="*/ 1364 h 9962"/>
              <a:gd name="connsiteX5" fmla="*/ 5609 w 10000"/>
              <a:gd name="connsiteY5" fmla="*/ 5056 h 9962"/>
              <a:gd name="connsiteX6" fmla="*/ 7379 w 10000"/>
              <a:gd name="connsiteY6" fmla="*/ 7914 h 9962"/>
              <a:gd name="connsiteX7" fmla="*/ 8465 w 10000"/>
              <a:gd name="connsiteY7" fmla="*/ 6565 h 9962"/>
              <a:gd name="connsiteX8" fmla="*/ 10000 w 10000"/>
              <a:gd name="connsiteY8" fmla="*/ 4251 h 9962"/>
              <a:gd name="connsiteX0" fmla="*/ 0 w 10000"/>
              <a:gd name="connsiteY0" fmla="*/ 10076 h 10076"/>
              <a:gd name="connsiteX1" fmla="*/ 1378 w 10000"/>
              <a:gd name="connsiteY1" fmla="*/ 3877 h 10076"/>
              <a:gd name="connsiteX2" fmla="*/ 2567 w 10000"/>
              <a:gd name="connsiteY2" fmla="*/ 887 h 10076"/>
              <a:gd name="connsiteX3" fmla="*/ 3680 w 10000"/>
              <a:gd name="connsiteY3" fmla="*/ 15 h 10076"/>
              <a:gd name="connsiteX4" fmla="*/ 4498 w 10000"/>
              <a:gd name="connsiteY4" fmla="*/ 1445 h 10076"/>
              <a:gd name="connsiteX5" fmla="*/ 5609 w 10000"/>
              <a:gd name="connsiteY5" fmla="*/ 5151 h 10076"/>
              <a:gd name="connsiteX6" fmla="*/ 7379 w 10000"/>
              <a:gd name="connsiteY6" fmla="*/ 8020 h 10076"/>
              <a:gd name="connsiteX7" fmla="*/ 8465 w 10000"/>
              <a:gd name="connsiteY7" fmla="*/ 6666 h 10076"/>
              <a:gd name="connsiteX8" fmla="*/ 10000 w 10000"/>
              <a:gd name="connsiteY8" fmla="*/ 4343 h 10076"/>
              <a:gd name="connsiteX0" fmla="*/ 0 w 10000"/>
              <a:gd name="connsiteY0" fmla="*/ 10115 h 10115"/>
              <a:gd name="connsiteX1" fmla="*/ 1378 w 10000"/>
              <a:gd name="connsiteY1" fmla="*/ 3916 h 10115"/>
              <a:gd name="connsiteX2" fmla="*/ 2567 w 10000"/>
              <a:gd name="connsiteY2" fmla="*/ 926 h 10115"/>
              <a:gd name="connsiteX3" fmla="*/ 3680 w 10000"/>
              <a:gd name="connsiteY3" fmla="*/ 54 h 10115"/>
              <a:gd name="connsiteX4" fmla="*/ 4498 w 10000"/>
              <a:gd name="connsiteY4" fmla="*/ 1484 h 10115"/>
              <a:gd name="connsiteX5" fmla="*/ 5609 w 10000"/>
              <a:gd name="connsiteY5" fmla="*/ 5190 h 10115"/>
              <a:gd name="connsiteX6" fmla="*/ 7379 w 10000"/>
              <a:gd name="connsiteY6" fmla="*/ 8059 h 10115"/>
              <a:gd name="connsiteX7" fmla="*/ 8465 w 10000"/>
              <a:gd name="connsiteY7" fmla="*/ 6705 h 10115"/>
              <a:gd name="connsiteX8" fmla="*/ 10000 w 10000"/>
              <a:gd name="connsiteY8" fmla="*/ 4382 h 10115"/>
              <a:gd name="connsiteX0" fmla="*/ 0 w 10000"/>
              <a:gd name="connsiteY0" fmla="*/ 10005 h 10005"/>
              <a:gd name="connsiteX1" fmla="*/ 1378 w 10000"/>
              <a:gd name="connsiteY1" fmla="*/ 3806 h 10005"/>
              <a:gd name="connsiteX2" fmla="*/ 2567 w 10000"/>
              <a:gd name="connsiteY2" fmla="*/ 816 h 10005"/>
              <a:gd name="connsiteX3" fmla="*/ 3706 w 10000"/>
              <a:gd name="connsiteY3" fmla="*/ 64 h 10005"/>
              <a:gd name="connsiteX4" fmla="*/ 4498 w 10000"/>
              <a:gd name="connsiteY4" fmla="*/ 1374 h 10005"/>
              <a:gd name="connsiteX5" fmla="*/ 5609 w 10000"/>
              <a:gd name="connsiteY5" fmla="*/ 5080 h 10005"/>
              <a:gd name="connsiteX6" fmla="*/ 7379 w 10000"/>
              <a:gd name="connsiteY6" fmla="*/ 7949 h 10005"/>
              <a:gd name="connsiteX7" fmla="*/ 8465 w 10000"/>
              <a:gd name="connsiteY7" fmla="*/ 6595 h 10005"/>
              <a:gd name="connsiteX8" fmla="*/ 10000 w 10000"/>
              <a:gd name="connsiteY8" fmla="*/ 4272 h 10005"/>
              <a:gd name="connsiteX0" fmla="*/ 0 w 10000"/>
              <a:gd name="connsiteY0" fmla="*/ 10151 h 10151"/>
              <a:gd name="connsiteX1" fmla="*/ 1378 w 10000"/>
              <a:gd name="connsiteY1" fmla="*/ 3952 h 10151"/>
              <a:gd name="connsiteX2" fmla="*/ 2567 w 10000"/>
              <a:gd name="connsiteY2" fmla="*/ 962 h 10151"/>
              <a:gd name="connsiteX3" fmla="*/ 3706 w 10000"/>
              <a:gd name="connsiteY3" fmla="*/ 51 h 10151"/>
              <a:gd name="connsiteX4" fmla="*/ 4498 w 10000"/>
              <a:gd name="connsiteY4" fmla="*/ 1520 h 10151"/>
              <a:gd name="connsiteX5" fmla="*/ 5609 w 10000"/>
              <a:gd name="connsiteY5" fmla="*/ 5226 h 10151"/>
              <a:gd name="connsiteX6" fmla="*/ 7379 w 10000"/>
              <a:gd name="connsiteY6" fmla="*/ 8095 h 10151"/>
              <a:gd name="connsiteX7" fmla="*/ 8465 w 10000"/>
              <a:gd name="connsiteY7" fmla="*/ 6741 h 10151"/>
              <a:gd name="connsiteX8" fmla="*/ 10000 w 10000"/>
              <a:gd name="connsiteY8" fmla="*/ 4418 h 10151"/>
              <a:gd name="connsiteX0" fmla="*/ 0 w 10000"/>
              <a:gd name="connsiteY0" fmla="*/ 10111 h 10111"/>
              <a:gd name="connsiteX1" fmla="*/ 1378 w 10000"/>
              <a:gd name="connsiteY1" fmla="*/ 3912 h 10111"/>
              <a:gd name="connsiteX2" fmla="*/ 2567 w 10000"/>
              <a:gd name="connsiteY2" fmla="*/ 922 h 10111"/>
              <a:gd name="connsiteX3" fmla="*/ 3706 w 10000"/>
              <a:gd name="connsiteY3" fmla="*/ 11 h 10111"/>
              <a:gd name="connsiteX4" fmla="*/ 4498 w 10000"/>
              <a:gd name="connsiteY4" fmla="*/ 1480 h 10111"/>
              <a:gd name="connsiteX5" fmla="*/ 5609 w 10000"/>
              <a:gd name="connsiteY5" fmla="*/ 5186 h 10111"/>
              <a:gd name="connsiteX6" fmla="*/ 7379 w 10000"/>
              <a:gd name="connsiteY6" fmla="*/ 8055 h 10111"/>
              <a:gd name="connsiteX7" fmla="*/ 8465 w 10000"/>
              <a:gd name="connsiteY7" fmla="*/ 6701 h 10111"/>
              <a:gd name="connsiteX8" fmla="*/ 10000 w 10000"/>
              <a:gd name="connsiteY8" fmla="*/ 4378 h 1011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65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33 w 10000"/>
              <a:gd name="connsiteY7" fmla="*/ 6810 h 10101"/>
              <a:gd name="connsiteX8" fmla="*/ 10000 w 10000"/>
              <a:gd name="connsiteY8" fmla="*/ 4368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412 w 10132"/>
              <a:gd name="connsiteY7" fmla="*/ 6850 h 10101"/>
              <a:gd name="connsiteX8" fmla="*/ 10132 w 10132"/>
              <a:gd name="connsiteY8" fmla="*/ 5125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333 w 10238"/>
              <a:gd name="connsiteY7" fmla="*/ 693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174 w 10238"/>
              <a:gd name="connsiteY7" fmla="*/ 7209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91"/>
              <a:gd name="connsiteY0" fmla="*/ 10101 h 10101"/>
              <a:gd name="connsiteX1" fmla="*/ 1378 w 10291"/>
              <a:gd name="connsiteY1" fmla="*/ 3902 h 10101"/>
              <a:gd name="connsiteX2" fmla="*/ 2567 w 10291"/>
              <a:gd name="connsiteY2" fmla="*/ 912 h 10101"/>
              <a:gd name="connsiteX3" fmla="*/ 3706 w 10291"/>
              <a:gd name="connsiteY3" fmla="*/ 1 h 10101"/>
              <a:gd name="connsiteX4" fmla="*/ 4498 w 10291"/>
              <a:gd name="connsiteY4" fmla="*/ 1470 h 10101"/>
              <a:gd name="connsiteX5" fmla="*/ 5715 w 10291"/>
              <a:gd name="connsiteY5" fmla="*/ 5176 h 10101"/>
              <a:gd name="connsiteX6" fmla="*/ 7327 w 10291"/>
              <a:gd name="connsiteY6" fmla="*/ 7846 h 10101"/>
              <a:gd name="connsiteX7" fmla="*/ 8438 w 10291"/>
              <a:gd name="connsiteY7" fmla="*/ 6890 h 10101"/>
              <a:gd name="connsiteX8" fmla="*/ 10291 w 10291"/>
              <a:gd name="connsiteY8" fmla="*/ 524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28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2 h 10102"/>
              <a:gd name="connsiteX1" fmla="*/ 1378 w 10317"/>
              <a:gd name="connsiteY1" fmla="*/ 3903 h 10102"/>
              <a:gd name="connsiteX2" fmla="*/ 2567 w 10317"/>
              <a:gd name="connsiteY2" fmla="*/ 913 h 10102"/>
              <a:gd name="connsiteX3" fmla="*/ 3706 w 10317"/>
              <a:gd name="connsiteY3" fmla="*/ 2 h 10102"/>
              <a:gd name="connsiteX4" fmla="*/ 4498 w 10317"/>
              <a:gd name="connsiteY4" fmla="*/ 1471 h 10102"/>
              <a:gd name="connsiteX5" fmla="*/ 5662 w 10317"/>
              <a:gd name="connsiteY5" fmla="*/ 5336 h 10102"/>
              <a:gd name="connsiteX6" fmla="*/ 7327 w 10317"/>
              <a:gd name="connsiteY6" fmla="*/ 7847 h 10102"/>
              <a:gd name="connsiteX7" fmla="*/ 8438 w 10317"/>
              <a:gd name="connsiteY7" fmla="*/ 6891 h 10102"/>
              <a:gd name="connsiteX8" fmla="*/ 10317 w 10317"/>
              <a:gd name="connsiteY8" fmla="*/ 5365 h 10102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062 h 10062"/>
              <a:gd name="connsiteX1" fmla="*/ 1378 w 10317"/>
              <a:gd name="connsiteY1" fmla="*/ 3863 h 10062"/>
              <a:gd name="connsiteX2" fmla="*/ 2567 w 10317"/>
              <a:gd name="connsiteY2" fmla="*/ 873 h 10062"/>
              <a:gd name="connsiteX3" fmla="*/ 3680 w 10317"/>
              <a:gd name="connsiteY3" fmla="*/ 2 h 10062"/>
              <a:gd name="connsiteX4" fmla="*/ 4498 w 10317"/>
              <a:gd name="connsiteY4" fmla="*/ 1431 h 10062"/>
              <a:gd name="connsiteX5" fmla="*/ 5662 w 10317"/>
              <a:gd name="connsiteY5" fmla="*/ 5296 h 10062"/>
              <a:gd name="connsiteX6" fmla="*/ 7327 w 10317"/>
              <a:gd name="connsiteY6" fmla="*/ 7807 h 10062"/>
              <a:gd name="connsiteX7" fmla="*/ 8438 w 10317"/>
              <a:gd name="connsiteY7" fmla="*/ 6851 h 10062"/>
              <a:gd name="connsiteX8" fmla="*/ 10317 w 10317"/>
              <a:gd name="connsiteY8" fmla="*/ 5325 h 10062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17" h="10061">
                <a:moveTo>
                  <a:pt x="0" y="10061"/>
                </a:moveTo>
                <a:cubicBezTo>
                  <a:pt x="348" y="7918"/>
                  <a:pt x="897" y="5315"/>
                  <a:pt x="1378" y="3862"/>
                </a:cubicBezTo>
                <a:cubicBezTo>
                  <a:pt x="1859" y="2410"/>
                  <a:pt x="2103" y="1436"/>
                  <a:pt x="2567" y="872"/>
                </a:cubicBezTo>
                <a:cubicBezTo>
                  <a:pt x="3043" y="293"/>
                  <a:pt x="3119" y="57"/>
                  <a:pt x="3680" y="1"/>
                </a:cubicBezTo>
                <a:cubicBezTo>
                  <a:pt x="3974" y="-28"/>
                  <a:pt x="4115" y="309"/>
                  <a:pt x="4498" y="1430"/>
                </a:cubicBezTo>
                <a:cubicBezTo>
                  <a:pt x="4803" y="2322"/>
                  <a:pt x="5297" y="4232"/>
                  <a:pt x="5662" y="5295"/>
                </a:cubicBezTo>
                <a:cubicBezTo>
                  <a:pt x="6027" y="6358"/>
                  <a:pt x="6864" y="7627"/>
                  <a:pt x="7327" y="7806"/>
                </a:cubicBezTo>
                <a:cubicBezTo>
                  <a:pt x="7883" y="8021"/>
                  <a:pt x="7781" y="7412"/>
                  <a:pt x="8438" y="6850"/>
                </a:cubicBezTo>
                <a:cubicBezTo>
                  <a:pt x="9016" y="6355"/>
                  <a:pt x="9691" y="3240"/>
                  <a:pt x="10317" y="532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" name="Picture 8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22591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636" y="3226245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3212926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096" y="3212926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3212926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748" y="4236720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354" y="24258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581" y="1511474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3214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0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" name="Picture 3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2917409"/>
            <a:ext cx="8822522" cy="340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" y="2412304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070" y="2209800"/>
            <a:ext cx="7615396" cy="60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3454334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5144022"/>
            <a:ext cx="8822558" cy="3593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1" y="4651443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117" y="4509468"/>
            <a:ext cx="6765447" cy="6043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6924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93981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786342"/>
            <a:ext cx="8464266" cy="340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7" y="252942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7117" y="88016"/>
            <a:ext cx="6083829" cy="5101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1323267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4521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5669089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1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64" y="316913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3909788"/>
            <a:ext cx="7027587" cy="490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062829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22" y="5767083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24" y="3084288"/>
            <a:ext cx="2700812" cy="4340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061" y="4486432"/>
            <a:ext cx="6233525" cy="377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219" y="4965575"/>
            <a:ext cx="3797009" cy="377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5662388"/>
            <a:ext cx="4099813" cy="586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2903" y="63674"/>
            <a:ext cx="6573557" cy="10393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24" y="4889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295400"/>
            <a:ext cx="4683858" cy="320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752600"/>
            <a:ext cx="5023844" cy="377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775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45509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0214" y="644562"/>
            <a:ext cx="5159244" cy="1190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202504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8329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6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9" y="202504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9634" y="644562"/>
            <a:ext cx="5727440" cy="11908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8329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1&quot;/&gt;&lt;property id=&quot;20307&quot; value=&quot;661&quot;/&gt;&lt;/object&gt;&lt;object type=&quot;3&quot; unique_id=&quot;108640&quot;&gt;&lt;property id=&quot;20148&quot; value=&quot;5&quot;/&gt;&lt;property id=&quot;20300&quot; value=&quot;Slide 32&quot;/&gt;&lt;property id=&quot;20307&quot; value=&quot;705&quot;/&gt;&lt;/object&gt;&lt;object type=&quot;3&quot; unique_id=&quot;108641&quot;&gt;&lt;property id=&quot;20148&quot; value=&quot;5&quot;/&gt;&lt;property id=&quot;20300&quot; value=&quot;Slide 33&quot;/&gt;&lt;property id=&quot;20307&quot; value=&quot;706&quot;/&gt;&lt;/object&gt;&lt;object type=&quot;3&quot; unique_id=&quot;118606&quot;&gt;&lt;property id=&quot;20148&quot; value=&quot;5&quot;/&gt;&lt;property id=&quot;20300&quot; value=&quot;Slide 35&quot;/&gt;&lt;property id=&quot;20307&quot; value=&quot;712&quot;/&gt;&lt;/object&gt;&lt;object type=&quot;3&quot; unique_id=&quot;119098&quot;&gt;&lt;property id=&quot;20148&quot; value=&quot;5&quot;/&gt;&lt;property id=&quot;20300&quot; value=&quot;Slide 34&quot;/&gt;&lt;property id=&quot;20307&quot; value=&quot;713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2173&quot;&gt;&lt;property id=&quot;20148&quot; value=&quot;5&quot;/&gt;&lt;property id=&quot;20300&quot; value=&quot;Slide 9&quot;/&gt;&lt;property id=&quot;20307&quot; value=&quot;734&quot;/&gt;&lt;/object&gt;&lt;object type=&quot;3&quot; unique_id=&quot;142174&quot;&gt;&lt;property id=&quot;20148&quot; value=&quot;5&quot;/&gt;&lt;property id=&quot;20300&quot; value=&quot;Slide 10&quot;/&gt;&lt;property id=&quot;20307&quot; value=&quot;735&quot;/&gt;&lt;/object&gt;&lt;object type=&quot;3&quot; unique_id=&quot;142175&quot;&gt;&lt;property id=&quot;20148&quot; value=&quot;5&quot;/&gt;&lt;property id=&quot;20300&quot; value=&quot;Slide 11&quot;/&gt;&lt;property id=&quot;20307&quot; value=&quot;736&quot;/&gt;&lt;/object&gt;&lt;object type=&quot;3&quot; unique_id=&quot;142176&quot;&gt;&lt;property id=&quot;20148&quot; value=&quot;5&quot;/&gt;&lt;property id=&quot;20300&quot; value=&quot;Slide 12&quot;/&gt;&lt;property id=&quot;20307&quot; value=&quot;737&quot;/&gt;&lt;/object&gt;&lt;object type=&quot;3&quot; unique_id=&quot;142177&quot;&gt;&lt;property id=&quot;20148&quot; value=&quot;5&quot;/&gt;&lt;property id=&quot;20300&quot; value=&quot;Slide 13&quot;/&gt;&lt;property id=&quot;20307&quot; value=&quot;738&quot;/&gt;&lt;/object&gt;&lt;object type=&quot;3&quot; unique_id=&quot;142178&quot;&gt;&lt;property id=&quot;20148&quot; value=&quot;5&quot;/&gt;&lt;property id=&quot;20300&quot; value=&quot;Slide 14&quot;/&gt;&lt;property id=&quot;20307&quot; value=&quot;739&quot;/&gt;&lt;/object&gt;&lt;object type=&quot;3&quot; unique_id=&quot;142179&quot;&gt;&lt;property id=&quot;20148&quot; value=&quot;5&quot;/&gt;&lt;property id=&quot;20300&quot; value=&quot;Slide 15&quot;/&gt;&lt;property id=&quot;20307&quot; value=&quot;740&quot;/&gt;&lt;/object&gt;&lt;object type=&quot;3&quot; unique_id=&quot;142180&quot;&gt;&lt;property id=&quot;20148&quot; value=&quot;5&quot;/&gt;&lt;property id=&quot;20300&quot; value=&quot;Slide 16&quot;/&gt;&lt;property id=&quot;20307&quot; value=&quot;741&quot;/&gt;&lt;/object&gt;&lt;object type=&quot;3&quot; unique_id=&quot;142181&quot;&gt;&lt;property id=&quot;20148&quot; value=&quot;5&quot;/&gt;&lt;property id=&quot;20300&quot; value=&quot;Slide 17&quot;/&gt;&lt;property id=&quot;20307&quot; value=&quot;742&quot;/&gt;&lt;/object&gt;&lt;object type=&quot;3&quot; unique_id=&quot;142182&quot;&gt;&lt;property id=&quot;20148&quot; value=&quot;5&quot;/&gt;&lt;property id=&quot;20300&quot; value=&quot;Slide 18&quot;/&gt;&lt;property id=&quot;20307&quot; value=&quot;743&quot;/&gt;&lt;/object&gt;&lt;object type=&quot;3&quot; unique_id=&quot;142183&quot;&gt;&lt;property id=&quot;20148&quot; value=&quot;5&quot;/&gt;&lt;property id=&quot;20300&quot; value=&quot;Slide 19&quot;/&gt;&lt;property id=&quot;20307&quot; value=&quot;744&quot;/&gt;&lt;/object&gt;&lt;object type=&quot;3&quot; unique_id=&quot;142184&quot;&gt;&lt;property id=&quot;20148&quot; value=&quot;5&quot;/&gt;&lt;property id=&quot;20300&quot; value=&quot;Slide 20&quot;/&gt;&lt;property id=&quot;20307&quot; value=&quot;745&quot;/&gt;&lt;/object&gt;&lt;object type=&quot;3&quot; unique_id=&quot;142185&quot;&gt;&lt;property id=&quot;20148&quot; value=&quot;5&quot;/&gt;&lt;property id=&quot;20300&quot; value=&quot;Slide 21&quot;/&gt;&lt;property id=&quot;20307&quot; value=&quot;746&quot;/&gt;&lt;/object&gt;&lt;object type=&quot;3&quot; unique_id=&quot;142186&quot;&gt;&lt;property id=&quot;20148&quot; value=&quot;5&quot;/&gt;&lt;property id=&quot;20300&quot; value=&quot;Slide 22&quot;/&gt;&lt;property id=&quot;20307&quot; value=&quot;747&quot;/&gt;&lt;/object&gt;&lt;object type=&quot;3&quot; unique_id=&quot;142187&quot;&gt;&lt;property id=&quot;20148&quot; value=&quot;5&quot;/&gt;&lt;property id=&quot;20300&quot; value=&quot;Slide 23&quot;/&gt;&lt;property id=&quot;20307&quot; value=&quot;748&quot;/&gt;&lt;/object&gt;&lt;object type=&quot;3&quot; unique_id=&quot;142188&quot;&gt;&lt;property id=&quot;20148&quot; value=&quot;5&quot;/&gt;&lt;property id=&quot;20300&quot; value=&quot;Slide 24&quot;/&gt;&lt;property id=&quot;20307&quot; value=&quot;749&quot;/&gt;&lt;/object&gt;&lt;object type=&quot;3&quot; unique_id=&quot;142189&quot;&gt;&lt;property id=&quot;20148&quot; value=&quot;5&quot;/&gt;&lt;property id=&quot;20300&quot; value=&quot;Slide 25&quot;/&gt;&lt;property id=&quot;20307&quot; value=&quot;750&quot;/&gt;&lt;/object&gt;&lt;object type=&quot;3&quot; unique_id=&quot;142190&quot;&gt;&lt;property id=&quot;20148&quot; value=&quot;5&quot;/&gt;&lt;property id=&quot;20300&quot; value=&quot;Slide 26&quot;/&gt;&lt;property id=&quot;20307&quot; value=&quot;751&quot;/&gt;&lt;/object&gt;&lt;object type=&quot;3&quot; unique_id=&quot;142191&quot;&gt;&lt;property id=&quot;20148&quot; value=&quot;5&quot;/&gt;&lt;property id=&quot;20300&quot; value=&quot;Slide 27&quot;/&gt;&lt;property id=&quot;20307&quot; value=&quot;752&quot;/&gt;&lt;/object&gt;&lt;object type=&quot;3&quot; unique_id=&quot;142192&quot;&gt;&lt;property id=&quot;20148&quot; value=&quot;5&quot;/&gt;&lt;property id=&quot;20300&quot; value=&quot;Slide 28&quot;/&gt;&lt;property id=&quot;20307&quot; value=&quot;753&quot;/&gt;&lt;/object&gt;&lt;object type=&quot;3&quot; unique_id=&quot;142193&quot;&gt;&lt;property id=&quot;20148&quot; value=&quot;5&quot;/&gt;&lt;property id=&quot;20300&quot; value=&quot;Slide 29&quot;/&gt;&lt;property id=&quot;20307&quot; value=&quot;754&quot;/&gt;&lt;/object&gt;&lt;object type=&quot;3&quot; unique_id=&quot;142194&quot;&gt;&lt;property id=&quot;20148&quot; value=&quot;5&quot;/&gt;&lt;property id=&quot;20300&quot; value=&quot;Slide 30&quot;/&gt;&lt;property id=&quot;20307&quot; value=&quot;755&quot;/&gt;&lt;/object&gt;&lt;object type=&quot;3&quot; unique_id=&quot;143248&quot;&gt;&lt;property id=&quot;20148&quot; value=&quot;5&quot;/&gt;&lt;property id=&quot;20300&quot; value=&quot;Slide 2&quot;/&gt;&lt;property id=&quot;20307&quot; value=&quot;759&quot;/&gt;&lt;/object&gt;&lt;object type=&quot;3&quot; unique_id=&quot;143249&quot;&gt;&lt;property id=&quot;20148&quot; value=&quot;5&quot;/&gt;&lt;property id=&quot;20300&quot; value=&quot;Slide 3&quot;/&gt;&lt;property id=&quot;20307&quot; value=&quot;760&quot;/&gt;&lt;/object&gt;&lt;object type=&quot;3&quot; unique_id=&quot;143250&quot;&gt;&lt;property id=&quot;20148&quot; value=&quot;5&quot;/&gt;&lt;property id=&quot;20300&quot; value=&quot;Slide 4&quot;/&gt;&lt;property id=&quot;20307&quot; value=&quot;761&quot;/&gt;&lt;/object&gt;&lt;object type=&quot;3&quot; unique_id=&quot;143251&quot;&gt;&lt;property id=&quot;20148&quot; value=&quot;5&quot;/&gt;&lt;property id=&quot;20300&quot; value=&quot;Slide 5&quot;/&gt;&lt;property id=&quot;20307&quot; value=&quot;762&quot;/&gt;&lt;/object&gt;&lt;object type=&quot;3&quot; unique_id=&quot;143252&quot;&gt;&lt;property id=&quot;20148&quot; value=&quot;5&quot;/&gt;&lt;property id=&quot;20300&quot; value=&quot;Slide 6&quot;/&gt;&lt;property id=&quot;20307&quot; value=&quot;763&quot;/&gt;&lt;/object&gt;&lt;object type=&quot;3&quot; unique_id=&quot;143253&quot;&gt;&lt;property id=&quot;20148&quot; value=&quot;5&quot;/&gt;&lt;property id=&quot;20300&quot; value=&quot;Slide 7&quot;/&gt;&lt;property id=&quot;20307&quot; value=&quot;764&quot;/&gt;&lt;/object&gt;&lt;object type=&quot;3&quot; unique_id=&quot;143254&quot;&gt;&lt;property id=&quot;20148&quot; value=&quot;5&quot;/&gt;&lt;property id=&quot;20300&quot; value=&quot;Slide 8&quot;/&gt;&lt;property id=&quot;20307&quot; value=&quot;76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f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0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$R_nS_0^2f$ as a rational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224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24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$n$ ({\it i.e.}, as one polynomial in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398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vided by anothe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89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n\to\infty}R_nS_0^2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309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&#10;$\displaystyle{\int_5^{13}\frac{e^{-x^2/2}}{\sqrt{2\pi}}\,dx}$ as a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62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L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931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point Riemann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6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4}{n}\sum_{j=1}^n&#10;\left(e^{\sin\left(3+(4/n)j\right)}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3975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9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7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7}{n}\,\,\,\sum_{j=0}^{n-1}&#10;\left(\cos\left(e^{2+(7/n)j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4290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2,2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51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6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3+\sqrt{4-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53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int_{-2}^2\,f(x)\,dx}$, by interpre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697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integral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77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f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0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R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98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6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2,2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5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f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0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M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05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e^x+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5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3S_0^6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44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3S_0^6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59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3S_0^6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493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sin^2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5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5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332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5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45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5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367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's acceleration is positiv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ious times is given in the table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1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(sec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(ft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8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0$ to time $12$ seconds, and it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46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4-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18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29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3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4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upper and lower estimates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ance traveled by the car over 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1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 secon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05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ph of a function $f$ appears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6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$\displaystyle{\int_0^{10}\,f(x)\,dx}$ by&#10;compu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496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 $\displaystyle{L_5S_0^{10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0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 $\displaystyle{M_5S_0^{1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2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\quad{\color{blue}(c)} $\displaystyle{R_5S_0^{10}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4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621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2$ to $x=4$ as a limit of lef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2974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sqrt{x^3+x+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5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-2$ to $x=5$ as a limit of right end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294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2,2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5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cos\left(x^3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93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-1$ to $x=1$ as a limit of mi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673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38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18711</TotalTime>
  <Words>32</Words>
  <Application>Microsoft Office PowerPoint</Application>
  <PresentationFormat>On-screen Show (4:3)</PresentationFormat>
  <Paragraphs>27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2195</cp:revision>
  <dcterms:created xsi:type="dcterms:W3CDTF">2008-09-20T13:47:00Z</dcterms:created>
  <dcterms:modified xsi:type="dcterms:W3CDTF">2013-09-28T12:37:58Z</dcterms:modified>
</cp:coreProperties>
</file>