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741" r:id="rId2"/>
    <p:sldId id="750" r:id="rId3"/>
    <p:sldId id="740" r:id="rId4"/>
    <p:sldId id="742" r:id="rId5"/>
    <p:sldId id="743" r:id="rId6"/>
    <p:sldId id="744" r:id="rId7"/>
    <p:sldId id="745" r:id="rId8"/>
    <p:sldId id="746" r:id="rId9"/>
    <p:sldId id="747" r:id="rId10"/>
    <p:sldId id="748" r:id="rId11"/>
  </p:sldIdLst>
  <p:sldSz cx="9144000" cy="6858000" type="screen4x3"/>
  <p:notesSz cx="7315200" cy="9601200"/>
  <p:custDataLst>
    <p:tags r:id="rId13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03" autoAdjust="0"/>
    <p:restoredTop sz="98110" autoAdjust="0"/>
  </p:normalViewPr>
  <p:slideViewPr>
    <p:cSldViewPr>
      <p:cViewPr varScale="1">
        <p:scale>
          <a:sx n="76" d="100"/>
          <a:sy n="76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6D93C9E7-7C51-41F4-89DF-9ED6EA9926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06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C4C61-1DA2-4812-8D44-24673E574AD1}" type="slidenum">
              <a:rPr lang="en-US"/>
              <a:pPr/>
              <a:t>1</a:t>
            </a:fld>
            <a:endParaRPr lang="en-US"/>
          </a:p>
        </p:txBody>
      </p:sp>
      <p:sp>
        <p:nvSpPr>
          <p:cNvPr id="182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1D09B-B88C-48D3-ACAF-061527C6B8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8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5AA8E-CB00-4AC0-AD6F-77D8FA3A4B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7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AA05A-70D4-4EA6-AE63-14F2FDC48D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8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85C05-EFC4-4602-8F6C-067A3E4DE3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2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62DF5-EC4F-40B2-8A49-9109EF5A92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3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D6993-1AF1-49E0-BC78-D820BAAEA4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9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3F895-7463-4F82-9B0E-FCE7A930B6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6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AFFE0-6EA3-489A-85B3-55EEAC8CE1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5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0DECF-E734-46AC-B75E-1017DC5631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7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EB530-00A0-4D8A-9674-667AADD6F0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3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3C2E0-DF20-4DF2-A141-B3958B3DF2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6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87FABEE-2DD1-4768-9EF9-9CA1A63F2D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26" Type="http://schemas.openxmlformats.org/officeDocument/2006/relationships/image" Target="../media/image108.png"/><Relationship Id="rId39" Type="http://schemas.openxmlformats.org/officeDocument/2006/relationships/image" Target="../media/image115.png"/><Relationship Id="rId3" Type="http://schemas.openxmlformats.org/officeDocument/2006/relationships/tags" Target="../tags/tag150.xml"/><Relationship Id="rId21" Type="http://schemas.openxmlformats.org/officeDocument/2006/relationships/tags" Target="../tags/tag168.xml"/><Relationship Id="rId34" Type="http://schemas.openxmlformats.org/officeDocument/2006/relationships/image" Target="../media/image112.png"/><Relationship Id="rId42" Type="http://schemas.openxmlformats.org/officeDocument/2006/relationships/image" Target="../media/image118.png"/><Relationship Id="rId47" Type="http://schemas.openxmlformats.org/officeDocument/2006/relationships/image" Target="../media/image123.png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8.png"/><Relationship Id="rId38" Type="http://schemas.openxmlformats.org/officeDocument/2006/relationships/image" Target="../media/image114.png"/><Relationship Id="rId46" Type="http://schemas.openxmlformats.org/officeDocument/2006/relationships/image" Target="../media/image122.png"/><Relationship Id="rId2" Type="http://schemas.openxmlformats.org/officeDocument/2006/relationships/tags" Target="../tags/tag149.xml"/><Relationship Id="rId16" Type="http://schemas.openxmlformats.org/officeDocument/2006/relationships/tags" Target="../tags/tag163.xml"/><Relationship Id="rId20" Type="http://schemas.openxmlformats.org/officeDocument/2006/relationships/tags" Target="../tags/tag167.xml"/><Relationship Id="rId29" Type="http://schemas.openxmlformats.org/officeDocument/2006/relationships/image" Target="../media/image111.png"/><Relationship Id="rId41" Type="http://schemas.openxmlformats.org/officeDocument/2006/relationships/image" Target="../media/image117.png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24" Type="http://schemas.openxmlformats.org/officeDocument/2006/relationships/tags" Target="../tags/tag171.xml"/><Relationship Id="rId32" Type="http://schemas.openxmlformats.org/officeDocument/2006/relationships/image" Target="../media/image17.png"/><Relationship Id="rId37" Type="http://schemas.openxmlformats.org/officeDocument/2006/relationships/image" Target="../media/image113.png"/><Relationship Id="rId40" Type="http://schemas.openxmlformats.org/officeDocument/2006/relationships/image" Target="../media/image116.png"/><Relationship Id="rId45" Type="http://schemas.openxmlformats.org/officeDocument/2006/relationships/image" Target="../media/image121.png"/><Relationship Id="rId5" Type="http://schemas.openxmlformats.org/officeDocument/2006/relationships/tags" Target="../tags/tag152.xml"/><Relationship Id="rId15" Type="http://schemas.openxmlformats.org/officeDocument/2006/relationships/tags" Target="../tags/tag162.xml"/><Relationship Id="rId23" Type="http://schemas.openxmlformats.org/officeDocument/2006/relationships/tags" Target="../tags/tag170.xml"/><Relationship Id="rId28" Type="http://schemas.openxmlformats.org/officeDocument/2006/relationships/image" Target="../media/image110.png"/><Relationship Id="rId36" Type="http://schemas.openxmlformats.org/officeDocument/2006/relationships/image" Target="../media/image100.png"/><Relationship Id="rId10" Type="http://schemas.openxmlformats.org/officeDocument/2006/relationships/tags" Target="../tags/tag157.xml"/><Relationship Id="rId19" Type="http://schemas.openxmlformats.org/officeDocument/2006/relationships/tags" Target="../tags/tag166.xml"/><Relationship Id="rId31" Type="http://schemas.openxmlformats.org/officeDocument/2006/relationships/image" Target="../media/image16.png"/><Relationship Id="rId44" Type="http://schemas.openxmlformats.org/officeDocument/2006/relationships/image" Target="../media/image120.png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Relationship Id="rId22" Type="http://schemas.openxmlformats.org/officeDocument/2006/relationships/tags" Target="../tags/tag169.xml"/><Relationship Id="rId27" Type="http://schemas.openxmlformats.org/officeDocument/2006/relationships/image" Target="../media/image109.png"/><Relationship Id="rId30" Type="http://schemas.openxmlformats.org/officeDocument/2006/relationships/image" Target="../media/image20.png"/><Relationship Id="rId35" Type="http://schemas.openxmlformats.org/officeDocument/2006/relationships/image" Target="../media/image99.png"/><Relationship Id="rId43" Type="http://schemas.openxmlformats.org/officeDocument/2006/relationships/image" Target="../media/image119.png"/><Relationship Id="rId48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2.png"/><Relationship Id="rId39" Type="http://schemas.openxmlformats.org/officeDocument/2006/relationships/image" Target="../media/image15.png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34" Type="http://schemas.openxmlformats.org/officeDocument/2006/relationships/image" Target="../media/image10.png"/><Relationship Id="rId42" Type="http://schemas.openxmlformats.org/officeDocument/2006/relationships/image" Target="../media/image18.png"/><Relationship Id="rId47" Type="http://schemas.openxmlformats.org/officeDocument/2006/relationships/image" Target="../media/image23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9.png"/><Relationship Id="rId38" Type="http://schemas.openxmlformats.org/officeDocument/2006/relationships/image" Target="../media/image14.png"/><Relationship Id="rId46" Type="http://schemas.openxmlformats.org/officeDocument/2006/relationships/image" Target="../media/image22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5.png"/><Relationship Id="rId41" Type="http://schemas.openxmlformats.org/officeDocument/2006/relationships/image" Target="../media/image17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8.png"/><Relationship Id="rId37" Type="http://schemas.openxmlformats.org/officeDocument/2006/relationships/image" Target="../media/image13.png"/><Relationship Id="rId40" Type="http://schemas.openxmlformats.org/officeDocument/2006/relationships/image" Target="../media/image16.png"/><Relationship Id="rId45" Type="http://schemas.openxmlformats.org/officeDocument/2006/relationships/image" Target="../media/image21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4.png"/><Relationship Id="rId36" Type="http://schemas.openxmlformats.org/officeDocument/2006/relationships/image" Target="../media/image12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7.png"/><Relationship Id="rId44" Type="http://schemas.openxmlformats.org/officeDocument/2006/relationships/image" Target="../media/image20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image" Target="../media/image3.png"/><Relationship Id="rId30" Type="http://schemas.openxmlformats.org/officeDocument/2006/relationships/image" Target="../media/image6.png"/><Relationship Id="rId35" Type="http://schemas.openxmlformats.org/officeDocument/2006/relationships/image" Target="../media/image11.png"/><Relationship Id="rId43" Type="http://schemas.openxmlformats.org/officeDocument/2006/relationships/image" Target="../media/image19.png"/><Relationship Id="rId48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tags" Target="../tags/tag30.xml"/><Relationship Id="rId21" Type="http://schemas.openxmlformats.org/officeDocument/2006/relationships/image" Target="../media/image29.png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tags" Target="../tags/tag29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image" Target="../media/image32.png"/><Relationship Id="rId5" Type="http://schemas.openxmlformats.org/officeDocument/2006/relationships/tags" Target="../tags/tag3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1.png"/><Relationship Id="rId10" Type="http://schemas.openxmlformats.org/officeDocument/2006/relationships/tags" Target="../tags/tag37.xml"/><Relationship Id="rId19" Type="http://schemas.openxmlformats.org/officeDocument/2006/relationships/image" Target="../media/image27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image" Target="../media/image30.png"/><Relationship Id="rId27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openxmlformats.org/officeDocument/2006/relationships/image" Target="../media/image40.png"/><Relationship Id="rId3" Type="http://schemas.openxmlformats.org/officeDocument/2006/relationships/tags" Target="../tags/tag44.xml"/><Relationship Id="rId21" Type="http://schemas.openxmlformats.org/officeDocument/2006/relationships/image" Target="../media/image35.png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image" Target="../media/image39.png"/><Relationship Id="rId33" Type="http://schemas.openxmlformats.org/officeDocument/2006/relationships/image" Target="../media/image1.png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3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31" Type="http://schemas.openxmlformats.org/officeDocument/2006/relationships/image" Target="../media/image45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image" Target="../media/image48.png"/><Relationship Id="rId18" Type="http://schemas.openxmlformats.org/officeDocument/2006/relationships/image" Target="../media/image52.png"/><Relationship Id="rId3" Type="http://schemas.openxmlformats.org/officeDocument/2006/relationships/tags" Target="../tags/tag63.xml"/><Relationship Id="rId7" Type="http://schemas.openxmlformats.org/officeDocument/2006/relationships/tags" Target="../tags/tag67.xml"/><Relationship Id="rId12" Type="http://schemas.openxmlformats.org/officeDocument/2006/relationships/image" Target="../media/image47.png"/><Relationship Id="rId17" Type="http://schemas.openxmlformats.org/officeDocument/2006/relationships/image" Target="../media/image1.png"/><Relationship Id="rId2" Type="http://schemas.openxmlformats.org/officeDocument/2006/relationships/tags" Target="../tags/tag62.xml"/><Relationship Id="rId16" Type="http://schemas.openxmlformats.org/officeDocument/2006/relationships/image" Target="../media/image51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5.xml"/><Relationship Id="rId15" Type="http://schemas.openxmlformats.org/officeDocument/2006/relationships/image" Target="../media/image50.png"/><Relationship Id="rId10" Type="http://schemas.openxmlformats.org/officeDocument/2006/relationships/tags" Target="../tags/tag70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26" Type="http://schemas.openxmlformats.org/officeDocument/2006/relationships/image" Target="../media/image58.png"/><Relationship Id="rId3" Type="http://schemas.openxmlformats.org/officeDocument/2006/relationships/tags" Target="../tags/tag73.xml"/><Relationship Id="rId21" Type="http://schemas.openxmlformats.org/officeDocument/2006/relationships/image" Target="../media/image53.png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5" Type="http://schemas.openxmlformats.org/officeDocument/2006/relationships/image" Target="../media/image57.png"/><Relationship Id="rId33" Type="http://schemas.openxmlformats.org/officeDocument/2006/relationships/image" Target="../media/image1.png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1.png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image" Target="../media/image56.png"/><Relationship Id="rId32" Type="http://schemas.openxmlformats.org/officeDocument/2006/relationships/image" Target="../media/image64.png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image" Target="../media/image55.png"/><Relationship Id="rId28" Type="http://schemas.openxmlformats.org/officeDocument/2006/relationships/image" Target="../media/image60.png"/><Relationship Id="rId10" Type="http://schemas.openxmlformats.org/officeDocument/2006/relationships/tags" Target="../tags/tag80.xml"/><Relationship Id="rId19" Type="http://schemas.openxmlformats.org/officeDocument/2006/relationships/tags" Target="../tags/tag89.xml"/><Relationship Id="rId31" Type="http://schemas.openxmlformats.org/officeDocument/2006/relationships/image" Target="../media/image63.png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image" Target="../media/image54.png"/><Relationship Id="rId27" Type="http://schemas.openxmlformats.org/officeDocument/2006/relationships/image" Target="../media/image59.png"/><Relationship Id="rId30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image" Target="../media/image1.png"/><Relationship Id="rId26" Type="http://schemas.openxmlformats.org/officeDocument/2006/relationships/image" Target="../media/image72.png"/><Relationship Id="rId3" Type="http://schemas.openxmlformats.org/officeDocument/2006/relationships/tags" Target="../tags/tag92.xml"/><Relationship Id="rId21" Type="http://schemas.openxmlformats.org/officeDocument/2006/relationships/image" Target="../media/image67.png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71.png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0" Type="http://schemas.openxmlformats.org/officeDocument/2006/relationships/image" Target="../media/image66.png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image" Target="../media/image70.png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23" Type="http://schemas.openxmlformats.org/officeDocument/2006/relationships/image" Target="../media/image69.png"/><Relationship Id="rId10" Type="http://schemas.openxmlformats.org/officeDocument/2006/relationships/tags" Target="../tags/tag99.xml"/><Relationship Id="rId19" Type="http://schemas.openxmlformats.org/officeDocument/2006/relationships/image" Target="../media/image65.png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tags" Target="../tags/tag123.xml"/><Relationship Id="rId26" Type="http://schemas.openxmlformats.org/officeDocument/2006/relationships/image" Target="../media/image76.png"/><Relationship Id="rId39" Type="http://schemas.openxmlformats.org/officeDocument/2006/relationships/image" Target="../media/image89.png"/><Relationship Id="rId3" Type="http://schemas.openxmlformats.org/officeDocument/2006/relationships/tags" Target="../tags/tag108.xml"/><Relationship Id="rId21" Type="http://schemas.openxmlformats.org/officeDocument/2006/relationships/tags" Target="../tags/tag126.xml"/><Relationship Id="rId34" Type="http://schemas.openxmlformats.org/officeDocument/2006/relationships/image" Target="../media/image84.png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5" Type="http://schemas.openxmlformats.org/officeDocument/2006/relationships/image" Target="../media/image75.png"/><Relationship Id="rId33" Type="http://schemas.openxmlformats.org/officeDocument/2006/relationships/image" Target="../media/image83.png"/><Relationship Id="rId38" Type="http://schemas.openxmlformats.org/officeDocument/2006/relationships/image" Target="../media/image88.png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tags" Target="../tags/tag125.xml"/><Relationship Id="rId29" Type="http://schemas.openxmlformats.org/officeDocument/2006/relationships/image" Target="../media/image79.png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image" Target="../media/image74.png"/><Relationship Id="rId32" Type="http://schemas.openxmlformats.org/officeDocument/2006/relationships/image" Target="../media/image82.png"/><Relationship Id="rId37" Type="http://schemas.openxmlformats.org/officeDocument/2006/relationships/image" Target="../media/image87.png"/><Relationship Id="rId40" Type="http://schemas.openxmlformats.org/officeDocument/2006/relationships/image" Target="../media/image1.png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36" Type="http://schemas.openxmlformats.org/officeDocument/2006/relationships/image" Target="../media/image86.png"/><Relationship Id="rId10" Type="http://schemas.openxmlformats.org/officeDocument/2006/relationships/tags" Target="../tags/tag115.xml"/><Relationship Id="rId19" Type="http://schemas.openxmlformats.org/officeDocument/2006/relationships/tags" Target="../tags/tag124.xml"/><Relationship Id="rId31" Type="http://schemas.openxmlformats.org/officeDocument/2006/relationships/image" Target="../media/image81.png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77.png"/><Relationship Id="rId30" Type="http://schemas.openxmlformats.org/officeDocument/2006/relationships/image" Target="../media/image80.png"/><Relationship Id="rId35" Type="http://schemas.openxmlformats.org/officeDocument/2006/relationships/image" Target="../media/image8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26" Type="http://schemas.openxmlformats.org/officeDocument/2006/relationships/image" Target="../media/image93.png"/><Relationship Id="rId39" Type="http://schemas.openxmlformats.org/officeDocument/2006/relationships/image" Target="../media/image105.png"/><Relationship Id="rId3" Type="http://schemas.openxmlformats.org/officeDocument/2006/relationships/tags" Target="../tags/tag129.xml"/><Relationship Id="rId21" Type="http://schemas.openxmlformats.org/officeDocument/2006/relationships/tags" Target="../tags/tag147.xml"/><Relationship Id="rId34" Type="http://schemas.openxmlformats.org/officeDocument/2006/relationships/image" Target="../media/image100.png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image" Target="../media/image92.png"/><Relationship Id="rId33" Type="http://schemas.openxmlformats.org/officeDocument/2006/relationships/image" Target="../media/image99.png"/><Relationship Id="rId38" Type="http://schemas.openxmlformats.org/officeDocument/2006/relationships/image" Target="../media/image104.png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0" Type="http://schemas.openxmlformats.org/officeDocument/2006/relationships/tags" Target="../tags/tag146.xml"/><Relationship Id="rId29" Type="http://schemas.openxmlformats.org/officeDocument/2006/relationships/image" Target="../media/image95.png"/><Relationship Id="rId41" Type="http://schemas.openxmlformats.org/officeDocument/2006/relationships/image" Target="../media/image107.png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image" Target="../media/image91.png"/><Relationship Id="rId32" Type="http://schemas.openxmlformats.org/officeDocument/2006/relationships/image" Target="../media/image98.png"/><Relationship Id="rId37" Type="http://schemas.openxmlformats.org/officeDocument/2006/relationships/image" Target="../media/image103.png"/><Relationship Id="rId40" Type="http://schemas.openxmlformats.org/officeDocument/2006/relationships/image" Target="../media/image106.png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image" Target="../media/image90.png"/><Relationship Id="rId28" Type="http://schemas.openxmlformats.org/officeDocument/2006/relationships/image" Target="../media/image1.png"/><Relationship Id="rId36" Type="http://schemas.openxmlformats.org/officeDocument/2006/relationships/image" Target="../media/image102.png"/><Relationship Id="rId10" Type="http://schemas.openxmlformats.org/officeDocument/2006/relationships/tags" Target="../tags/tag136.xml"/><Relationship Id="rId19" Type="http://schemas.openxmlformats.org/officeDocument/2006/relationships/tags" Target="../tags/tag145.xml"/><Relationship Id="rId31" Type="http://schemas.openxmlformats.org/officeDocument/2006/relationships/image" Target="../media/image97.png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94.png"/><Relationship Id="rId30" Type="http://schemas.openxmlformats.org/officeDocument/2006/relationships/image" Target="../media/image96.png"/><Relationship Id="rId35" Type="http://schemas.openxmlformats.org/officeDocument/2006/relationships/image" Target="../media/image10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45FD-9A59-47DE-940A-A4791768E8CB}" type="slidenum">
              <a:rPr lang="en-US"/>
              <a:pPr/>
              <a:t>1</a:t>
            </a:fld>
            <a:endParaRPr lang="en-US"/>
          </a:p>
        </p:txBody>
      </p:sp>
      <p:sp>
        <p:nvSpPr>
          <p:cNvPr id="18216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1699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/>
              <a:t>The </a:t>
            </a:r>
            <a:r>
              <a:rPr lang="en-US" sz="2400"/>
              <a:t>Fundamental </a:t>
            </a:r>
            <a:r>
              <a:rPr lang="en-US" sz="2400" smtClean="0"/>
              <a:t>Theorems </a:t>
            </a:r>
            <a:r>
              <a:rPr lang="en-US" sz="2400"/>
              <a:t>of </a:t>
            </a:r>
            <a:r>
              <a:rPr lang="en-US" sz="2400" smtClean="0"/>
              <a:t>Calculus,</a:t>
            </a:r>
          </a:p>
          <a:p>
            <a:pPr algn="ctr"/>
            <a:r>
              <a:rPr lang="en-US" sz="2400" dirty="0" smtClean="0"/>
              <a:t>problems</a:t>
            </a:r>
            <a:endParaRPr lang="en-US" sz="2400" dirty="0"/>
          </a:p>
        </p:txBody>
      </p:sp>
      <p:sp>
        <p:nvSpPr>
          <p:cNvPr id="1821700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6189" y="3735992"/>
            <a:ext cx="925958" cy="3026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272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3965" name="Picture 89396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9948" y="5696148"/>
            <a:ext cx="548640" cy="1702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69" name="Picture 89396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5451" y="4799556"/>
            <a:ext cx="3409215" cy="248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0" name="Rectangle 249"/>
          <p:cNvSpPr/>
          <p:nvPr/>
        </p:nvSpPr>
        <p:spPr bwMode="auto">
          <a:xfrm>
            <a:off x="6172200" y="5713998"/>
            <a:ext cx="457200" cy="457200"/>
          </a:xfrm>
          <a:prstGeom prst="rect">
            <a:avLst/>
          </a:prstGeom>
          <a:pattFill prst="pct25">
            <a:fgClr>
              <a:srgbClr val="FF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93964" name="Picture 89396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1685034" y="4689566"/>
            <a:ext cx="483400" cy="1958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10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5" name="Straight Connector 44"/>
          <p:cNvCxnSpPr/>
          <p:nvPr/>
        </p:nvCxnSpPr>
        <p:spPr bwMode="auto">
          <a:xfrm>
            <a:off x="1371600" y="6172200"/>
            <a:ext cx="57150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4" name="Group 133"/>
          <p:cNvGrpSpPr/>
          <p:nvPr/>
        </p:nvGrpSpPr>
        <p:grpSpPr>
          <a:xfrm>
            <a:off x="1744344" y="5873496"/>
            <a:ext cx="846456" cy="138204"/>
            <a:chOff x="1744344" y="5931074"/>
            <a:chExt cx="846456" cy="138204"/>
          </a:xfrm>
        </p:grpSpPr>
        <p:sp>
          <p:nvSpPr>
            <p:cNvPr id="52" name="Arc 51"/>
            <p:cNvSpPr/>
            <p:nvPr/>
          </p:nvSpPr>
          <p:spPr bwMode="auto">
            <a:xfrm flipH="1">
              <a:off x="1822390" y="5939880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Arc 46"/>
            <p:cNvSpPr/>
            <p:nvPr/>
          </p:nvSpPr>
          <p:spPr bwMode="auto">
            <a:xfrm>
              <a:off x="1744344" y="5939880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c 49"/>
            <p:cNvSpPr/>
            <p:nvPr/>
          </p:nvSpPr>
          <p:spPr bwMode="auto">
            <a:xfrm flipV="1">
              <a:off x="1816735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c 50"/>
            <p:cNvSpPr/>
            <p:nvPr/>
          </p:nvSpPr>
          <p:spPr bwMode="auto">
            <a:xfrm flipH="1" flipV="1">
              <a:off x="1821180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Arc 135"/>
            <p:cNvSpPr/>
            <p:nvPr/>
          </p:nvSpPr>
          <p:spPr bwMode="auto">
            <a:xfrm flipH="1">
              <a:off x="1887108" y="5939880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Arc 136"/>
            <p:cNvSpPr/>
            <p:nvPr/>
          </p:nvSpPr>
          <p:spPr bwMode="auto">
            <a:xfrm>
              <a:off x="1809062" y="5939880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Arc 137"/>
            <p:cNvSpPr/>
            <p:nvPr/>
          </p:nvSpPr>
          <p:spPr bwMode="auto">
            <a:xfrm flipV="1">
              <a:off x="1881453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Arc 138"/>
            <p:cNvSpPr/>
            <p:nvPr/>
          </p:nvSpPr>
          <p:spPr bwMode="auto">
            <a:xfrm flipH="1" flipV="1">
              <a:off x="1885898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Arc 140"/>
            <p:cNvSpPr/>
            <p:nvPr/>
          </p:nvSpPr>
          <p:spPr bwMode="auto">
            <a:xfrm flipH="1">
              <a:off x="1945468" y="5939880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Arc 141"/>
            <p:cNvSpPr/>
            <p:nvPr/>
          </p:nvSpPr>
          <p:spPr bwMode="auto">
            <a:xfrm>
              <a:off x="1867422" y="5939880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Arc 142"/>
            <p:cNvSpPr/>
            <p:nvPr/>
          </p:nvSpPr>
          <p:spPr bwMode="auto">
            <a:xfrm flipV="1">
              <a:off x="1939813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Arc 143"/>
            <p:cNvSpPr/>
            <p:nvPr/>
          </p:nvSpPr>
          <p:spPr bwMode="auto">
            <a:xfrm flipH="1" flipV="1">
              <a:off x="1944258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Arc 145"/>
            <p:cNvSpPr/>
            <p:nvPr/>
          </p:nvSpPr>
          <p:spPr bwMode="auto">
            <a:xfrm flipH="1">
              <a:off x="2009142" y="5939880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Arc 146"/>
            <p:cNvSpPr/>
            <p:nvPr/>
          </p:nvSpPr>
          <p:spPr bwMode="auto">
            <a:xfrm>
              <a:off x="1931096" y="5939880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Arc 147"/>
            <p:cNvSpPr/>
            <p:nvPr/>
          </p:nvSpPr>
          <p:spPr bwMode="auto">
            <a:xfrm flipV="1">
              <a:off x="2003487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c 148"/>
            <p:cNvSpPr/>
            <p:nvPr/>
          </p:nvSpPr>
          <p:spPr bwMode="auto">
            <a:xfrm flipH="1" flipV="1">
              <a:off x="2007932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Arc 182"/>
            <p:cNvSpPr/>
            <p:nvPr/>
          </p:nvSpPr>
          <p:spPr bwMode="auto">
            <a:xfrm flipH="1">
              <a:off x="2055260" y="5939880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Arc 183"/>
            <p:cNvSpPr/>
            <p:nvPr/>
          </p:nvSpPr>
          <p:spPr bwMode="auto">
            <a:xfrm>
              <a:off x="1977214" y="5939880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Arc 184"/>
            <p:cNvSpPr/>
            <p:nvPr/>
          </p:nvSpPr>
          <p:spPr bwMode="auto">
            <a:xfrm flipV="1">
              <a:off x="2049605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Arc 185"/>
            <p:cNvSpPr/>
            <p:nvPr/>
          </p:nvSpPr>
          <p:spPr bwMode="auto">
            <a:xfrm flipH="1" flipV="1">
              <a:off x="2054050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Arc 178"/>
            <p:cNvSpPr/>
            <p:nvPr/>
          </p:nvSpPr>
          <p:spPr bwMode="auto">
            <a:xfrm flipH="1">
              <a:off x="2119978" y="5939880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Arc 179"/>
            <p:cNvSpPr/>
            <p:nvPr/>
          </p:nvSpPr>
          <p:spPr bwMode="auto">
            <a:xfrm>
              <a:off x="2041932" y="5939880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Arc 180"/>
            <p:cNvSpPr/>
            <p:nvPr/>
          </p:nvSpPr>
          <p:spPr bwMode="auto">
            <a:xfrm flipV="1">
              <a:off x="2114323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Arc 181"/>
            <p:cNvSpPr/>
            <p:nvPr/>
          </p:nvSpPr>
          <p:spPr bwMode="auto">
            <a:xfrm flipH="1" flipV="1">
              <a:off x="2118768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Arc 174"/>
            <p:cNvSpPr/>
            <p:nvPr/>
          </p:nvSpPr>
          <p:spPr bwMode="auto">
            <a:xfrm flipH="1">
              <a:off x="2178338" y="5939880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Arc 175"/>
            <p:cNvSpPr/>
            <p:nvPr/>
          </p:nvSpPr>
          <p:spPr bwMode="auto">
            <a:xfrm>
              <a:off x="2100292" y="5939880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Arc 176"/>
            <p:cNvSpPr/>
            <p:nvPr/>
          </p:nvSpPr>
          <p:spPr bwMode="auto">
            <a:xfrm flipV="1">
              <a:off x="2172683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Arc 177"/>
            <p:cNvSpPr/>
            <p:nvPr/>
          </p:nvSpPr>
          <p:spPr bwMode="auto">
            <a:xfrm flipH="1" flipV="1">
              <a:off x="2177128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Arc 170"/>
            <p:cNvSpPr/>
            <p:nvPr/>
          </p:nvSpPr>
          <p:spPr bwMode="auto">
            <a:xfrm flipH="1">
              <a:off x="2242012" y="5939880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Arc 171"/>
            <p:cNvSpPr/>
            <p:nvPr/>
          </p:nvSpPr>
          <p:spPr bwMode="auto">
            <a:xfrm>
              <a:off x="2163966" y="5939880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Arc 172"/>
            <p:cNvSpPr/>
            <p:nvPr/>
          </p:nvSpPr>
          <p:spPr bwMode="auto">
            <a:xfrm flipV="1">
              <a:off x="2236357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Arc 173"/>
            <p:cNvSpPr/>
            <p:nvPr/>
          </p:nvSpPr>
          <p:spPr bwMode="auto">
            <a:xfrm flipH="1" flipV="1">
              <a:off x="2240802" y="5932118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Arc 203"/>
            <p:cNvSpPr/>
            <p:nvPr/>
          </p:nvSpPr>
          <p:spPr bwMode="auto">
            <a:xfrm flipH="1">
              <a:off x="2296386" y="5938836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Arc 204"/>
            <p:cNvSpPr/>
            <p:nvPr/>
          </p:nvSpPr>
          <p:spPr bwMode="auto">
            <a:xfrm>
              <a:off x="2218340" y="5938836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Arc 205"/>
            <p:cNvSpPr/>
            <p:nvPr/>
          </p:nvSpPr>
          <p:spPr bwMode="auto">
            <a:xfrm flipV="1">
              <a:off x="2290731" y="5931074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Arc 206"/>
            <p:cNvSpPr/>
            <p:nvPr/>
          </p:nvSpPr>
          <p:spPr bwMode="auto">
            <a:xfrm flipH="1" flipV="1">
              <a:off x="2295176" y="5931074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Arc 199"/>
            <p:cNvSpPr/>
            <p:nvPr/>
          </p:nvSpPr>
          <p:spPr bwMode="auto">
            <a:xfrm flipH="1">
              <a:off x="2361104" y="5938836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Arc 200"/>
            <p:cNvSpPr/>
            <p:nvPr/>
          </p:nvSpPr>
          <p:spPr bwMode="auto">
            <a:xfrm>
              <a:off x="2283058" y="5938836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Arc 201"/>
            <p:cNvSpPr/>
            <p:nvPr/>
          </p:nvSpPr>
          <p:spPr bwMode="auto">
            <a:xfrm flipV="1">
              <a:off x="2355449" y="5931074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Arc 202"/>
            <p:cNvSpPr/>
            <p:nvPr/>
          </p:nvSpPr>
          <p:spPr bwMode="auto">
            <a:xfrm flipH="1" flipV="1">
              <a:off x="2359894" y="5931074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Arc 195"/>
            <p:cNvSpPr/>
            <p:nvPr/>
          </p:nvSpPr>
          <p:spPr bwMode="auto">
            <a:xfrm flipH="1">
              <a:off x="2419464" y="5938836"/>
              <a:ext cx="171336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Arc 196"/>
            <p:cNvSpPr/>
            <p:nvPr/>
          </p:nvSpPr>
          <p:spPr bwMode="auto">
            <a:xfrm>
              <a:off x="2341418" y="5938836"/>
              <a:ext cx="170857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Arc 197"/>
            <p:cNvSpPr/>
            <p:nvPr/>
          </p:nvSpPr>
          <p:spPr bwMode="auto">
            <a:xfrm flipV="1">
              <a:off x="2413809" y="5931074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Arc 198"/>
            <p:cNvSpPr/>
            <p:nvPr/>
          </p:nvSpPr>
          <p:spPr bwMode="auto">
            <a:xfrm flipH="1" flipV="1">
              <a:off x="2418254" y="5931074"/>
              <a:ext cx="98469" cy="129398"/>
            </a:xfrm>
            <a:prstGeom prst="arc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93952" name="Straight Connector 893951"/>
          <p:cNvCxnSpPr/>
          <p:nvPr/>
        </p:nvCxnSpPr>
        <p:spPr bwMode="auto">
          <a:xfrm>
            <a:off x="2736436" y="6171198"/>
            <a:ext cx="0" cy="7720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Straight Connector 210"/>
          <p:cNvCxnSpPr/>
          <p:nvPr/>
        </p:nvCxnSpPr>
        <p:spPr bwMode="auto">
          <a:xfrm>
            <a:off x="3657600" y="6171198"/>
            <a:ext cx="0" cy="7720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Straight Connector 211"/>
          <p:cNvCxnSpPr/>
          <p:nvPr/>
        </p:nvCxnSpPr>
        <p:spPr bwMode="auto">
          <a:xfrm>
            <a:off x="4572000" y="6171198"/>
            <a:ext cx="0" cy="7720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12"/>
          <p:cNvCxnSpPr/>
          <p:nvPr/>
        </p:nvCxnSpPr>
        <p:spPr bwMode="auto">
          <a:xfrm>
            <a:off x="5486400" y="6171198"/>
            <a:ext cx="0" cy="7720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Straight Connector 213"/>
          <p:cNvCxnSpPr/>
          <p:nvPr/>
        </p:nvCxnSpPr>
        <p:spPr bwMode="auto">
          <a:xfrm>
            <a:off x="6400800" y="6171198"/>
            <a:ext cx="0" cy="7720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93955" name="Picture 89395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4413" y="6294120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8" name="Picture 21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3754" y="6294120"/>
            <a:ext cx="117520" cy="1825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6" name="Picture 89395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753" y="6294120"/>
            <a:ext cx="143374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7" name="Picture 89395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2153" y="6294120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8" name="Picture 89395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894" y="6294120"/>
            <a:ext cx="156693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6" name="Straight Connector 35"/>
          <p:cNvCxnSpPr/>
          <p:nvPr/>
        </p:nvCxnSpPr>
        <p:spPr bwMode="auto">
          <a:xfrm>
            <a:off x="1828800" y="4648200"/>
            <a:ext cx="0" cy="2049463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3961" name="Straight Connector 893960"/>
          <p:cNvCxnSpPr/>
          <p:nvPr/>
        </p:nvCxnSpPr>
        <p:spPr bwMode="auto">
          <a:xfrm flipH="1">
            <a:off x="1737360" y="4710830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9" name="Straight Connector 228"/>
          <p:cNvCxnSpPr/>
          <p:nvPr/>
        </p:nvCxnSpPr>
        <p:spPr bwMode="auto">
          <a:xfrm flipH="1">
            <a:off x="1737360" y="48256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0" name="Straight Connector 229"/>
          <p:cNvCxnSpPr/>
          <p:nvPr/>
        </p:nvCxnSpPr>
        <p:spPr bwMode="auto">
          <a:xfrm flipH="1">
            <a:off x="1737360" y="49780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1" name="Straight Connector 230"/>
          <p:cNvCxnSpPr/>
          <p:nvPr/>
        </p:nvCxnSpPr>
        <p:spPr bwMode="auto">
          <a:xfrm flipH="1">
            <a:off x="1737360" y="51304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2" name="Straight Connector 231"/>
          <p:cNvCxnSpPr/>
          <p:nvPr/>
        </p:nvCxnSpPr>
        <p:spPr bwMode="auto">
          <a:xfrm flipH="1">
            <a:off x="1737360" y="52828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3" name="Straight Connector 232"/>
          <p:cNvCxnSpPr/>
          <p:nvPr/>
        </p:nvCxnSpPr>
        <p:spPr bwMode="auto">
          <a:xfrm flipH="1">
            <a:off x="1737360" y="54352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4" name="Straight Connector 233"/>
          <p:cNvCxnSpPr/>
          <p:nvPr/>
        </p:nvCxnSpPr>
        <p:spPr bwMode="auto">
          <a:xfrm flipH="1">
            <a:off x="1737360" y="55876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5" name="Straight Connector 234"/>
          <p:cNvCxnSpPr/>
          <p:nvPr/>
        </p:nvCxnSpPr>
        <p:spPr bwMode="auto">
          <a:xfrm flipH="1">
            <a:off x="1737360" y="57400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6" name="Straight Connector 235"/>
          <p:cNvCxnSpPr/>
          <p:nvPr/>
        </p:nvCxnSpPr>
        <p:spPr bwMode="auto">
          <a:xfrm flipH="1">
            <a:off x="1737360" y="58924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7" name="Straight Connector 236"/>
          <p:cNvCxnSpPr/>
          <p:nvPr/>
        </p:nvCxnSpPr>
        <p:spPr bwMode="auto">
          <a:xfrm flipH="1">
            <a:off x="1737360" y="60448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8" name="Straight Connector 237"/>
          <p:cNvCxnSpPr/>
          <p:nvPr/>
        </p:nvCxnSpPr>
        <p:spPr bwMode="auto">
          <a:xfrm flipH="1">
            <a:off x="1737360" y="61972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9" name="Straight Connector 238"/>
          <p:cNvCxnSpPr/>
          <p:nvPr/>
        </p:nvCxnSpPr>
        <p:spPr bwMode="auto">
          <a:xfrm flipH="1">
            <a:off x="1737360" y="63496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0" name="Straight Connector 239"/>
          <p:cNvCxnSpPr/>
          <p:nvPr/>
        </p:nvCxnSpPr>
        <p:spPr bwMode="auto">
          <a:xfrm flipH="1">
            <a:off x="1737360" y="65020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Connector 242"/>
          <p:cNvCxnSpPr/>
          <p:nvPr/>
        </p:nvCxnSpPr>
        <p:spPr bwMode="auto">
          <a:xfrm flipH="1">
            <a:off x="1737360" y="6654452"/>
            <a:ext cx="88790" cy="64008"/>
          </a:xfrm>
          <a:prstGeom prst="lin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Rectangle 53"/>
          <p:cNvSpPr/>
          <p:nvPr/>
        </p:nvSpPr>
        <p:spPr bwMode="auto">
          <a:xfrm>
            <a:off x="2507836" y="5713998"/>
            <a:ext cx="457200" cy="457200"/>
          </a:xfrm>
          <a:prstGeom prst="rect">
            <a:avLst/>
          </a:prstGeom>
          <a:solidFill>
            <a:srgbClr val="FF00FF"/>
          </a:solidFill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93968" name="Picture 89396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6104" y="5168030"/>
            <a:ext cx="3213282" cy="248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93971" name="Straight Arrow Connector 893970"/>
          <p:cNvCxnSpPr/>
          <p:nvPr/>
        </p:nvCxnSpPr>
        <p:spPr bwMode="auto">
          <a:xfrm flipH="1">
            <a:off x="2756770" y="5010419"/>
            <a:ext cx="182880" cy="678819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Arrow Connector 255"/>
          <p:cNvCxnSpPr/>
          <p:nvPr/>
        </p:nvCxnSpPr>
        <p:spPr bwMode="auto">
          <a:xfrm flipH="1">
            <a:off x="6414370" y="5363235"/>
            <a:ext cx="91440" cy="338328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ysDot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3973" name="Straight Arrow Connector 893972"/>
          <p:cNvCxnSpPr/>
          <p:nvPr/>
        </p:nvCxnSpPr>
        <p:spPr bwMode="auto">
          <a:xfrm flipV="1">
            <a:off x="2999232" y="5942598"/>
            <a:ext cx="3145536" cy="0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0" name="Picture 9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5195" y="51148"/>
            <a:ext cx="5858369" cy="340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1" name="Picture 10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36" y="461526"/>
            <a:ext cx="8314563" cy="320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" name="Picture 10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36" y="1141956"/>
            <a:ext cx="8578416" cy="3593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" name="Picture 10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36" y="1525044"/>
            <a:ext cx="8785893" cy="3400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4" name="Picture 10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36" y="1883080"/>
            <a:ext cx="8804733" cy="283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5" name="Picture 10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36" y="2255030"/>
            <a:ext cx="7784519" cy="320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6" name="Picture 10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36" y="2625946"/>
            <a:ext cx="8426540" cy="3208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7" name="Picture 10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36" y="3335331"/>
            <a:ext cx="8805568" cy="3401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8" name="Picture 10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36" y="2975976"/>
            <a:ext cx="8805568" cy="3593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9" name="Picture 108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36" y="3687971"/>
            <a:ext cx="8238375" cy="3401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0" name="Picture 109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36" y="4051126"/>
            <a:ext cx="3627749" cy="3401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1" name="Picture 110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36" y="800622"/>
            <a:ext cx="7765915" cy="320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" name="Picture 111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3" y="72488"/>
            <a:ext cx="1644080" cy="2834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3" name="Picture 112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43422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680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3974" name="Straight Connector 893973"/>
          <p:cNvCxnSpPr/>
          <p:nvPr/>
        </p:nvCxnSpPr>
        <p:spPr bwMode="auto">
          <a:xfrm>
            <a:off x="2743200" y="1600200"/>
            <a:ext cx="0" cy="4572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3972" name="Straight Connector 893971"/>
          <p:cNvCxnSpPr/>
          <p:nvPr/>
        </p:nvCxnSpPr>
        <p:spPr bwMode="auto">
          <a:xfrm flipH="1">
            <a:off x="914400" y="1600200"/>
            <a:ext cx="1828800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9" name="Picture 3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153" y="2286000"/>
            <a:ext cx="168108" cy="2140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4" name="Straight Connector 53"/>
          <p:cNvCxnSpPr/>
          <p:nvPr/>
        </p:nvCxnSpPr>
        <p:spPr bwMode="auto">
          <a:xfrm flipH="1">
            <a:off x="914400" y="2971800"/>
            <a:ext cx="4572000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8061" y="1842119"/>
            <a:ext cx="143113" cy="195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3" name="Straight Connector 52"/>
          <p:cNvCxnSpPr/>
          <p:nvPr/>
        </p:nvCxnSpPr>
        <p:spPr bwMode="auto">
          <a:xfrm flipH="1">
            <a:off x="914400" y="1143000"/>
            <a:ext cx="3657600" cy="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>
            <a:off x="4572000" y="1143000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>
            <a:off x="5486400" y="2057400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9103" y="37578"/>
            <a:ext cx="6008759" cy="359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7591" y="352483"/>
            <a:ext cx="4044009" cy="7743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068" y="3942404"/>
            <a:ext cx="7860732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7458" y="4261620"/>
            <a:ext cx="3609151" cy="3594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068" y="4629448"/>
            <a:ext cx="7690338" cy="359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2425" y="4998768"/>
            <a:ext cx="3704017" cy="283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068" y="5367277"/>
            <a:ext cx="6235436" cy="2834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0173" y="5736597"/>
            <a:ext cx="2928520" cy="3594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2" name="Picture 89395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068" y="6116713"/>
            <a:ext cx="6821552" cy="3401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068" y="3531603"/>
            <a:ext cx="3364805" cy="3776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4" y="50104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3" name="Picture 89395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6473507"/>
            <a:ext cx="1096466" cy="359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93955" name="Straight Arrow Connector 893954"/>
          <p:cNvCxnSpPr/>
          <p:nvPr/>
        </p:nvCxnSpPr>
        <p:spPr bwMode="auto">
          <a:xfrm flipV="1">
            <a:off x="914400" y="990600"/>
            <a:ext cx="0" cy="22860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3957" name="Straight Arrow Connector 893956"/>
          <p:cNvCxnSpPr/>
          <p:nvPr/>
        </p:nvCxnSpPr>
        <p:spPr bwMode="auto">
          <a:xfrm>
            <a:off x="457200" y="2057400"/>
            <a:ext cx="64008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93976" name="Picture 89397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3793" y="2096022"/>
            <a:ext cx="143374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3354" y="2096022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8710" y="2096022"/>
            <a:ext cx="156408" cy="1822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7232" y="1842119"/>
            <a:ext cx="143113" cy="1955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Picture 6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5126" y="2096022"/>
            <a:ext cx="117520" cy="1825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82" name="Picture 893981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822" y="1493059"/>
            <a:ext cx="300069" cy="1958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83" name="Picture 893982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082" y="1066800"/>
            <a:ext cx="299809" cy="1956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518" y="2852303"/>
            <a:ext cx="508373" cy="1955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43422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93960" name="Straight Connector 893959"/>
          <p:cNvCxnSpPr/>
          <p:nvPr/>
        </p:nvCxnSpPr>
        <p:spPr bwMode="auto">
          <a:xfrm flipV="1">
            <a:off x="1828800" y="1600200"/>
            <a:ext cx="914400" cy="4572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3970" name="Straight Connector 893969"/>
          <p:cNvCxnSpPr/>
          <p:nvPr/>
        </p:nvCxnSpPr>
        <p:spPr bwMode="auto">
          <a:xfrm flipV="1">
            <a:off x="5486400" y="2057400"/>
            <a:ext cx="886693" cy="9144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3963" name="Straight Connector 893962"/>
          <p:cNvCxnSpPr/>
          <p:nvPr/>
        </p:nvCxnSpPr>
        <p:spPr bwMode="auto">
          <a:xfrm>
            <a:off x="2743200" y="1600200"/>
            <a:ext cx="931840" cy="4572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3965" name="Straight Connector 893964"/>
          <p:cNvCxnSpPr/>
          <p:nvPr/>
        </p:nvCxnSpPr>
        <p:spPr bwMode="auto">
          <a:xfrm flipV="1">
            <a:off x="3657600" y="1133856"/>
            <a:ext cx="914400" cy="923544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3968" name="Straight Connector 893967"/>
          <p:cNvCxnSpPr/>
          <p:nvPr/>
        </p:nvCxnSpPr>
        <p:spPr bwMode="auto">
          <a:xfrm>
            <a:off x="4572000" y="1143000"/>
            <a:ext cx="914400" cy="18288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36277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2" y="414874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4117" y="202504"/>
            <a:ext cx="4365191" cy="7743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834" y="1146439"/>
            <a:ext cx="8598746" cy="3776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834" y="1736764"/>
            <a:ext cx="8692966" cy="3968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8" y="3038520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4117" y="2819400"/>
            <a:ext cx="4081755" cy="7936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834" y="5486400"/>
            <a:ext cx="6103281" cy="3968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200" y="4583482"/>
            <a:ext cx="7313473" cy="3401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200" y="4940474"/>
            <a:ext cx="3628397" cy="3775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200" y="4201012"/>
            <a:ext cx="6613874" cy="3208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32" y="3650165"/>
            <a:ext cx="7276042" cy="5102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697667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326045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13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16" y="313622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12" y="1399281"/>
            <a:ext cx="1417273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9" y="2598267"/>
            <a:ext cx="1417276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7" y="3758919"/>
            <a:ext cx="1417279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4" y="4940194"/>
            <a:ext cx="1417282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6110965"/>
            <a:ext cx="1417285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93952" name="Picture 89395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3527" y="51148"/>
            <a:ext cx="4912468" cy="8310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3" name="Picture 89395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3527" y="1099229"/>
            <a:ext cx="4911745" cy="8694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4" name="Picture 89395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3527" y="2235585"/>
            <a:ext cx="5082160" cy="9261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5" name="Picture 89395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3527" y="4642984"/>
            <a:ext cx="4931394" cy="8695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6" name="Picture 89395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3527" y="5742938"/>
            <a:ext cx="5081803" cy="9261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8" name="Picture 89395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3527" y="3379696"/>
            <a:ext cx="5081793" cy="9261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597459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1675741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2870933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038985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5207037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6375089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432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5" y="3106561"/>
            <a:ext cx="1644056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3" y="5774295"/>
            <a:ext cx="1644059" cy="283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9" y="458706"/>
            <a:ext cx="1644053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054" y="2731534"/>
            <a:ext cx="5667479" cy="9260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054" y="5474421"/>
            <a:ext cx="5743813" cy="8501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39070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6044795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2054" y="76200"/>
            <a:ext cx="5648192" cy="9827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724422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334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7" y="383550"/>
            <a:ext cx="1644056" cy="2834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5" y="1550558"/>
            <a:ext cx="1644059" cy="283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11" y="2629884"/>
            <a:ext cx="1644062" cy="283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9" y="3760358"/>
            <a:ext cx="1644065" cy="283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5" y="4890832"/>
            <a:ext cx="1644068" cy="283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03" y="6086535"/>
            <a:ext cx="1644071" cy="2834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6764" y="88726"/>
            <a:ext cx="5024456" cy="869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6764" y="1180578"/>
            <a:ext cx="6612066" cy="926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6764" y="2310008"/>
            <a:ext cx="4156543" cy="9442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6764" y="3439438"/>
            <a:ext cx="5631119" cy="9443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6764" y="4608534"/>
            <a:ext cx="4288811" cy="8876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6764" y="5790607"/>
            <a:ext cx="5195751" cy="8502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662177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1828141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2919608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4046201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516803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6361358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148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2894329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5025154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384912"/>
            <a:ext cx="8577356" cy="35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3754430"/>
            <a:ext cx="8614763" cy="35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5494504"/>
            <a:ext cx="8577356" cy="35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5864022"/>
            <a:ext cx="8614763" cy="35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2902" y="4292252"/>
            <a:ext cx="6120520" cy="11901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2902" y="2172222"/>
            <a:ext cx="5743503" cy="11901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2902" y="58208"/>
            <a:ext cx="5497544" cy="11901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770489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254445"/>
            <a:ext cx="8577356" cy="35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623963"/>
            <a:ext cx="8614763" cy="35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3" y="495240"/>
            <a:ext cx="1644062" cy="28345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1" y="2604832"/>
            <a:ext cx="1644065" cy="283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7" y="4739476"/>
            <a:ext cx="1644068" cy="283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981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1383" y="4758334"/>
            <a:ext cx="6461000" cy="3593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1" y="4784430"/>
            <a:ext cx="1644071" cy="2834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7" y="75832"/>
            <a:ext cx="1644065" cy="283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1383" y="51148"/>
            <a:ext cx="6519925" cy="3594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888304"/>
            <a:ext cx="7880149" cy="4342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395608"/>
            <a:ext cx="6973883" cy="3401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07304"/>
            <a:ext cx="7125090" cy="340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826712"/>
            <a:ext cx="6180106" cy="3027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3" y="2426002"/>
            <a:ext cx="1644068" cy="2834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1383" y="2413476"/>
            <a:ext cx="7294899" cy="283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832054"/>
            <a:ext cx="7597516" cy="3594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212010"/>
            <a:ext cx="8674811" cy="434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712322"/>
            <a:ext cx="8070788" cy="302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4160105"/>
            <a:ext cx="4119878" cy="2835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127081"/>
            <a:ext cx="8728803" cy="4160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669460"/>
            <a:ext cx="8785483" cy="3208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6085769"/>
            <a:ext cx="6064829" cy="340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58036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2704578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5067822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74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1349148"/>
            <a:ext cx="7613833" cy="3400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5195" y="76200"/>
            <a:ext cx="6102005" cy="340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7" y="77244"/>
            <a:ext cx="1644074" cy="2834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866896"/>
            <a:ext cx="8407638" cy="4160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1756244"/>
            <a:ext cx="4534311" cy="3593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358036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3275148"/>
            <a:ext cx="8390651" cy="3594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4052170"/>
            <a:ext cx="8807890" cy="3402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516435"/>
            <a:ext cx="7631915" cy="3400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5" y="2535940"/>
            <a:ext cx="1644077" cy="2834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5195" y="2514600"/>
            <a:ext cx="5858369" cy="3401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2912452"/>
            <a:ext cx="8314563" cy="320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" y="2819400"/>
            <a:ext cx="465154" cy="1520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3654737"/>
            <a:ext cx="7314036" cy="3401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4803845"/>
            <a:ext cx="7804471" cy="3594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5204206"/>
            <a:ext cx="8050165" cy="3775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5611660"/>
            <a:ext cx="8144289" cy="3401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5994587"/>
            <a:ext cx="7065982" cy="3775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1807" y="6393688"/>
            <a:ext cx="3816967" cy="3593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0" y="4433170"/>
            <a:ext cx="7483568" cy="3401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464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6035&quot;&gt;&lt;property id=&quot;20148&quot; value=&quot;5&quot;/&gt;&lt;property id=&quot;20300&quot; value=&quot;Slide 26&quot;/&gt;&lt;property id=&quot;20307&quot; value=&quot;661&quot;/&gt;&lt;/object&gt;&lt;object type=&quot;3&quot; unique_id=&quot;108893&quot;&gt;&lt;property id=&quot;20148&quot; value=&quot;5&quot;/&gt;&lt;property id=&quot;20300&quot; value=&quot;Slide 2&quot;/&gt;&lt;property id=&quot;20307&quot; value=&quot;683&quot;/&gt;&lt;/object&gt;&lt;object type=&quot;3&quot; unique_id=&quot;108894&quot;&gt;&lt;property id=&quot;20148&quot; value=&quot;5&quot;/&gt;&lt;property id=&quot;20300&quot; value=&quot;Slide 3&quot;/&gt;&lt;property id=&quot;20307&quot; value=&quot;682&quot;/&gt;&lt;/object&gt;&lt;object type=&quot;3&quot; unique_id=&quot;108895&quot;&gt;&lt;property id=&quot;20148&quot; value=&quot;5&quot;/&gt;&lt;property id=&quot;20300&quot; value=&quot;Slide 4&quot;/&gt;&lt;property id=&quot;20307&quot; value=&quot;684&quot;/&gt;&lt;/object&gt;&lt;object type=&quot;3&quot; unique_id=&quot;108907&quot;&gt;&lt;property id=&quot;20148&quot; value=&quot;5&quot;/&gt;&lt;property id=&quot;20300&quot; value=&quot;Slide 6&quot;/&gt;&lt;property id=&quot;20307&quot; value=&quot;685&quot;/&gt;&lt;/object&gt;&lt;object type=&quot;3&quot; unique_id=&quot;109136&quot;&gt;&lt;property id=&quot;20148&quot; value=&quot;5&quot;/&gt;&lt;property id=&quot;20300&quot; value=&quot;Slide 5&quot;/&gt;&lt;property id=&quot;20307&quot; value=&quot;686&quot;/&gt;&lt;/object&gt;&lt;object type=&quot;3&quot; unique_id=&quot;110224&quot;&gt;&lt;property id=&quot;20148&quot; value=&quot;5&quot;/&gt;&lt;property id=&quot;20300&quot; value=&quot;Slide 14&quot;/&gt;&lt;property id=&quot;20307&quot; value=&quot;693&quot;/&gt;&lt;/object&gt;&lt;object type=&quot;3&quot; unique_id=&quot;110285&quot;&gt;&lt;property id=&quot;20148&quot; value=&quot;5&quot;/&gt;&lt;property id=&quot;20300&quot; value=&quot;Slide 15&quot;/&gt;&lt;property id=&quot;20307&quot; value=&quot;694&quot;/&gt;&lt;/object&gt;&lt;object type=&quot;3&quot; unique_id=&quot;110433&quot;&gt;&lt;property id=&quot;20148&quot; value=&quot;5&quot;/&gt;&lt;property id=&quot;20300&quot; value=&quot;Slide 16&quot;/&gt;&lt;property id=&quot;20307&quot; value=&quot;695&quot;/&gt;&lt;/object&gt;&lt;object type=&quot;3&quot; unique_id=&quot;110544&quot;&gt;&lt;property id=&quot;20148&quot; value=&quot;5&quot;/&gt;&lt;property id=&quot;20300&quot; value=&quot;Slide 17&quot;/&gt;&lt;property id=&quot;20307&quot; value=&quot;696&quot;/&gt;&lt;/object&gt;&lt;object type=&quot;3&quot; unique_id=&quot;110545&quot;&gt;&lt;property id=&quot;20148&quot; value=&quot;5&quot;/&gt;&lt;property id=&quot;20300&quot; value=&quot;Slide 18&quot;/&gt;&lt;property id=&quot;20307&quot; value=&quot;697&quot;/&gt;&lt;/object&gt;&lt;object type=&quot;3&quot; unique_id=&quot;110714&quot;&gt;&lt;property id=&quot;20148&quot; value=&quot;5&quot;/&gt;&lt;property id=&quot;20300&quot; value=&quot;Slide 19&quot;/&gt;&lt;property id=&quot;20307&quot; value=&quot;698&quot;/&gt;&lt;/object&gt;&lt;object type=&quot;3&quot; unique_id=&quot;110716&quot;&gt;&lt;property id=&quot;20148&quot; value=&quot;5&quot;/&gt;&lt;property id=&quot;20300&quot; value=&quot;Slide 20&quot;/&gt;&lt;property id=&quot;20307&quot; value=&quot;701&quot;/&gt;&lt;/object&gt;&lt;object type=&quot;3&quot; unique_id=&quot;110717&quot;&gt;&lt;property id=&quot;20148&quot; value=&quot;5&quot;/&gt;&lt;property id=&quot;20300&quot; value=&quot;Slide 21&quot;/&gt;&lt;property id=&quot;20307&quot; value=&quot;702&quot;/&gt;&lt;/object&gt;&lt;object type=&quot;3&quot; unique_id=&quot;110970&quot;&gt;&lt;property id=&quot;20148&quot; value=&quot;5&quot;/&gt;&lt;property id=&quot;20300&quot; value=&quot;Slide 23&quot;/&gt;&lt;property id=&quot;20307&quot; value=&quot;703&quot;/&gt;&lt;/object&gt;&lt;object type=&quot;3&quot; unique_id=&quot;110971&quot;&gt;&lt;property id=&quot;20148&quot; value=&quot;5&quot;/&gt;&lt;property id=&quot;20300&quot; value=&quot;Slide 24&quot;/&gt;&lt;property id=&quot;20307&quot; value=&quot;704&quot;/&gt;&lt;/object&gt;&lt;object type=&quot;3&quot; unique_id=&quot;111302&quot;&gt;&lt;property id=&quot;20148&quot; value=&quot;5&quot;/&gt;&lt;property id=&quot;20300&quot; value=&quot;Slide 25&quot;/&gt;&lt;property id=&quot;20307&quot; value=&quot;705&quot;/&gt;&lt;/object&gt;&lt;object type=&quot;3&quot; unique_id=&quot;111303&quot;&gt;&lt;property id=&quot;20148&quot; value=&quot;5&quot;/&gt;&lt;property id=&quot;20300&quot; value=&quot;Slide 27&quot;/&gt;&lt;property id=&quot;20307&quot; value=&quot;706&quot;/&gt;&lt;/object&gt;&lt;object type=&quot;3&quot; unique_id=&quot;111304&quot;&gt;&lt;property id=&quot;20148&quot; value=&quot;5&quot;/&gt;&lt;property id=&quot;20300&quot; value=&quot;Slide 28&quot;/&gt;&lt;property id=&quot;20307&quot; value=&quot;707&quot;/&gt;&lt;/object&gt;&lt;object type=&quot;3&quot; unique_id=&quot;111305&quot;&gt;&lt;property id=&quot;20148&quot; value=&quot;5&quot;/&gt;&lt;property id=&quot;20300&quot; value=&quot;Slide 29&quot;/&gt;&lt;property id=&quot;20307&quot; value=&quot;708&quot;/&gt;&lt;/object&gt;&lt;object type=&quot;3&quot; unique_id=&quot;111306&quot;&gt;&lt;property id=&quot;20148&quot; value=&quot;5&quot;/&gt;&lt;property id=&quot;20300&quot; value=&quot;Slide 30&quot;/&gt;&lt;property id=&quot;20307&quot; value=&quot;709&quot;/&gt;&lt;/object&gt;&lt;object type=&quot;3&quot; unique_id=&quot;111307&quot;&gt;&lt;property id=&quot;20148&quot; value=&quot;5&quot;/&gt;&lt;property id=&quot;20300&quot; value=&quot;Slide 31&quot;/&gt;&lt;property id=&quot;20307&quot; value=&quot;710&quot;/&gt;&lt;/object&gt;&lt;object type=&quot;3&quot; unique_id=&quot;111308&quot;&gt;&lt;property id=&quot;20148&quot; value=&quot;5&quot;/&gt;&lt;property id=&quot;20300&quot; value=&quot;Slide 32&quot;/&gt;&lt;property id=&quot;20307&quot; value=&quot;711&quot;/&gt;&lt;/object&gt;&lt;object type=&quot;3&quot; unique_id=&quot;111420&quot;&gt;&lt;property id=&quot;20148&quot; value=&quot;5&quot;/&gt;&lt;property id=&quot;20300&quot; value=&quot;Slide 22&quot;/&gt;&lt;property id=&quot;20307&quot; value=&quot;712&quot;/&gt;&lt;/object&gt;&lt;object type=&quot;3&quot; unique_id=&quot;118779&quot;&gt;&lt;property id=&quot;20148&quot; value=&quot;5&quot;/&gt;&lt;property id=&quot;20300&quot; value=&quot;Slide 33&quot;/&gt;&lt;property id=&quot;20307&quot; value=&quot;713&quot;/&gt;&lt;/object&gt;&lt;object type=&quot;3&quot; unique_id=&quot;119060&quot;&gt;&lt;property id=&quot;20148&quot; value=&quot;5&quot;/&gt;&lt;property id=&quot;20300&quot; value=&quot;Slide 7&quot;/&gt;&lt;property id=&quot;20307&quot; value=&quot;714&quot;/&gt;&lt;/object&gt;&lt;object type=&quot;3&quot; unique_id=&quot;119061&quot;&gt;&lt;property id=&quot;20148&quot; value=&quot;5&quot;/&gt;&lt;property id=&quot;20300&quot; value=&quot;Slide 8&quot;/&gt;&lt;property id=&quot;20307&quot; value=&quot;715&quot;/&gt;&lt;/object&gt;&lt;object type=&quot;3&quot; unique_id=&quot;119062&quot;&gt;&lt;property id=&quot;20148&quot; value=&quot;5&quot;/&gt;&lt;property id=&quot;20300&quot; value=&quot;Slide 9&quot;/&gt;&lt;property id=&quot;20307&quot; value=&quot;716&quot;/&gt;&lt;/object&gt;&lt;object type=&quot;3&quot; unique_id=&quot;119063&quot;&gt;&lt;property id=&quot;20148&quot; value=&quot;5&quot;/&gt;&lt;property id=&quot;20300&quot; value=&quot;Slide 10&quot;/&gt;&lt;property id=&quot;20307&quot; value=&quot;717&quot;/&gt;&lt;/object&gt;&lt;object type=&quot;3&quot; unique_id=&quot;119064&quot;&gt;&lt;property id=&quot;20148&quot; value=&quot;5&quot;/&gt;&lt;property id=&quot;20300&quot; value=&quot;Slide 11&quot;/&gt;&lt;property id=&quot;20307&quot; value=&quot;718&quot;/&gt;&lt;/object&gt;&lt;object type=&quot;3&quot; unique_id=&quot;119065&quot;&gt;&lt;property id=&quot;20148&quot; value=&quot;5&quot;/&gt;&lt;property id=&quot;20300&quot; value=&quot;Slide 12&quot;/&gt;&lt;property id=&quot;20307&quot; value=&quot;719&quot;/&gt;&lt;/object&gt;&lt;object type=&quot;3&quot; unique_id=&quot;119066&quot;&gt;&lt;property id=&quot;20148&quot; value=&quot;5&quot;/&gt;&lt;property id=&quot;20300&quot; value=&quot;Slide 13&quot;/&gt;&lt;property id=&quot;20307&quot; value=&quot;720&quot;/&gt;&lt;/object&gt;&lt;object type=&quot;3&quot; unique_id=&quot;140795&quot;&gt;&lt;property id=&quot;20148&quot; value=&quot;5&quot;/&gt;&lt;property id=&quot;20300&quot; value=&quot;Slide 1&quot;/&gt;&lt;property id=&quot;20307&quot; value=&quot;721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decrease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448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converting to a definite integral, and 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319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Fundamental Theorem of Calculu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339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44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2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6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2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14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$x$ ounces, the marginal cos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2540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2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9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2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94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 At {\color{blue}what} numbers does $f$ have a loc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20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ater starts pouring from a tank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659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the tank is $1+3t^2$ gallons per minut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7"/>
  <p:tag name="PICTUREFILESIZE" val="3111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gallons pour out betwe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2759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fter $t$ minutes, the rate of flow, ou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7"/>
  <p:tag name="PICTUREFILESIZE" val="2737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$ and $3$ minutes after the star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356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2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7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model rocket is launched and star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2832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limbing. After $t$ seconds, its altitude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2959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creasing at $1+3t^2$ feet/second. {\color{blue}How much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452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es its altitude increase between $2$ and 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046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ax and local mi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391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econds after launch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72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duction for certain liquid is $1+3x^2$ dolla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483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er ounce. {\color{blue}How much} does it cost to increa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223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duction from $2$ to $3$ ounc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278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uch} does the portion of the rop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982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rope lies along a number li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338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 {\color[rgb]{1,0,1}Find} the maximal interval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2430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2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41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the rope at $x$ is $1+3x^2$ pounds per inc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5"/>
  <p:tag name="PICTUREFILESIZE" val="3237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=2$ and $x=3$ weigh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1656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work}} done is $Fs$. A 10 foot rope hang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3234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$2$ ounces per foot. We pull the rope up o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279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etween $0$ and $100$. The weight dens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083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2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42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definition, {\color[rgb]{0,.8,0}if} a force of $F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228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lied to a particle over a distance $s$, 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14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cavity for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6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the top of a wall, and its dens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748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n by a force equal to its weight, until 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079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aches the top of the wall (after which 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3207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imply coils up on the roof, which involv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3135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} work). {\color{blue}How much} work is done 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950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ulling the rope up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564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wall. Each particle of rope is act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868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spr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81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 {\color{blue}What} are the points of infle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752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bject before being pu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164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a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"/>
  <p:tag name="PICTUREFILESIZE" val="400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0,1}&#10;object after being pul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2055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definition, {\color[rgb]{0,.8,0}if} a force of $F$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228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pplied to a particle over a distance $s$, 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0"/>
  <p:tag name="PICTUREFILESIZE" val="3146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Compute} $f(6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93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lying on a frictionless horizontal number line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307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tached to a horizontal spring, which, in turn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425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attached to a vertical wall. The wall cross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222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number line at $-1$, and the objec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2760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ositioned on the number line at $0$. We pu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6"/>
  <p:tag name="PICTUREFILESIZE" val="3198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ulls back with a force of $2x$, when the obje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27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object from $0$ to $4$. {\color[rgb]{0,.8,0}Assume} that the spr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92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positioned at $x$. {\color[rgb]{1,0,1}Compute} the total work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3279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one by the spr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612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work}} done is $Fs$. A certain object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2985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7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2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20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$f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8"/>
  <p:tag name="PICTUREFILESIZE" val="486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9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11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4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\int_2^x\,t^3+t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2030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Compute} a (polynomial) formula for $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5"/>
  <p:tag name="PICTUREFILESIZE" val="346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Compute} a (polynomial) formula for $f'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0"/>
  <p:tag name="PICTUREFILESIZE" val="3538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4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\int_0^x\,e^{-t^2}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929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{\color[rgb]{1,0,1}Compute} a formula for $f'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527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[rgb]{1,0,1}shade in} a region under the gra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7"/>
  <p:tag name="PICTUREFILESIZE" val="2967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hose area is $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4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number on the $t$-axis, {\color[rgb]{1,0,1}label} it as $x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2455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 {\color[rgb]{1,0,1}Sketch} $y=e^{-t^2}$, then&#10;{\color[rgb]{1,0,1}choose} so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805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5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5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3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26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2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3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frac{d}{dx}\int_3^x\,\cos(t^5)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89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frac{d}{dx}\int_x^3\,\cos(t^5)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912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frac{d}{dx}\int_3^{x^2}\,\cos(t^5)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3028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frac{d}{dx}\int_{x^2}^3\,\cos(t^5)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983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frac{d}{dx}\int_{x^2}^{x^3}\,\cos(t^5)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3102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frac{d}{dx}\int_3^{x^3}\,\cos(t^5)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3038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88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20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14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frac{d}{dt}\int_4^{5+t^2}\,\arctan u\,du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3158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frac{d}{ds}\int_{-s^4}^0\,\ln(3+v^2)\,dv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3102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&#10;$\displaystyle{\frac{d}{dq}\int_{\cos q}^{5+q^4}\,e^{-s^4+3s}\,ds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3320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raph of $g$ is shown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430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3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28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2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4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14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620-1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37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valuate}&#10;$\displaystyle{\int_2^3\,\left(x^2+\frac{1}{x^2}\right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826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valuate}&#10;$\displaystyle{\int_1^6\,\frac{7x^3-2x^2-4x+8}{x}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0"/>
  <p:tag name="PICTUREFILESIZE" val="306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displaystyle{f(x)=\int_1^x\,g(t)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2051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valuate}&#10;$\displaystyle{\int_{\pi/4}^{\pi/3}\,\cos t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2401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valuate}&#10;$\displaystyle{\int_{\pi/4}^{\pi/3}\,(\sec t)(\tan t)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8"/>
  <p:tag name="PICTUREFILESIZE" val="3273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valuate}&#10;$\displaystyle{\int_0^1\,\frac{1}{1+u^2}\,du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2263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valuate}&#10;$\displaystyle{\int_{-3}^4\,\left(2x-2|x|\right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623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 {\color[rgb]{1,0,1}Find} the maximal intervals of increa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2982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458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converting to a definite integral, and 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319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Fundamental Theorem of Calculu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339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by converting to a definite integral, and 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4"/>
  <p:tag name="PICTUREFILESIZE" val="3319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using the Fundamental Theorem of Calculu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6"/>
  <p:tag name="PICTUREFILESIZE" val="3339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valuate}&#10;$\displaystyle{\lim_{n\to\infty}\frac{\pi}{n}\left[\,\sum_{j=1}^n\sin(\pi j/n)\right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4287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valuate}&#10;$\displaystyle{\lim_{n\to\infty}\frac{9}{n}\left[\,\sum_{j=0}^{n-1}(9j/n)^7\right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4288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valuate}&#10;$\displaystyle{\lim_{n\to\infty}\frac{1}{n}\left[\,\sum_{j=0}^{n-1}(j/n)^2\right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4056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18302</TotalTime>
  <Words>19</Words>
  <Application>Microsoft Office PowerPoint</Application>
  <PresentationFormat>On-screen Show (4:3)</PresentationFormat>
  <Paragraphs>14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2007</cp:revision>
  <dcterms:created xsi:type="dcterms:W3CDTF">2008-09-20T13:47:00Z</dcterms:created>
  <dcterms:modified xsi:type="dcterms:W3CDTF">2012-12-17T15:32:37Z</dcterms:modified>
</cp:coreProperties>
</file>