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795" r:id="rId2"/>
    <p:sldId id="797" r:id="rId3"/>
    <p:sldId id="798" r:id="rId4"/>
    <p:sldId id="801" r:id="rId5"/>
  </p:sldIdLst>
  <p:sldSz cx="9144000" cy="6858000" type="screen4x3"/>
  <p:notesSz cx="7315200" cy="9601200"/>
  <p:custDataLst>
    <p:tags r:id="rId7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00FF"/>
    <a:srgbClr val="00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12" autoAdjust="0"/>
    <p:restoredTop sz="84536" autoAdjust="0"/>
  </p:normalViewPr>
  <p:slideViewPr>
    <p:cSldViewPr>
      <p:cViewPr>
        <p:scale>
          <a:sx n="75" d="100"/>
          <a:sy n="75" d="100"/>
        </p:scale>
        <p:origin x="-123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CEC41C98-12E8-4597-9416-B2170187C0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596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6B6FB6-A2DB-4625-8616-EB1538716077}" type="slidenum">
              <a:rPr lang="en-US"/>
              <a:pPr/>
              <a:t>1</a:t>
            </a:fld>
            <a:endParaRPr lang="en-US"/>
          </a:p>
        </p:txBody>
      </p:sp>
      <p:sp>
        <p:nvSpPr>
          <p:cNvPr id="192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D8D92-5071-4AF6-876B-233A1B2BF4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628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0B00E-E1B1-47B8-AA4A-436D02BBE9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81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9EF79-A6D2-4444-B744-E49A076544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88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D5507-9EC8-461D-8F11-4B21993EA1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93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74C59-6D98-47CC-BD69-EF242898A6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2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1ABEA-7E5C-4FBA-A4CF-C780072E02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52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5835F-DA17-4359-BDB5-538B116227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37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91283-AD79-4A6B-852D-362290EEBB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E81E6B-B75F-4335-975B-89AAB43D86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10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DF2D7-76B2-408E-90C7-65D3B2C58A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21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DF3A2-2F9A-4D64-931D-BC9A909002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80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FDC8839-BFAE-430A-81C2-521F16964CC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image" Target="../media/image5.png"/><Relationship Id="rId26" Type="http://schemas.openxmlformats.org/officeDocument/2006/relationships/image" Target="../media/image1.png"/><Relationship Id="rId3" Type="http://schemas.openxmlformats.org/officeDocument/2006/relationships/tags" Target="../tags/tag6.xml"/><Relationship Id="rId21" Type="http://schemas.openxmlformats.org/officeDocument/2006/relationships/image" Target="../media/image8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image" Target="../media/image4.png"/><Relationship Id="rId25" Type="http://schemas.openxmlformats.org/officeDocument/2006/relationships/image" Target="../media/image12.png"/><Relationship Id="rId2" Type="http://schemas.openxmlformats.org/officeDocument/2006/relationships/tags" Target="../tags/tag5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image" Target="../media/image11.png"/><Relationship Id="rId5" Type="http://schemas.openxmlformats.org/officeDocument/2006/relationships/tags" Target="../tags/tag8.xml"/><Relationship Id="rId15" Type="http://schemas.openxmlformats.org/officeDocument/2006/relationships/image" Target="../media/image2.png"/><Relationship Id="rId23" Type="http://schemas.openxmlformats.org/officeDocument/2006/relationships/image" Target="../media/image10.png"/><Relationship Id="rId10" Type="http://schemas.openxmlformats.org/officeDocument/2006/relationships/tags" Target="../tags/tag13.xml"/><Relationship Id="rId19" Type="http://schemas.openxmlformats.org/officeDocument/2006/relationships/image" Target="../media/image6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slideLayout" Target="../slideLayouts/slideLayout2.xml"/><Relationship Id="rId22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tags" Target="../tags/tag29.xml"/><Relationship Id="rId18" Type="http://schemas.openxmlformats.org/officeDocument/2006/relationships/tags" Target="../tags/tag34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19.xml"/><Relationship Id="rId21" Type="http://schemas.openxmlformats.org/officeDocument/2006/relationships/tags" Target="../tags/tag37.xml"/><Relationship Id="rId34" Type="http://schemas.openxmlformats.org/officeDocument/2006/relationships/image" Target="../media/image20.png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17" Type="http://schemas.openxmlformats.org/officeDocument/2006/relationships/tags" Target="../tags/tag33.xml"/><Relationship Id="rId25" Type="http://schemas.openxmlformats.org/officeDocument/2006/relationships/tags" Target="../tags/tag41.xml"/><Relationship Id="rId33" Type="http://schemas.openxmlformats.org/officeDocument/2006/relationships/image" Target="../media/image19.png"/><Relationship Id="rId38" Type="http://schemas.openxmlformats.org/officeDocument/2006/relationships/image" Target="../media/image1.png"/><Relationship Id="rId2" Type="http://schemas.openxmlformats.org/officeDocument/2006/relationships/tags" Target="../tags/tag18.xml"/><Relationship Id="rId16" Type="http://schemas.openxmlformats.org/officeDocument/2006/relationships/tags" Target="../tags/tag32.xml"/><Relationship Id="rId20" Type="http://schemas.openxmlformats.org/officeDocument/2006/relationships/tags" Target="../tags/tag36.xml"/><Relationship Id="rId29" Type="http://schemas.openxmlformats.org/officeDocument/2006/relationships/image" Target="../media/image15.png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24" Type="http://schemas.openxmlformats.org/officeDocument/2006/relationships/tags" Target="../tags/tag40.xml"/><Relationship Id="rId32" Type="http://schemas.openxmlformats.org/officeDocument/2006/relationships/image" Target="../media/image18.png"/><Relationship Id="rId37" Type="http://schemas.openxmlformats.org/officeDocument/2006/relationships/image" Target="../media/image23.png"/><Relationship Id="rId5" Type="http://schemas.openxmlformats.org/officeDocument/2006/relationships/tags" Target="../tags/tag21.xml"/><Relationship Id="rId15" Type="http://schemas.openxmlformats.org/officeDocument/2006/relationships/tags" Target="../tags/tag31.xml"/><Relationship Id="rId23" Type="http://schemas.openxmlformats.org/officeDocument/2006/relationships/tags" Target="../tags/tag39.xml"/><Relationship Id="rId28" Type="http://schemas.openxmlformats.org/officeDocument/2006/relationships/image" Target="../media/image14.png"/><Relationship Id="rId36" Type="http://schemas.openxmlformats.org/officeDocument/2006/relationships/image" Target="../media/image22.png"/><Relationship Id="rId10" Type="http://schemas.openxmlformats.org/officeDocument/2006/relationships/tags" Target="../tags/tag26.xml"/><Relationship Id="rId19" Type="http://schemas.openxmlformats.org/officeDocument/2006/relationships/tags" Target="../tags/tag35.xml"/><Relationship Id="rId31" Type="http://schemas.openxmlformats.org/officeDocument/2006/relationships/image" Target="../media/image17.png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tags" Target="../tags/tag30.xml"/><Relationship Id="rId22" Type="http://schemas.openxmlformats.org/officeDocument/2006/relationships/tags" Target="../tags/tag38.xml"/><Relationship Id="rId27" Type="http://schemas.openxmlformats.org/officeDocument/2006/relationships/image" Target="../media/image13.png"/><Relationship Id="rId30" Type="http://schemas.openxmlformats.org/officeDocument/2006/relationships/image" Target="../media/image16.png"/><Relationship Id="rId35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49.xml"/><Relationship Id="rId13" Type="http://schemas.openxmlformats.org/officeDocument/2006/relationships/image" Target="../media/image27.png"/><Relationship Id="rId3" Type="http://schemas.openxmlformats.org/officeDocument/2006/relationships/tags" Target="../tags/tag44.xml"/><Relationship Id="rId7" Type="http://schemas.openxmlformats.org/officeDocument/2006/relationships/tags" Target="../tags/tag48.xml"/><Relationship Id="rId12" Type="http://schemas.openxmlformats.org/officeDocument/2006/relationships/image" Target="../media/image26.png"/><Relationship Id="rId2" Type="http://schemas.openxmlformats.org/officeDocument/2006/relationships/tags" Target="../tags/tag43.xml"/><Relationship Id="rId16" Type="http://schemas.openxmlformats.org/officeDocument/2006/relationships/image" Target="../media/image1.png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11" Type="http://schemas.openxmlformats.org/officeDocument/2006/relationships/image" Target="../media/image25.png"/><Relationship Id="rId5" Type="http://schemas.openxmlformats.org/officeDocument/2006/relationships/tags" Target="../tags/tag46.xml"/><Relationship Id="rId15" Type="http://schemas.openxmlformats.org/officeDocument/2006/relationships/image" Target="../media/image29.png"/><Relationship Id="rId10" Type="http://schemas.openxmlformats.org/officeDocument/2006/relationships/image" Target="../media/image24.png"/><Relationship Id="rId4" Type="http://schemas.openxmlformats.org/officeDocument/2006/relationships/tags" Target="../tags/tag45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3213-CB5A-4CD9-BD7A-7C9C35114E55}" type="slidenum">
              <a:rPr lang="en-US"/>
              <a:pPr/>
              <a:t>1</a:t>
            </a:fld>
            <a:endParaRPr lang="en-US"/>
          </a:p>
        </p:txBody>
      </p:sp>
      <p:sp>
        <p:nvSpPr>
          <p:cNvPr id="1925122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25123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7010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/>
              <a:t>CALCULUS</a:t>
            </a:r>
          </a:p>
          <a:p>
            <a:r>
              <a:rPr lang="en-US" sz="2400" dirty="0"/>
              <a:t>Area between </a:t>
            </a:r>
            <a:r>
              <a:rPr lang="en-US" sz="2400" dirty="0" smtClean="0"/>
              <a:t>curves:</a:t>
            </a:r>
          </a:p>
          <a:p>
            <a:r>
              <a:rPr lang="en-US" sz="2400" smtClean="0"/>
              <a:t>Problems</a:t>
            </a:r>
            <a:endParaRPr lang="en-US" sz="2400"/>
          </a:p>
        </p:txBody>
      </p:sp>
      <p:sp>
        <p:nvSpPr>
          <p:cNvPr id="1925124" name="Rectangle 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76189" y="3683000"/>
            <a:ext cx="925958" cy="3026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2959100" y="1143000"/>
            <a:ext cx="3390900" cy="5262434"/>
            <a:chOff x="76200" y="990600"/>
            <a:chExt cx="3390900" cy="5262434"/>
          </a:xfrm>
        </p:grpSpPr>
        <p:pic>
          <p:nvPicPr>
            <p:cNvPr id="38" name="Picture 37" descr="txp_fig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 rot="17820000">
              <a:off x="2398766" y="1997804"/>
              <a:ext cx="1010228" cy="291129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40" name="Picture 39" descr="txp_fig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 rot="4980000">
              <a:off x="1827263" y="5196885"/>
              <a:ext cx="1760555" cy="351744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41" name="Picture 40" descr="txp_fig"/>
            <p:cNvPicPr>
              <a:picLocks noChangeAspect="1"/>
            </p:cNvPicPr>
            <p:nvPr>
              <p:custDataLst>
                <p:tags r:id="rId8"/>
              </p:custDataLst>
            </p:nvPr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053850" y="4221512"/>
              <a:ext cx="143250" cy="365563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43" name="Picture 42" descr="txp_fig"/>
            <p:cNvPicPr>
              <a:picLocks noChangeAspect="1"/>
            </p:cNvPicPr>
            <p:nvPr>
              <p:custDataLst>
                <p:tags r:id="rId9"/>
              </p:custDataLst>
            </p:nvPr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714500" y="5895537"/>
              <a:ext cx="338332" cy="195341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44" name="Picture 43" descr="txp_fig"/>
            <p:cNvPicPr>
              <a:picLocks noChangeAspect="1"/>
            </p:cNvPicPr>
            <p:nvPr>
              <p:custDataLst>
                <p:tags r:id="rId10"/>
              </p:custDataLst>
            </p:nvPr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800100" y="2578100"/>
              <a:ext cx="117115" cy="181919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45" name="Oval 22"/>
            <p:cNvSpPr/>
            <p:nvPr/>
          </p:nvSpPr>
          <p:spPr bwMode="auto">
            <a:xfrm>
              <a:off x="755650" y="2359424"/>
              <a:ext cx="1371600" cy="3660378"/>
            </a:xfrm>
            <a:custGeom>
              <a:avLst/>
              <a:gdLst>
                <a:gd name="connsiteX0" fmla="*/ 0 w 914400"/>
                <a:gd name="connsiteY0" fmla="*/ 457200 h 914400"/>
                <a:gd name="connsiteX1" fmla="*/ 457200 w 914400"/>
                <a:gd name="connsiteY1" fmla="*/ 0 h 914400"/>
                <a:gd name="connsiteX2" fmla="*/ 914400 w 914400"/>
                <a:gd name="connsiteY2" fmla="*/ 457200 h 914400"/>
                <a:gd name="connsiteX3" fmla="*/ 457200 w 914400"/>
                <a:gd name="connsiteY3" fmla="*/ 914400 h 914400"/>
                <a:gd name="connsiteX4" fmla="*/ 0 w 914400"/>
                <a:gd name="connsiteY4" fmla="*/ 457200 h 914400"/>
                <a:gd name="connsiteX0" fmla="*/ 0 w 1358900"/>
                <a:gd name="connsiteY0" fmla="*/ 466647 h 1004636"/>
                <a:gd name="connsiteX1" fmla="*/ 457200 w 1358900"/>
                <a:gd name="connsiteY1" fmla="*/ 9447 h 1004636"/>
                <a:gd name="connsiteX2" fmla="*/ 1358900 w 1358900"/>
                <a:gd name="connsiteY2" fmla="*/ 847647 h 1004636"/>
                <a:gd name="connsiteX3" fmla="*/ 457200 w 1358900"/>
                <a:gd name="connsiteY3" fmla="*/ 923847 h 1004636"/>
                <a:gd name="connsiteX4" fmla="*/ 0 w 1358900"/>
                <a:gd name="connsiteY4" fmla="*/ 466647 h 1004636"/>
                <a:gd name="connsiteX0" fmla="*/ 0 w 1358900"/>
                <a:gd name="connsiteY0" fmla="*/ 466647 h 1004636"/>
                <a:gd name="connsiteX1" fmla="*/ 457200 w 1358900"/>
                <a:gd name="connsiteY1" fmla="*/ 9447 h 1004636"/>
                <a:gd name="connsiteX2" fmla="*/ 1358900 w 1358900"/>
                <a:gd name="connsiteY2" fmla="*/ 847647 h 1004636"/>
                <a:gd name="connsiteX3" fmla="*/ 457200 w 1358900"/>
                <a:gd name="connsiteY3" fmla="*/ 923847 h 1004636"/>
                <a:gd name="connsiteX4" fmla="*/ 0 w 1358900"/>
                <a:gd name="connsiteY4" fmla="*/ 466647 h 1004636"/>
                <a:gd name="connsiteX0" fmla="*/ 0 w 1358900"/>
                <a:gd name="connsiteY0" fmla="*/ 466647 h 1004636"/>
                <a:gd name="connsiteX1" fmla="*/ 457200 w 1358900"/>
                <a:gd name="connsiteY1" fmla="*/ 9447 h 1004636"/>
                <a:gd name="connsiteX2" fmla="*/ 1358900 w 1358900"/>
                <a:gd name="connsiteY2" fmla="*/ 847647 h 1004636"/>
                <a:gd name="connsiteX3" fmla="*/ 457200 w 1358900"/>
                <a:gd name="connsiteY3" fmla="*/ 923847 h 1004636"/>
                <a:gd name="connsiteX4" fmla="*/ 0 w 1358900"/>
                <a:gd name="connsiteY4" fmla="*/ 466647 h 1004636"/>
                <a:gd name="connsiteX0" fmla="*/ 0 w 1358900"/>
                <a:gd name="connsiteY0" fmla="*/ 466647 h 989962"/>
                <a:gd name="connsiteX1" fmla="*/ 457200 w 1358900"/>
                <a:gd name="connsiteY1" fmla="*/ 9447 h 989962"/>
                <a:gd name="connsiteX2" fmla="*/ 1358900 w 1358900"/>
                <a:gd name="connsiteY2" fmla="*/ 847647 h 989962"/>
                <a:gd name="connsiteX3" fmla="*/ 457200 w 1358900"/>
                <a:gd name="connsiteY3" fmla="*/ 923847 h 989962"/>
                <a:gd name="connsiteX4" fmla="*/ 0 w 1358900"/>
                <a:gd name="connsiteY4" fmla="*/ 466647 h 989962"/>
                <a:gd name="connsiteX0" fmla="*/ 1373051 w 2731951"/>
                <a:gd name="connsiteY0" fmla="*/ 497827 h 3572397"/>
                <a:gd name="connsiteX1" fmla="*/ 1830251 w 2731951"/>
                <a:gd name="connsiteY1" fmla="*/ 40627 h 3572397"/>
                <a:gd name="connsiteX2" fmla="*/ 2731951 w 2731951"/>
                <a:gd name="connsiteY2" fmla="*/ 878827 h 3572397"/>
                <a:gd name="connsiteX3" fmla="*/ 26851 w 2731951"/>
                <a:gd name="connsiteY3" fmla="*/ 3571227 h 3572397"/>
                <a:gd name="connsiteX4" fmla="*/ 1373051 w 2731951"/>
                <a:gd name="connsiteY4" fmla="*/ 497827 h 3572397"/>
                <a:gd name="connsiteX0" fmla="*/ 1373051 w 2731951"/>
                <a:gd name="connsiteY0" fmla="*/ 497827 h 3572397"/>
                <a:gd name="connsiteX1" fmla="*/ 1830251 w 2731951"/>
                <a:gd name="connsiteY1" fmla="*/ 40627 h 3572397"/>
                <a:gd name="connsiteX2" fmla="*/ 2731951 w 2731951"/>
                <a:gd name="connsiteY2" fmla="*/ 878827 h 3572397"/>
                <a:gd name="connsiteX3" fmla="*/ 26851 w 2731951"/>
                <a:gd name="connsiteY3" fmla="*/ 3571227 h 3572397"/>
                <a:gd name="connsiteX4" fmla="*/ 1373051 w 2731951"/>
                <a:gd name="connsiteY4" fmla="*/ 497827 h 3572397"/>
                <a:gd name="connsiteX0" fmla="*/ 1373051 w 2731951"/>
                <a:gd name="connsiteY0" fmla="*/ 497827 h 3571227"/>
                <a:gd name="connsiteX1" fmla="*/ 1830251 w 2731951"/>
                <a:gd name="connsiteY1" fmla="*/ 40627 h 3571227"/>
                <a:gd name="connsiteX2" fmla="*/ 2731951 w 2731951"/>
                <a:gd name="connsiteY2" fmla="*/ 878827 h 3571227"/>
                <a:gd name="connsiteX3" fmla="*/ 26851 w 2731951"/>
                <a:gd name="connsiteY3" fmla="*/ 3571227 h 3571227"/>
                <a:gd name="connsiteX4" fmla="*/ 1373051 w 2731951"/>
                <a:gd name="connsiteY4" fmla="*/ 497827 h 3571227"/>
                <a:gd name="connsiteX0" fmla="*/ 1346200 w 2705100"/>
                <a:gd name="connsiteY0" fmla="*/ 497827 h 3571227"/>
                <a:gd name="connsiteX1" fmla="*/ 1803400 w 2705100"/>
                <a:gd name="connsiteY1" fmla="*/ 40627 h 3571227"/>
                <a:gd name="connsiteX2" fmla="*/ 2705100 w 2705100"/>
                <a:gd name="connsiteY2" fmla="*/ 878827 h 3571227"/>
                <a:gd name="connsiteX3" fmla="*/ 0 w 2705100"/>
                <a:gd name="connsiteY3" fmla="*/ 3571227 h 3571227"/>
                <a:gd name="connsiteX4" fmla="*/ 1346200 w 2705100"/>
                <a:gd name="connsiteY4" fmla="*/ 497827 h 3571227"/>
                <a:gd name="connsiteX0" fmla="*/ 1079500 w 2705100"/>
                <a:gd name="connsiteY0" fmla="*/ 534649 h 3557249"/>
                <a:gd name="connsiteX1" fmla="*/ 1803400 w 2705100"/>
                <a:gd name="connsiteY1" fmla="*/ 26649 h 3557249"/>
                <a:gd name="connsiteX2" fmla="*/ 2705100 w 2705100"/>
                <a:gd name="connsiteY2" fmla="*/ 864849 h 3557249"/>
                <a:gd name="connsiteX3" fmla="*/ 0 w 2705100"/>
                <a:gd name="connsiteY3" fmla="*/ 3557249 h 3557249"/>
                <a:gd name="connsiteX4" fmla="*/ 1079500 w 2705100"/>
                <a:gd name="connsiteY4" fmla="*/ 534649 h 3557249"/>
                <a:gd name="connsiteX0" fmla="*/ 1079500 w 2705100"/>
                <a:gd name="connsiteY0" fmla="*/ 534649 h 3557249"/>
                <a:gd name="connsiteX1" fmla="*/ 1803400 w 2705100"/>
                <a:gd name="connsiteY1" fmla="*/ 26649 h 3557249"/>
                <a:gd name="connsiteX2" fmla="*/ 2705100 w 2705100"/>
                <a:gd name="connsiteY2" fmla="*/ 864849 h 3557249"/>
                <a:gd name="connsiteX3" fmla="*/ 0 w 2705100"/>
                <a:gd name="connsiteY3" fmla="*/ 3557249 h 3557249"/>
                <a:gd name="connsiteX4" fmla="*/ 1079500 w 2705100"/>
                <a:gd name="connsiteY4" fmla="*/ 534649 h 3557249"/>
                <a:gd name="connsiteX0" fmla="*/ 1079500 w 2705100"/>
                <a:gd name="connsiteY0" fmla="*/ 602288 h 3624888"/>
                <a:gd name="connsiteX1" fmla="*/ 1790700 w 2705100"/>
                <a:gd name="connsiteY1" fmla="*/ 18088 h 3624888"/>
                <a:gd name="connsiteX2" fmla="*/ 2705100 w 2705100"/>
                <a:gd name="connsiteY2" fmla="*/ 932488 h 3624888"/>
                <a:gd name="connsiteX3" fmla="*/ 0 w 2705100"/>
                <a:gd name="connsiteY3" fmla="*/ 3624888 h 3624888"/>
                <a:gd name="connsiteX4" fmla="*/ 1079500 w 2705100"/>
                <a:gd name="connsiteY4" fmla="*/ 602288 h 3624888"/>
                <a:gd name="connsiteX0" fmla="*/ 1079500 w 2705100"/>
                <a:gd name="connsiteY0" fmla="*/ 585103 h 3607703"/>
                <a:gd name="connsiteX1" fmla="*/ 1790700 w 2705100"/>
                <a:gd name="connsiteY1" fmla="*/ 903 h 3607703"/>
                <a:gd name="connsiteX2" fmla="*/ 2705100 w 2705100"/>
                <a:gd name="connsiteY2" fmla="*/ 915303 h 3607703"/>
                <a:gd name="connsiteX3" fmla="*/ 0 w 2705100"/>
                <a:gd name="connsiteY3" fmla="*/ 3607703 h 3607703"/>
                <a:gd name="connsiteX4" fmla="*/ 1079500 w 2705100"/>
                <a:gd name="connsiteY4" fmla="*/ 585103 h 3607703"/>
                <a:gd name="connsiteX0" fmla="*/ 1079500 w 2705100"/>
                <a:gd name="connsiteY0" fmla="*/ 584362 h 3606962"/>
                <a:gd name="connsiteX1" fmla="*/ 1790700 w 2705100"/>
                <a:gd name="connsiteY1" fmla="*/ 162 h 3606962"/>
                <a:gd name="connsiteX2" fmla="*/ 2705100 w 2705100"/>
                <a:gd name="connsiteY2" fmla="*/ 914562 h 3606962"/>
                <a:gd name="connsiteX3" fmla="*/ 0 w 2705100"/>
                <a:gd name="connsiteY3" fmla="*/ 3606962 h 3606962"/>
                <a:gd name="connsiteX4" fmla="*/ 1079500 w 2705100"/>
                <a:gd name="connsiteY4" fmla="*/ 584362 h 3606962"/>
                <a:gd name="connsiteX0" fmla="*/ 1079500 w 2705100"/>
                <a:gd name="connsiteY0" fmla="*/ 584286 h 3606886"/>
                <a:gd name="connsiteX1" fmla="*/ 1790700 w 2705100"/>
                <a:gd name="connsiteY1" fmla="*/ 86 h 3606886"/>
                <a:gd name="connsiteX2" fmla="*/ 2705100 w 2705100"/>
                <a:gd name="connsiteY2" fmla="*/ 914486 h 3606886"/>
                <a:gd name="connsiteX3" fmla="*/ 0 w 2705100"/>
                <a:gd name="connsiteY3" fmla="*/ 3606886 h 3606886"/>
                <a:gd name="connsiteX4" fmla="*/ 1079500 w 2705100"/>
                <a:gd name="connsiteY4" fmla="*/ 584286 h 3606886"/>
                <a:gd name="connsiteX0" fmla="*/ 1079500 w 2705100"/>
                <a:gd name="connsiteY0" fmla="*/ 584286 h 3606886"/>
                <a:gd name="connsiteX1" fmla="*/ 1790700 w 2705100"/>
                <a:gd name="connsiteY1" fmla="*/ 86 h 3606886"/>
                <a:gd name="connsiteX2" fmla="*/ 2705100 w 2705100"/>
                <a:gd name="connsiteY2" fmla="*/ 914486 h 3606886"/>
                <a:gd name="connsiteX3" fmla="*/ 0 w 2705100"/>
                <a:gd name="connsiteY3" fmla="*/ 3606886 h 3606886"/>
                <a:gd name="connsiteX4" fmla="*/ 1079500 w 2705100"/>
                <a:gd name="connsiteY4" fmla="*/ 584286 h 3606886"/>
                <a:gd name="connsiteX0" fmla="*/ 1079500 w 2705100"/>
                <a:gd name="connsiteY0" fmla="*/ 584335 h 3606935"/>
                <a:gd name="connsiteX1" fmla="*/ 1790700 w 2705100"/>
                <a:gd name="connsiteY1" fmla="*/ 135 h 3606935"/>
                <a:gd name="connsiteX2" fmla="*/ 2705100 w 2705100"/>
                <a:gd name="connsiteY2" fmla="*/ 914535 h 3606935"/>
                <a:gd name="connsiteX3" fmla="*/ 0 w 2705100"/>
                <a:gd name="connsiteY3" fmla="*/ 3606935 h 3606935"/>
                <a:gd name="connsiteX4" fmla="*/ 1079500 w 2705100"/>
                <a:gd name="connsiteY4" fmla="*/ 584335 h 3606935"/>
                <a:gd name="connsiteX0" fmla="*/ 1079500 w 2705100"/>
                <a:gd name="connsiteY0" fmla="*/ 584827 h 3607427"/>
                <a:gd name="connsiteX1" fmla="*/ 1790700 w 2705100"/>
                <a:gd name="connsiteY1" fmla="*/ 627 h 3607427"/>
                <a:gd name="connsiteX2" fmla="*/ 2705100 w 2705100"/>
                <a:gd name="connsiteY2" fmla="*/ 915027 h 3607427"/>
                <a:gd name="connsiteX3" fmla="*/ 0 w 2705100"/>
                <a:gd name="connsiteY3" fmla="*/ 3607427 h 3607427"/>
                <a:gd name="connsiteX4" fmla="*/ 1079500 w 2705100"/>
                <a:gd name="connsiteY4" fmla="*/ 584827 h 3607427"/>
                <a:gd name="connsiteX0" fmla="*/ 1117600 w 2743200"/>
                <a:gd name="connsiteY0" fmla="*/ 584827 h 3658227"/>
                <a:gd name="connsiteX1" fmla="*/ 1828800 w 2743200"/>
                <a:gd name="connsiteY1" fmla="*/ 627 h 3658227"/>
                <a:gd name="connsiteX2" fmla="*/ 2743200 w 2743200"/>
                <a:gd name="connsiteY2" fmla="*/ 915027 h 3658227"/>
                <a:gd name="connsiteX3" fmla="*/ 0 w 2743200"/>
                <a:gd name="connsiteY3" fmla="*/ 3658227 h 3658227"/>
                <a:gd name="connsiteX4" fmla="*/ 1117600 w 2743200"/>
                <a:gd name="connsiteY4" fmla="*/ 584827 h 3658227"/>
                <a:gd name="connsiteX0" fmla="*/ 1117600 w 2743200"/>
                <a:gd name="connsiteY0" fmla="*/ 584827 h 3658227"/>
                <a:gd name="connsiteX1" fmla="*/ 1828800 w 2743200"/>
                <a:gd name="connsiteY1" fmla="*/ 627 h 3658227"/>
                <a:gd name="connsiteX2" fmla="*/ 2743200 w 2743200"/>
                <a:gd name="connsiteY2" fmla="*/ 915027 h 3658227"/>
                <a:gd name="connsiteX3" fmla="*/ 0 w 2743200"/>
                <a:gd name="connsiteY3" fmla="*/ 3658227 h 3658227"/>
                <a:gd name="connsiteX4" fmla="*/ 1117600 w 2743200"/>
                <a:gd name="connsiteY4" fmla="*/ 584827 h 3658227"/>
                <a:gd name="connsiteX0" fmla="*/ 1163369 w 2788969"/>
                <a:gd name="connsiteY0" fmla="*/ 584827 h 3658227"/>
                <a:gd name="connsiteX1" fmla="*/ 1874569 w 2788969"/>
                <a:gd name="connsiteY1" fmla="*/ 627 h 3658227"/>
                <a:gd name="connsiteX2" fmla="*/ 2788969 w 2788969"/>
                <a:gd name="connsiteY2" fmla="*/ 915027 h 3658227"/>
                <a:gd name="connsiteX3" fmla="*/ 45769 w 2788969"/>
                <a:gd name="connsiteY3" fmla="*/ 3658227 h 3658227"/>
                <a:gd name="connsiteX4" fmla="*/ 1163369 w 2788969"/>
                <a:gd name="connsiteY4" fmla="*/ 584827 h 3658227"/>
                <a:gd name="connsiteX0" fmla="*/ 1117600 w 2743200"/>
                <a:gd name="connsiteY0" fmla="*/ 584827 h 3658227"/>
                <a:gd name="connsiteX1" fmla="*/ 1828800 w 2743200"/>
                <a:gd name="connsiteY1" fmla="*/ 627 h 3658227"/>
                <a:gd name="connsiteX2" fmla="*/ 2743200 w 2743200"/>
                <a:gd name="connsiteY2" fmla="*/ 915027 h 3658227"/>
                <a:gd name="connsiteX3" fmla="*/ 0 w 2743200"/>
                <a:gd name="connsiteY3" fmla="*/ 3658227 h 3658227"/>
                <a:gd name="connsiteX4" fmla="*/ 1117600 w 2743200"/>
                <a:gd name="connsiteY4" fmla="*/ 584827 h 3658227"/>
                <a:gd name="connsiteX0" fmla="*/ 1117600 w 2743200"/>
                <a:gd name="connsiteY0" fmla="*/ 584827 h 3658227"/>
                <a:gd name="connsiteX1" fmla="*/ 1828800 w 2743200"/>
                <a:gd name="connsiteY1" fmla="*/ 627 h 3658227"/>
                <a:gd name="connsiteX2" fmla="*/ 2743200 w 2743200"/>
                <a:gd name="connsiteY2" fmla="*/ 915027 h 3658227"/>
                <a:gd name="connsiteX3" fmla="*/ 0 w 2743200"/>
                <a:gd name="connsiteY3" fmla="*/ 3658227 h 3658227"/>
                <a:gd name="connsiteX4" fmla="*/ 1117600 w 2743200"/>
                <a:gd name="connsiteY4" fmla="*/ 584827 h 3658227"/>
                <a:gd name="connsiteX0" fmla="*/ 1117600 w 2743200"/>
                <a:gd name="connsiteY0" fmla="*/ 584675 h 3658075"/>
                <a:gd name="connsiteX1" fmla="*/ 1828800 w 2743200"/>
                <a:gd name="connsiteY1" fmla="*/ 475 h 3658075"/>
                <a:gd name="connsiteX2" fmla="*/ 2743200 w 2743200"/>
                <a:gd name="connsiteY2" fmla="*/ 914875 h 3658075"/>
                <a:gd name="connsiteX3" fmla="*/ 0 w 2743200"/>
                <a:gd name="connsiteY3" fmla="*/ 3658075 h 3658075"/>
                <a:gd name="connsiteX4" fmla="*/ 1117600 w 2743200"/>
                <a:gd name="connsiteY4" fmla="*/ 584675 h 3658075"/>
                <a:gd name="connsiteX0" fmla="*/ 1117600 w 2743200"/>
                <a:gd name="connsiteY0" fmla="*/ 586977 h 3660377"/>
                <a:gd name="connsiteX1" fmla="*/ 1828800 w 2743200"/>
                <a:gd name="connsiteY1" fmla="*/ 2777 h 3660377"/>
                <a:gd name="connsiteX2" fmla="*/ 2743200 w 2743200"/>
                <a:gd name="connsiteY2" fmla="*/ 917177 h 3660377"/>
                <a:gd name="connsiteX3" fmla="*/ 0 w 2743200"/>
                <a:gd name="connsiteY3" fmla="*/ 3660377 h 3660377"/>
                <a:gd name="connsiteX4" fmla="*/ 1117600 w 2743200"/>
                <a:gd name="connsiteY4" fmla="*/ 586977 h 3660377"/>
                <a:gd name="connsiteX0" fmla="*/ 1117600 w 2743200"/>
                <a:gd name="connsiteY0" fmla="*/ 586977 h 3660377"/>
                <a:gd name="connsiteX1" fmla="*/ 1828800 w 2743200"/>
                <a:gd name="connsiteY1" fmla="*/ 2777 h 3660377"/>
                <a:gd name="connsiteX2" fmla="*/ 2743200 w 2743200"/>
                <a:gd name="connsiteY2" fmla="*/ 917177 h 3660377"/>
                <a:gd name="connsiteX3" fmla="*/ 0 w 2743200"/>
                <a:gd name="connsiteY3" fmla="*/ 3660377 h 3660377"/>
                <a:gd name="connsiteX4" fmla="*/ 1117600 w 2743200"/>
                <a:gd name="connsiteY4" fmla="*/ 586977 h 3660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3200" h="3660377">
                  <a:moveTo>
                    <a:pt x="1117600" y="586977"/>
                  </a:moveTo>
                  <a:cubicBezTo>
                    <a:pt x="1387316" y="148694"/>
                    <a:pt x="1621671" y="30346"/>
                    <a:pt x="1828800" y="2777"/>
                  </a:cubicBezTo>
                  <a:cubicBezTo>
                    <a:pt x="2211299" y="-48134"/>
                    <a:pt x="2628900" y="613872"/>
                    <a:pt x="2743200" y="917177"/>
                  </a:cubicBezTo>
                  <a:lnTo>
                    <a:pt x="0" y="3660377"/>
                  </a:lnTo>
                  <a:cubicBezTo>
                    <a:pt x="173567" y="2856044"/>
                    <a:pt x="653334" y="1341400"/>
                    <a:pt x="1117600" y="586977"/>
                  </a:cubicBezTo>
                  <a:close/>
                </a:path>
              </a:pathLst>
            </a:custGeom>
            <a:pattFill prst="pct25">
              <a:fgClr>
                <a:srgbClr val="FF00FF"/>
              </a:fgClr>
              <a:bgClr>
                <a:schemeClr val="bg1"/>
              </a:bgClr>
            </a:pattFill>
            <a:ln w="28575">
              <a:noFill/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762000" y="6019800"/>
              <a:ext cx="914400" cy="0"/>
            </a:xfrm>
            <a:prstGeom prst="line">
              <a:avLst/>
            </a:prstGeom>
            <a:noFill/>
            <a:ln w="28575" cap="flat" cmpd="sng" algn="in">
              <a:solidFill>
                <a:srgbClr val="00CC00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49" name="Straight Connector 48"/>
            <p:cNvCxnSpPr/>
            <p:nvPr/>
          </p:nvCxnSpPr>
          <p:spPr bwMode="auto">
            <a:xfrm flipH="1">
              <a:off x="2133600" y="3276600"/>
              <a:ext cx="0" cy="914400"/>
            </a:xfrm>
            <a:prstGeom prst="line">
              <a:avLst/>
            </a:prstGeom>
            <a:noFill/>
            <a:ln w="28575" cap="flat" cmpd="sng" algn="in">
              <a:solidFill>
                <a:srgbClr val="00CC00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50" name="Straight Connector 49"/>
            <p:cNvCxnSpPr/>
            <p:nvPr/>
          </p:nvCxnSpPr>
          <p:spPr bwMode="auto">
            <a:xfrm flipH="1">
              <a:off x="762000" y="4189612"/>
              <a:ext cx="0" cy="1830190"/>
            </a:xfrm>
            <a:prstGeom prst="line">
              <a:avLst/>
            </a:prstGeom>
            <a:noFill/>
            <a:ln w="28575" cap="flat" cmpd="sng" algn="in">
              <a:solidFill>
                <a:srgbClr val="00CC00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51" name="Straight Arrow Connector 50"/>
            <p:cNvCxnSpPr/>
            <p:nvPr/>
          </p:nvCxnSpPr>
          <p:spPr bwMode="auto">
            <a:xfrm>
              <a:off x="76200" y="4191000"/>
              <a:ext cx="3200400" cy="0"/>
            </a:xfrm>
            <a:prstGeom prst="straightConnector1">
              <a:avLst/>
            </a:prstGeom>
            <a:noFill/>
            <a:ln w="28575" cap="flat" cmpd="sng" algn="in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676400" y="3276600"/>
              <a:ext cx="457200" cy="0"/>
            </a:xfrm>
            <a:prstGeom prst="line">
              <a:avLst/>
            </a:prstGeom>
            <a:noFill/>
            <a:ln w="28575" cap="flat" cmpd="sng" algn="in">
              <a:solidFill>
                <a:srgbClr val="00CC00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53" name="Straight Arrow Connector 52"/>
            <p:cNvCxnSpPr/>
            <p:nvPr/>
          </p:nvCxnSpPr>
          <p:spPr bwMode="auto">
            <a:xfrm flipV="1">
              <a:off x="1676400" y="1219200"/>
              <a:ext cx="0" cy="5029200"/>
            </a:xfrm>
            <a:prstGeom prst="straightConnector1">
              <a:avLst/>
            </a:prstGeom>
            <a:noFill/>
            <a:ln w="28575" cap="flat" cmpd="sng" algn="in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54" name="Straight Connector 53"/>
            <p:cNvCxnSpPr>
              <a:cxnSpLocks/>
            </p:cNvCxnSpPr>
            <p:nvPr/>
          </p:nvCxnSpPr>
          <p:spPr bwMode="auto">
            <a:xfrm flipV="1">
              <a:off x="647700" y="1219200"/>
              <a:ext cx="2514600" cy="5029200"/>
            </a:xfrm>
            <a:prstGeom prst="line">
              <a:avLst/>
            </a:prstGeom>
            <a:noFill/>
            <a:ln w="28575" cap="flat" cmpd="sng" algn="in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55" name="Freeform 52"/>
            <p:cNvSpPr>
              <a:spLocks/>
            </p:cNvSpPr>
            <p:nvPr/>
          </p:nvSpPr>
          <p:spPr bwMode="auto">
            <a:xfrm flipH="1" flipV="1">
              <a:off x="1670050" y="2354612"/>
              <a:ext cx="937260" cy="3886200"/>
            </a:xfrm>
            <a:custGeom>
              <a:avLst/>
              <a:gdLst>
                <a:gd name="T0" fmla="*/ 0 w 1160"/>
                <a:gd name="T1" fmla="*/ 0 h 714"/>
                <a:gd name="T2" fmla="*/ 129 w 1160"/>
                <a:gd name="T3" fmla="*/ 194 h 714"/>
                <a:gd name="T4" fmla="*/ 240 w 1160"/>
                <a:gd name="T5" fmla="*/ 333 h 714"/>
                <a:gd name="T6" fmla="*/ 370 w 1160"/>
                <a:gd name="T7" fmla="*/ 454 h 714"/>
                <a:gd name="T8" fmla="*/ 714 w 1160"/>
                <a:gd name="T9" fmla="*/ 593 h 714"/>
                <a:gd name="T10" fmla="*/ 1160 w 1160"/>
                <a:gd name="T11" fmla="*/ 714 h 714"/>
                <a:gd name="connsiteX0" fmla="*/ 0 w 10000"/>
                <a:gd name="connsiteY0" fmla="*/ 0 h 10000"/>
                <a:gd name="connsiteX1" fmla="*/ 1112 w 10000"/>
                <a:gd name="connsiteY1" fmla="*/ 2717 h 10000"/>
                <a:gd name="connsiteX2" fmla="*/ 2069 w 10000"/>
                <a:gd name="connsiteY2" fmla="*/ 4664 h 10000"/>
                <a:gd name="connsiteX3" fmla="*/ 3190 w 10000"/>
                <a:gd name="connsiteY3" fmla="*/ 6359 h 10000"/>
                <a:gd name="connsiteX4" fmla="*/ 10000 w 10000"/>
                <a:gd name="connsiteY4" fmla="*/ 10000 h 10000"/>
                <a:gd name="connsiteX0" fmla="*/ 0 w 10000"/>
                <a:gd name="connsiteY0" fmla="*/ 0 h 10000"/>
                <a:gd name="connsiteX1" fmla="*/ 1112 w 10000"/>
                <a:gd name="connsiteY1" fmla="*/ 2717 h 10000"/>
                <a:gd name="connsiteX2" fmla="*/ 3190 w 10000"/>
                <a:gd name="connsiteY2" fmla="*/ 6359 h 10000"/>
                <a:gd name="connsiteX3" fmla="*/ 10000 w 10000"/>
                <a:gd name="connsiteY3" fmla="*/ 10000 h 10000"/>
                <a:gd name="connsiteX0" fmla="*/ 0 w 10000"/>
                <a:gd name="connsiteY0" fmla="*/ 0 h 10000"/>
                <a:gd name="connsiteX1" fmla="*/ 3190 w 10000"/>
                <a:gd name="connsiteY1" fmla="*/ 6359 h 10000"/>
                <a:gd name="connsiteX2" fmla="*/ 10000 w 10000"/>
                <a:gd name="connsiteY2" fmla="*/ 10000 h 10000"/>
                <a:gd name="connsiteX0" fmla="*/ 0 w 10000"/>
                <a:gd name="connsiteY0" fmla="*/ 0 h 10000"/>
                <a:gd name="connsiteX1" fmla="*/ 3190 w 10000"/>
                <a:gd name="connsiteY1" fmla="*/ 6359 h 10000"/>
                <a:gd name="connsiteX2" fmla="*/ 10000 w 10000"/>
                <a:gd name="connsiteY2" fmla="*/ 10000 h 10000"/>
                <a:gd name="connsiteX0" fmla="*/ 1399 w 52035"/>
                <a:gd name="connsiteY0" fmla="*/ 0 h 13014"/>
                <a:gd name="connsiteX1" fmla="*/ 4589 w 52035"/>
                <a:gd name="connsiteY1" fmla="*/ 6359 h 13014"/>
                <a:gd name="connsiteX2" fmla="*/ 52035 w 52035"/>
                <a:gd name="connsiteY2" fmla="*/ 13014 h 13014"/>
                <a:gd name="connsiteX0" fmla="*/ 0 w 50636"/>
                <a:gd name="connsiteY0" fmla="*/ 0 h 13014"/>
                <a:gd name="connsiteX1" fmla="*/ 29101 w 50636"/>
                <a:gd name="connsiteY1" fmla="*/ 1724 h 13014"/>
                <a:gd name="connsiteX2" fmla="*/ 3190 w 50636"/>
                <a:gd name="connsiteY2" fmla="*/ 6359 h 13014"/>
                <a:gd name="connsiteX3" fmla="*/ 50636 w 50636"/>
                <a:gd name="connsiteY3" fmla="*/ 13014 h 13014"/>
                <a:gd name="connsiteX0" fmla="*/ 0 w 56948"/>
                <a:gd name="connsiteY0" fmla="*/ 9306 h 11361"/>
                <a:gd name="connsiteX1" fmla="*/ 35413 w 56948"/>
                <a:gd name="connsiteY1" fmla="*/ 71 h 11361"/>
                <a:gd name="connsiteX2" fmla="*/ 9502 w 56948"/>
                <a:gd name="connsiteY2" fmla="*/ 4706 h 11361"/>
                <a:gd name="connsiteX3" fmla="*/ 56948 w 56948"/>
                <a:gd name="connsiteY3" fmla="*/ 11361 h 11361"/>
                <a:gd name="connsiteX0" fmla="*/ 0 w 56948"/>
                <a:gd name="connsiteY0" fmla="*/ 9244 h 11299"/>
                <a:gd name="connsiteX1" fmla="*/ 35413 w 56948"/>
                <a:gd name="connsiteY1" fmla="*/ 9 h 11299"/>
                <a:gd name="connsiteX2" fmla="*/ 56948 w 56948"/>
                <a:gd name="connsiteY2" fmla="*/ 11299 h 11299"/>
                <a:gd name="connsiteX0" fmla="*/ 0 w 71151"/>
                <a:gd name="connsiteY0" fmla="*/ 14173 h 14216"/>
                <a:gd name="connsiteX1" fmla="*/ 49616 w 71151"/>
                <a:gd name="connsiteY1" fmla="*/ 6 h 14216"/>
                <a:gd name="connsiteX2" fmla="*/ 71151 w 71151"/>
                <a:gd name="connsiteY2" fmla="*/ 11296 h 14216"/>
                <a:gd name="connsiteX0" fmla="*/ 0 w 71151"/>
                <a:gd name="connsiteY0" fmla="*/ 14173 h 14177"/>
                <a:gd name="connsiteX1" fmla="*/ 49616 w 71151"/>
                <a:gd name="connsiteY1" fmla="*/ 6 h 14177"/>
                <a:gd name="connsiteX2" fmla="*/ 71151 w 71151"/>
                <a:gd name="connsiteY2" fmla="*/ 11296 h 14177"/>
                <a:gd name="connsiteX0" fmla="*/ 0 w 71151"/>
                <a:gd name="connsiteY0" fmla="*/ 3726 h 3746"/>
                <a:gd name="connsiteX1" fmla="*/ 57506 w 71151"/>
                <a:gd name="connsiteY1" fmla="*/ 1477 h 3746"/>
                <a:gd name="connsiteX2" fmla="*/ 71151 w 71151"/>
                <a:gd name="connsiteY2" fmla="*/ 849 h 3746"/>
                <a:gd name="connsiteX0" fmla="*/ 0 w 10111"/>
                <a:gd name="connsiteY0" fmla="*/ 12872 h 12911"/>
                <a:gd name="connsiteX1" fmla="*/ 8193 w 10111"/>
                <a:gd name="connsiteY1" fmla="*/ 3942 h 12911"/>
                <a:gd name="connsiteX2" fmla="*/ 10111 w 10111"/>
                <a:gd name="connsiteY2" fmla="*/ 2265 h 12911"/>
                <a:gd name="connsiteX0" fmla="*/ 0 w 10111"/>
                <a:gd name="connsiteY0" fmla="*/ 12202 h 12280"/>
                <a:gd name="connsiteX1" fmla="*/ 8359 w 10111"/>
                <a:gd name="connsiteY1" fmla="*/ 8757 h 12280"/>
                <a:gd name="connsiteX2" fmla="*/ 10111 w 10111"/>
                <a:gd name="connsiteY2" fmla="*/ 1595 h 12280"/>
                <a:gd name="connsiteX0" fmla="*/ 0 w 10111"/>
                <a:gd name="connsiteY0" fmla="*/ 12779 h 12857"/>
                <a:gd name="connsiteX1" fmla="*/ 8359 w 10111"/>
                <a:gd name="connsiteY1" fmla="*/ 9334 h 12857"/>
                <a:gd name="connsiteX2" fmla="*/ 10111 w 10111"/>
                <a:gd name="connsiteY2" fmla="*/ 2172 h 12857"/>
                <a:gd name="connsiteX0" fmla="*/ 0 w 10111"/>
                <a:gd name="connsiteY0" fmla="*/ 12779 h 13242"/>
                <a:gd name="connsiteX1" fmla="*/ 8359 w 10111"/>
                <a:gd name="connsiteY1" fmla="*/ 9334 h 13242"/>
                <a:gd name="connsiteX2" fmla="*/ 10111 w 10111"/>
                <a:gd name="connsiteY2" fmla="*/ 2172 h 13242"/>
                <a:gd name="connsiteX0" fmla="*/ 0 w 10111"/>
                <a:gd name="connsiteY0" fmla="*/ 12397 h 12522"/>
                <a:gd name="connsiteX1" fmla="*/ 8359 w 10111"/>
                <a:gd name="connsiteY1" fmla="*/ 8952 h 12522"/>
                <a:gd name="connsiteX2" fmla="*/ 10111 w 10111"/>
                <a:gd name="connsiteY2" fmla="*/ 1790 h 12522"/>
                <a:gd name="connsiteX0" fmla="*/ 0 w 12939"/>
                <a:gd name="connsiteY0" fmla="*/ 59403 h 61686"/>
                <a:gd name="connsiteX1" fmla="*/ 8359 w 12939"/>
                <a:gd name="connsiteY1" fmla="*/ 55958 h 61686"/>
                <a:gd name="connsiteX2" fmla="*/ 12939 w 12939"/>
                <a:gd name="connsiteY2" fmla="*/ 525 h 61686"/>
                <a:gd name="connsiteX0" fmla="*/ 0 w 12939"/>
                <a:gd name="connsiteY0" fmla="*/ 58878 h 61161"/>
                <a:gd name="connsiteX1" fmla="*/ 8359 w 12939"/>
                <a:gd name="connsiteY1" fmla="*/ 55433 h 61161"/>
                <a:gd name="connsiteX2" fmla="*/ 12939 w 12939"/>
                <a:gd name="connsiteY2" fmla="*/ 0 h 61161"/>
                <a:gd name="connsiteX0" fmla="*/ 0 w 13771"/>
                <a:gd name="connsiteY0" fmla="*/ 60341 h 62723"/>
                <a:gd name="connsiteX1" fmla="*/ 8359 w 13771"/>
                <a:gd name="connsiteY1" fmla="*/ 56896 h 62723"/>
                <a:gd name="connsiteX2" fmla="*/ 13771 w 13771"/>
                <a:gd name="connsiteY2" fmla="*/ 0 h 62723"/>
                <a:gd name="connsiteX0" fmla="*/ 0 w 13882"/>
                <a:gd name="connsiteY0" fmla="*/ 60707 h 63114"/>
                <a:gd name="connsiteX1" fmla="*/ 8359 w 13882"/>
                <a:gd name="connsiteY1" fmla="*/ 57262 h 63114"/>
                <a:gd name="connsiteX2" fmla="*/ 13882 w 13882"/>
                <a:gd name="connsiteY2" fmla="*/ 0 h 63114"/>
                <a:gd name="connsiteX0" fmla="*/ 0 w 13882"/>
                <a:gd name="connsiteY0" fmla="*/ 60707 h 60814"/>
                <a:gd name="connsiteX1" fmla="*/ 9024 w 13882"/>
                <a:gd name="connsiteY1" fmla="*/ 48120 h 60814"/>
                <a:gd name="connsiteX2" fmla="*/ 13882 w 13882"/>
                <a:gd name="connsiteY2" fmla="*/ 0 h 60814"/>
                <a:gd name="connsiteX0" fmla="*/ 0 w 13882"/>
                <a:gd name="connsiteY0" fmla="*/ 60707 h 60775"/>
                <a:gd name="connsiteX1" fmla="*/ 9024 w 13882"/>
                <a:gd name="connsiteY1" fmla="*/ 48120 h 60775"/>
                <a:gd name="connsiteX2" fmla="*/ 13882 w 13882"/>
                <a:gd name="connsiteY2" fmla="*/ 0 h 60775"/>
                <a:gd name="connsiteX0" fmla="*/ 0 w 13882"/>
                <a:gd name="connsiteY0" fmla="*/ 60707 h 60752"/>
                <a:gd name="connsiteX1" fmla="*/ 9024 w 13882"/>
                <a:gd name="connsiteY1" fmla="*/ 48120 h 60752"/>
                <a:gd name="connsiteX2" fmla="*/ 13882 w 13882"/>
                <a:gd name="connsiteY2" fmla="*/ 0 h 60752"/>
                <a:gd name="connsiteX0" fmla="*/ 0 w 13882"/>
                <a:gd name="connsiteY0" fmla="*/ 60707 h 60815"/>
                <a:gd name="connsiteX1" fmla="*/ 11277 w 13882"/>
                <a:gd name="connsiteY1" fmla="*/ 53897 h 60815"/>
                <a:gd name="connsiteX2" fmla="*/ 13882 w 13882"/>
                <a:gd name="connsiteY2" fmla="*/ 0 h 60815"/>
                <a:gd name="connsiteX0" fmla="*/ 0 w 13882"/>
                <a:gd name="connsiteY0" fmla="*/ 60707 h 60789"/>
                <a:gd name="connsiteX1" fmla="*/ 11277 w 13882"/>
                <a:gd name="connsiteY1" fmla="*/ 53897 h 60789"/>
                <a:gd name="connsiteX2" fmla="*/ 13882 w 13882"/>
                <a:gd name="connsiteY2" fmla="*/ 0 h 60789"/>
                <a:gd name="connsiteX0" fmla="*/ 0 w 13882"/>
                <a:gd name="connsiteY0" fmla="*/ 60707 h 60834"/>
                <a:gd name="connsiteX1" fmla="*/ 11277 w 13882"/>
                <a:gd name="connsiteY1" fmla="*/ 53897 h 60834"/>
                <a:gd name="connsiteX2" fmla="*/ 13882 w 13882"/>
                <a:gd name="connsiteY2" fmla="*/ 0 h 60834"/>
                <a:gd name="connsiteX0" fmla="*/ 0 w 13882"/>
                <a:gd name="connsiteY0" fmla="*/ 60707 h 60834"/>
                <a:gd name="connsiteX1" fmla="*/ 11277 w 13882"/>
                <a:gd name="connsiteY1" fmla="*/ 53897 h 60834"/>
                <a:gd name="connsiteX2" fmla="*/ 12504 w 13882"/>
                <a:gd name="connsiteY2" fmla="*/ 40876 h 60834"/>
                <a:gd name="connsiteX3" fmla="*/ 13882 w 13882"/>
                <a:gd name="connsiteY3" fmla="*/ 0 h 60834"/>
                <a:gd name="connsiteX0" fmla="*/ 0 w 13882"/>
                <a:gd name="connsiteY0" fmla="*/ 60707 h 60797"/>
                <a:gd name="connsiteX1" fmla="*/ 11277 w 13882"/>
                <a:gd name="connsiteY1" fmla="*/ 53897 h 60797"/>
                <a:gd name="connsiteX2" fmla="*/ 13109 w 13882"/>
                <a:gd name="connsiteY2" fmla="*/ 40876 h 60797"/>
                <a:gd name="connsiteX3" fmla="*/ 13882 w 13882"/>
                <a:gd name="connsiteY3" fmla="*/ 0 h 60797"/>
                <a:gd name="connsiteX0" fmla="*/ 0 w 13882"/>
                <a:gd name="connsiteY0" fmla="*/ 60707 h 60797"/>
                <a:gd name="connsiteX1" fmla="*/ 11277 w 13882"/>
                <a:gd name="connsiteY1" fmla="*/ 53897 h 60797"/>
                <a:gd name="connsiteX2" fmla="*/ 13109 w 13882"/>
                <a:gd name="connsiteY2" fmla="*/ 40876 h 60797"/>
                <a:gd name="connsiteX3" fmla="*/ 13882 w 13882"/>
                <a:gd name="connsiteY3" fmla="*/ 0 h 60797"/>
                <a:gd name="connsiteX0" fmla="*/ 0 w 13882"/>
                <a:gd name="connsiteY0" fmla="*/ 60707 h 60797"/>
                <a:gd name="connsiteX1" fmla="*/ 11277 w 13882"/>
                <a:gd name="connsiteY1" fmla="*/ 53897 h 60797"/>
                <a:gd name="connsiteX2" fmla="*/ 13109 w 13882"/>
                <a:gd name="connsiteY2" fmla="*/ 40876 h 60797"/>
                <a:gd name="connsiteX3" fmla="*/ 13882 w 13882"/>
                <a:gd name="connsiteY3" fmla="*/ 0 h 60797"/>
                <a:gd name="connsiteX0" fmla="*/ 0 w 13882"/>
                <a:gd name="connsiteY0" fmla="*/ 60707 h 60797"/>
                <a:gd name="connsiteX1" fmla="*/ 11277 w 13882"/>
                <a:gd name="connsiteY1" fmla="*/ 53897 h 60797"/>
                <a:gd name="connsiteX2" fmla="*/ 13109 w 13882"/>
                <a:gd name="connsiteY2" fmla="*/ 40876 h 60797"/>
                <a:gd name="connsiteX3" fmla="*/ 13882 w 13882"/>
                <a:gd name="connsiteY3" fmla="*/ 0 h 60797"/>
                <a:gd name="connsiteX0" fmla="*/ 0 w 13882"/>
                <a:gd name="connsiteY0" fmla="*/ 60707 h 60928"/>
                <a:gd name="connsiteX1" fmla="*/ 8749 w 13882"/>
                <a:gd name="connsiteY1" fmla="*/ 56955 h 60928"/>
                <a:gd name="connsiteX2" fmla="*/ 13109 w 13882"/>
                <a:gd name="connsiteY2" fmla="*/ 40876 h 60928"/>
                <a:gd name="connsiteX3" fmla="*/ 13882 w 13882"/>
                <a:gd name="connsiteY3" fmla="*/ 0 h 60928"/>
                <a:gd name="connsiteX0" fmla="*/ 0 w 13882"/>
                <a:gd name="connsiteY0" fmla="*/ 60707 h 60928"/>
                <a:gd name="connsiteX1" fmla="*/ 8749 w 13882"/>
                <a:gd name="connsiteY1" fmla="*/ 56955 h 60928"/>
                <a:gd name="connsiteX2" fmla="*/ 13109 w 13882"/>
                <a:gd name="connsiteY2" fmla="*/ 40876 h 60928"/>
                <a:gd name="connsiteX3" fmla="*/ 13882 w 13882"/>
                <a:gd name="connsiteY3" fmla="*/ 0 h 60928"/>
                <a:gd name="connsiteX0" fmla="*/ 0 w 13882"/>
                <a:gd name="connsiteY0" fmla="*/ 60707 h 60707"/>
                <a:gd name="connsiteX1" fmla="*/ 8749 w 13882"/>
                <a:gd name="connsiteY1" fmla="*/ 56955 h 60707"/>
                <a:gd name="connsiteX2" fmla="*/ 13109 w 13882"/>
                <a:gd name="connsiteY2" fmla="*/ 40876 h 60707"/>
                <a:gd name="connsiteX3" fmla="*/ 13882 w 13882"/>
                <a:gd name="connsiteY3" fmla="*/ 0 h 60707"/>
                <a:gd name="connsiteX0" fmla="*/ 0 w 13882"/>
                <a:gd name="connsiteY0" fmla="*/ 60707 h 60707"/>
                <a:gd name="connsiteX1" fmla="*/ 9189 w 13882"/>
                <a:gd name="connsiteY1" fmla="*/ 55936 h 60707"/>
                <a:gd name="connsiteX2" fmla="*/ 13109 w 13882"/>
                <a:gd name="connsiteY2" fmla="*/ 40876 h 60707"/>
                <a:gd name="connsiteX3" fmla="*/ 13882 w 13882"/>
                <a:gd name="connsiteY3" fmla="*/ 0 h 60707"/>
                <a:gd name="connsiteX0" fmla="*/ 1174 w 4723"/>
                <a:gd name="connsiteY0" fmla="*/ 122993 h 122993"/>
                <a:gd name="connsiteX1" fmla="*/ 30 w 4723"/>
                <a:gd name="connsiteY1" fmla="*/ 55936 h 122993"/>
                <a:gd name="connsiteX2" fmla="*/ 3950 w 4723"/>
                <a:gd name="connsiteY2" fmla="*/ 40876 h 122993"/>
                <a:gd name="connsiteX3" fmla="*/ 4723 w 4723"/>
                <a:gd name="connsiteY3" fmla="*/ 0 h 122993"/>
                <a:gd name="connsiteX0" fmla="*/ 2598 w 10112"/>
                <a:gd name="connsiteY0" fmla="*/ 10000 h 10000"/>
                <a:gd name="connsiteX1" fmla="*/ 176 w 10112"/>
                <a:gd name="connsiteY1" fmla="*/ 4548 h 10000"/>
                <a:gd name="connsiteX2" fmla="*/ 8475 w 10112"/>
                <a:gd name="connsiteY2" fmla="*/ 3323 h 10000"/>
                <a:gd name="connsiteX3" fmla="*/ 10112 w 10112"/>
                <a:gd name="connsiteY3" fmla="*/ 0 h 10000"/>
                <a:gd name="connsiteX0" fmla="*/ 0 w 16125"/>
                <a:gd name="connsiteY0" fmla="*/ 9945 h 9945"/>
                <a:gd name="connsiteX1" fmla="*/ 6189 w 16125"/>
                <a:gd name="connsiteY1" fmla="*/ 4548 h 9945"/>
                <a:gd name="connsiteX2" fmla="*/ 14488 w 16125"/>
                <a:gd name="connsiteY2" fmla="*/ 3323 h 9945"/>
                <a:gd name="connsiteX3" fmla="*/ 16125 w 16125"/>
                <a:gd name="connsiteY3" fmla="*/ 0 h 9945"/>
                <a:gd name="connsiteX0" fmla="*/ 0 w 10000"/>
                <a:gd name="connsiteY0" fmla="*/ 10000 h 10000"/>
                <a:gd name="connsiteX1" fmla="*/ 8985 w 10000"/>
                <a:gd name="connsiteY1" fmla="*/ 3341 h 10000"/>
                <a:gd name="connsiteX2" fmla="*/ 10000 w 10000"/>
                <a:gd name="connsiteY2" fmla="*/ 0 h 10000"/>
                <a:gd name="connsiteX0" fmla="*/ 0 w 10000"/>
                <a:gd name="connsiteY0" fmla="*/ 10000 h 10000"/>
                <a:gd name="connsiteX1" fmla="*/ 5088 w 10000"/>
                <a:gd name="connsiteY1" fmla="*/ 5543 h 10000"/>
                <a:gd name="connsiteX2" fmla="*/ 10000 w 10000"/>
                <a:gd name="connsiteY2" fmla="*/ 0 h 10000"/>
                <a:gd name="connsiteX0" fmla="*/ 0 w 10000"/>
                <a:gd name="connsiteY0" fmla="*/ 10000 h 10000"/>
                <a:gd name="connsiteX1" fmla="*/ 5088 w 10000"/>
                <a:gd name="connsiteY1" fmla="*/ 5543 h 10000"/>
                <a:gd name="connsiteX2" fmla="*/ 10000 w 10000"/>
                <a:gd name="connsiteY2" fmla="*/ 0 h 10000"/>
                <a:gd name="connsiteX0" fmla="*/ 0 w 10033"/>
                <a:gd name="connsiteY0" fmla="*/ 10000 h 10000"/>
                <a:gd name="connsiteX1" fmla="*/ 5088 w 10033"/>
                <a:gd name="connsiteY1" fmla="*/ 5543 h 10000"/>
                <a:gd name="connsiteX2" fmla="*/ 10000 w 10033"/>
                <a:gd name="connsiteY2" fmla="*/ 0 h 10000"/>
                <a:gd name="connsiteX0" fmla="*/ 0 w 10033"/>
                <a:gd name="connsiteY0" fmla="*/ 10000 h 10000"/>
                <a:gd name="connsiteX1" fmla="*/ 5088 w 10033"/>
                <a:gd name="connsiteY1" fmla="*/ 5543 h 10000"/>
                <a:gd name="connsiteX2" fmla="*/ 10000 w 10033"/>
                <a:gd name="connsiteY2" fmla="*/ 0 h 10000"/>
                <a:gd name="connsiteX0" fmla="*/ 0 w 10000"/>
                <a:gd name="connsiteY0" fmla="*/ 10000 h 10000"/>
                <a:gd name="connsiteX1" fmla="*/ 5088 w 10000"/>
                <a:gd name="connsiteY1" fmla="*/ 5543 h 10000"/>
                <a:gd name="connsiteX2" fmla="*/ 10000 w 10000"/>
                <a:gd name="connsiteY2" fmla="*/ 0 h 10000"/>
                <a:gd name="connsiteX0" fmla="*/ 0 w 25768"/>
                <a:gd name="connsiteY0" fmla="*/ 6064 h 6064"/>
                <a:gd name="connsiteX1" fmla="*/ 5088 w 25768"/>
                <a:gd name="connsiteY1" fmla="*/ 1607 h 6064"/>
                <a:gd name="connsiteX2" fmla="*/ 25768 w 25768"/>
                <a:gd name="connsiteY2" fmla="*/ 0 h 6064"/>
                <a:gd name="connsiteX0" fmla="*/ 0 w 10000"/>
                <a:gd name="connsiteY0" fmla="*/ 10000 h 10000"/>
                <a:gd name="connsiteX1" fmla="*/ 7900 w 10000"/>
                <a:gd name="connsiteY1" fmla="*/ 5010 h 10000"/>
                <a:gd name="connsiteX2" fmla="*/ 10000 w 10000"/>
                <a:gd name="connsiteY2" fmla="*/ 0 h 10000"/>
                <a:gd name="connsiteX0" fmla="*/ 0 w 4102"/>
                <a:gd name="connsiteY0" fmla="*/ 594 h 5364"/>
                <a:gd name="connsiteX1" fmla="*/ 2002 w 4102"/>
                <a:gd name="connsiteY1" fmla="*/ 5363 h 5364"/>
                <a:gd name="connsiteX2" fmla="*/ 4102 w 4102"/>
                <a:gd name="connsiteY2" fmla="*/ 353 h 5364"/>
                <a:gd name="connsiteX0" fmla="*/ 0 w 10000"/>
                <a:gd name="connsiteY0" fmla="*/ 449 h 9348"/>
                <a:gd name="connsiteX1" fmla="*/ 4881 w 10000"/>
                <a:gd name="connsiteY1" fmla="*/ 9340 h 9348"/>
                <a:gd name="connsiteX2" fmla="*/ 10000 w 10000"/>
                <a:gd name="connsiteY2" fmla="*/ 0 h 9348"/>
                <a:gd name="connsiteX0" fmla="*/ 0 w 14455"/>
                <a:gd name="connsiteY0" fmla="*/ 389 h 10000"/>
                <a:gd name="connsiteX1" fmla="*/ 9336 w 14455"/>
                <a:gd name="connsiteY1" fmla="*/ 9991 h 10000"/>
                <a:gd name="connsiteX2" fmla="*/ 14455 w 14455"/>
                <a:gd name="connsiteY2" fmla="*/ 0 h 10000"/>
                <a:gd name="connsiteX0" fmla="*/ 0 w 14455"/>
                <a:gd name="connsiteY0" fmla="*/ 389 h 9995"/>
                <a:gd name="connsiteX1" fmla="*/ 9336 w 14455"/>
                <a:gd name="connsiteY1" fmla="*/ 9991 h 9995"/>
                <a:gd name="connsiteX2" fmla="*/ 14455 w 14455"/>
                <a:gd name="connsiteY2" fmla="*/ 0 h 9995"/>
                <a:gd name="connsiteX0" fmla="*/ 0 w 10093"/>
                <a:gd name="connsiteY0" fmla="*/ 0 h 10064"/>
                <a:gd name="connsiteX1" fmla="*/ 6552 w 10093"/>
                <a:gd name="connsiteY1" fmla="*/ 10060 h 10064"/>
                <a:gd name="connsiteX2" fmla="*/ 10093 w 10093"/>
                <a:gd name="connsiteY2" fmla="*/ 64 h 10064"/>
                <a:gd name="connsiteX0" fmla="*/ 0 w 10093"/>
                <a:gd name="connsiteY0" fmla="*/ 0 h 13414"/>
                <a:gd name="connsiteX1" fmla="*/ 6692 w 10093"/>
                <a:gd name="connsiteY1" fmla="*/ 13411 h 13414"/>
                <a:gd name="connsiteX2" fmla="*/ 10093 w 10093"/>
                <a:gd name="connsiteY2" fmla="*/ 64 h 13414"/>
                <a:gd name="connsiteX0" fmla="*/ 0 w 13315"/>
                <a:gd name="connsiteY0" fmla="*/ 6548 h 13353"/>
                <a:gd name="connsiteX1" fmla="*/ 9914 w 13315"/>
                <a:gd name="connsiteY1" fmla="*/ 13347 h 13353"/>
                <a:gd name="connsiteX2" fmla="*/ 13315 w 13315"/>
                <a:gd name="connsiteY2" fmla="*/ 0 h 13353"/>
                <a:gd name="connsiteX0" fmla="*/ 0 w 13315"/>
                <a:gd name="connsiteY0" fmla="*/ 6548 h 13349"/>
                <a:gd name="connsiteX1" fmla="*/ 9914 w 13315"/>
                <a:gd name="connsiteY1" fmla="*/ 13347 h 13349"/>
                <a:gd name="connsiteX2" fmla="*/ 13315 w 13315"/>
                <a:gd name="connsiteY2" fmla="*/ 0 h 13349"/>
                <a:gd name="connsiteX0" fmla="*/ 0 w 13315"/>
                <a:gd name="connsiteY0" fmla="*/ 6548 h 13425"/>
                <a:gd name="connsiteX1" fmla="*/ 4446 w 13315"/>
                <a:gd name="connsiteY1" fmla="*/ 5561 h 13425"/>
                <a:gd name="connsiteX2" fmla="*/ 9914 w 13315"/>
                <a:gd name="connsiteY2" fmla="*/ 13347 h 13425"/>
                <a:gd name="connsiteX3" fmla="*/ 13315 w 13315"/>
                <a:gd name="connsiteY3" fmla="*/ 0 h 13425"/>
                <a:gd name="connsiteX0" fmla="*/ 0 w 13315"/>
                <a:gd name="connsiteY0" fmla="*/ 6807 h 13652"/>
                <a:gd name="connsiteX1" fmla="*/ 4820 w 13315"/>
                <a:gd name="connsiteY1" fmla="*/ 114 h 13652"/>
                <a:gd name="connsiteX2" fmla="*/ 9914 w 13315"/>
                <a:gd name="connsiteY2" fmla="*/ 13606 h 13652"/>
                <a:gd name="connsiteX3" fmla="*/ 13315 w 13315"/>
                <a:gd name="connsiteY3" fmla="*/ 259 h 13652"/>
                <a:gd name="connsiteX0" fmla="*/ 0 w 13315"/>
                <a:gd name="connsiteY0" fmla="*/ 6693 h 13538"/>
                <a:gd name="connsiteX1" fmla="*/ 4820 w 13315"/>
                <a:gd name="connsiteY1" fmla="*/ 0 h 13538"/>
                <a:gd name="connsiteX2" fmla="*/ 9914 w 13315"/>
                <a:gd name="connsiteY2" fmla="*/ 13492 h 13538"/>
                <a:gd name="connsiteX3" fmla="*/ 13315 w 13315"/>
                <a:gd name="connsiteY3" fmla="*/ 145 h 13538"/>
                <a:gd name="connsiteX0" fmla="*/ 0 w 13315"/>
                <a:gd name="connsiteY0" fmla="*/ 6807 h 13652"/>
                <a:gd name="connsiteX1" fmla="*/ 4820 w 13315"/>
                <a:gd name="connsiteY1" fmla="*/ 114 h 13652"/>
                <a:gd name="connsiteX2" fmla="*/ 9914 w 13315"/>
                <a:gd name="connsiteY2" fmla="*/ 13606 h 13652"/>
                <a:gd name="connsiteX3" fmla="*/ 13315 w 13315"/>
                <a:gd name="connsiteY3" fmla="*/ 259 h 13652"/>
                <a:gd name="connsiteX0" fmla="*/ 0 w 13315"/>
                <a:gd name="connsiteY0" fmla="*/ 6696 h 13538"/>
                <a:gd name="connsiteX1" fmla="*/ 4820 w 13315"/>
                <a:gd name="connsiteY1" fmla="*/ 3 h 13538"/>
                <a:gd name="connsiteX2" fmla="*/ 9914 w 13315"/>
                <a:gd name="connsiteY2" fmla="*/ 13495 h 13538"/>
                <a:gd name="connsiteX3" fmla="*/ 13315 w 13315"/>
                <a:gd name="connsiteY3" fmla="*/ 148 h 13538"/>
                <a:gd name="connsiteX0" fmla="*/ 0 w 13315"/>
                <a:gd name="connsiteY0" fmla="*/ 6696 h 13538"/>
                <a:gd name="connsiteX1" fmla="*/ 3139 w 13315"/>
                <a:gd name="connsiteY1" fmla="*/ 3 h 13538"/>
                <a:gd name="connsiteX2" fmla="*/ 9914 w 13315"/>
                <a:gd name="connsiteY2" fmla="*/ 13495 h 13538"/>
                <a:gd name="connsiteX3" fmla="*/ 13315 w 13315"/>
                <a:gd name="connsiteY3" fmla="*/ 148 h 13538"/>
                <a:gd name="connsiteX0" fmla="*/ 0 w 13315"/>
                <a:gd name="connsiteY0" fmla="*/ 6696 h 13498"/>
                <a:gd name="connsiteX1" fmla="*/ 3139 w 13315"/>
                <a:gd name="connsiteY1" fmla="*/ 3 h 13498"/>
                <a:gd name="connsiteX2" fmla="*/ 9914 w 13315"/>
                <a:gd name="connsiteY2" fmla="*/ 13495 h 13498"/>
                <a:gd name="connsiteX3" fmla="*/ 13315 w 13315"/>
                <a:gd name="connsiteY3" fmla="*/ 148 h 13498"/>
                <a:gd name="connsiteX0" fmla="*/ 0 w 13315"/>
                <a:gd name="connsiteY0" fmla="*/ 6696 h 13495"/>
                <a:gd name="connsiteX1" fmla="*/ 3139 w 13315"/>
                <a:gd name="connsiteY1" fmla="*/ 3 h 13495"/>
                <a:gd name="connsiteX2" fmla="*/ 9914 w 13315"/>
                <a:gd name="connsiteY2" fmla="*/ 13495 h 13495"/>
                <a:gd name="connsiteX3" fmla="*/ 13315 w 13315"/>
                <a:gd name="connsiteY3" fmla="*/ 148 h 13495"/>
                <a:gd name="connsiteX0" fmla="*/ 0 w 13315"/>
                <a:gd name="connsiteY0" fmla="*/ 6694 h 13493"/>
                <a:gd name="connsiteX1" fmla="*/ 3139 w 13315"/>
                <a:gd name="connsiteY1" fmla="*/ 1 h 13493"/>
                <a:gd name="connsiteX2" fmla="*/ 9914 w 13315"/>
                <a:gd name="connsiteY2" fmla="*/ 13493 h 13493"/>
                <a:gd name="connsiteX3" fmla="*/ 13315 w 13315"/>
                <a:gd name="connsiteY3" fmla="*/ 146 h 13493"/>
                <a:gd name="connsiteX0" fmla="*/ 0 w 13315"/>
                <a:gd name="connsiteY0" fmla="*/ 6694 h 13493"/>
                <a:gd name="connsiteX1" fmla="*/ 3139 w 13315"/>
                <a:gd name="connsiteY1" fmla="*/ 1 h 13493"/>
                <a:gd name="connsiteX2" fmla="*/ 9914 w 13315"/>
                <a:gd name="connsiteY2" fmla="*/ 13493 h 13493"/>
                <a:gd name="connsiteX3" fmla="*/ 13315 w 13315"/>
                <a:gd name="connsiteY3" fmla="*/ 146 h 13493"/>
                <a:gd name="connsiteX0" fmla="*/ 0 w 13455"/>
                <a:gd name="connsiteY0" fmla="*/ 6919 h 13627"/>
                <a:gd name="connsiteX1" fmla="*/ 3279 w 13455"/>
                <a:gd name="connsiteY1" fmla="*/ 135 h 13627"/>
                <a:gd name="connsiteX2" fmla="*/ 10054 w 13455"/>
                <a:gd name="connsiteY2" fmla="*/ 13627 h 13627"/>
                <a:gd name="connsiteX3" fmla="*/ 13455 w 13455"/>
                <a:gd name="connsiteY3" fmla="*/ 280 h 13627"/>
                <a:gd name="connsiteX0" fmla="*/ 0 w 13455"/>
                <a:gd name="connsiteY0" fmla="*/ 7011 h 13719"/>
                <a:gd name="connsiteX1" fmla="*/ 3279 w 13455"/>
                <a:gd name="connsiteY1" fmla="*/ 227 h 13719"/>
                <a:gd name="connsiteX2" fmla="*/ 10054 w 13455"/>
                <a:gd name="connsiteY2" fmla="*/ 13719 h 13719"/>
                <a:gd name="connsiteX3" fmla="*/ 13455 w 13455"/>
                <a:gd name="connsiteY3" fmla="*/ 372 h 13719"/>
                <a:gd name="connsiteX0" fmla="*/ 0 w 13455"/>
                <a:gd name="connsiteY0" fmla="*/ 6786 h 13494"/>
                <a:gd name="connsiteX1" fmla="*/ 3279 w 13455"/>
                <a:gd name="connsiteY1" fmla="*/ 2 h 13494"/>
                <a:gd name="connsiteX2" fmla="*/ 10054 w 13455"/>
                <a:gd name="connsiteY2" fmla="*/ 13494 h 13494"/>
                <a:gd name="connsiteX3" fmla="*/ 13455 w 13455"/>
                <a:gd name="connsiteY3" fmla="*/ 147 h 13494"/>
                <a:gd name="connsiteX0" fmla="*/ 0 w 13455"/>
                <a:gd name="connsiteY0" fmla="*/ 6785 h 13493"/>
                <a:gd name="connsiteX1" fmla="*/ 3279 w 13455"/>
                <a:gd name="connsiteY1" fmla="*/ 1 h 13493"/>
                <a:gd name="connsiteX2" fmla="*/ 10054 w 13455"/>
                <a:gd name="connsiteY2" fmla="*/ 13493 h 13493"/>
                <a:gd name="connsiteX3" fmla="*/ 13455 w 13455"/>
                <a:gd name="connsiteY3" fmla="*/ 146 h 13493"/>
                <a:gd name="connsiteX0" fmla="*/ 0 w 13455"/>
                <a:gd name="connsiteY0" fmla="*/ 7020 h 13909"/>
                <a:gd name="connsiteX1" fmla="*/ 3279 w 13455"/>
                <a:gd name="connsiteY1" fmla="*/ 236 h 13909"/>
                <a:gd name="connsiteX2" fmla="*/ 9867 w 13455"/>
                <a:gd name="connsiteY2" fmla="*/ 13909 h 13909"/>
                <a:gd name="connsiteX3" fmla="*/ 13455 w 13455"/>
                <a:gd name="connsiteY3" fmla="*/ 381 h 13909"/>
                <a:gd name="connsiteX0" fmla="*/ 0 w 13455"/>
                <a:gd name="connsiteY0" fmla="*/ 7003 h 13530"/>
                <a:gd name="connsiteX1" fmla="*/ 3279 w 13455"/>
                <a:gd name="connsiteY1" fmla="*/ 219 h 13530"/>
                <a:gd name="connsiteX2" fmla="*/ 10147 w 13455"/>
                <a:gd name="connsiteY2" fmla="*/ 13530 h 13530"/>
                <a:gd name="connsiteX3" fmla="*/ 13455 w 13455"/>
                <a:gd name="connsiteY3" fmla="*/ 364 h 13530"/>
                <a:gd name="connsiteX0" fmla="*/ 0 w 13455"/>
                <a:gd name="connsiteY0" fmla="*/ 7003 h 13530"/>
                <a:gd name="connsiteX1" fmla="*/ 3279 w 13455"/>
                <a:gd name="connsiteY1" fmla="*/ 219 h 13530"/>
                <a:gd name="connsiteX2" fmla="*/ 10147 w 13455"/>
                <a:gd name="connsiteY2" fmla="*/ 13530 h 13530"/>
                <a:gd name="connsiteX3" fmla="*/ 13455 w 13455"/>
                <a:gd name="connsiteY3" fmla="*/ 364 h 13530"/>
                <a:gd name="connsiteX0" fmla="*/ 0 w 13455"/>
                <a:gd name="connsiteY0" fmla="*/ 6789 h 13316"/>
                <a:gd name="connsiteX1" fmla="*/ 3279 w 13455"/>
                <a:gd name="connsiteY1" fmla="*/ 5 h 13316"/>
                <a:gd name="connsiteX2" fmla="*/ 10147 w 13455"/>
                <a:gd name="connsiteY2" fmla="*/ 13316 h 13316"/>
                <a:gd name="connsiteX3" fmla="*/ 13455 w 13455"/>
                <a:gd name="connsiteY3" fmla="*/ 150 h 13316"/>
                <a:gd name="connsiteX0" fmla="*/ 0 w 13455"/>
                <a:gd name="connsiteY0" fmla="*/ 6785 h 13312"/>
                <a:gd name="connsiteX1" fmla="*/ 3279 w 13455"/>
                <a:gd name="connsiteY1" fmla="*/ 1 h 13312"/>
                <a:gd name="connsiteX2" fmla="*/ 10147 w 13455"/>
                <a:gd name="connsiteY2" fmla="*/ 13312 h 13312"/>
                <a:gd name="connsiteX3" fmla="*/ 13455 w 13455"/>
                <a:gd name="connsiteY3" fmla="*/ 146 h 13312"/>
                <a:gd name="connsiteX0" fmla="*/ 0 w 13595"/>
                <a:gd name="connsiteY0" fmla="*/ 6920 h 13538"/>
                <a:gd name="connsiteX1" fmla="*/ 3419 w 13595"/>
                <a:gd name="connsiteY1" fmla="*/ 227 h 13538"/>
                <a:gd name="connsiteX2" fmla="*/ 10287 w 13595"/>
                <a:gd name="connsiteY2" fmla="*/ 13538 h 13538"/>
                <a:gd name="connsiteX3" fmla="*/ 13595 w 13595"/>
                <a:gd name="connsiteY3" fmla="*/ 372 h 13538"/>
                <a:gd name="connsiteX0" fmla="*/ 0 w 13595"/>
                <a:gd name="connsiteY0" fmla="*/ 6697 h 13315"/>
                <a:gd name="connsiteX1" fmla="*/ 3419 w 13595"/>
                <a:gd name="connsiteY1" fmla="*/ 4 h 13315"/>
                <a:gd name="connsiteX2" fmla="*/ 10287 w 13595"/>
                <a:gd name="connsiteY2" fmla="*/ 13315 h 13315"/>
                <a:gd name="connsiteX3" fmla="*/ 13595 w 13595"/>
                <a:gd name="connsiteY3" fmla="*/ 149 h 13315"/>
                <a:gd name="connsiteX0" fmla="*/ 0 w 13595"/>
                <a:gd name="connsiteY0" fmla="*/ 6695 h 13313"/>
                <a:gd name="connsiteX1" fmla="*/ 3419 w 13595"/>
                <a:gd name="connsiteY1" fmla="*/ 2 h 13313"/>
                <a:gd name="connsiteX2" fmla="*/ 10287 w 13595"/>
                <a:gd name="connsiteY2" fmla="*/ 13313 h 13313"/>
                <a:gd name="connsiteX3" fmla="*/ 13595 w 13595"/>
                <a:gd name="connsiteY3" fmla="*/ 147 h 13313"/>
                <a:gd name="connsiteX0" fmla="*/ 0 w 13595"/>
                <a:gd name="connsiteY0" fmla="*/ 6695 h 13314"/>
                <a:gd name="connsiteX1" fmla="*/ 3419 w 13595"/>
                <a:gd name="connsiteY1" fmla="*/ 2 h 13314"/>
                <a:gd name="connsiteX2" fmla="*/ 10287 w 13595"/>
                <a:gd name="connsiteY2" fmla="*/ 13313 h 13314"/>
                <a:gd name="connsiteX3" fmla="*/ 13595 w 13595"/>
                <a:gd name="connsiteY3" fmla="*/ 147 h 13314"/>
                <a:gd name="connsiteX0" fmla="*/ 0 w 13595"/>
                <a:gd name="connsiteY0" fmla="*/ 6695 h 13313"/>
                <a:gd name="connsiteX1" fmla="*/ 3419 w 13595"/>
                <a:gd name="connsiteY1" fmla="*/ 2 h 13313"/>
                <a:gd name="connsiteX2" fmla="*/ 10287 w 13595"/>
                <a:gd name="connsiteY2" fmla="*/ 13313 h 13313"/>
                <a:gd name="connsiteX3" fmla="*/ 13595 w 13595"/>
                <a:gd name="connsiteY3" fmla="*/ 147 h 13313"/>
                <a:gd name="connsiteX0" fmla="*/ 0 w 13595"/>
                <a:gd name="connsiteY0" fmla="*/ 6695 h 13313"/>
                <a:gd name="connsiteX1" fmla="*/ 3419 w 13595"/>
                <a:gd name="connsiteY1" fmla="*/ 2 h 13313"/>
                <a:gd name="connsiteX2" fmla="*/ 10287 w 13595"/>
                <a:gd name="connsiteY2" fmla="*/ 13313 h 13313"/>
                <a:gd name="connsiteX3" fmla="*/ 13595 w 13595"/>
                <a:gd name="connsiteY3" fmla="*/ 147 h 13313"/>
                <a:gd name="connsiteX0" fmla="*/ 0 w 13595"/>
                <a:gd name="connsiteY0" fmla="*/ 6705 h 13323"/>
                <a:gd name="connsiteX1" fmla="*/ 3419 w 13595"/>
                <a:gd name="connsiteY1" fmla="*/ 12 h 13323"/>
                <a:gd name="connsiteX2" fmla="*/ 10287 w 13595"/>
                <a:gd name="connsiteY2" fmla="*/ 13323 h 13323"/>
                <a:gd name="connsiteX3" fmla="*/ 13595 w 13595"/>
                <a:gd name="connsiteY3" fmla="*/ 157 h 13323"/>
                <a:gd name="connsiteX0" fmla="*/ 0 w 13595"/>
                <a:gd name="connsiteY0" fmla="*/ 6694 h 13312"/>
                <a:gd name="connsiteX1" fmla="*/ 3419 w 13595"/>
                <a:gd name="connsiteY1" fmla="*/ 1 h 13312"/>
                <a:gd name="connsiteX2" fmla="*/ 10287 w 13595"/>
                <a:gd name="connsiteY2" fmla="*/ 13312 h 13312"/>
                <a:gd name="connsiteX3" fmla="*/ 13595 w 13595"/>
                <a:gd name="connsiteY3" fmla="*/ 146 h 13312"/>
                <a:gd name="connsiteX0" fmla="*/ 0 w 13595"/>
                <a:gd name="connsiteY0" fmla="*/ 6694 h 13312"/>
                <a:gd name="connsiteX1" fmla="*/ 3419 w 13595"/>
                <a:gd name="connsiteY1" fmla="*/ 1 h 13312"/>
                <a:gd name="connsiteX2" fmla="*/ 10287 w 13595"/>
                <a:gd name="connsiteY2" fmla="*/ 13312 h 13312"/>
                <a:gd name="connsiteX3" fmla="*/ 13595 w 13595"/>
                <a:gd name="connsiteY3" fmla="*/ 146 h 13312"/>
                <a:gd name="connsiteX0" fmla="*/ 0 w 13595"/>
                <a:gd name="connsiteY0" fmla="*/ 6694 h 13312"/>
                <a:gd name="connsiteX1" fmla="*/ 3419 w 13595"/>
                <a:gd name="connsiteY1" fmla="*/ 1 h 13312"/>
                <a:gd name="connsiteX2" fmla="*/ 10287 w 13595"/>
                <a:gd name="connsiteY2" fmla="*/ 13312 h 13312"/>
                <a:gd name="connsiteX3" fmla="*/ 13595 w 13595"/>
                <a:gd name="connsiteY3" fmla="*/ 146 h 13312"/>
                <a:gd name="connsiteX0" fmla="*/ 0 w 13595"/>
                <a:gd name="connsiteY0" fmla="*/ 6694 h 13312"/>
                <a:gd name="connsiteX1" fmla="*/ 3419 w 13595"/>
                <a:gd name="connsiteY1" fmla="*/ 1 h 13312"/>
                <a:gd name="connsiteX2" fmla="*/ 10287 w 13595"/>
                <a:gd name="connsiteY2" fmla="*/ 13312 h 13312"/>
                <a:gd name="connsiteX3" fmla="*/ 13595 w 13595"/>
                <a:gd name="connsiteY3" fmla="*/ 146 h 13312"/>
                <a:gd name="connsiteX0" fmla="*/ 0 w 13362"/>
                <a:gd name="connsiteY0" fmla="*/ 16306 h 16306"/>
                <a:gd name="connsiteX1" fmla="*/ 3186 w 13362"/>
                <a:gd name="connsiteY1" fmla="*/ 13 h 16306"/>
                <a:gd name="connsiteX2" fmla="*/ 10054 w 13362"/>
                <a:gd name="connsiteY2" fmla="*/ 13324 h 16306"/>
                <a:gd name="connsiteX3" fmla="*/ 13362 w 13362"/>
                <a:gd name="connsiteY3" fmla="*/ 158 h 16306"/>
                <a:gd name="connsiteX0" fmla="*/ 0 w 13362"/>
                <a:gd name="connsiteY0" fmla="*/ 16306 h 16306"/>
                <a:gd name="connsiteX1" fmla="*/ 3186 w 13362"/>
                <a:gd name="connsiteY1" fmla="*/ 13 h 16306"/>
                <a:gd name="connsiteX2" fmla="*/ 10054 w 13362"/>
                <a:gd name="connsiteY2" fmla="*/ 13324 h 16306"/>
                <a:gd name="connsiteX3" fmla="*/ 13362 w 13362"/>
                <a:gd name="connsiteY3" fmla="*/ 158 h 16306"/>
                <a:gd name="connsiteX0" fmla="*/ 0 w 13362"/>
                <a:gd name="connsiteY0" fmla="*/ 16294 h 16294"/>
                <a:gd name="connsiteX1" fmla="*/ 3186 w 13362"/>
                <a:gd name="connsiteY1" fmla="*/ 1 h 16294"/>
                <a:gd name="connsiteX2" fmla="*/ 10054 w 13362"/>
                <a:gd name="connsiteY2" fmla="*/ 13312 h 16294"/>
                <a:gd name="connsiteX3" fmla="*/ 13362 w 13362"/>
                <a:gd name="connsiteY3" fmla="*/ 146 h 16294"/>
                <a:gd name="connsiteX0" fmla="*/ 0 w 13409"/>
                <a:gd name="connsiteY0" fmla="*/ 16294 h 16294"/>
                <a:gd name="connsiteX1" fmla="*/ 3186 w 13409"/>
                <a:gd name="connsiteY1" fmla="*/ 1 h 16294"/>
                <a:gd name="connsiteX2" fmla="*/ 10054 w 13409"/>
                <a:gd name="connsiteY2" fmla="*/ 13312 h 16294"/>
                <a:gd name="connsiteX3" fmla="*/ 13409 w 13409"/>
                <a:gd name="connsiteY3" fmla="*/ 146 h 16294"/>
                <a:gd name="connsiteX0" fmla="*/ 0 w 13409"/>
                <a:gd name="connsiteY0" fmla="*/ 16294 h 16294"/>
                <a:gd name="connsiteX1" fmla="*/ 3186 w 13409"/>
                <a:gd name="connsiteY1" fmla="*/ 1 h 16294"/>
                <a:gd name="connsiteX2" fmla="*/ 10054 w 13409"/>
                <a:gd name="connsiteY2" fmla="*/ 13312 h 16294"/>
                <a:gd name="connsiteX3" fmla="*/ 13409 w 13409"/>
                <a:gd name="connsiteY3" fmla="*/ 146 h 16294"/>
                <a:gd name="connsiteX0" fmla="*/ 0 w 13409"/>
                <a:gd name="connsiteY0" fmla="*/ 16308 h 16308"/>
                <a:gd name="connsiteX1" fmla="*/ 3186 w 13409"/>
                <a:gd name="connsiteY1" fmla="*/ 15 h 16308"/>
                <a:gd name="connsiteX2" fmla="*/ 10054 w 13409"/>
                <a:gd name="connsiteY2" fmla="*/ 13058 h 16308"/>
                <a:gd name="connsiteX3" fmla="*/ 13409 w 13409"/>
                <a:gd name="connsiteY3" fmla="*/ 160 h 16308"/>
                <a:gd name="connsiteX0" fmla="*/ 0 w 13409"/>
                <a:gd name="connsiteY0" fmla="*/ 16148 h 16148"/>
                <a:gd name="connsiteX1" fmla="*/ 5101 w 13409"/>
                <a:gd name="connsiteY1" fmla="*/ 9676 h 16148"/>
                <a:gd name="connsiteX2" fmla="*/ 10054 w 13409"/>
                <a:gd name="connsiteY2" fmla="*/ 12898 h 16148"/>
                <a:gd name="connsiteX3" fmla="*/ 13409 w 13409"/>
                <a:gd name="connsiteY3" fmla="*/ 0 h 16148"/>
                <a:gd name="connsiteX0" fmla="*/ 0 w 13409"/>
                <a:gd name="connsiteY0" fmla="*/ 16148 h 16148"/>
                <a:gd name="connsiteX1" fmla="*/ 5101 w 13409"/>
                <a:gd name="connsiteY1" fmla="*/ 9676 h 16148"/>
                <a:gd name="connsiteX2" fmla="*/ 10054 w 13409"/>
                <a:gd name="connsiteY2" fmla="*/ 12898 h 16148"/>
                <a:gd name="connsiteX3" fmla="*/ 13409 w 13409"/>
                <a:gd name="connsiteY3" fmla="*/ 0 h 16148"/>
                <a:gd name="connsiteX0" fmla="*/ 0 w 13409"/>
                <a:gd name="connsiteY0" fmla="*/ 16148 h 16148"/>
                <a:gd name="connsiteX1" fmla="*/ 5101 w 13409"/>
                <a:gd name="connsiteY1" fmla="*/ 9676 h 16148"/>
                <a:gd name="connsiteX2" fmla="*/ 10054 w 13409"/>
                <a:gd name="connsiteY2" fmla="*/ 12898 h 16148"/>
                <a:gd name="connsiteX3" fmla="*/ 13409 w 13409"/>
                <a:gd name="connsiteY3" fmla="*/ 0 h 16148"/>
                <a:gd name="connsiteX0" fmla="*/ 0 w 13409"/>
                <a:gd name="connsiteY0" fmla="*/ 16148 h 16148"/>
                <a:gd name="connsiteX1" fmla="*/ 5101 w 13409"/>
                <a:gd name="connsiteY1" fmla="*/ 9676 h 16148"/>
                <a:gd name="connsiteX2" fmla="*/ 8186 w 13409"/>
                <a:gd name="connsiteY2" fmla="*/ 12809 h 16148"/>
                <a:gd name="connsiteX3" fmla="*/ 13409 w 13409"/>
                <a:gd name="connsiteY3" fmla="*/ 0 h 16148"/>
                <a:gd name="connsiteX0" fmla="*/ 0 w 13409"/>
                <a:gd name="connsiteY0" fmla="*/ 16148 h 16148"/>
                <a:gd name="connsiteX1" fmla="*/ 5101 w 13409"/>
                <a:gd name="connsiteY1" fmla="*/ 9676 h 16148"/>
                <a:gd name="connsiteX2" fmla="*/ 8186 w 13409"/>
                <a:gd name="connsiteY2" fmla="*/ 12809 h 16148"/>
                <a:gd name="connsiteX3" fmla="*/ 13409 w 13409"/>
                <a:gd name="connsiteY3" fmla="*/ 0 h 16148"/>
                <a:gd name="connsiteX0" fmla="*/ 0 w 13409"/>
                <a:gd name="connsiteY0" fmla="*/ 16148 h 16148"/>
                <a:gd name="connsiteX1" fmla="*/ 5101 w 13409"/>
                <a:gd name="connsiteY1" fmla="*/ 9676 h 16148"/>
                <a:gd name="connsiteX2" fmla="*/ 8279 w 13409"/>
                <a:gd name="connsiteY2" fmla="*/ 12809 h 16148"/>
                <a:gd name="connsiteX3" fmla="*/ 13409 w 13409"/>
                <a:gd name="connsiteY3" fmla="*/ 0 h 16148"/>
                <a:gd name="connsiteX0" fmla="*/ 0 w 11775"/>
                <a:gd name="connsiteY0" fmla="*/ 16148 h 16148"/>
                <a:gd name="connsiteX1" fmla="*/ 5101 w 11775"/>
                <a:gd name="connsiteY1" fmla="*/ 9676 h 16148"/>
                <a:gd name="connsiteX2" fmla="*/ 8279 w 11775"/>
                <a:gd name="connsiteY2" fmla="*/ 12809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5101 w 11775"/>
                <a:gd name="connsiteY1" fmla="*/ 9676 h 16148"/>
                <a:gd name="connsiteX2" fmla="*/ 8279 w 11775"/>
                <a:gd name="connsiteY2" fmla="*/ 12809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5101 w 11775"/>
                <a:gd name="connsiteY1" fmla="*/ 9676 h 16148"/>
                <a:gd name="connsiteX2" fmla="*/ 8279 w 11775"/>
                <a:gd name="connsiteY2" fmla="*/ 12809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79 w 11775"/>
                <a:gd name="connsiteY2" fmla="*/ 12809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79 w 11775"/>
                <a:gd name="connsiteY2" fmla="*/ 12809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79 w 11775"/>
                <a:gd name="connsiteY2" fmla="*/ 12809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79 w 11775"/>
                <a:gd name="connsiteY2" fmla="*/ 12809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79 w 11775"/>
                <a:gd name="connsiteY2" fmla="*/ 13077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79 w 11775"/>
                <a:gd name="connsiteY2" fmla="*/ 13077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79 w 11775"/>
                <a:gd name="connsiteY2" fmla="*/ 13077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79 w 11775"/>
                <a:gd name="connsiteY2" fmla="*/ 13077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79 w 11775"/>
                <a:gd name="connsiteY2" fmla="*/ 12988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79 w 11775"/>
                <a:gd name="connsiteY2" fmla="*/ 12988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79 w 11775"/>
                <a:gd name="connsiteY2" fmla="*/ 12988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32 w 11775"/>
                <a:gd name="connsiteY2" fmla="*/ 12988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32 w 11775"/>
                <a:gd name="connsiteY2" fmla="*/ 12988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32 w 11775"/>
                <a:gd name="connsiteY2" fmla="*/ 12988 h 16148"/>
                <a:gd name="connsiteX3" fmla="*/ 11775 w 11775"/>
                <a:gd name="connsiteY3" fmla="*/ 0 h 16148"/>
                <a:gd name="connsiteX0" fmla="*/ 0 w 11448"/>
                <a:gd name="connsiteY0" fmla="*/ 22844 h 22844"/>
                <a:gd name="connsiteX1" fmla="*/ 4821 w 11448"/>
                <a:gd name="connsiteY1" fmla="*/ 16283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1 w 11448"/>
                <a:gd name="connsiteY1" fmla="*/ 16283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1 w 11448"/>
                <a:gd name="connsiteY1" fmla="*/ 16283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1 w 11448"/>
                <a:gd name="connsiteY1" fmla="*/ 16283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1 w 11448"/>
                <a:gd name="connsiteY1" fmla="*/ 16283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1 w 11448"/>
                <a:gd name="connsiteY1" fmla="*/ 16283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914 w 11448"/>
                <a:gd name="connsiteY1" fmla="*/ 13247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914 w 11448"/>
                <a:gd name="connsiteY1" fmla="*/ 13247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914 w 11448"/>
                <a:gd name="connsiteY1" fmla="*/ 13247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727 w 11448"/>
                <a:gd name="connsiteY1" fmla="*/ 13158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0 w 11448"/>
                <a:gd name="connsiteY1" fmla="*/ 13158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0 w 11448"/>
                <a:gd name="connsiteY1" fmla="*/ 13158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0 w 11448"/>
                <a:gd name="connsiteY1" fmla="*/ 13158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0 w 11448"/>
                <a:gd name="connsiteY1" fmla="*/ 13158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0 w 11448"/>
                <a:gd name="connsiteY1" fmla="*/ 13158 h 22844"/>
                <a:gd name="connsiteX2" fmla="*/ 8279 w 11448"/>
                <a:gd name="connsiteY2" fmla="*/ 19595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0 w 11448"/>
                <a:gd name="connsiteY1" fmla="*/ 13158 h 22844"/>
                <a:gd name="connsiteX2" fmla="*/ 8279 w 11448"/>
                <a:gd name="connsiteY2" fmla="*/ 19595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0 w 11448"/>
                <a:gd name="connsiteY1" fmla="*/ 13158 h 22844"/>
                <a:gd name="connsiteX2" fmla="*/ 8279 w 11448"/>
                <a:gd name="connsiteY2" fmla="*/ 19595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0 w 11448"/>
                <a:gd name="connsiteY1" fmla="*/ 13158 h 22844"/>
                <a:gd name="connsiteX2" fmla="*/ 8279 w 11448"/>
                <a:gd name="connsiteY2" fmla="*/ 19595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0 w 11448"/>
                <a:gd name="connsiteY1" fmla="*/ 13158 h 22844"/>
                <a:gd name="connsiteX2" fmla="*/ 8279 w 11448"/>
                <a:gd name="connsiteY2" fmla="*/ 19595 h 22844"/>
                <a:gd name="connsiteX3" fmla="*/ 11448 w 11448"/>
                <a:gd name="connsiteY3" fmla="*/ 0 h 22844"/>
                <a:gd name="connsiteX0" fmla="*/ 0 w 6628"/>
                <a:gd name="connsiteY0" fmla="*/ 13158 h 19595"/>
                <a:gd name="connsiteX1" fmla="*/ 3459 w 6628"/>
                <a:gd name="connsiteY1" fmla="*/ 19595 h 19595"/>
                <a:gd name="connsiteX2" fmla="*/ 6628 w 6628"/>
                <a:gd name="connsiteY2" fmla="*/ 0 h 19595"/>
                <a:gd name="connsiteX0" fmla="*/ 0 w 32263"/>
                <a:gd name="connsiteY0" fmla="*/ 2113 h 10000"/>
                <a:gd name="connsiteX1" fmla="*/ 27482 w 32263"/>
                <a:gd name="connsiteY1" fmla="*/ 10000 h 10000"/>
                <a:gd name="connsiteX2" fmla="*/ 32263 w 32263"/>
                <a:gd name="connsiteY2" fmla="*/ 0 h 10000"/>
                <a:gd name="connsiteX0" fmla="*/ 0 w 32263"/>
                <a:gd name="connsiteY0" fmla="*/ 2113 h 10000"/>
                <a:gd name="connsiteX1" fmla="*/ 27482 w 32263"/>
                <a:gd name="connsiteY1" fmla="*/ 10000 h 10000"/>
                <a:gd name="connsiteX2" fmla="*/ 32263 w 32263"/>
                <a:gd name="connsiteY2" fmla="*/ 0 h 10000"/>
                <a:gd name="connsiteX0" fmla="*/ 0 w 27482"/>
                <a:gd name="connsiteY0" fmla="*/ 0 h 7887"/>
                <a:gd name="connsiteX1" fmla="*/ 27482 w 27482"/>
                <a:gd name="connsiteY1" fmla="*/ 7887 h 7887"/>
                <a:gd name="connsiteX0" fmla="*/ 0 w 5283"/>
                <a:gd name="connsiteY0" fmla="*/ 0 h 16239"/>
                <a:gd name="connsiteX1" fmla="*/ 5283 w 5283"/>
                <a:gd name="connsiteY1" fmla="*/ 16239 h 16239"/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0 w 9649"/>
                <a:gd name="connsiteY0" fmla="*/ 0 h 10356"/>
                <a:gd name="connsiteX1" fmla="*/ 9649 w 9649"/>
                <a:gd name="connsiteY1" fmla="*/ 10356 h 10356"/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0 w 10000"/>
                <a:gd name="connsiteY0" fmla="*/ 0 h 10000"/>
                <a:gd name="connsiteX1" fmla="*/ 10000 w 10000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cubicBezTo>
                    <a:pt x="1023" y="2930"/>
                    <a:pt x="5382" y="9983"/>
                    <a:pt x="10000" y="10000"/>
                  </a:cubicBezTo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00">
                      <a:alpha val="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52"/>
            <p:cNvSpPr>
              <a:spLocks/>
            </p:cNvSpPr>
            <p:nvPr/>
          </p:nvSpPr>
          <p:spPr bwMode="auto">
            <a:xfrm flipV="1">
              <a:off x="736600" y="2354612"/>
              <a:ext cx="937260" cy="3886200"/>
            </a:xfrm>
            <a:custGeom>
              <a:avLst/>
              <a:gdLst>
                <a:gd name="T0" fmla="*/ 0 w 1160"/>
                <a:gd name="T1" fmla="*/ 0 h 714"/>
                <a:gd name="T2" fmla="*/ 129 w 1160"/>
                <a:gd name="T3" fmla="*/ 194 h 714"/>
                <a:gd name="T4" fmla="*/ 240 w 1160"/>
                <a:gd name="T5" fmla="*/ 333 h 714"/>
                <a:gd name="T6" fmla="*/ 370 w 1160"/>
                <a:gd name="T7" fmla="*/ 454 h 714"/>
                <a:gd name="T8" fmla="*/ 714 w 1160"/>
                <a:gd name="T9" fmla="*/ 593 h 714"/>
                <a:gd name="T10" fmla="*/ 1160 w 1160"/>
                <a:gd name="T11" fmla="*/ 714 h 714"/>
                <a:gd name="connsiteX0" fmla="*/ 0 w 10000"/>
                <a:gd name="connsiteY0" fmla="*/ 0 h 10000"/>
                <a:gd name="connsiteX1" fmla="*/ 1112 w 10000"/>
                <a:gd name="connsiteY1" fmla="*/ 2717 h 10000"/>
                <a:gd name="connsiteX2" fmla="*/ 2069 w 10000"/>
                <a:gd name="connsiteY2" fmla="*/ 4664 h 10000"/>
                <a:gd name="connsiteX3" fmla="*/ 3190 w 10000"/>
                <a:gd name="connsiteY3" fmla="*/ 6359 h 10000"/>
                <a:gd name="connsiteX4" fmla="*/ 10000 w 10000"/>
                <a:gd name="connsiteY4" fmla="*/ 10000 h 10000"/>
                <a:gd name="connsiteX0" fmla="*/ 0 w 10000"/>
                <a:gd name="connsiteY0" fmla="*/ 0 h 10000"/>
                <a:gd name="connsiteX1" fmla="*/ 1112 w 10000"/>
                <a:gd name="connsiteY1" fmla="*/ 2717 h 10000"/>
                <a:gd name="connsiteX2" fmla="*/ 3190 w 10000"/>
                <a:gd name="connsiteY2" fmla="*/ 6359 h 10000"/>
                <a:gd name="connsiteX3" fmla="*/ 10000 w 10000"/>
                <a:gd name="connsiteY3" fmla="*/ 10000 h 10000"/>
                <a:gd name="connsiteX0" fmla="*/ 0 w 10000"/>
                <a:gd name="connsiteY0" fmla="*/ 0 h 10000"/>
                <a:gd name="connsiteX1" fmla="*/ 3190 w 10000"/>
                <a:gd name="connsiteY1" fmla="*/ 6359 h 10000"/>
                <a:gd name="connsiteX2" fmla="*/ 10000 w 10000"/>
                <a:gd name="connsiteY2" fmla="*/ 10000 h 10000"/>
                <a:gd name="connsiteX0" fmla="*/ 0 w 10000"/>
                <a:gd name="connsiteY0" fmla="*/ 0 h 10000"/>
                <a:gd name="connsiteX1" fmla="*/ 3190 w 10000"/>
                <a:gd name="connsiteY1" fmla="*/ 6359 h 10000"/>
                <a:gd name="connsiteX2" fmla="*/ 10000 w 10000"/>
                <a:gd name="connsiteY2" fmla="*/ 10000 h 10000"/>
                <a:gd name="connsiteX0" fmla="*/ 1399 w 52035"/>
                <a:gd name="connsiteY0" fmla="*/ 0 h 13014"/>
                <a:gd name="connsiteX1" fmla="*/ 4589 w 52035"/>
                <a:gd name="connsiteY1" fmla="*/ 6359 h 13014"/>
                <a:gd name="connsiteX2" fmla="*/ 52035 w 52035"/>
                <a:gd name="connsiteY2" fmla="*/ 13014 h 13014"/>
                <a:gd name="connsiteX0" fmla="*/ 0 w 50636"/>
                <a:gd name="connsiteY0" fmla="*/ 0 h 13014"/>
                <a:gd name="connsiteX1" fmla="*/ 29101 w 50636"/>
                <a:gd name="connsiteY1" fmla="*/ 1724 h 13014"/>
                <a:gd name="connsiteX2" fmla="*/ 3190 w 50636"/>
                <a:gd name="connsiteY2" fmla="*/ 6359 h 13014"/>
                <a:gd name="connsiteX3" fmla="*/ 50636 w 50636"/>
                <a:gd name="connsiteY3" fmla="*/ 13014 h 13014"/>
                <a:gd name="connsiteX0" fmla="*/ 0 w 56948"/>
                <a:gd name="connsiteY0" fmla="*/ 9306 h 11361"/>
                <a:gd name="connsiteX1" fmla="*/ 35413 w 56948"/>
                <a:gd name="connsiteY1" fmla="*/ 71 h 11361"/>
                <a:gd name="connsiteX2" fmla="*/ 9502 w 56948"/>
                <a:gd name="connsiteY2" fmla="*/ 4706 h 11361"/>
                <a:gd name="connsiteX3" fmla="*/ 56948 w 56948"/>
                <a:gd name="connsiteY3" fmla="*/ 11361 h 11361"/>
                <a:gd name="connsiteX0" fmla="*/ 0 w 56948"/>
                <a:gd name="connsiteY0" fmla="*/ 9244 h 11299"/>
                <a:gd name="connsiteX1" fmla="*/ 35413 w 56948"/>
                <a:gd name="connsiteY1" fmla="*/ 9 h 11299"/>
                <a:gd name="connsiteX2" fmla="*/ 56948 w 56948"/>
                <a:gd name="connsiteY2" fmla="*/ 11299 h 11299"/>
                <a:gd name="connsiteX0" fmla="*/ 0 w 71151"/>
                <a:gd name="connsiteY0" fmla="*/ 14173 h 14216"/>
                <a:gd name="connsiteX1" fmla="*/ 49616 w 71151"/>
                <a:gd name="connsiteY1" fmla="*/ 6 h 14216"/>
                <a:gd name="connsiteX2" fmla="*/ 71151 w 71151"/>
                <a:gd name="connsiteY2" fmla="*/ 11296 h 14216"/>
                <a:gd name="connsiteX0" fmla="*/ 0 w 71151"/>
                <a:gd name="connsiteY0" fmla="*/ 14173 h 14177"/>
                <a:gd name="connsiteX1" fmla="*/ 49616 w 71151"/>
                <a:gd name="connsiteY1" fmla="*/ 6 h 14177"/>
                <a:gd name="connsiteX2" fmla="*/ 71151 w 71151"/>
                <a:gd name="connsiteY2" fmla="*/ 11296 h 14177"/>
                <a:gd name="connsiteX0" fmla="*/ 0 w 71151"/>
                <a:gd name="connsiteY0" fmla="*/ 3726 h 3746"/>
                <a:gd name="connsiteX1" fmla="*/ 57506 w 71151"/>
                <a:gd name="connsiteY1" fmla="*/ 1477 h 3746"/>
                <a:gd name="connsiteX2" fmla="*/ 71151 w 71151"/>
                <a:gd name="connsiteY2" fmla="*/ 849 h 3746"/>
                <a:gd name="connsiteX0" fmla="*/ 0 w 10111"/>
                <a:gd name="connsiteY0" fmla="*/ 12872 h 12911"/>
                <a:gd name="connsiteX1" fmla="*/ 8193 w 10111"/>
                <a:gd name="connsiteY1" fmla="*/ 3942 h 12911"/>
                <a:gd name="connsiteX2" fmla="*/ 10111 w 10111"/>
                <a:gd name="connsiteY2" fmla="*/ 2265 h 12911"/>
                <a:gd name="connsiteX0" fmla="*/ 0 w 10111"/>
                <a:gd name="connsiteY0" fmla="*/ 12202 h 12280"/>
                <a:gd name="connsiteX1" fmla="*/ 8359 w 10111"/>
                <a:gd name="connsiteY1" fmla="*/ 8757 h 12280"/>
                <a:gd name="connsiteX2" fmla="*/ 10111 w 10111"/>
                <a:gd name="connsiteY2" fmla="*/ 1595 h 12280"/>
                <a:gd name="connsiteX0" fmla="*/ 0 w 10111"/>
                <a:gd name="connsiteY0" fmla="*/ 12779 h 12857"/>
                <a:gd name="connsiteX1" fmla="*/ 8359 w 10111"/>
                <a:gd name="connsiteY1" fmla="*/ 9334 h 12857"/>
                <a:gd name="connsiteX2" fmla="*/ 10111 w 10111"/>
                <a:gd name="connsiteY2" fmla="*/ 2172 h 12857"/>
                <a:gd name="connsiteX0" fmla="*/ 0 w 10111"/>
                <a:gd name="connsiteY0" fmla="*/ 12779 h 13242"/>
                <a:gd name="connsiteX1" fmla="*/ 8359 w 10111"/>
                <a:gd name="connsiteY1" fmla="*/ 9334 h 13242"/>
                <a:gd name="connsiteX2" fmla="*/ 10111 w 10111"/>
                <a:gd name="connsiteY2" fmla="*/ 2172 h 13242"/>
                <a:gd name="connsiteX0" fmla="*/ 0 w 10111"/>
                <a:gd name="connsiteY0" fmla="*/ 12397 h 12522"/>
                <a:gd name="connsiteX1" fmla="*/ 8359 w 10111"/>
                <a:gd name="connsiteY1" fmla="*/ 8952 h 12522"/>
                <a:gd name="connsiteX2" fmla="*/ 10111 w 10111"/>
                <a:gd name="connsiteY2" fmla="*/ 1790 h 12522"/>
                <a:gd name="connsiteX0" fmla="*/ 0 w 12939"/>
                <a:gd name="connsiteY0" fmla="*/ 59403 h 61686"/>
                <a:gd name="connsiteX1" fmla="*/ 8359 w 12939"/>
                <a:gd name="connsiteY1" fmla="*/ 55958 h 61686"/>
                <a:gd name="connsiteX2" fmla="*/ 12939 w 12939"/>
                <a:gd name="connsiteY2" fmla="*/ 525 h 61686"/>
                <a:gd name="connsiteX0" fmla="*/ 0 w 12939"/>
                <a:gd name="connsiteY0" fmla="*/ 58878 h 61161"/>
                <a:gd name="connsiteX1" fmla="*/ 8359 w 12939"/>
                <a:gd name="connsiteY1" fmla="*/ 55433 h 61161"/>
                <a:gd name="connsiteX2" fmla="*/ 12939 w 12939"/>
                <a:gd name="connsiteY2" fmla="*/ 0 h 61161"/>
                <a:gd name="connsiteX0" fmla="*/ 0 w 13771"/>
                <a:gd name="connsiteY0" fmla="*/ 60341 h 62723"/>
                <a:gd name="connsiteX1" fmla="*/ 8359 w 13771"/>
                <a:gd name="connsiteY1" fmla="*/ 56896 h 62723"/>
                <a:gd name="connsiteX2" fmla="*/ 13771 w 13771"/>
                <a:gd name="connsiteY2" fmla="*/ 0 h 62723"/>
                <a:gd name="connsiteX0" fmla="*/ 0 w 13882"/>
                <a:gd name="connsiteY0" fmla="*/ 60707 h 63114"/>
                <a:gd name="connsiteX1" fmla="*/ 8359 w 13882"/>
                <a:gd name="connsiteY1" fmla="*/ 57262 h 63114"/>
                <a:gd name="connsiteX2" fmla="*/ 13882 w 13882"/>
                <a:gd name="connsiteY2" fmla="*/ 0 h 63114"/>
                <a:gd name="connsiteX0" fmla="*/ 0 w 13882"/>
                <a:gd name="connsiteY0" fmla="*/ 60707 h 60814"/>
                <a:gd name="connsiteX1" fmla="*/ 9024 w 13882"/>
                <a:gd name="connsiteY1" fmla="*/ 48120 h 60814"/>
                <a:gd name="connsiteX2" fmla="*/ 13882 w 13882"/>
                <a:gd name="connsiteY2" fmla="*/ 0 h 60814"/>
                <a:gd name="connsiteX0" fmla="*/ 0 w 13882"/>
                <a:gd name="connsiteY0" fmla="*/ 60707 h 60775"/>
                <a:gd name="connsiteX1" fmla="*/ 9024 w 13882"/>
                <a:gd name="connsiteY1" fmla="*/ 48120 h 60775"/>
                <a:gd name="connsiteX2" fmla="*/ 13882 w 13882"/>
                <a:gd name="connsiteY2" fmla="*/ 0 h 60775"/>
                <a:gd name="connsiteX0" fmla="*/ 0 w 13882"/>
                <a:gd name="connsiteY0" fmla="*/ 60707 h 60752"/>
                <a:gd name="connsiteX1" fmla="*/ 9024 w 13882"/>
                <a:gd name="connsiteY1" fmla="*/ 48120 h 60752"/>
                <a:gd name="connsiteX2" fmla="*/ 13882 w 13882"/>
                <a:gd name="connsiteY2" fmla="*/ 0 h 60752"/>
                <a:gd name="connsiteX0" fmla="*/ 0 w 13882"/>
                <a:gd name="connsiteY0" fmla="*/ 60707 h 60815"/>
                <a:gd name="connsiteX1" fmla="*/ 11277 w 13882"/>
                <a:gd name="connsiteY1" fmla="*/ 53897 h 60815"/>
                <a:gd name="connsiteX2" fmla="*/ 13882 w 13882"/>
                <a:gd name="connsiteY2" fmla="*/ 0 h 60815"/>
                <a:gd name="connsiteX0" fmla="*/ 0 w 13882"/>
                <a:gd name="connsiteY0" fmla="*/ 60707 h 60789"/>
                <a:gd name="connsiteX1" fmla="*/ 11277 w 13882"/>
                <a:gd name="connsiteY1" fmla="*/ 53897 h 60789"/>
                <a:gd name="connsiteX2" fmla="*/ 13882 w 13882"/>
                <a:gd name="connsiteY2" fmla="*/ 0 h 60789"/>
                <a:gd name="connsiteX0" fmla="*/ 0 w 13882"/>
                <a:gd name="connsiteY0" fmla="*/ 60707 h 60834"/>
                <a:gd name="connsiteX1" fmla="*/ 11277 w 13882"/>
                <a:gd name="connsiteY1" fmla="*/ 53897 h 60834"/>
                <a:gd name="connsiteX2" fmla="*/ 13882 w 13882"/>
                <a:gd name="connsiteY2" fmla="*/ 0 h 60834"/>
                <a:gd name="connsiteX0" fmla="*/ 0 w 13882"/>
                <a:gd name="connsiteY0" fmla="*/ 60707 h 60834"/>
                <a:gd name="connsiteX1" fmla="*/ 11277 w 13882"/>
                <a:gd name="connsiteY1" fmla="*/ 53897 h 60834"/>
                <a:gd name="connsiteX2" fmla="*/ 12504 w 13882"/>
                <a:gd name="connsiteY2" fmla="*/ 40876 h 60834"/>
                <a:gd name="connsiteX3" fmla="*/ 13882 w 13882"/>
                <a:gd name="connsiteY3" fmla="*/ 0 h 60834"/>
                <a:gd name="connsiteX0" fmla="*/ 0 w 13882"/>
                <a:gd name="connsiteY0" fmla="*/ 60707 h 60797"/>
                <a:gd name="connsiteX1" fmla="*/ 11277 w 13882"/>
                <a:gd name="connsiteY1" fmla="*/ 53897 h 60797"/>
                <a:gd name="connsiteX2" fmla="*/ 13109 w 13882"/>
                <a:gd name="connsiteY2" fmla="*/ 40876 h 60797"/>
                <a:gd name="connsiteX3" fmla="*/ 13882 w 13882"/>
                <a:gd name="connsiteY3" fmla="*/ 0 h 60797"/>
                <a:gd name="connsiteX0" fmla="*/ 0 w 13882"/>
                <a:gd name="connsiteY0" fmla="*/ 60707 h 60797"/>
                <a:gd name="connsiteX1" fmla="*/ 11277 w 13882"/>
                <a:gd name="connsiteY1" fmla="*/ 53897 h 60797"/>
                <a:gd name="connsiteX2" fmla="*/ 13109 w 13882"/>
                <a:gd name="connsiteY2" fmla="*/ 40876 h 60797"/>
                <a:gd name="connsiteX3" fmla="*/ 13882 w 13882"/>
                <a:gd name="connsiteY3" fmla="*/ 0 h 60797"/>
                <a:gd name="connsiteX0" fmla="*/ 0 w 13882"/>
                <a:gd name="connsiteY0" fmla="*/ 60707 h 60797"/>
                <a:gd name="connsiteX1" fmla="*/ 11277 w 13882"/>
                <a:gd name="connsiteY1" fmla="*/ 53897 h 60797"/>
                <a:gd name="connsiteX2" fmla="*/ 13109 w 13882"/>
                <a:gd name="connsiteY2" fmla="*/ 40876 h 60797"/>
                <a:gd name="connsiteX3" fmla="*/ 13882 w 13882"/>
                <a:gd name="connsiteY3" fmla="*/ 0 h 60797"/>
                <a:gd name="connsiteX0" fmla="*/ 0 w 13882"/>
                <a:gd name="connsiteY0" fmla="*/ 60707 h 60797"/>
                <a:gd name="connsiteX1" fmla="*/ 11277 w 13882"/>
                <a:gd name="connsiteY1" fmla="*/ 53897 h 60797"/>
                <a:gd name="connsiteX2" fmla="*/ 13109 w 13882"/>
                <a:gd name="connsiteY2" fmla="*/ 40876 h 60797"/>
                <a:gd name="connsiteX3" fmla="*/ 13882 w 13882"/>
                <a:gd name="connsiteY3" fmla="*/ 0 h 60797"/>
                <a:gd name="connsiteX0" fmla="*/ 0 w 13882"/>
                <a:gd name="connsiteY0" fmla="*/ 60707 h 60928"/>
                <a:gd name="connsiteX1" fmla="*/ 8749 w 13882"/>
                <a:gd name="connsiteY1" fmla="*/ 56955 h 60928"/>
                <a:gd name="connsiteX2" fmla="*/ 13109 w 13882"/>
                <a:gd name="connsiteY2" fmla="*/ 40876 h 60928"/>
                <a:gd name="connsiteX3" fmla="*/ 13882 w 13882"/>
                <a:gd name="connsiteY3" fmla="*/ 0 h 60928"/>
                <a:gd name="connsiteX0" fmla="*/ 0 w 13882"/>
                <a:gd name="connsiteY0" fmla="*/ 60707 h 60928"/>
                <a:gd name="connsiteX1" fmla="*/ 8749 w 13882"/>
                <a:gd name="connsiteY1" fmla="*/ 56955 h 60928"/>
                <a:gd name="connsiteX2" fmla="*/ 13109 w 13882"/>
                <a:gd name="connsiteY2" fmla="*/ 40876 h 60928"/>
                <a:gd name="connsiteX3" fmla="*/ 13882 w 13882"/>
                <a:gd name="connsiteY3" fmla="*/ 0 h 60928"/>
                <a:gd name="connsiteX0" fmla="*/ 0 w 13882"/>
                <a:gd name="connsiteY0" fmla="*/ 60707 h 60707"/>
                <a:gd name="connsiteX1" fmla="*/ 8749 w 13882"/>
                <a:gd name="connsiteY1" fmla="*/ 56955 h 60707"/>
                <a:gd name="connsiteX2" fmla="*/ 13109 w 13882"/>
                <a:gd name="connsiteY2" fmla="*/ 40876 h 60707"/>
                <a:gd name="connsiteX3" fmla="*/ 13882 w 13882"/>
                <a:gd name="connsiteY3" fmla="*/ 0 h 60707"/>
                <a:gd name="connsiteX0" fmla="*/ 0 w 13882"/>
                <a:gd name="connsiteY0" fmla="*/ 60707 h 60707"/>
                <a:gd name="connsiteX1" fmla="*/ 9189 w 13882"/>
                <a:gd name="connsiteY1" fmla="*/ 55936 h 60707"/>
                <a:gd name="connsiteX2" fmla="*/ 13109 w 13882"/>
                <a:gd name="connsiteY2" fmla="*/ 40876 h 60707"/>
                <a:gd name="connsiteX3" fmla="*/ 13882 w 13882"/>
                <a:gd name="connsiteY3" fmla="*/ 0 h 60707"/>
                <a:gd name="connsiteX0" fmla="*/ 1174 w 4723"/>
                <a:gd name="connsiteY0" fmla="*/ 122993 h 122993"/>
                <a:gd name="connsiteX1" fmla="*/ 30 w 4723"/>
                <a:gd name="connsiteY1" fmla="*/ 55936 h 122993"/>
                <a:gd name="connsiteX2" fmla="*/ 3950 w 4723"/>
                <a:gd name="connsiteY2" fmla="*/ 40876 h 122993"/>
                <a:gd name="connsiteX3" fmla="*/ 4723 w 4723"/>
                <a:gd name="connsiteY3" fmla="*/ 0 h 122993"/>
                <a:gd name="connsiteX0" fmla="*/ 2598 w 10112"/>
                <a:gd name="connsiteY0" fmla="*/ 10000 h 10000"/>
                <a:gd name="connsiteX1" fmla="*/ 176 w 10112"/>
                <a:gd name="connsiteY1" fmla="*/ 4548 h 10000"/>
                <a:gd name="connsiteX2" fmla="*/ 8475 w 10112"/>
                <a:gd name="connsiteY2" fmla="*/ 3323 h 10000"/>
                <a:gd name="connsiteX3" fmla="*/ 10112 w 10112"/>
                <a:gd name="connsiteY3" fmla="*/ 0 h 10000"/>
                <a:gd name="connsiteX0" fmla="*/ 0 w 16125"/>
                <a:gd name="connsiteY0" fmla="*/ 9945 h 9945"/>
                <a:gd name="connsiteX1" fmla="*/ 6189 w 16125"/>
                <a:gd name="connsiteY1" fmla="*/ 4548 h 9945"/>
                <a:gd name="connsiteX2" fmla="*/ 14488 w 16125"/>
                <a:gd name="connsiteY2" fmla="*/ 3323 h 9945"/>
                <a:gd name="connsiteX3" fmla="*/ 16125 w 16125"/>
                <a:gd name="connsiteY3" fmla="*/ 0 h 9945"/>
                <a:gd name="connsiteX0" fmla="*/ 0 w 10000"/>
                <a:gd name="connsiteY0" fmla="*/ 10000 h 10000"/>
                <a:gd name="connsiteX1" fmla="*/ 8985 w 10000"/>
                <a:gd name="connsiteY1" fmla="*/ 3341 h 10000"/>
                <a:gd name="connsiteX2" fmla="*/ 10000 w 10000"/>
                <a:gd name="connsiteY2" fmla="*/ 0 h 10000"/>
                <a:gd name="connsiteX0" fmla="*/ 0 w 10000"/>
                <a:gd name="connsiteY0" fmla="*/ 10000 h 10000"/>
                <a:gd name="connsiteX1" fmla="*/ 5088 w 10000"/>
                <a:gd name="connsiteY1" fmla="*/ 5543 h 10000"/>
                <a:gd name="connsiteX2" fmla="*/ 10000 w 10000"/>
                <a:gd name="connsiteY2" fmla="*/ 0 h 10000"/>
                <a:gd name="connsiteX0" fmla="*/ 0 w 10000"/>
                <a:gd name="connsiteY0" fmla="*/ 10000 h 10000"/>
                <a:gd name="connsiteX1" fmla="*/ 5088 w 10000"/>
                <a:gd name="connsiteY1" fmla="*/ 5543 h 10000"/>
                <a:gd name="connsiteX2" fmla="*/ 10000 w 10000"/>
                <a:gd name="connsiteY2" fmla="*/ 0 h 10000"/>
                <a:gd name="connsiteX0" fmla="*/ 0 w 10033"/>
                <a:gd name="connsiteY0" fmla="*/ 10000 h 10000"/>
                <a:gd name="connsiteX1" fmla="*/ 5088 w 10033"/>
                <a:gd name="connsiteY1" fmla="*/ 5543 h 10000"/>
                <a:gd name="connsiteX2" fmla="*/ 10000 w 10033"/>
                <a:gd name="connsiteY2" fmla="*/ 0 h 10000"/>
                <a:gd name="connsiteX0" fmla="*/ 0 w 10033"/>
                <a:gd name="connsiteY0" fmla="*/ 10000 h 10000"/>
                <a:gd name="connsiteX1" fmla="*/ 5088 w 10033"/>
                <a:gd name="connsiteY1" fmla="*/ 5543 h 10000"/>
                <a:gd name="connsiteX2" fmla="*/ 10000 w 10033"/>
                <a:gd name="connsiteY2" fmla="*/ 0 h 10000"/>
                <a:gd name="connsiteX0" fmla="*/ 0 w 10000"/>
                <a:gd name="connsiteY0" fmla="*/ 10000 h 10000"/>
                <a:gd name="connsiteX1" fmla="*/ 5088 w 10000"/>
                <a:gd name="connsiteY1" fmla="*/ 5543 h 10000"/>
                <a:gd name="connsiteX2" fmla="*/ 10000 w 10000"/>
                <a:gd name="connsiteY2" fmla="*/ 0 h 10000"/>
                <a:gd name="connsiteX0" fmla="*/ 0 w 25768"/>
                <a:gd name="connsiteY0" fmla="*/ 6064 h 6064"/>
                <a:gd name="connsiteX1" fmla="*/ 5088 w 25768"/>
                <a:gd name="connsiteY1" fmla="*/ 1607 h 6064"/>
                <a:gd name="connsiteX2" fmla="*/ 25768 w 25768"/>
                <a:gd name="connsiteY2" fmla="*/ 0 h 6064"/>
                <a:gd name="connsiteX0" fmla="*/ 0 w 10000"/>
                <a:gd name="connsiteY0" fmla="*/ 10000 h 10000"/>
                <a:gd name="connsiteX1" fmla="*/ 7900 w 10000"/>
                <a:gd name="connsiteY1" fmla="*/ 5010 h 10000"/>
                <a:gd name="connsiteX2" fmla="*/ 10000 w 10000"/>
                <a:gd name="connsiteY2" fmla="*/ 0 h 10000"/>
                <a:gd name="connsiteX0" fmla="*/ 0 w 4102"/>
                <a:gd name="connsiteY0" fmla="*/ 594 h 5364"/>
                <a:gd name="connsiteX1" fmla="*/ 2002 w 4102"/>
                <a:gd name="connsiteY1" fmla="*/ 5363 h 5364"/>
                <a:gd name="connsiteX2" fmla="*/ 4102 w 4102"/>
                <a:gd name="connsiteY2" fmla="*/ 353 h 5364"/>
                <a:gd name="connsiteX0" fmla="*/ 0 w 10000"/>
                <a:gd name="connsiteY0" fmla="*/ 449 h 9348"/>
                <a:gd name="connsiteX1" fmla="*/ 4881 w 10000"/>
                <a:gd name="connsiteY1" fmla="*/ 9340 h 9348"/>
                <a:gd name="connsiteX2" fmla="*/ 10000 w 10000"/>
                <a:gd name="connsiteY2" fmla="*/ 0 h 9348"/>
                <a:gd name="connsiteX0" fmla="*/ 0 w 14455"/>
                <a:gd name="connsiteY0" fmla="*/ 389 h 10000"/>
                <a:gd name="connsiteX1" fmla="*/ 9336 w 14455"/>
                <a:gd name="connsiteY1" fmla="*/ 9991 h 10000"/>
                <a:gd name="connsiteX2" fmla="*/ 14455 w 14455"/>
                <a:gd name="connsiteY2" fmla="*/ 0 h 10000"/>
                <a:gd name="connsiteX0" fmla="*/ 0 w 14455"/>
                <a:gd name="connsiteY0" fmla="*/ 389 h 9995"/>
                <a:gd name="connsiteX1" fmla="*/ 9336 w 14455"/>
                <a:gd name="connsiteY1" fmla="*/ 9991 h 9995"/>
                <a:gd name="connsiteX2" fmla="*/ 14455 w 14455"/>
                <a:gd name="connsiteY2" fmla="*/ 0 h 9995"/>
                <a:gd name="connsiteX0" fmla="*/ 0 w 10093"/>
                <a:gd name="connsiteY0" fmla="*/ 0 h 10064"/>
                <a:gd name="connsiteX1" fmla="*/ 6552 w 10093"/>
                <a:gd name="connsiteY1" fmla="*/ 10060 h 10064"/>
                <a:gd name="connsiteX2" fmla="*/ 10093 w 10093"/>
                <a:gd name="connsiteY2" fmla="*/ 64 h 10064"/>
                <a:gd name="connsiteX0" fmla="*/ 0 w 10093"/>
                <a:gd name="connsiteY0" fmla="*/ 0 h 13414"/>
                <a:gd name="connsiteX1" fmla="*/ 6692 w 10093"/>
                <a:gd name="connsiteY1" fmla="*/ 13411 h 13414"/>
                <a:gd name="connsiteX2" fmla="*/ 10093 w 10093"/>
                <a:gd name="connsiteY2" fmla="*/ 64 h 13414"/>
                <a:gd name="connsiteX0" fmla="*/ 0 w 13315"/>
                <a:gd name="connsiteY0" fmla="*/ 6548 h 13353"/>
                <a:gd name="connsiteX1" fmla="*/ 9914 w 13315"/>
                <a:gd name="connsiteY1" fmla="*/ 13347 h 13353"/>
                <a:gd name="connsiteX2" fmla="*/ 13315 w 13315"/>
                <a:gd name="connsiteY2" fmla="*/ 0 h 13353"/>
                <a:gd name="connsiteX0" fmla="*/ 0 w 13315"/>
                <a:gd name="connsiteY0" fmla="*/ 6548 h 13349"/>
                <a:gd name="connsiteX1" fmla="*/ 9914 w 13315"/>
                <a:gd name="connsiteY1" fmla="*/ 13347 h 13349"/>
                <a:gd name="connsiteX2" fmla="*/ 13315 w 13315"/>
                <a:gd name="connsiteY2" fmla="*/ 0 h 13349"/>
                <a:gd name="connsiteX0" fmla="*/ 0 w 13315"/>
                <a:gd name="connsiteY0" fmla="*/ 6548 h 13425"/>
                <a:gd name="connsiteX1" fmla="*/ 4446 w 13315"/>
                <a:gd name="connsiteY1" fmla="*/ 5561 h 13425"/>
                <a:gd name="connsiteX2" fmla="*/ 9914 w 13315"/>
                <a:gd name="connsiteY2" fmla="*/ 13347 h 13425"/>
                <a:gd name="connsiteX3" fmla="*/ 13315 w 13315"/>
                <a:gd name="connsiteY3" fmla="*/ 0 h 13425"/>
                <a:gd name="connsiteX0" fmla="*/ 0 w 13315"/>
                <a:gd name="connsiteY0" fmla="*/ 6807 h 13652"/>
                <a:gd name="connsiteX1" fmla="*/ 4820 w 13315"/>
                <a:gd name="connsiteY1" fmla="*/ 114 h 13652"/>
                <a:gd name="connsiteX2" fmla="*/ 9914 w 13315"/>
                <a:gd name="connsiteY2" fmla="*/ 13606 h 13652"/>
                <a:gd name="connsiteX3" fmla="*/ 13315 w 13315"/>
                <a:gd name="connsiteY3" fmla="*/ 259 h 13652"/>
                <a:gd name="connsiteX0" fmla="*/ 0 w 13315"/>
                <a:gd name="connsiteY0" fmla="*/ 6693 h 13538"/>
                <a:gd name="connsiteX1" fmla="*/ 4820 w 13315"/>
                <a:gd name="connsiteY1" fmla="*/ 0 h 13538"/>
                <a:gd name="connsiteX2" fmla="*/ 9914 w 13315"/>
                <a:gd name="connsiteY2" fmla="*/ 13492 h 13538"/>
                <a:gd name="connsiteX3" fmla="*/ 13315 w 13315"/>
                <a:gd name="connsiteY3" fmla="*/ 145 h 13538"/>
                <a:gd name="connsiteX0" fmla="*/ 0 w 13315"/>
                <a:gd name="connsiteY0" fmla="*/ 6807 h 13652"/>
                <a:gd name="connsiteX1" fmla="*/ 4820 w 13315"/>
                <a:gd name="connsiteY1" fmla="*/ 114 h 13652"/>
                <a:gd name="connsiteX2" fmla="*/ 9914 w 13315"/>
                <a:gd name="connsiteY2" fmla="*/ 13606 h 13652"/>
                <a:gd name="connsiteX3" fmla="*/ 13315 w 13315"/>
                <a:gd name="connsiteY3" fmla="*/ 259 h 13652"/>
                <a:gd name="connsiteX0" fmla="*/ 0 w 13315"/>
                <a:gd name="connsiteY0" fmla="*/ 6696 h 13538"/>
                <a:gd name="connsiteX1" fmla="*/ 4820 w 13315"/>
                <a:gd name="connsiteY1" fmla="*/ 3 h 13538"/>
                <a:gd name="connsiteX2" fmla="*/ 9914 w 13315"/>
                <a:gd name="connsiteY2" fmla="*/ 13495 h 13538"/>
                <a:gd name="connsiteX3" fmla="*/ 13315 w 13315"/>
                <a:gd name="connsiteY3" fmla="*/ 148 h 13538"/>
                <a:gd name="connsiteX0" fmla="*/ 0 w 13315"/>
                <a:gd name="connsiteY0" fmla="*/ 6696 h 13538"/>
                <a:gd name="connsiteX1" fmla="*/ 3139 w 13315"/>
                <a:gd name="connsiteY1" fmla="*/ 3 h 13538"/>
                <a:gd name="connsiteX2" fmla="*/ 9914 w 13315"/>
                <a:gd name="connsiteY2" fmla="*/ 13495 h 13538"/>
                <a:gd name="connsiteX3" fmla="*/ 13315 w 13315"/>
                <a:gd name="connsiteY3" fmla="*/ 148 h 13538"/>
                <a:gd name="connsiteX0" fmla="*/ 0 w 13315"/>
                <a:gd name="connsiteY0" fmla="*/ 6696 h 13498"/>
                <a:gd name="connsiteX1" fmla="*/ 3139 w 13315"/>
                <a:gd name="connsiteY1" fmla="*/ 3 h 13498"/>
                <a:gd name="connsiteX2" fmla="*/ 9914 w 13315"/>
                <a:gd name="connsiteY2" fmla="*/ 13495 h 13498"/>
                <a:gd name="connsiteX3" fmla="*/ 13315 w 13315"/>
                <a:gd name="connsiteY3" fmla="*/ 148 h 13498"/>
                <a:gd name="connsiteX0" fmla="*/ 0 w 13315"/>
                <a:gd name="connsiteY0" fmla="*/ 6696 h 13495"/>
                <a:gd name="connsiteX1" fmla="*/ 3139 w 13315"/>
                <a:gd name="connsiteY1" fmla="*/ 3 h 13495"/>
                <a:gd name="connsiteX2" fmla="*/ 9914 w 13315"/>
                <a:gd name="connsiteY2" fmla="*/ 13495 h 13495"/>
                <a:gd name="connsiteX3" fmla="*/ 13315 w 13315"/>
                <a:gd name="connsiteY3" fmla="*/ 148 h 13495"/>
                <a:gd name="connsiteX0" fmla="*/ 0 w 13315"/>
                <a:gd name="connsiteY0" fmla="*/ 6694 h 13493"/>
                <a:gd name="connsiteX1" fmla="*/ 3139 w 13315"/>
                <a:gd name="connsiteY1" fmla="*/ 1 h 13493"/>
                <a:gd name="connsiteX2" fmla="*/ 9914 w 13315"/>
                <a:gd name="connsiteY2" fmla="*/ 13493 h 13493"/>
                <a:gd name="connsiteX3" fmla="*/ 13315 w 13315"/>
                <a:gd name="connsiteY3" fmla="*/ 146 h 13493"/>
                <a:gd name="connsiteX0" fmla="*/ 0 w 13315"/>
                <a:gd name="connsiteY0" fmla="*/ 6694 h 13493"/>
                <a:gd name="connsiteX1" fmla="*/ 3139 w 13315"/>
                <a:gd name="connsiteY1" fmla="*/ 1 h 13493"/>
                <a:gd name="connsiteX2" fmla="*/ 9914 w 13315"/>
                <a:gd name="connsiteY2" fmla="*/ 13493 h 13493"/>
                <a:gd name="connsiteX3" fmla="*/ 13315 w 13315"/>
                <a:gd name="connsiteY3" fmla="*/ 146 h 13493"/>
                <a:gd name="connsiteX0" fmla="*/ 0 w 13455"/>
                <a:gd name="connsiteY0" fmla="*/ 6919 h 13627"/>
                <a:gd name="connsiteX1" fmla="*/ 3279 w 13455"/>
                <a:gd name="connsiteY1" fmla="*/ 135 h 13627"/>
                <a:gd name="connsiteX2" fmla="*/ 10054 w 13455"/>
                <a:gd name="connsiteY2" fmla="*/ 13627 h 13627"/>
                <a:gd name="connsiteX3" fmla="*/ 13455 w 13455"/>
                <a:gd name="connsiteY3" fmla="*/ 280 h 13627"/>
                <a:gd name="connsiteX0" fmla="*/ 0 w 13455"/>
                <a:gd name="connsiteY0" fmla="*/ 7011 h 13719"/>
                <a:gd name="connsiteX1" fmla="*/ 3279 w 13455"/>
                <a:gd name="connsiteY1" fmla="*/ 227 h 13719"/>
                <a:gd name="connsiteX2" fmla="*/ 10054 w 13455"/>
                <a:gd name="connsiteY2" fmla="*/ 13719 h 13719"/>
                <a:gd name="connsiteX3" fmla="*/ 13455 w 13455"/>
                <a:gd name="connsiteY3" fmla="*/ 372 h 13719"/>
                <a:gd name="connsiteX0" fmla="*/ 0 w 13455"/>
                <a:gd name="connsiteY0" fmla="*/ 6786 h 13494"/>
                <a:gd name="connsiteX1" fmla="*/ 3279 w 13455"/>
                <a:gd name="connsiteY1" fmla="*/ 2 h 13494"/>
                <a:gd name="connsiteX2" fmla="*/ 10054 w 13455"/>
                <a:gd name="connsiteY2" fmla="*/ 13494 h 13494"/>
                <a:gd name="connsiteX3" fmla="*/ 13455 w 13455"/>
                <a:gd name="connsiteY3" fmla="*/ 147 h 13494"/>
                <a:gd name="connsiteX0" fmla="*/ 0 w 13455"/>
                <a:gd name="connsiteY0" fmla="*/ 6785 h 13493"/>
                <a:gd name="connsiteX1" fmla="*/ 3279 w 13455"/>
                <a:gd name="connsiteY1" fmla="*/ 1 h 13493"/>
                <a:gd name="connsiteX2" fmla="*/ 10054 w 13455"/>
                <a:gd name="connsiteY2" fmla="*/ 13493 h 13493"/>
                <a:gd name="connsiteX3" fmla="*/ 13455 w 13455"/>
                <a:gd name="connsiteY3" fmla="*/ 146 h 13493"/>
                <a:gd name="connsiteX0" fmla="*/ 0 w 13455"/>
                <a:gd name="connsiteY0" fmla="*/ 7020 h 13909"/>
                <a:gd name="connsiteX1" fmla="*/ 3279 w 13455"/>
                <a:gd name="connsiteY1" fmla="*/ 236 h 13909"/>
                <a:gd name="connsiteX2" fmla="*/ 9867 w 13455"/>
                <a:gd name="connsiteY2" fmla="*/ 13909 h 13909"/>
                <a:gd name="connsiteX3" fmla="*/ 13455 w 13455"/>
                <a:gd name="connsiteY3" fmla="*/ 381 h 13909"/>
                <a:gd name="connsiteX0" fmla="*/ 0 w 13455"/>
                <a:gd name="connsiteY0" fmla="*/ 7003 h 13530"/>
                <a:gd name="connsiteX1" fmla="*/ 3279 w 13455"/>
                <a:gd name="connsiteY1" fmla="*/ 219 h 13530"/>
                <a:gd name="connsiteX2" fmla="*/ 10147 w 13455"/>
                <a:gd name="connsiteY2" fmla="*/ 13530 h 13530"/>
                <a:gd name="connsiteX3" fmla="*/ 13455 w 13455"/>
                <a:gd name="connsiteY3" fmla="*/ 364 h 13530"/>
                <a:gd name="connsiteX0" fmla="*/ 0 w 13455"/>
                <a:gd name="connsiteY0" fmla="*/ 7003 h 13530"/>
                <a:gd name="connsiteX1" fmla="*/ 3279 w 13455"/>
                <a:gd name="connsiteY1" fmla="*/ 219 h 13530"/>
                <a:gd name="connsiteX2" fmla="*/ 10147 w 13455"/>
                <a:gd name="connsiteY2" fmla="*/ 13530 h 13530"/>
                <a:gd name="connsiteX3" fmla="*/ 13455 w 13455"/>
                <a:gd name="connsiteY3" fmla="*/ 364 h 13530"/>
                <a:gd name="connsiteX0" fmla="*/ 0 w 13455"/>
                <a:gd name="connsiteY0" fmla="*/ 6789 h 13316"/>
                <a:gd name="connsiteX1" fmla="*/ 3279 w 13455"/>
                <a:gd name="connsiteY1" fmla="*/ 5 h 13316"/>
                <a:gd name="connsiteX2" fmla="*/ 10147 w 13455"/>
                <a:gd name="connsiteY2" fmla="*/ 13316 h 13316"/>
                <a:gd name="connsiteX3" fmla="*/ 13455 w 13455"/>
                <a:gd name="connsiteY3" fmla="*/ 150 h 13316"/>
                <a:gd name="connsiteX0" fmla="*/ 0 w 13455"/>
                <a:gd name="connsiteY0" fmla="*/ 6785 h 13312"/>
                <a:gd name="connsiteX1" fmla="*/ 3279 w 13455"/>
                <a:gd name="connsiteY1" fmla="*/ 1 h 13312"/>
                <a:gd name="connsiteX2" fmla="*/ 10147 w 13455"/>
                <a:gd name="connsiteY2" fmla="*/ 13312 h 13312"/>
                <a:gd name="connsiteX3" fmla="*/ 13455 w 13455"/>
                <a:gd name="connsiteY3" fmla="*/ 146 h 13312"/>
                <a:gd name="connsiteX0" fmla="*/ 0 w 13595"/>
                <a:gd name="connsiteY0" fmla="*/ 6920 h 13538"/>
                <a:gd name="connsiteX1" fmla="*/ 3419 w 13595"/>
                <a:gd name="connsiteY1" fmla="*/ 227 h 13538"/>
                <a:gd name="connsiteX2" fmla="*/ 10287 w 13595"/>
                <a:gd name="connsiteY2" fmla="*/ 13538 h 13538"/>
                <a:gd name="connsiteX3" fmla="*/ 13595 w 13595"/>
                <a:gd name="connsiteY3" fmla="*/ 372 h 13538"/>
                <a:gd name="connsiteX0" fmla="*/ 0 w 13595"/>
                <a:gd name="connsiteY0" fmla="*/ 6697 h 13315"/>
                <a:gd name="connsiteX1" fmla="*/ 3419 w 13595"/>
                <a:gd name="connsiteY1" fmla="*/ 4 h 13315"/>
                <a:gd name="connsiteX2" fmla="*/ 10287 w 13595"/>
                <a:gd name="connsiteY2" fmla="*/ 13315 h 13315"/>
                <a:gd name="connsiteX3" fmla="*/ 13595 w 13595"/>
                <a:gd name="connsiteY3" fmla="*/ 149 h 13315"/>
                <a:gd name="connsiteX0" fmla="*/ 0 w 13595"/>
                <a:gd name="connsiteY0" fmla="*/ 6695 h 13313"/>
                <a:gd name="connsiteX1" fmla="*/ 3419 w 13595"/>
                <a:gd name="connsiteY1" fmla="*/ 2 h 13313"/>
                <a:gd name="connsiteX2" fmla="*/ 10287 w 13595"/>
                <a:gd name="connsiteY2" fmla="*/ 13313 h 13313"/>
                <a:gd name="connsiteX3" fmla="*/ 13595 w 13595"/>
                <a:gd name="connsiteY3" fmla="*/ 147 h 13313"/>
                <a:gd name="connsiteX0" fmla="*/ 0 w 13595"/>
                <a:gd name="connsiteY0" fmla="*/ 6695 h 13314"/>
                <a:gd name="connsiteX1" fmla="*/ 3419 w 13595"/>
                <a:gd name="connsiteY1" fmla="*/ 2 h 13314"/>
                <a:gd name="connsiteX2" fmla="*/ 10287 w 13595"/>
                <a:gd name="connsiteY2" fmla="*/ 13313 h 13314"/>
                <a:gd name="connsiteX3" fmla="*/ 13595 w 13595"/>
                <a:gd name="connsiteY3" fmla="*/ 147 h 13314"/>
                <a:gd name="connsiteX0" fmla="*/ 0 w 13595"/>
                <a:gd name="connsiteY0" fmla="*/ 6695 h 13313"/>
                <a:gd name="connsiteX1" fmla="*/ 3419 w 13595"/>
                <a:gd name="connsiteY1" fmla="*/ 2 h 13313"/>
                <a:gd name="connsiteX2" fmla="*/ 10287 w 13595"/>
                <a:gd name="connsiteY2" fmla="*/ 13313 h 13313"/>
                <a:gd name="connsiteX3" fmla="*/ 13595 w 13595"/>
                <a:gd name="connsiteY3" fmla="*/ 147 h 13313"/>
                <a:gd name="connsiteX0" fmla="*/ 0 w 13595"/>
                <a:gd name="connsiteY0" fmla="*/ 6695 h 13313"/>
                <a:gd name="connsiteX1" fmla="*/ 3419 w 13595"/>
                <a:gd name="connsiteY1" fmla="*/ 2 h 13313"/>
                <a:gd name="connsiteX2" fmla="*/ 10287 w 13595"/>
                <a:gd name="connsiteY2" fmla="*/ 13313 h 13313"/>
                <a:gd name="connsiteX3" fmla="*/ 13595 w 13595"/>
                <a:gd name="connsiteY3" fmla="*/ 147 h 13313"/>
                <a:gd name="connsiteX0" fmla="*/ 0 w 13595"/>
                <a:gd name="connsiteY0" fmla="*/ 6705 h 13323"/>
                <a:gd name="connsiteX1" fmla="*/ 3419 w 13595"/>
                <a:gd name="connsiteY1" fmla="*/ 12 h 13323"/>
                <a:gd name="connsiteX2" fmla="*/ 10287 w 13595"/>
                <a:gd name="connsiteY2" fmla="*/ 13323 h 13323"/>
                <a:gd name="connsiteX3" fmla="*/ 13595 w 13595"/>
                <a:gd name="connsiteY3" fmla="*/ 157 h 13323"/>
                <a:gd name="connsiteX0" fmla="*/ 0 w 13595"/>
                <a:gd name="connsiteY0" fmla="*/ 6694 h 13312"/>
                <a:gd name="connsiteX1" fmla="*/ 3419 w 13595"/>
                <a:gd name="connsiteY1" fmla="*/ 1 h 13312"/>
                <a:gd name="connsiteX2" fmla="*/ 10287 w 13595"/>
                <a:gd name="connsiteY2" fmla="*/ 13312 h 13312"/>
                <a:gd name="connsiteX3" fmla="*/ 13595 w 13595"/>
                <a:gd name="connsiteY3" fmla="*/ 146 h 13312"/>
                <a:gd name="connsiteX0" fmla="*/ 0 w 13595"/>
                <a:gd name="connsiteY0" fmla="*/ 6694 h 13312"/>
                <a:gd name="connsiteX1" fmla="*/ 3419 w 13595"/>
                <a:gd name="connsiteY1" fmla="*/ 1 h 13312"/>
                <a:gd name="connsiteX2" fmla="*/ 10287 w 13595"/>
                <a:gd name="connsiteY2" fmla="*/ 13312 h 13312"/>
                <a:gd name="connsiteX3" fmla="*/ 13595 w 13595"/>
                <a:gd name="connsiteY3" fmla="*/ 146 h 13312"/>
                <a:gd name="connsiteX0" fmla="*/ 0 w 13595"/>
                <a:gd name="connsiteY0" fmla="*/ 6694 h 13312"/>
                <a:gd name="connsiteX1" fmla="*/ 3419 w 13595"/>
                <a:gd name="connsiteY1" fmla="*/ 1 h 13312"/>
                <a:gd name="connsiteX2" fmla="*/ 10287 w 13595"/>
                <a:gd name="connsiteY2" fmla="*/ 13312 h 13312"/>
                <a:gd name="connsiteX3" fmla="*/ 13595 w 13595"/>
                <a:gd name="connsiteY3" fmla="*/ 146 h 13312"/>
                <a:gd name="connsiteX0" fmla="*/ 0 w 13595"/>
                <a:gd name="connsiteY0" fmla="*/ 6694 h 13312"/>
                <a:gd name="connsiteX1" fmla="*/ 3419 w 13595"/>
                <a:gd name="connsiteY1" fmla="*/ 1 h 13312"/>
                <a:gd name="connsiteX2" fmla="*/ 10287 w 13595"/>
                <a:gd name="connsiteY2" fmla="*/ 13312 h 13312"/>
                <a:gd name="connsiteX3" fmla="*/ 13595 w 13595"/>
                <a:gd name="connsiteY3" fmla="*/ 146 h 13312"/>
                <a:gd name="connsiteX0" fmla="*/ 0 w 13362"/>
                <a:gd name="connsiteY0" fmla="*/ 16306 h 16306"/>
                <a:gd name="connsiteX1" fmla="*/ 3186 w 13362"/>
                <a:gd name="connsiteY1" fmla="*/ 13 h 16306"/>
                <a:gd name="connsiteX2" fmla="*/ 10054 w 13362"/>
                <a:gd name="connsiteY2" fmla="*/ 13324 h 16306"/>
                <a:gd name="connsiteX3" fmla="*/ 13362 w 13362"/>
                <a:gd name="connsiteY3" fmla="*/ 158 h 16306"/>
                <a:gd name="connsiteX0" fmla="*/ 0 w 13362"/>
                <a:gd name="connsiteY0" fmla="*/ 16306 h 16306"/>
                <a:gd name="connsiteX1" fmla="*/ 3186 w 13362"/>
                <a:gd name="connsiteY1" fmla="*/ 13 h 16306"/>
                <a:gd name="connsiteX2" fmla="*/ 10054 w 13362"/>
                <a:gd name="connsiteY2" fmla="*/ 13324 h 16306"/>
                <a:gd name="connsiteX3" fmla="*/ 13362 w 13362"/>
                <a:gd name="connsiteY3" fmla="*/ 158 h 16306"/>
                <a:gd name="connsiteX0" fmla="*/ 0 w 13362"/>
                <a:gd name="connsiteY0" fmla="*/ 16294 h 16294"/>
                <a:gd name="connsiteX1" fmla="*/ 3186 w 13362"/>
                <a:gd name="connsiteY1" fmla="*/ 1 h 16294"/>
                <a:gd name="connsiteX2" fmla="*/ 10054 w 13362"/>
                <a:gd name="connsiteY2" fmla="*/ 13312 h 16294"/>
                <a:gd name="connsiteX3" fmla="*/ 13362 w 13362"/>
                <a:gd name="connsiteY3" fmla="*/ 146 h 16294"/>
                <a:gd name="connsiteX0" fmla="*/ 0 w 13409"/>
                <a:gd name="connsiteY0" fmla="*/ 16294 h 16294"/>
                <a:gd name="connsiteX1" fmla="*/ 3186 w 13409"/>
                <a:gd name="connsiteY1" fmla="*/ 1 h 16294"/>
                <a:gd name="connsiteX2" fmla="*/ 10054 w 13409"/>
                <a:gd name="connsiteY2" fmla="*/ 13312 h 16294"/>
                <a:gd name="connsiteX3" fmla="*/ 13409 w 13409"/>
                <a:gd name="connsiteY3" fmla="*/ 146 h 16294"/>
                <a:gd name="connsiteX0" fmla="*/ 0 w 13409"/>
                <a:gd name="connsiteY0" fmla="*/ 16294 h 16294"/>
                <a:gd name="connsiteX1" fmla="*/ 3186 w 13409"/>
                <a:gd name="connsiteY1" fmla="*/ 1 h 16294"/>
                <a:gd name="connsiteX2" fmla="*/ 10054 w 13409"/>
                <a:gd name="connsiteY2" fmla="*/ 13312 h 16294"/>
                <a:gd name="connsiteX3" fmla="*/ 13409 w 13409"/>
                <a:gd name="connsiteY3" fmla="*/ 146 h 16294"/>
                <a:gd name="connsiteX0" fmla="*/ 0 w 13409"/>
                <a:gd name="connsiteY0" fmla="*/ 16308 h 16308"/>
                <a:gd name="connsiteX1" fmla="*/ 3186 w 13409"/>
                <a:gd name="connsiteY1" fmla="*/ 15 h 16308"/>
                <a:gd name="connsiteX2" fmla="*/ 10054 w 13409"/>
                <a:gd name="connsiteY2" fmla="*/ 13058 h 16308"/>
                <a:gd name="connsiteX3" fmla="*/ 13409 w 13409"/>
                <a:gd name="connsiteY3" fmla="*/ 160 h 16308"/>
                <a:gd name="connsiteX0" fmla="*/ 0 w 13409"/>
                <a:gd name="connsiteY0" fmla="*/ 16148 h 16148"/>
                <a:gd name="connsiteX1" fmla="*/ 5101 w 13409"/>
                <a:gd name="connsiteY1" fmla="*/ 9676 h 16148"/>
                <a:gd name="connsiteX2" fmla="*/ 10054 w 13409"/>
                <a:gd name="connsiteY2" fmla="*/ 12898 h 16148"/>
                <a:gd name="connsiteX3" fmla="*/ 13409 w 13409"/>
                <a:gd name="connsiteY3" fmla="*/ 0 h 16148"/>
                <a:gd name="connsiteX0" fmla="*/ 0 w 13409"/>
                <a:gd name="connsiteY0" fmla="*/ 16148 h 16148"/>
                <a:gd name="connsiteX1" fmla="*/ 5101 w 13409"/>
                <a:gd name="connsiteY1" fmla="*/ 9676 h 16148"/>
                <a:gd name="connsiteX2" fmla="*/ 10054 w 13409"/>
                <a:gd name="connsiteY2" fmla="*/ 12898 h 16148"/>
                <a:gd name="connsiteX3" fmla="*/ 13409 w 13409"/>
                <a:gd name="connsiteY3" fmla="*/ 0 h 16148"/>
                <a:gd name="connsiteX0" fmla="*/ 0 w 13409"/>
                <a:gd name="connsiteY0" fmla="*/ 16148 h 16148"/>
                <a:gd name="connsiteX1" fmla="*/ 5101 w 13409"/>
                <a:gd name="connsiteY1" fmla="*/ 9676 h 16148"/>
                <a:gd name="connsiteX2" fmla="*/ 10054 w 13409"/>
                <a:gd name="connsiteY2" fmla="*/ 12898 h 16148"/>
                <a:gd name="connsiteX3" fmla="*/ 13409 w 13409"/>
                <a:gd name="connsiteY3" fmla="*/ 0 h 16148"/>
                <a:gd name="connsiteX0" fmla="*/ 0 w 13409"/>
                <a:gd name="connsiteY0" fmla="*/ 16148 h 16148"/>
                <a:gd name="connsiteX1" fmla="*/ 5101 w 13409"/>
                <a:gd name="connsiteY1" fmla="*/ 9676 h 16148"/>
                <a:gd name="connsiteX2" fmla="*/ 8186 w 13409"/>
                <a:gd name="connsiteY2" fmla="*/ 12809 h 16148"/>
                <a:gd name="connsiteX3" fmla="*/ 13409 w 13409"/>
                <a:gd name="connsiteY3" fmla="*/ 0 h 16148"/>
                <a:gd name="connsiteX0" fmla="*/ 0 w 13409"/>
                <a:gd name="connsiteY0" fmla="*/ 16148 h 16148"/>
                <a:gd name="connsiteX1" fmla="*/ 5101 w 13409"/>
                <a:gd name="connsiteY1" fmla="*/ 9676 h 16148"/>
                <a:gd name="connsiteX2" fmla="*/ 8186 w 13409"/>
                <a:gd name="connsiteY2" fmla="*/ 12809 h 16148"/>
                <a:gd name="connsiteX3" fmla="*/ 13409 w 13409"/>
                <a:gd name="connsiteY3" fmla="*/ 0 h 16148"/>
                <a:gd name="connsiteX0" fmla="*/ 0 w 13409"/>
                <a:gd name="connsiteY0" fmla="*/ 16148 h 16148"/>
                <a:gd name="connsiteX1" fmla="*/ 5101 w 13409"/>
                <a:gd name="connsiteY1" fmla="*/ 9676 h 16148"/>
                <a:gd name="connsiteX2" fmla="*/ 8279 w 13409"/>
                <a:gd name="connsiteY2" fmla="*/ 12809 h 16148"/>
                <a:gd name="connsiteX3" fmla="*/ 13409 w 13409"/>
                <a:gd name="connsiteY3" fmla="*/ 0 h 16148"/>
                <a:gd name="connsiteX0" fmla="*/ 0 w 11775"/>
                <a:gd name="connsiteY0" fmla="*/ 16148 h 16148"/>
                <a:gd name="connsiteX1" fmla="*/ 5101 w 11775"/>
                <a:gd name="connsiteY1" fmla="*/ 9676 h 16148"/>
                <a:gd name="connsiteX2" fmla="*/ 8279 w 11775"/>
                <a:gd name="connsiteY2" fmla="*/ 12809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5101 w 11775"/>
                <a:gd name="connsiteY1" fmla="*/ 9676 h 16148"/>
                <a:gd name="connsiteX2" fmla="*/ 8279 w 11775"/>
                <a:gd name="connsiteY2" fmla="*/ 12809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5101 w 11775"/>
                <a:gd name="connsiteY1" fmla="*/ 9676 h 16148"/>
                <a:gd name="connsiteX2" fmla="*/ 8279 w 11775"/>
                <a:gd name="connsiteY2" fmla="*/ 12809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79 w 11775"/>
                <a:gd name="connsiteY2" fmla="*/ 12809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79 w 11775"/>
                <a:gd name="connsiteY2" fmla="*/ 12809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79 w 11775"/>
                <a:gd name="connsiteY2" fmla="*/ 12809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79 w 11775"/>
                <a:gd name="connsiteY2" fmla="*/ 12809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79 w 11775"/>
                <a:gd name="connsiteY2" fmla="*/ 13077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79 w 11775"/>
                <a:gd name="connsiteY2" fmla="*/ 13077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79 w 11775"/>
                <a:gd name="connsiteY2" fmla="*/ 13077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79 w 11775"/>
                <a:gd name="connsiteY2" fmla="*/ 13077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79 w 11775"/>
                <a:gd name="connsiteY2" fmla="*/ 12988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79 w 11775"/>
                <a:gd name="connsiteY2" fmla="*/ 12988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79 w 11775"/>
                <a:gd name="connsiteY2" fmla="*/ 12988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32 w 11775"/>
                <a:gd name="connsiteY2" fmla="*/ 12988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32 w 11775"/>
                <a:gd name="connsiteY2" fmla="*/ 12988 h 16148"/>
                <a:gd name="connsiteX3" fmla="*/ 11775 w 11775"/>
                <a:gd name="connsiteY3" fmla="*/ 0 h 16148"/>
                <a:gd name="connsiteX0" fmla="*/ 0 w 11775"/>
                <a:gd name="connsiteY0" fmla="*/ 16148 h 16148"/>
                <a:gd name="connsiteX1" fmla="*/ 4821 w 11775"/>
                <a:gd name="connsiteY1" fmla="*/ 9587 h 16148"/>
                <a:gd name="connsiteX2" fmla="*/ 8232 w 11775"/>
                <a:gd name="connsiteY2" fmla="*/ 12988 h 16148"/>
                <a:gd name="connsiteX3" fmla="*/ 11775 w 11775"/>
                <a:gd name="connsiteY3" fmla="*/ 0 h 16148"/>
                <a:gd name="connsiteX0" fmla="*/ 0 w 11448"/>
                <a:gd name="connsiteY0" fmla="*/ 22844 h 22844"/>
                <a:gd name="connsiteX1" fmla="*/ 4821 w 11448"/>
                <a:gd name="connsiteY1" fmla="*/ 16283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1 w 11448"/>
                <a:gd name="connsiteY1" fmla="*/ 16283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1 w 11448"/>
                <a:gd name="connsiteY1" fmla="*/ 16283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1 w 11448"/>
                <a:gd name="connsiteY1" fmla="*/ 16283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1 w 11448"/>
                <a:gd name="connsiteY1" fmla="*/ 16283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1 w 11448"/>
                <a:gd name="connsiteY1" fmla="*/ 16283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914 w 11448"/>
                <a:gd name="connsiteY1" fmla="*/ 13247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914 w 11448"/>
                <a:gd name="connsiteY1" fmla="*/ 13247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914 w 11448"/>
                <a:gd name="connsiteY1" fmla="*/ 13247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727 w 11448"/>
                <a:gd name="connsiteY1" fmla="*/ 13158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0 w 11448"/>
                <a:gd name="connsiteY1" fmla="*/ 13158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0 w 11448"/>
                <a:gd name="connsiteY1" fmla="*/ 13158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0 w 11448"/>
                <a:gd name="connsiteY1" fmla="*/ 13158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0 w 11448"/>
                <a:gd name="connsiteY1" fmla="*/ 13158 h 22844"/>
                <a:gd name="connsiteX2" fmla="*/ 8232 w 11448"/>
                <a:gd name="connsiteY2" fmla="*/ 19684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0 w 11448"/>
                <a:gd name="connsiteY1" fmla="*/ 13158 h 22844"/>
                <a:gd name="connsiteX2" fmla="*/ 8279 w 11448"/>
                <a:gd name="connsiteY2" fmla="*/ 19595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0 w 11448"/>
                <a:gd name="connsiteY1" fmla="*/ 13158 h 22844"/>
                <a:gd name="connsiteX2" fmla="*/ 8279 w 11448"/>
                <a:gd name="connsiteY2" fmla="*/ 19595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0 w 11448"/>
                <a:gd name="connsiteY1" fmla="*/ 13158 h 22844"/>
                <a:gd name="connsiteX2" fmla="*/ 8279 w 11448"/>
                <a:gd name="connsiteY2" fmla="*/ 19595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0 w 11448"/>
                <a:gd name="connsiteY1" fmla="*/ 13158 h 22844"/>
                <a:gd name="connsiteX2" fmla="*/ 8279 w 11448"/>
                <a:gd name="connsiteY2" fmla="*/ 19595 h 22844"/>
                <a:gd name="connsiteX3" fmla="*/ 11448 w 11448"/>
                <a:gd name="connsiteY3" fmla="*/ 0 h 22844"/>
                <a:gd name="connsiteX0" fmla="*/ 0 w 11448"/>
                <a:gd name="connsiteY0" fmla="*/ 22844 h 22844"/>
                <a:gd name="connsiteX1" fmla="*/ 4820 w 11448"/>
                <a:gd name="connsiteY1" fmla="*/ 13158 h 22844"/>
                <a:gd name="connsiteX2" fmla="*/ 8279 w 11448"/>
                <a:gd name="connsiteY2" fmla="*/ 19595 h 22844"/>
                <a:gd name="connsiteX3" fmla="*/ 11448 w 11448"/>
                <a:gd name="connsiteY3" fmla="*/ 0 h 22844"/>
                <a:gd name="connsiteX0" fmla="*/ 0 w 6628"/>
                <a:gd name="connsiteY0" fmla="*/ 13158 h 19595"/>
                <a:gd name="connsiteX1" fmla="*/ 3459 w 6628"/>
                <a:gd name="connsiteY1" fmla="*/ 19595 h 19595"/>
                <a:gd name="connsiteX2" fmla="*/ 6628 w 6628"/>
                <a:gd name="connsiteY2" fmla="*/ 0 h 19595"/>
                <a:gd name="connsiteX0" fmla="*/ 0 w 32263"/>
                <a:gd name="connsiteY0" fmla="*/ 2113 h 10000"/>
                <a:gd name="connsiteX1" fmla="*/ 27482 w 32263"/>
                <a:gd name="connsiteY1" fmla="*/ 10000 h 10000"/>
                <a:gd name="connsiteX2" fmla="*/ 32263 w 32263"/>
                <a:gd name="connsiteY2" fmla="*/ 0 h 10000"/>
                <a:gd name="connsiteX0" fmla="*/ 0 w 32263"/>
                <a:gd name="connsiteY0" fmla="*/ 2113 h 10000"/>
                <a:gd name="connsiteX1" fmla="*/ 27482 w 32263"/>
                <a:gd name="connsiteY1" fmla="*/ 10000 h 10000"/>
                <a:gd name="connsiteX2" fmla="*/ 32263 w 32263"/>
                <a:gd name="connsiteY2" fmla="*/ 0 h 10000"/>
                <a:gd name="connsiteX0" fmla="*/ 0 w 27482"/>
                <a:gd name="connsiteY0" fmla="*/ 0 h 7887"/>
                <a:gd name="connsiteX1" fmla="*/ 27482 w 27482"/>
                <a:gd name="connsiteY1" fmla="*/ 7887 h 7887"/>
                <a:gd name="connsiteX0" fmla="*/ 0 w 5283"/>
                <a:gd name="connsiteY0" fmla="*/ 0 h 16239"/>
                <a:gd name="connsiteX1" fmla="*/ 5283 w 5283"/>
                <a:gd name="connsiteY1" fmla="*/ 16239 h 16239"/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0 w 9649"/>
                <a:gd name="connsiteY0" fmla="*/ 0 h 10356"/>
                <a:gd name="connsiteX1" fmla="*/ 9649 w 9649"/>
                <a:gd name="connsiteY1" fmla="*/ 10356 h 10356"/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0 w 10000"/>
                <a:gd name="connsiteY0" fmla="*/ 0 h 10000"/>
                <a:gd name="connsiteX1" fmla="*/ 10000 w 10000"/>
                <a:gd name="connsiteY1" fmla="*/ 10000 h 10000"/>
                <a:gd name="connsiteX0" fmla="*/ 0 w 10000"/>
                <a:gd name="connsiteY0" fmla="*/ 0 h 10000"/>
                <a:gd name="connsiteX1" fmla="*/ 10000 w 10000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cubicBezTo>
                    <a:pt x="1023" y="2930"/>
                    <a:pt x="5382" y="9983"/>
                    <a:pt x="10000" y="10000"/>
                  </a:cubicBezTo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00">
                      <a:alpha val="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57" name="Picture 56" descr="txp_fig"/>
            <p:cNvPicPr>
              <a:picLocks noChangeAspect="1"/>
            </p:cNvPicPr>
            <p:nvPr>
              <p:custDataLst>
                <p:tags r:id="rId11"/>
              </p:custDataLst>
            </p:nvPr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82600" y="3970408"/>
              <a:ext cx="338073" cy="195192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cxnSp>
          <p:nvCxnSpPr>
            <p:cNvPr id="58" name="Straight Arrow Connector 57"/>
            <p:cNvCxnSpPr/>
            <p:nvPr/>
          </p:nvCxnSpPr>
          <p:spPr bwMode="auto">
            <a:xfrm>
              <a:off x="929915" y="2757959"/>
              <a:ext cx="721085" cy="518641"/>
            </a:xfrm>
            <a:prstGeom prst="straightConnector1">
              <a:avLst/>
            </a:prstGeom>
            <a:noFill/>
            <a:ln w="28575" cap="flat" cmpd="sng" algn="in">
              <a:solidFill>
                <a:srgbClr val="00CC00"/>
              </a:solidFill>
              <a:prstDash val="sysDot"/>
              <a:round/>
              <a:headEnd type="none" w="med" len="med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pic>
          <p:nvPicPr>
            <p:cNvPr id="59" name="Picture 58" descr="txp_fig"/>
            <p:cNvPicPr>
              <a:picLocks noChangeAspect="1"/>
            </p:cNvPicPr>
            <p:nvPr>
              <p:custDataLst>
                <p:tags r:id="rId12"/>
              </p:custDataLst>
            </p:nvPr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283376" y="4114800"/>
              <a:ext cx="183724" cy="153410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60" name="Picture 59" descr="txp_fig"/>
            <p:cNvPicPr>
              <a:picLocks noChangeAspect="1"/>
            </p:cNvPicPr>
            <p:nvPr>
              <p:custDataLst>
                <p:tags r:id="rId13"/>
              </p:custDataLst>
            </p:nvPr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589385" y="990600"/>
              <a:ext cx="168107" cy="214038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6" y="152400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4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6400" y="152400"/>
            <a:ext cx="6708443" cy="34012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29113" y="574291"/>
            <a:ext cx="3438687" cy="3208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00" y="431800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26353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4" y="228600"/>
            <a:ext cx="1417264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9" name="Picture 18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58309" y="1143000"/>
            <a:ext cx="3930852" cy="35941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19755" y="685800"/>
            <a:ext cx="7671845" cy="35938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3872" y="1231900"/>
            <a:ext cx="302728" cy="2074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3494" y="1599058"/>
            <a:ext cx="303106" cy="28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58309" y="1595482"/>
            <a:ext cx="6630091" cy="36031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2870" y="228600"/>
            <a:ext cx="6765330" cy="3401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53" name="Picture 893952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2286000"/>
            <a:ext cx="1417267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58325" y="3200400"/>
            <a:ext cx="3930852" cy="35941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94780" y="2692400"/>
            <a:ext cx="7596820" cy="41612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3888" y="3289300"/>
            <a:ext cx="302728" cy="2074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3510" y="3656458"/>
            <a:ext cx="303106" cy="28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58325" y="3652882"/>
            <a:ext cx="6630091" cy="36031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2886" y="2286000"/>
            <a:ext cx="6765330" cy="3401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61" name="Picture 893960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4394200"/>
            <a:ext cx="1417270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Picture 36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58327" y="5321300"/>
            <a:ext cx="3930852" cy="35941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15341" y="4749800"/>
            <a:ext cx="5081615" cy="43414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9" name="Picture 38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3890" y="5410200"/>
            <a:ext cx="302728" cy="2074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0" name="Picture 39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3512" y="5777358"/>
            <a:ext cx="303106" cy="28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" name="Picture 40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58327" y="5773782"/>
            <a:ext cx="6630091" cy="36031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2" name="Picture 41" descr="txp_fig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2888" y="4368800"/>
            <a:ext cx="6765330" cy="3401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00" y="508000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24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00" y="2565785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31" descr="txp_fig"/>
          <p:cNvPicPr>
            <a:picLocks noChangeAspect="1"/>
          </p:cNvPicPr>
          <p:nvPr>
            <p:custDataLst>
              <p:tags r:id="rId25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00" y="4673985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82009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4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6" y="203200"/>
            <a:ext cx="1417273" cy="2834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9858" y="38100"/>
            <a:ext cx="3515257" cy="51028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76451" y="177800"/>
            <a:ext cx="3477049" cy="37752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7027" y="635000"/>
            <a:ext cx="8389773" cy="35939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1071" y="1037922"/>
            <a:ext cx="6859529" cy="37755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7027" y="1457022"/>
            <a:ext cx="5159381" cy="49099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00" y="482600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9873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114130&quot;&gt;&lt;property id=&quot;20148&quot; value=&quot;5&quot;/&gt;&lt;property id=&quot;20300&quot; value=&quot;Slide 7&quot;/&gt;&lt;property id=&quot;20307&quot; value=&quot;738&quot;/&gt;&lt;/object&gt;&lt;object type=&quot;3&quot; unique_id=&quot;114236&quot;&gt;&lt;property id=&quot;20148&quot; value=&quot;5&quot;/&gt;&lt;property id=&quot;20300&quot; value=&quot;Slide 27&quot;/&gt;&lt;property id=&quot;20307&quot; value=&quot;739&quot;/&gt;&lt;/object&gt;&lt;object type=&quot;3&quot; unique_id=&quot;114882&quot;&gt;&lt;property id=&quot;20148&quot; value=&quot;5&quot;/&gt;&lt;property id=&quot;20300&quot; value=&quot;Slide 37&quot;/&gt;&lt;property id=&quot;20307&quot; value=&quot;746&quot;/&gt;&lt;/object&gt;&lt;object type=&quot;3&quot; unique_id=&quot;114919&quot;&gt;&lt;property id=&quot;20148&quot; value=&quot;5&quot;/&gt;&lt;property id=&quot;20300&quot; value=&quot;Slide 4&quot;/&gt;&lt;property id=&quot;20307&quot; value=&quot;749&quot;/&gt;&lt;/object&gt;&lt;object type=&quot;3&quot; unique_id=&quot;114920&quot;&gt;&lt;property id=&quot;20148&quot; value=&quot;5&quot;/&gt;&lt;property id=&quot;20300&quot; value=&quot;Slide 5&quot;/&gt;&lt;property id=&quot;20307&quot; value=&quot;748&quot;/&gt;&lt;/object&gt;&lt;object type=&quot;3&quot; unique_id=&quot;114921&quot;&gt;&lt;property id=&quot;20148&quot; value=&quot;5&quot;/&gt;&lt;property id=&quot;20300&quot; value=&quot;Slide 6&quot;/&gt;&lt;property id=&quot;20307&quot; value=&quot;750&quot;/&gt;&lt;/object&gt;&lt;object type=&quot;3&quot; unique_id=&quot;114922&quot;&gt;&lt;property id=&quot;20148&quot; value=&quot;5&quot;/&gt;&lt;property id=&quot;20300&quot; value=&quot;Slide 11&quot;/&gt;&lt;property id=&quot;20307&quot; value=&quot;747&quot;/&gt;&lt;/object&gt;&lt;object type=&quot;3&quot; unique_id=&quot;115014&quot;&gt;&lt;property id=&quot;20148&quot; value=&quot;5&quot;/&gt;&lt;property id=&quot;20300&quot; value=&quot;Slide 2&quot;/&gt;&lt;property id=&quot;20307&quot; value=&quot;751&quot;/&gt;&lt;/object&gt;&lt;object type=&quot;3&quot; unique_id=&quot;115015&quot;&gt;&lt;property id=&quot;20148&quot; value=&quot;5&quot;/&gt;&lt;property id=&quot;20300&quot; value=&quot;Slide 3&quot;/&gt;&lt;property id=&quot;20307&quot; value=&quot;752&quot;/&gt;&lt;/object&gt;&lt;object type=&quot;3&quot; unique_id=&quot;115091&quot;&gt;&lt;property id=&quot;20148&quot; value=&quot;5&quot;/&gt;&lt;property id=&quot;20300&quot; value=&quot;Slide 9&quot;/&gt;&lt;property id=&quot;20307&quot; value=&quot;753&quot;/&gt;&lt;/object&gt;&lt;object type=&quot;3&quot; unique_id=&quot;115444&quot;&gt;&lt;property id=&quot;20148&quot; value=&quot;5&quot;/&gt;&lt;property id=&quot;20300&quot; value=&quot;Slide 8&quot;/&gt;&lt;property id=&quot;20307&quot; value=&quot;754&quot;/&gt;&lt;/object&gt;&lt;object type=&quot;3&quot; unique_id=&quot;115547&quot;&gt;&lt;property id=&quot;20148&quot; value=&quot;5&quot;/&gt;&lt;property id=&quot;20300&quot; value=&quot;Slide 12&quot;/&gt;&lt;property id=&quot;20307&quot; value=&quot;755&quot;/&gt;&lt;/object&gt;&lt;object type=&quot;3&quot; unique_id=&quot;115566&quot;&gt;&lt;property id=&quot;20148&quot; value=&quot;5&quot;/&gt;&lt;property id=&quot;20300&quot; value=&quot;Slide 29&quot;/&gt;&lt;property id=&quot;20307&quot; value=&quot;756&quot;/&gt;&lt;/object&gt;&lt;object type=&quot;3&quot; unique_id=&quot;115643&quot;&gt;&lt;property id=&quot;20148&quot; value=&quot;5&quot;/&gt;&lt;property id=&quot;20300&quot; value=&quot;Slide 30&quot;/&gt;&lt;property id=&quot;20307&quot; value=&quot;757&quot;/&gt;&lt;/object&gt;&lt;object type=&quot;3&quot; unique_id=&quot;115704&quot;&gt;&lt;property id=&quot;20148&quot; value=&quot;5&quot;/&gt;&lt;property id=&quot;20300&quot; value=&quot;Slide 31&quot;/&gt;&lt;property id=&quot;20307&quot; value=&quot;758&quot;/&gt;&lt;/object&gt;&lt;object type=&quot;3&quot; unique_id=&quot;115831&quot;&gt;&lt;property id=&quot;20148&quot; value=&quot;5&quot;/&gt;&lt;property id=&quot;20300&quot; value=&quot;Slide 33&quot;/&gt;&lt;property id=&quot;20307&quot; value=&quot;759&quot;/&gt;&lt;/object&gt;&lt;object type=&quot;3&quot; unique_id=&quot;115942&quot;&gt;&lt;property id=&quot;20148&quot; value=&quot;5&quot;/&gt;&lt;property id=&quot;20300&quot; value=&quot;Slide 34&quot;/&gt;&lt;property id=&quot;20307&quot; value=&quot;760&quot;/&gt;&lt;/object&gt;&lt;object type=&quot;3&quot; unique_id=&quot;116012&quot;&gt;&lt;property id=&quot;20148&quot; value=&quot;5&quot;/&gt;&lt;property id=&quot;20300&quot; value=&quot;Slide 35&quot;/&gt;&lt;property id=&quot;20307&quot; value=&quot;761&quot;/&gt;&lt;/object&gt;&lt;object type=&quot;3&quot; unique_id=&quot;116085&quot;&gt;&lt;property id=&quot;20148&quot; value=&quot;5&quot;/&gt;&lt;property id=&quot;20300&quot; value=&quot;Slide 10&quot;/&gt;&lt;property id=&quot;20307&quot; value=&quot;764&quot;/&gt;&lt;/object&gt;&lt;object type=&quot;3&quot; unique_id=&quot;116336&quot;&gt;&lt;property id=&quot;20148&quot; value=&quot;5&quot;/&gt;&lt;property id=&quot;20300&quot; value=&quot;Slide 28&quot;/&gt;&lt;property id=&quot;20307&quot; value=&quot;765&quot;/&gt;&lt;/object&gt;&lt;object type=&quot;3&quot; unique_id=&quot;116337&quot;&gt;&lt;property id=&quot;20148&quot; value=&quot;5&quot;/&gt;&lt;property id=&quot;20300&quot; value=&quot;Slide 32&quot;/&gt;&lt;property id=&quot;20307&quot; value=&quot;766&quot;/&gt;&lt;/object&gt;&lt;object type=&quot;3&quot; unique_id=&quot;116554&quot;&gt;&lt;property id=&quot;20148&quot; value=&quot;5&quot;/&gt;&lt;property id=&quot;20300&quot; value=&quot;Slide 40&quot;/&gt;&lt;property id=&quot;20307&quot; value=&quot;767&quot;/&gt;&lt;/object&gt;&lt;object type=&quot;3&quot; unique_id=&quot;116555&quot;&gt;&lt;property id=&quot;20148&quot; value=&quot;5&quot;/&gt;&lt;property id=&quot;20300&quot; value=&quot;Slide 41&quot;/&gt;&lt;property id=&quot;20307&quot; value=&quot;768&quot;/&gt;&lt;/object&gt;&lt;object type=&quot;3&quot; unique_id=&quot;116556&quot;&gt;&lt;property id=&quot;20148&quot; value=&quot;5&quot;/&gt;&lt;property id=&quot;20300&quot; value=&quot;Slide 42&quot;/&gt;&lt;property id=&quot;20307&quot; value=&quot;769&quot;/&gt;&lt;/object&gt;&lt;object type=&quot;3&quot; unique_id=&quot;116557&quot;&gt;&lt;property id=&quot;20148&quot; value=&quot;5&quot;/&gt;&lt;property id=&quot;20300&quot; value=&quot;Slide 43&quot;/&gt;&lt;property id=&quot;20307&quot; value=&quot;770&quot;/&gt;&lt;/object&gt;&lt;object type=&quot;3&quot; unique_id=&quot;116558&quot;&gt;&lt;property id=&quot;20148&quot; value=&quot;5&quot;/&gt;&lt;property id=&quot;20300&quot; value=&quot;Slide 44&quot;/&gt;&lt;property id=&quot;20307&quot; value=&quot;771&quot;/&gt;&lt;/object&gt;&lt;object type=&quot;3&quot; unique_id=&quot;116687&quot;&gt;&lt;property id=&quot;20148&quot; value=&quot;5&quot;/&gt;&lt;property id=&quot;20300&quot; value=&quot;Slide 45&quot;/&gt;&lt;property id=&quot;20307&quot; value=&quot;772&quot;/&gt;&lt;/object&gt;&lt;object type=&quot;3&quot; unique_id=&quot;116688&quot;&gt;&lt;property id=&quot;20148&quot; value=&quot;5&quot;/&gt;&lt;property id=&quot;20300&quot; value=&quot;Slide 46&quot;/&gt;&lt;property id=&quot;20307&quot; value=&quot;773&quot;/&gt;&lt;/object&gt;&lt;object type=&quot;3&quot; unique_id=&quot;117029&quot;&gt;&lt;property id=&quot;20148&quot; value=&quot;5&quot;/&gt;&lt;property id=&quot;20300&quot; value=&quot;Slide 15&quot;/&gt;&lt;property id=&quot;20307&quot; value=&quot;774&quot;/&gt;&lt;/object&gt;&lt;object type=&quot;3&quot; unique_id=&quot;117065&quot;&gt;&lt;property id=&quot;20148&quot; value=&quot;5&quot;/&gt;&lt;property id=&quot;20300&quot; value=&quot;Slide 17&quot;/&gt;&lt;property id=&quot;20307&quot; value=&quot;775&quot;/&gt;&lt;/object&gt;&lt;object type=&quot;3&quot; unique_id=&quot;117606&quot;&gt;&lt;property id=&quot;20148&quot; value=&quot;5&quot;/&gt;&lt;property id=&quot;20300&quot; value=&quot;Slide 18&quot;/&gt;&lt;property id=&quot;20307&quot; value=&quot;787&quot;/&gt;&lt;/object&gt;&lt;object type=&quot;3&quot; unique_id=&quot;117607&quot;&gt;&lt;property id=&quot;20148&quot; value=&quot;5&quot;/&gt;&lt;property id=&quot;20300&quot; value=&quot;Slide 19&quot;/&gt;&lt;property id=&quot;20307&quot; value=&quot;778&quot;/&gt;&lt;/object&gt;&lt;object type=&quot;3&quot; unique_id=&quot;117609&quot;&gt;&lt;property id=&quot;20148&quot; value=&quot;5&quot;/&gt;&lt;property id=&quot;20300&quot; value=&quot;Slide 20&quot;/&gt;&lt;property id=&quot;20307&quot; value=&quot;780&quot;/&gt;&lt;/object&gt;&lt;object type=&quot;3&quot; unique_id=&quot;117610&quot;&gt;&lt;property id=&quot;20148&quot; value=&quot;5&quot;/&gt;&lt;property id=&quot;20300&quot; value=&quot;Slide 21&quot;/&gt;&lt;property id=&quot;20307&quot; value=&quot;781&quot;/&gt;&lt;/object&gt;&lt;object type=&quot;3&quot; unique_id=&quot;117611&quot;&gt;&lt;property id=&quot;20148&quot; value=&quot;5&quot;/&gt;&lt;property id=&quot;20300&quot; value=&quot;Slide 22&quot;/&gt;&lt;property id=&quot;20307&quot; value=&quot;782&quot;/&gt;&lt;/object&gt;&lt;object type=&quot;3&quot; unique_id=&quot;117612&quot;&gt;&lt;property id=&quot;20148&quot; value=&quot;5&quot;/&gt;&lt;property id=&quot;20300&quot; value=&quot;Slide 23&quot;/&gt;&lt;property id=&quot;20307&quot; value=&quot;783&quot;/&gt;&lt;/object&gt;&lt;object type=&quot;3&quot; unique_id=&quot;117613&quot;&gt;&lt;property id=&quot;20148&quot; value=&quot;5&quot;/&gt;&lt;property id=&quot;20300&quot; value=&quot;Slide 24&quot;/&gt;&lt;property id=&quot;20307&quot; value=&quot;784&quot;/&gt;&lt;/object&gt;&lt;object type=&quot;3&quot; unique_id=&quot;117614&quot;&gt;&lt;property id=&quot;20148&quot; value=&quot;5&quot;/&gt;&lt;property id=&quot;20300&quot; value=&quot;Slide 25&quot;/&gt;&lt;property id=&quot;20307&quot; value=&quot;785&quot;/&gt;&lt;/object&gt;&lt;object type=&quot;3&quot; unique_id=&quot;117615&quot;&gt;&lt;property id=&quot;20148&quot; value=&quot;5&quot;/&gt;&lt;property id=&quot;20300&quot; value=&quot;Slide 26&quot;/&gt;&lt;property id=&quot;20307&quot; value=&quot;786&quot;/&gt;&lt;/object&gt;&lt;object type=&quot;3&quot; unique_id=&quot;119381&quot;&gt;&lt;property id=&quot;20148&quot; value=&quot;5&quot;/&gt;&lt;property id=&quot;20300&quot; value=&quot;Slide 47&quot;/&gt;&lt;property id=&quot;20307&quot; value=&quot;788&quot;/&gt;&lt;/object&gt;&lt;object type=&quot;3&quot; unique_id=&quot;119426&quot;&gt;&lt;property id=&quot;20148&quot; value=&quot;5&quot;/&gt;&lt;property id=&quot;20300&quot; value=&quot;Slide 14&quot;/&gt;&lt;property id=&quot;20307&quot; value=&quot;789&quot;/&gt;&lt;/object&gt;&lt;object type=&quot;3&quot; unique_id=&quot;119697&quot;&gt;&lt;property id=&quot;20148&quot; value=&quot;5&quot;/&gt;&lt;property id=&quot;20300&quot; value=&quot;Slide 13&quot;/&gt;&lt;property id=&quot;20307&quot; value=&quot;790&quot;/&gt;&lt;/object&gt;&lt;object type=&quot;3&quot; unique_id=&quot;119878&quot;&gt;&lt;property id=&quot;20148&quot; value=&quot;5&quot;/&gt;&lt;property id=&quot;20300&quot; value=&quot;Slide 36&quot;/&gt;&lt;property id=&quot;20307&quot; value=&quot;791&quot;/&gt;&lt;/object&gt;&lt;object type=&quot;3&quot; unique_id=&quot;120017&quot;&gt;&lt;property id=&quot;20148&quot; value=&quot;5&quot;/&gt;&lt;property id=&quot;20300&quot; value=&quot;Slide 16&quot;/&gt;&lt;property id=&quot;20307&quot; value=&quot;792&quot;/&gt;&lt;/object&gt;&lt;object type=&quot;3&quot; unique_id=&quot;120018&quot;&gt;&lt;property id=&quot;20148&quot; value=&quot;5&quot;/&gt;&lt;property id=&quot;20300&quot; value=&quot;Slide 38&quot;/&gt;&lt;property id=&quot;20307&quot; value=&quot;793&quot;/&gt;&lt;/object&gt;&lt;object type=&quot;3&quot; unique_id=&quot;120019&quot;&gt;&lt;property id=&quot;20148&quot; value=&quot;5&quot;/&gt;&lt;property id=&quot;20300&quot; value=&quot;Slide 39&quot;/&gt;&lt;property id=&quot;20307&quot; value=&quot;794&quot;/&gt;&lt;/object&gt;&lt;object type=&quot;3&quot; unique_id=&quot;142409&quot;&gt;&lt;property id=&quot;20148&quot; value=&quot;5&quot;/&gt;&lt;property id=&quot;20300&quot; value=&quot;Slide 1&quot;/&gt;&lt;property id=&quot;20307&quot; value=&quot;795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$y=2-4x^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5"/>
  <p:tag name="PICTUREFILESIZE" val="785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\frac{1}{2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52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"/>
  <p:tag name="PICTUREFILESIZE" val="225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"/>
  <p:tag name="PICTUREFILESIZE" val="128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1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"/>
  <p:tag name="PICTUREFILESIZE" val="179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"/>
  <p:tag name="PICTUREFILESIZE" val="186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y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95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9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8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Sketch} the region $R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8"/>
  <p:tag name="PICTUREFILESIZE" val="1769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y=e^x$,\quad$y=x+2$,\quad$x=-1$ and $x=1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6"/>
  <p:tag name="PICTUREFILESIZE" val="18998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the area of the region $R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0"/>
  <p:tag name="PICTUREFILESIZE" val="2676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R$ be the region enclosed insid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8"/>
  <p:tag name="PICTUREFILESIZE" val="2715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9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82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Sketch} the region $R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8"/>
  <p:tag name="PICTUREFILESIZE" val="1769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y=2\sin(\pi x/2)$,\quad$y=2x$\quad and \quad$x\ge0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2"/>
  <p:tag name="PICTUREFILESIZE" val="2477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the area of the region $R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0"/>
  <p:tag name="PICTUREFILESIZE" val="2676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R$ be the region enclosed insid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8"/>
  <p:tag name="PICTUREFILESIZE" val="2715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9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83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Sketch} the region $R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8"/>
  <p:tag name="PICTUREFILESIZE" val="17699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y=x^2$\quad and \quad$y=3x-2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9"/>
  <p:tag name="PICTUREFILESIZE" val="1492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the area of the region $R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0"/>
  <p:tag name="PICTUREFILESIZE" val="2676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R$ be the region enclosed insid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8"/>
  <p:tag name="PICTUREFILESIZE" val="2715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9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81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f(x)=e^{-x^2/20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6"/>
  <p:tag name="PICTUREFILESIZE" val="1440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and let} $g(x)=-x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4"/>
  <p:tag name="PICTUREFILESIZE" val="1319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stimate} the area of the region bounded by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44"/>
  <p:tag name="PICTUREFILESIZE" val="3276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y=f(x)$, $y=g(x)$, $x=2$ and $x=8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3"/>
  <p:tag name="PICTUREFILESIZE" val="23017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by computing $M_3S_2^8(f-g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3"/>
  <p:tag name="PICTUREFILESIZE" val="2515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9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5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the shaded area shown i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5"/>
  <p:tag name="PICTUREFILESIZE" val="2709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 picture below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2"/>
  <p:tag name="PICTUREFILESIZE" val="1432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red}&#10;$y=2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6"/>
  <p:tag name="PICTUREFILESIZE" val="5063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>
          <a:solidFill>
            <a:srgbClr val="FF6600"/>
          </a:solidFill>
          <a:miter lim="800000"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in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19577</TotalTime>
  <Words>11</Words>
  <Application>Microsoft Office PowerPoint</Application>
  <PresentationFormat>On-screen Show (4:3)</PresentationFormat>
  <Paragraphs>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2125</cp:revision>
  <dcterms:created xsi:type="dcterms:W3CDTF">2008-09-20T13:47:00Z</dcterms:created>
  <dcterms:modified xsi:type="dcterms:W3CDTF">2012-05-14T16:11:14Z</dcterms:modified>
</cp:coreProperties>
</file>