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83" r:id="rId2"/>
    <p:sldId id="799" r:id="rId3"/>
    <p:sldId id="800" r:id="rId4"/>
    <p:sldId id="798" r:id="rId5"/>
    <p:sldId id="802" r:id="rId6"/>
    <p:sldId id="797" r:id="rId7"/>
  </p:sldIdLst>
  <p:sldSz cx="9144000" cy="6858000" type="screen4x3"/>
  <p:notesSz cx="7315200" cy="9601200"/>
  <p:custDataLst>
    <p:tags r:id="rId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7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7B588077-8F55-4646-9772-EB6349777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D27D4-DFDB-4378-BE60-37453F753693}" type="slidenum">
              <a:rPr lang="en-US"/>
              <a:pPr/>
              <a:t>1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AF26-B8EA-4B57-B739-25E9667EE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EB1F-EA5F-44CA-892A-D765FE0C9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47A5-00B3-4DBA-A477-2D3A1D0EC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5DD5-04C5-4AD4-A282-A82AE14AC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68F3-BBB4-4C85-BCD0-FD692539F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FD67-41EC-45D6-8925-774ED5AF2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61DB-65E6-4FF9-9D6B-BA15F4801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3E819-6B64-4254-9C2B-882B01221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7184-A583-4C97-B748-0D19D1C99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CD91-F3BC-407B-9A35-F5AAD2DF4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6466F-61DF-4C61-88C9-8B2DCC699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367299-EA0F-49C0-A14F-70A316E9D1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4.png"/><Relationship Id="rId10" Type="http://schemas.openxmlformats.org/officeDocument/2006/relationships/tags" Target="../tags/tag13.xml"/><Relationship Id="rId19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3" Type="http://schemas.openxmlformats.org/officeDocument/2006/relationships/tags" Target="../tags/tag17.xml"/><Relationship Id="rId21" Type="http://schemas.openxmlformats.org/officeDocument/2006/relationships/image" Target="../media/image12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8.png"/><Relationship Id="rId25" Type="http://schemas.openxmlformats.org/officeDocument/2006/relationships/image" Target="../media/image15.png"/><Relationship Id="rId2" Type="http://schemas.openxmlformats.org/officeDocument/2006/relationships/tags" Target="../tags/tag16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1.png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.png"/><Relationship Id="rId10" Type="http://schemas.openxmlformats.org/officeDocument/2006/relationships/tags" Target="../tags/tag24.xml"/><Relationship Id="rId19" Type="http://schemas.openxmlformats.org/officeDocument/2006/relationships/image" Target="../media/image11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13.png"/><Relationship Id="rId27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23.png"/><Relationship Id="rId3" Type="http://schemas.openxmlformats.org/officeDocument/2006/relationships/tags" Target="../tags/tag31.xml"/><Relationship Id="rId21" Type="http://schemas.openxmlformats.org/officeDocument/2006/relationships/image" Target="../media/image19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22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.png"/><Relationship Id="rId32" Type="http://schemas.openxmlformats.org/officeDocument/2006/relationships/image" Target="../media/image29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tags" Target="../tags/tag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4.png"/><Relationship Id="rId3" Type="http://schemas.openxmlformats.org/officeDocument/2006/relationships/tags" Target="../tags/tag49.xml"/><Relationship Id="rId21" Type="http://schemas.openxmlformats.org/officeDocument/2006/relationships/image" Target="../media/image19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image" Target="../media/image33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image" Target="../media/image30.png"/><Relationship Id="rId29" Type="http://schemas.openxmlformats.org/officeDocument/2006/relationships/image" Target="../media/image37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32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tags" Target="../tags/tag56.xml"/><Relationship Id="rId19" Type="http://schemas.openxmlformats.org/officeDocument/2006/relationships/image" Target="../media/image1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22.png"/><Relationship Id="rId27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41.png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9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44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19.png"/><Relationship Id="rId28" Type="http://schemas.openxmlformats.org/officeDocument/2006/relationships/image" Target="../media/image43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4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38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023-E5FE-4A4C-936D-4C52E15F2672}" type="slidenum">
              <a:rPr lang="en-US"/>
              <a:pPr/>
              <a:t>1</a:t>
            </a:fld>
            <a:endParaRPr lang="en-US"/>
          </a:p>
        </p:txBody>
      </p:sp>
      <p:sp>
        <p:nvSpPr>
          <p:cNvPr id="1916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cylindrical </a:t>
            </a:r>
            <a:r>
              <a:rPr lang="en-US" sz="2400" dirty="0" smtClean="0"/>
              <a:t>shells:</a:t>
            </a:r>
          </a:p>
          <a:p>
            <a:pPr algn="ctr"/>
            <a:r>
              <a:rPr lang="en-US" sz="2400" smtClean="0"/>
              <a:t>Problems</a:t>
            </a:r>
            <a:endParaRPr lang="en-US" sz="2400"/>
          </a:p>
        </p:txBody>
      </p:sp>
      <p:sp>
        <p:nvSpPr>
          <p:cNvPr id="19169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645178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9468">
            <a:off x="5083838" y="1927846"/>
            <a:ext cx="386934" cy="18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8" y="101252"/>
            <a:ext cx="141728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76200"/>
            <a:ext cx="6160098" cy="359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482958"/>
            <a:ext cx="7219206" cy="359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896228"/>
            <a:ext cx="4989149" cy="340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096" y="1801368"/>
            <a:ext cx="508008" cy="181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Oval 3"/>
          <p:cNvSpPr/>
          <p:nvPr/>
        </p:nvSpPr>
        <p:spPr bwMode="auto">
          <a:xfrm>
            <a:off x="2298526" y="2056357"/>
            <a:ext cx="4564388" cy="228704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9931 h 91446"/>
              <a:gd name="connsiteX3" fmla="*/ 0 w 538620"/>
              <a:gd name="connsiteY3" fmla="*/ 91446 h 91446"/>
              <a:gd name="connsiteX0" fmla="*/ 0 w 538620"/>
              <a:gd name="connsiteY0" fmla="*/ 91445 h 91445"/>
              <a:gd name="connsiteX1" fmla="*/ 269310 w 538620"/>
              <a:gd name="connsiteY1" fmla="*/ 5 h 91445"/>
              <a:gd name="connsiteX2" fmla="*/ 538620 w 538620"/>
              <a:gd name="connsiteY2" fmla="*/ 89930 h 91445"/>
              <a:gd name="connsiteX3" fmla="*/ 0 w 538620"/>
              <a:gd name="connsiteY3" fmla="*/ 91445 h 91445"/>
              <a:gd name="connsiteX0" fmla="*/ 0 w 675875"/>
              <a:gd name="connsiteY0" fmla="*/ 90454 h 90454"/>
              <a:gd name="connsiteX1" fmla="*/ 406565 w 675875"/>
              <a:gd name="connsiteY1" fmla="*/ 5 h 90454"/>
              <a:gd name="connsiteX2" fmla="*/ 675875 w 675875"/>
              <a:gd name="connsiteY2" fmla="*/ 89930 h 90454"/>
              <a:gd name="connsiteX3" fmla="*/ 0 w 675875"/>
              <a:gd name="connsiteY3" fmla="*/ 90454 h 90454"/>
              <a:gd name="connsiteX0" fmla="*/ 27 w 675902"/>
              <a:gd name="connsiteY0" fmla="*/ 90454 h 90454"/>
              <a:gd name="connsiteX1" fmla="*/ 406592 w 675902"/>
              <a:gd name="connsiteY1" fmla="*/ 5 h 90454"/>
              <a:gd name="connsiteX2" fmla="*/ 675902 w 675902"/>
              <a:gd name="connsiteY2" fmla="*/ 89930 h 90454"/>
              <a:gd name="connsiteX3" fmla="*/ 27 w 675902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89930 h 90454"/>
              <a:gd name="connsiteX3" fmla="*/ 35 w 675910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90425 h 90454"/>
              <a:gd name="connsiteX3" fmla="*/ 35 w 675910"/>
              <a:gd name="connsiteY3" fmla="*/ 90454 h 90454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49 h 90449"/>
              <a:gd name="connsiteX1" fmla="*/ 336118 w 675910"/>
              <a:gd name="connsiteY1" fmla="*/ 0 h 90449"/>
              <a:gd name="connsiteX2" fmla="*/ 675910 w 675910"/>
              <a:gd name="connsiteY2" fmla="*/ 90420 h 90449"/>
              <a:gd name="connsiteX3" fmla="*/ 35 w 675910"/>
              <a:gd name="connsiteY3" fmla="*/ 90449 h 90449"/>
              <a:gd name="connsiteX0" fmla="*/ 38 w 675913"/>
              <a:gd name="connsiteY0" fmla="*/ 90449 h 90449"/>
              <a:gd name="connsiteX1" fmla="*/ 336121 w 675913"/>
              <a:gd name="connsiteY1" fmla="*/ 0 h 90449"/>
              <a:gd name="connsiteX2" fmla="*/ 675913 w 675913"/>
              <a:gd name="connsiteY2" fmla="*/ 90420 h 90449"/>
              <a:gd name="connsiteX3" fmla="*/ 38 w 675913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54 h 90454"/>
              <a:gd name="connsiteX1" fmla="*/ 336083 w 675875"/>
              <a:gd name="connsiteY1" fmla="*/ 5 h 90454"/>
              <a:gd name="connsiteX2" fmla="*/ 675875 w 675875"/>
              <a:gd name="connsiteY2" fmla="*/ 90425 h 90454"/>
              <a:gd name="connsiteX3" fmla="*/ 0 w 675875"/>
              <a:gd name="connsiteY3" fmla="*/ 90454 h 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75" h="90454">
                <a:moveTo>
                  <a:pt x="0" y="90454"/>
                </a:moveTo>
                <a:cubicBezTo>
                  <a:pt x="242" y="23717"/>
                  <a:pt x="220346" y="423"/>
                  <a:pt x="336083" y="5"/>
                </a:cubicBezTo>
                <a:cubicBezTo>
                  <a:pt x="451820" y="-413"/>
                  <a:pt x="674261" y="23800"/>
                  <a:pt x="675875" y="90425"/>
                </a:cubicBezTo>
                <a:lnTo>
                  <a:pt x="0" y="90454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401568" y="2372545"/>
            <a:ext cx="234086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27" y="4355926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Arc 24"/>
          <p:cNvSpPr/>
          <p:nvPr/>
        </p:nvSpPr>
        <p:spPr bwMode="auto">
          <a:xfrm>
            <a:off x="2286000" y="2043830"/>
            <a:ext cx="4576914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493" y="4355926"/>
            <a:ext cx="338624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>
            <a:off x="1371600" y="432983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391" y="1671912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7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Arc 43"/>
          <p:cNvSpPr>
            <a:spLocks/>
          </p:cNvSpPr>
          <p:nvPr/>
        </p:nvSpPr>
        <p:spPr bwMode="auto">
          <a:xfrm rot="5400000" flipH="1">
            <a:off x="7344122" y="4240214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5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096" y="1801368"/>
            <a:ext cx="508008" cy="181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Arc 23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"/>
          <p:cNvSpPr/>
          <p:nvPr/>
        </p:nvSpPr>
        <p:spPr bwMode="auto">
          <a:xfrm>
            <a:off x="3225450" y="2043801"/>
            <a:ext cx="2693100" cy="45723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20" h="91446">
                <a:moveTo>
                  <a:pt x="0" y="91446"/>
                </a:moveTo>
                <a:cubicBezTo>
                  <a:pt x="115239" y="14306"/>
                  <a:pt x="179540" y="424"/>
                  <a:pt x="269310" y="6"/>
                </a:cubicBezTo>
                <a:cubicBezTo>
                  <a:pt x="359080" y="-412"/>
                  <a:pt x="460959" y="21820"/>
                  <a:pt x="538620" y="88940"/>
                </a:cubicBezTo>
                <a:lnTo>
                  <a:pt x="0" y="91446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01568" y="2372545"/>
            <a:ext cx="234086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rc 28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3997710"/>
              <a:gd name="adj2" fmla="val 1841472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27" y="436845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3201461" y="2497159"/>
            <a:ext cx="2743200" cy="30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4863650" y="1711719"/>
            <a:ext cx="794781" cy="382225"/>
            <a:chOff x="4863650" y="3529037"/>
            <a:chExt cx="794781" cy="382225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96178" y="3529037"/>
              <a:ext cx="762253" cy="205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63650" y="3729773"/>
              <a:ext cx="738298" cy="181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493" y="4368452"/>
            <a:ext cx="338624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7" y="101252"/>
            <a:ext cx="1417288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925" y="88726"/>
            <a:ext cx="7066757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252" y="2870548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H="1" flipV="1">
            <a:off x="4596413" y="2513557"/>
            <a:ext cx="496461" cy="39456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391" y="1671912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7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59" y="469727"/>
            <a:ext cx="7823947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59" y="812458"/>
            <a:ext cx="8523104" cy="340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59" y="1175080"/>
            <a:ext cx="7616341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5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2" y="762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906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806" y="541290"/>
            <a:ext cx="5952051" cy="434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857437"/>
            <a:ext cx="7786137" cy="340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6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1165964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1572016"/>
            <a:ext cx="8616678" cy="359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1955266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2349105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2717579"/>
            <a:ext cx="6765240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3122112"/>
            <a:ext cx="8597422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3505362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3899201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4267675"/>
            <a:ext cx="6746356" cy="35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80" y="4699348"/>
            <a:ext cx="8635609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082598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476437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3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264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0" y="7620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906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1471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711415"/>
            <a:ext cx="8125359" cy="359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2094665"/>
            <a:ext cx="682141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2488504"/>
            <a:ext cx="532834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804" y="432148"/>
            <a:ext cx="7162171" cy="510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0" y="3733800"/>
            <a:ext cx="1417282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880" y="37338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848" y="4146514"/>
            <a:ext cx="6746037" cy="434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71" y="4685590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93" y="5143728"/>
            <a:ext cx="8125359" cy="359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370" y="5526978"/>
            <a:ext cx="682141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5908291"/>
            <a:ext cx="6386121" cy="340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6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1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7" y="76200"/>
            <a:ext cx="1417288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873118"/>
            <a:ext cx="859813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280413"/>
            <a:ext cx="8013069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0" y="1693231"/>
            <a:ext cx="6066546" cy="359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4" y="2299570"/>
            <a:ext cx="1417291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547" y="3088710"/>
            <a:ext cx="5648404" cy="85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1" y="4610792"/>
            <a:ext cx="1417294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58574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4993880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2674619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032530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39406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933" y="440351"/>
            <a:ext cx="7501867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445" y="5373197"/>
            <a:ext cx="6611506" cy="850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5699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5782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90119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6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2&quot;/&gt;&lt;property id=&quot;20307&quot; value=&quot;738&quot;/&gt;&lt;/object&gt;&lt;object type=&quot;3&quot; unique_id=&quot;114236&quot;&gt;&lt;property id=&quot;20148&quot; value=&quot;5&quot;/&gt;&lt;property id=&quot;20300&quot; value=&quot;Slide 22&quot;/&gt;&lt;property id=&quot;20307&quot; value=&quot;739&quot;/&gt;&lt;/object&gt;&lt;object type=&quot;3&quot; unique_id=&quot;114882&quot;&gt;&lt;property id=&quot;20148&quot; value=&quot;5&quot;/&gt;&lt;property id=&quot;20300&quot; value=&quot;Slide 24&quot;/&gt;&lt;property id=&quot;20307&quot; value=&quot;746&quot;/&gt;&lt;/object&gt;&lt;object type=&quot;3&quot; unique_id=&quot;114919&quot;&gt;&lt;property id=&quot;20148&quot; value=&quot;5&quot;/&gt;&lt;property id=&quot;20300&quot; value=&quot;Slide 10&quot;/&gt;&lt;property id=&quot;20307&quot; value=&quot;747&quot;/&gt;&lt;/object&gt;&lt;object type=&quot;3&quot; unique_id=&quot;114960&quot;&gt;&lt;property id=&quot;20148&quot; value=&quot;5&quot;/&gt;&lt;property id=&quot;20300&quot; value=&quot;Slide 8&quot;/&gt;&lt;property id=&quot;20307&quot; value=&quot;748&quot;/&gt;&lt;/object&gt;&lt;object type=&quot;3&quot; unique_id=&quot;114972&quot;&gt;&lt;property id=&quot;20148&quot; value=&quot;5&quot;/&gt;&lt;property id=&quot;20300&quot; value=&quot;Slide 7&quot;/&gt;&lt;property id=&quot;20307&quot; value=&quot;749&quot;/&gt;&lt;/object&gt;&lt;object type=&quot;3&quot; unique_id=&quot;115117&quot;&gt;&lt;property id=&quot;20148&quot; value=&quot;5&quot;/&gt;&lt;property id=&quot;20300&quot; value=&quot;Slide 16&quot;/&gt;&lt;property id=&quot;20307&quot; value=&quot;750&quot;/&gt;&lt;/object&gt;&lt;object type=&quot;3&quot; unique_id=&quot;115196&quot;&gt;&lt;property id=&quot;20148&quot; value=&quot;5&quot;/&gt;&lt;property id=&quot;20300&quot; value=&quot;Slide 11&quot;/&gt;&lt;property id=&quot;20307&quot; value=&quot;751&quot;/&gt;&lt;/object&gt;&lt;object type=&quot;3&quot; unique_id=&quot;115197&quot;&gt;&lt;property id=&quot;20148&quot; value=&quot;5&quot;/&gt;&lt;property id=&quot;20300&quot; value=&quot;Slide 17&quot;/&gt;&lt;property id=&quot;20307&quot; value=&quot;752&quot;/&gt;&lt;/object&gt;&lt;object type=&quot;3&quot; unique_id=&quot;115318&quot;&gt;&lt;property id=&quot;20148&quot; value=&quot;5&quot;/&gt;&lt;property id=&quot;20300&quot; value=&quot;Slide 12&quot;/&gt;&lt;property id=&quot;20307&quot; value=&quot;753&quot;/&gt;&lt;/object&gt;&lt;object type=&quot;3&quot; unique_id=&quot;115415&quot;&gt;&lt;property id=&quot;20148&quot; value=&quot;5&quot;/&gt;&lt;property id=&quot;20300&quot; value=&quot;Slide 13&quot;/&gt;&lt;property id=&quot;20307&quot; value=&quot;756&quot;/&gt;&lt;/object&gt;&lt;object type=&quot;3&quot; unique_id=&quot;115416&quot;&gt;&lt;property id=&quot;20148&quot; value=&quot;5&quot;/&gt;&lt;property id=&quot;20300&quot; value=&quot;Slide 18&quot;/&gt;&lt;property id=&quot;20307&quot; value=&quot;754&quot;/&gt;&lt;/object&gt;&lt;object type=&quot;3&quot; unique_id=&quot;115471&quot;&gt;&lt;property id=&quot;20148&quot; value=&quot;5&quot;/&gt;&lt;property id=&quot;20300&quot; value=&quot;Slide 19&quot;/&gt;&lt;property id=&quot;20307&quot; value=&quot;757&quot;/&gt;&lt;/object&gt;&lt;object type=&quot;3&quot; unique_id=&quot;115529&quot;&gt;&lt;property id=&quot;20148&quot; value=&quot;5&quot;/&gt;&lt;property id=&quot;20300&quot; value=&quot;Slide 23&quot;/&gt;&lt;property id=&quot;20307&quot; value=&quot;758&quot;/&gt;&lt;/object&gt;&lt;object type=&quot;3&quot; unique_id=&quot;115750&quot;&gt;&lt;property id=&quot;20148&quot; value=&quot;5&quot;/&gt;&lt;property id=&quot;20300&quot; value=&quot;Slide 25&quot;/&gt;&lt;property id=&quot;20307&quot; value=&quot;759&quot;/&gt;&lt;/object&gt;&lt;object type=&quot;3&quot; unique_id=&quot;115751&quot;&gt;&lt;property id=&quot;20148&quot; value=&quot;5&quot;/&gt;&lt;property id=&quot;20300&quot; value=&quot;Slide 28&quot;/&gt;&lt;property id=&quot;20307&quot; value=&quot;760&quot;/&gt;&lt;/object&gt;&lt;object type=&quot;3&quot; unique_id=&quot;115752&quot;&gt;&lt;property id=&quot;20148&quot; value=&quot;5&quot;/&gt;&lt;property id=&quot;20300&quot; value=&quot;Slide 29&quot;/&gt;&lt;property id=&quot;20307&quot; value=&quot;761&quot;/&gt;&lt;/object&gt;&lt;object type=&quot;3&quot; unique_id=&quot;115753&quot;&gt;&lt;property id=&quot;20148&quot; value=&quot;5&quot;/&gt;&lt;property id=&quot;20300&quot; value=&quot;Slide 30&quot;/&gt;&lt;property id=&quot;20307&quot; value=&quot;762&quot;/&gt;&lt;/object&gt;&lt;object type=&quot;3&quot; unique_id=&quot;115754&quot;&gt;&lt;property id=&quot;20148&quot; value=&quot;5&quot;/&gt;&lt;property id=&quot;20300&quot; value=&quot;Slide 31&quot;/&gt;&lt;property id=&quot;20307&quot; value=&quot;763&quot;/&gt;&lt;/object&gt;&lt;object type=&quot;3&quot; unique_id=&quot;115755&quot;&gt;&lt;property id=&quot;20148&quot; value=&quot;5&quot;/&gt;&lt;property id=&quot;20300&quot; value=&quot;Slide 32&quot;/&gt;&lt;property id=&quot;20307&quot; value=&quot;764&quot;/&gt;&lt;/object&gt;&lt;object type=&quot;3&quot; unique_id=&quot;115756&quot;&gt;&lt;property id=&quot;20148&quot; value=&quot;5&quot;/&gt;&lt;property id=&quot;20300&quot; value=&quot;Slide 33&quot;/&gt;&lt;property id=&quot;20307&quot; value=&quot;765&quot;/&gt;&lt;/object&gt;&lt;object type=&quot;3&quot; unique_id=&quot;115757&quot;&gt;&lt;property id=&quot;20148&quot; value=&quot;5&quot;/&gt;&lt;property id=&quot;20300&quot; value=&quot;Slide 35&quot;/&gt;&lt;property id=&quot;20307&quot; value=&quot;766&quot;/&gt;&lt;/object&gt;&lt;object type=&quot;3&quot; unique_id=&quot;115758&quot;&gt;&lt;property id=&quot;20148&quot; value=&quot;5&quot;/&gt;&lt;property id=&quot;20300&quot; value=&quot;Slide 36&quot;/&gt;&lt;property id=&quot;20307&quot; value=&quot;767&quot;/&gt;&lt;/object&gt;&lt;object type=&quot;3&quot; unique_id=&quot;115817&quot;&gt;&lt;property id=&quot;20148&quot; value=&quot;5&quot;/&gt;&lt;property id=&quot;20300&quot; value=&quot;Slide 37&quot;/&gt;&lt;property id=&quot;20307&quot; value=&quot;768&quot;/&gt;&lt;/object&gt;&lt;object type=&quot;3&quot; unique_id=&quot;115818&quot;&gt;&lt;property id=&quot;20148&quot; value=&quot;5&quot;/&gt;&lt;property id=&quot;20300&quot; value=&quot;Slide 38&quot;/&gt;&lt;property id=&quot;20307&quot; value=&quot;769&quot;/&gt;&lt;/object&gt;&lt;object type=&quot;3&quot; unique_id=&quot;119677&quot;&gt;&lt;property id=&quot;20148&quot; value=&quot;5&quot;/&gt;&lt;property id=&quot;20300&quot; value=&quot;Slide 39&quot;/&gt;&lt;property id=&quot;20307&quot; value=&quot;770&quot;/&gt;&lt;/object&gt;&lt;object type=&quot;3&quot; unique_id=&quot;119823&quot;&gt;&lt;property id=&quot;20148&quot; value=&quot;5&quot;/&gt;&lt;property id=&quot;20300&quot; value=&quot;Slide 3&quot;/&gt;&lt;property id=&quot;20307&quot; value=&quot;772&quot;/&gt;&lt;/object&gt;&lt;object type=&quot;3&quot; unique_id=&quot;119824&quot;&gt;&lt;property id=&quot;20148&quot; value=&quot;5&quot;/&gt;&lt;property id=&quot;20300&quot; value=&quot;Slide 6&quot;/&gt;&lt;property id=&quot;20307&quot; value=&quot;771&quot;/&gt;&lt;/object&gt;&lt;object type=&quot;3&quot; unique_id=&quot;119918&quot;&gt;&lt;property id=&quot;20148&quot; value=&quot;5&quot;/&gt;&lt;property id=&quot;20300&quot; value=&quot;Slide 4&quot;/&gt;&lt;property id=&quot;20307&quot; value=&quot;773&quot;/&gt;&lt;/object&gt;&lt;object type=&quot;3&quot; unique_id=&quot;120047&quot;&gt;&lt;property id=&quot;20148&quot; value=&quot;5&quot;/&gt;&lt;property id=&quot;20300&quot; value=&quot;Slide 5&quot;/&gt;&lt;property id=&quot;20307&quot; value=&quot;774&quot;/&gt;&lt;/object&gt;&lt;object type=&quot;3&quot; unique_id=&quot;120213&quot;&gt;&lt;property id=&quot;20148&quot; value=&quot;5&quot;/&gt;&lt;property id=&quot;20300&quot; value=&quot;Slide 9&quot;/&gt;&lt;property id=&quot;20307&quot; value=&quot;775&quot;/&gt;&lt;/object&gt;&lt;object type=&quot;3&quot; unique_id=&quot;120418&quot;&gt;&lt;property id=&quot;20148&quot; value=&quot;5&quot;/&gt;&lt;property id=&quot;20300&quot; value=&quot;Slide 14&quot;/&gt;&lt;property id=&quot;20307&quot; value=&quot;776&quot;/&gt;&lt;/object&gt;&lt;object type=&quot;3&quot; unique_id=&quot;120629&quot;&gt;&lt;property id=&quot;20148&quot; value=&quot;5&quot;/&gt;&lt;property id=&quot;20300&quot; value=&quot;Slide 20&quot;/&gt;&lt;property id=&quot;20307&quot; value=&quot;777&quot;/&gt;&lt;/object&gt;&lt;object type=&quot;3&quot; unique_id=&quot;120630&quot;&gt;&lt;property id=&quot;20148&quot; value=&quot;5&quot;/&gt;&lt;property id=&quot;20300&quot; value=&quot;Slide 21&quot;/&gt;&lt;property id=&quot;20307&quot; value=&quot;778&quot;/&gt;&lt;/object&gt;&lt;object type=&quot;3&quot; unique_id=&quot;120742&quot;&gt;&lt;property id=&quot;20148&quot; value=&quot;5&quot;/&gt;&lt;property id=&quot;20300&quot; value=&quot;Slide 15&quot;/&gt;&lt;property id=&quot;20307&quot; value=&quot;779&quot;/&gt;&lt;/object&gt;&lt;object type=&quot;3&quot; unique_id=&quot;121845&quot;&gt;&lt;property id=&quot;20148&quot; value=&quot;5&quot;/&gt;&lt;property id=&quot;20300&quot; value=&quot;Slide 26&quot;/&gt;&lt;property id=&quot;20307&quot; value=&quot;780&quot;/&gt;&lt;/object&gt;&lt;object type=&quot;3&quot; unique_id=&quot;121846&quot;&gt;&lt;property id=&quot;20148&quot; value=&quot;5&quot;/&gt;&lt;property id=&quot;20300&quot; value=&quot;Slide 27&quot;/&gt;&lt;property id=&quot;20307&quot; value=&quot;781&quot;/&gt;&lt;/object&gt;&lt;object type=&quot;3&quot; unique_id=&quot;122487&quot;&gt;&lt;property id=&quot;20148&quot; value=&quot;5&quot;/&gt;&lt;property id=&quot;20300&quot; value=&quot;Slide 34&quot;/&gt;&lt;property id=&quot;20307&quot; value=&quot;782&quot;/&gt;&lt;/object&gt;&lt;object type=&quot;3&quot; unique_id=&quot;142757&quot;&gt;&lt;property id=&quot;20148&quot; value=&quot;5&quot;/&gt;&lt;property id=&quot;20300&quot; value=&quot;Slide 1&quot;/&gt;&lt;property id=&quot;20307&quot; value=&quot;78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he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he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create a napkin holder by dril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0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ylindrical hole of radius $4$ throug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3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dle of a ball of radius $5$, a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18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hell method, {\color[rgb]{1,0,1}find} its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8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apk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hold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5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x-1)^2(x-2)^2$ and $y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048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 $x=-1$. 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81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4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-axis.&#10;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5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44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-axis. 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1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48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8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1+e^{-y^2}$, $x=0$, $y=1$ and $y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184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y^2+y$, $x=0$, $y=1$ and $y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03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83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26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et up}, {\color{red}but do not evaluate}, an integral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4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0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\p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8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hell method,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27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\pi\int_1^2x\left[\left(e^{5x}\right)-\left(\cos(\pi x)\right)\right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18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\sin y$, $x=0$, $y=\pi/4$ and $y=3\pi/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5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ball of radius $5$,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56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\pi\int_1^2[x+3]&#10;\left[\left(e^{5x}\right)-\left(\cos(\pi x)\right)\right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69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agram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98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18505</TotalTime>
  <Words>14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2028</cp:revision>
  <dcterms:created xsi:type="dcterms:W3CDTF">2008-09-20T13:47:00Z</dcterms:created>
  <dcterms:modified xsi:type="dcterms:W3CDTF">2012-09-08T20:22:45Z</dcterms:modified>
</cp:coreProperties>
</file>