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7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8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08" r:id="rId3"/>
    <p:sldId id="309" r:id="rId4"/>
    <p:sldId id="312" r:id="rId5"/>
    <p:sldId id="314" r:id="rId6"/>
    <p:sldId id="315" r:id="rId7"/>
    <p:sldId id="316" r:id="rId8"/>
    <p:sldId id="317" r:id="rId9"/>
    <p:sldId id="31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94660"/>
  </p:normalViewPr>
  <p:slideViewPr>
    <p:cSldViewPr>
      <p:cViewPr varScale="1">
        <p:scale>
          <a:sx n="78" d="100"/>
          <a:sy n="7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4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5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6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7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3.png"/><Relationship Id="rId3" Type="http://schemas.openxmlformats.org/officeDocument/2006/relationships/tags" Target="../tags/tag11.xml"/><Relationship Id="rId21" Type="http://schemas.openxmlformats.org/officeDocument/2006/relationships/image" Target="../media/image8.png"/><Relationship Id="rId34" Type="http://schemas.openxmlformats.org/officeDocument/2006/relationships/image" Target="../media/image19.png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image" Target="../media/image12.png"/><Relationship Id="rId33" Type="http://schemas.openxmlformats.org/officeDocument/2006/relationships/image" Target="../media/image6.emf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image" Target="../media/image11.png"/><Relationship Id="rId32" Type="http://schemas.openxmlformats.org/officeDocument/2006/relationships/oleObject" Target="../embeddings/oleObject1.bin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image" Target="../media/image10.png"/><Relationship Id="rId28" Type="http://schemas.openxmlformats.org/officeDocument/2006/relationships/image" Target="../media/image15.png"/><Relationship Id="rId10" Type="http://schemas.openxmlformats.org/officeDocument/2006/relationships/tags" Target="../tags/tag18.xml"/><Relationship Id="rId19" Type="http://schemas.openxmlformats.org/officeDocument/2006/relationships/notesSlide" Target="../notesSlides/notesSlide4.xml"/><Relationship Id="rId31" Type="http://schemas.openxmlformats.org/officeDocument/2006/relationships/image" Target="../media/image18.png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image" Target="../media/image9.png"/><Relationship Id="rId27" Type="http://schemas.openxmlformats.org/officeDocument/2006/relationships/image" Target="../media/image14.png"/><Relationship Id="rId30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notesSlide" Target="../notesSlides/notesSlide5.xml"/><Relationship Id="rId26" Type="http://schemas.openxmlformats.org/officeDocument/2006/relationships/image" Target="../media/image23.png"/><Relationship Id="rId3" Type="http://schemas.openxmlformats.org/officeDocument/2006/relationships/tags" Target="../tags/tag27.xml"/><Relationship Id="rId21" Type="http://schemas.openxmlformats.org/officeDocument/2006/relationships/image" Target="../media/image9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2.png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image" Target="../media/image8.png"/><Relationship Id="rId29" Type="http://schemas.openxmlformats.org/officeDocument/2006/relationships/image" Target="../media/image25.png"/><Relationship Id="rId1" Type="http://schemas.openxmlformats.org/officeDocument/2006/relationships/vmlDrawing" Target="../drawings/vmlDrawing2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21.png"/><Relationship Id="rId32" Type="http://schemas.openxmlformats.org/officeDocument/2006/relationships/image" Target="../media/image19.png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11.png"/><Relationship Id="rId28" Type="http://schemas.openxmlformats.org/officeDocument/2006/relationships/image" Target="../media/image24.png"/><Relationship Id="rId10" Type="http://schemas.openxmlformats.org/officeDocument/2006/relationships/tags" Target="../tags/tag34.xml"/><Relationship Id="rId19" Type="http://schemas.openxmlformats.org/officeDocument/2006/relationships/image" Target="../media/image7.png"/><Relationship Id="rId31" Type="http://schemas.openxmlformats.org/officeDocument/2006/relationships/image" Target="../media/image20.emf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10.png"/><Relationship Id="rId27" Type="http://schemas.openxmlformats.org/officeDocument/2006/relationships/image" Target="../media/image15.png"/><Relationship Id="rId30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notesSlide" Target="../notesSlides/notesSlide6.xml"/><Relationship Id="rId26" Type="http://schemas.openxmlformats.org/officeDocument/2006/relationships/image" Target="../media/image27.png"/><Relationship Id="rId3" Type="http://schemas.openxmlformats.org/officeDocument/2006/relationships/tags" Target="../tags/tag42.xml"/><Relationship Id="rId21" Type="http://schemas.openxmlformats.org/officeDocument/2006/relationships/image" Target="../media/image7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1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image" Target="../media/image26.emf"/><Relationship Id="rId29" Type="http://schemas.openxmlformats.org/officeDocument/2006/relationships/image" Target="../media/image30.png"/><Relationship Id="rId1" Type="http://schemas.openxmlformats.org/officeDocument/2006/relationships/vmlDrawing" Target="../drawings/vmlDrawing3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10.png"/><Relationship Id="rId32" Type="http://schemas.openxmlformats.org/officeDocument/2006/relationships/image" Target="../media/image19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9.png"/><Relationship Id="rId28" Type="http://schemas.openxmlformats.org/officeDocument/2006/relationships/image" Target="../media/image29.png"/><Relationship Id="rId10" Type="http://schemas.openxmlformats.org/officeDocument/2006/relationships/tags" Target="../tags/tag49.xml"/><Relationship Id="rId19" Type="http://schemas.openxmlformats.org/officeDocument/2006/relationships/oleObject" Target="../embeddings/oleObject3.bin"/><Relationship Id="rId31" Type="http://schemas.openxmlformats.org/officeDocument/2006/relationships/image" Target="../media/image15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8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image" Target="../media/image9.png"/><Relationship Id="rId3" Type="http://schemas.openxmlformats.org/officeDocument/2006/relationships/tags" Target="../tags/tag57.xml"/><Relationship Id="rId21" Type="http://schemas.openxmlformats.org/officeDocument/2006/relationships/notesSlide" Target="../notesSlides/notesSlide7.xml"/><Relationship Id="rId34" Type="http://schemas.openxmlformats.org/officeDocument/2006/relationships/image" Target="../media/image37.png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image" Target="../media/image8.png"/><Relationship Id="rId33" Type="http://schemas.openxmlformats.org/officeDocument/2006/relationships/image" Target="../media/image36.png"/><Relationship Id="rId38" Type="http://schemas.openxmlformats.org/officeDocument/2006/relationships/image" Target="../media/image19.png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7.png"/><Relationship Id="rId32" Type="http://schemas.openxmlformats.org/officeDocument/2006/relationships/image" Target="../media/image35.png"/><Relationship Id="rId37" Type="http://schemas.openxmlformats.org/officeDocument/2006/relationships/image" Target="../media/image39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32.emf"/><Relationship Id="rId28" Type="http://schemas.openxmlformats.org/officeDocument/2006/relationships/image" Target="../media/image11.png"/><Relationship Id="rId36" Type="http://schemas.openxmlformats.org/officeDocument/2006/relationships/image" Target="../media/image28.png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31" Type="http://schemas.openxmlformats.org/officeDocument/2006/relationships/image" Target="../media/image34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oleObject" Target="../embeddings/oleObject4.bin"/><Relationship Id="rId27" Type="http://schemas.openxmlformats.org/officeDocument/2006/relationships/image" Target="../media/image10.png"/><Relationship Id="rId30" Type="http://schemas.openxmlformats.org/officeDocument/2006/relationships/image" Target="../media/image15.png"/><Relationship Id="rId35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image" Target="../media/image10.png"/><Relationship Id="rId3" Type="http://schemas.openxmlformats.org/officeDocument/2006/relationships/tags" Target="../tags/tag75.xml"/><Relationship Id="rId21" Type="http://schemas.openxmlformats.org/officeDocument/2006/relationships/oleObject" Target="../embeddings/oleObject5.bin"/><Relationship Id="rId34" Type="http://schemas.openxmlformats.org/officeDocument/2006/relationships/image" Target="../media/image44.png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image" Target="../media/image9.png"/><Relationship Id="rId33" Type="http://schemas.openxmlformats.org/officeDocument/2006/relationships/image" Target="../media/image43.png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28.png"/><Relationship Id="rId1" Type="http://schemas.openxmlformats.org/officeDocument/2006/relationships/vmlDrawing" Target="../drawings/vmlDrawing5.v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image" Target="../media/image8.png"/><Relationship Id="rId32" Type="http://schemas.openxmlformats.org/officeDocument/2006/relationships/image" Target="../media/image42.png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image" Target="../media/image7.png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tags" Target="../tags/tag82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1.png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image" Target="../media/image40.emf"/><Relationship Id="rId27" Type="http://schemas.openxmlformats.org/officeDocument/2006/relationships/image" Target="../media/image11.png"/><Relationship Id="rId30" Type="http://schemas.openxmlformats.org/officeDocument/2006/relationships/image" Target="../media/image34.png"/><Relationship Id="rId35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image" Target="../media/image4.pn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image" Target="../media/image46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F 7 March 2014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505200"/>
            <a:ext cx="5181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57200"/>
            <a:ext cx="3741329" cy="3593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1828800"/>
            <a:ext cx="2947714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2731718"/>
            <a:ext cx="2380846" cy="43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2786" y="936006"/>
            <a:ext cx="1927356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714" y="3648614"/>
            <a:ext cx="4270793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584172255"/>
              </p:ext>
            </p:extLst>
          </p:nvPr>
        </p:nvGraphicFramePr>
        <p:xfrm>
          <a:off x="6214064" y="2247900"/>
          <a:ext cx="27432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214064" y="2247900"/>
                        <a:ext cx="27432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TPGrid"/>
          <p:cNvGrpSpPr/>
          <p:nvPr>
            <p:custDataLst>
              <p:tags r:id="rId17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10" name="gridPicture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11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5264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88726" y="2758029"/>
            <a:ext cx="5829822" cy="105197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55014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182606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3" y="308871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" y="4267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7" y="42846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533400"/>
            <a:ext cx="2209800" cy="709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355402"/>
            <a:ext cx="4324548" cy="763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1724964"/>
            <a:ext cx="1492347" cy="424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355" y="6456905"/>
            <a:ext cx="922725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2916072"/>
            <a:ext cx="4950779" cy="7629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393142610"/>
              </p:ext>
            </p:extLst>
          </p:nvPr>
        </p:nvGraphicFramePr>
        <p:xfrm>
          <a:off x="5918548" y="2014972"/>
          <a:ext cx="3248880" cy="36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918548" y="2014972"/>
                        <a:ext cx="3248880" cy="3654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TPGrid"/>
          <p:cNvGrpSpPr/>
          <p:nvPr>
            <p:custDataLst>
              <p:tags r:id="rId16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9" name="gridPicture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10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6032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6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466725" y="16764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3505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03468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hart" r:id="rId19" imgW="4572000" imgH="5143500" progId="MSGraph.Chart.8">
                  <p:embed followColorScheme="full"/>
                </p:oleObj>
              </mc:Choice>
              <mc:Fallback>
                <p:oleObj name="Chart" r:id="rId19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30674"/>
            <a:ext cx="2644713" cy="39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555168"/>
            <a:ext cx="3663079" cy="4158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2229497" cy="3400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41824"/>
            <a:ext cx="2343244" cy="396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7627" y="6393236"/>
            <a:ext cx="1109233" cy="2989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TPGrid"/>
          <p:cNvGrpSpPr/>
          <p:nvPr>
            <p:custDataLst>
              <p:tags r:id="rId16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12" name="gridPicture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13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470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7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304800" y="156702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34290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4807171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68252"/>
            <a:ext cx="2550906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3958" y="6393236"/>
            <a:ext cx="1147754" cy="309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3935" y="898840"/>
            <a:ext cx="2133865" cy="3592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365" y="447464"/>
            <a:ext cx="5305035" cy="3907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2145" y="1432240"/>
            <a:ext cx="1322244" cy="396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28800"/>
            <a:ext cx="2267476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57600"/>
            <a:ext cx="3325255" cy="4160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8201" y="904664"/>
            <a:ext cx="3077947" cy="3570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TPGrid"/>
          <p:cNvGrpSpPr/>
          <p:nvPr>
            <p:custDataLst>
              <p:tags r:id="rId19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5" name="gridPicture"/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7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7101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8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1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2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3</a:t>
            </a:r>
          </a:p>
          <a:p>
            <a:pPr marL="660400" indent="-6604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241300" y="141155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505200"/>
            <a:ext cx="1371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9548355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1535" y="555168"/>
            <a:ext cx="2133865" cy="3592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128957" cy="3907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222901"/>
            <a:ext cx="2869960" cy="3772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85758"/>
            <a:ext cx="453098" cy="189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06874"/>
            <a:ext cx="490855" cy="283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56308"/>
            <a:ext cx="207292" cy="2831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0" name="TPGrid"/>
          <p:cNvGrpSpPr/>
          <p:nvPr>
            <p:custDataLst>
              <p:tags r:id="rId18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8" name="gridPicture"/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9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8289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88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D89FBCDF9D884190891834839E7E52D8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0"/>
  <p:tag name="INCORRECTPOINTVALUE" val="0"/>
  <p:tag name="VALUES" val="Incorrect|smicln|Incorrect|smicln|Correct|smicln|Incorrect"/>
  <p:tag name="TYPE" val="MultiChoiceSlide"/>
  <p:tag name="TPQUESTIONXML" val="﻿&lt;?xml version=&quot;1.0&quot; encoding=&quot;utf-8&quot;?&gt;&#10;&lt;questionlist&gt;&#10;    &lt;properties&gt;&#10;        &lt;guid&gt;82323633FF7C4CA2B7835312FFA4654B&lt;/guid&gt;&#10;        &lt;description /&gt;&#10;        &lt;date&gt;7/11/2013 8:49:3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18FEB0039E49059A7EE31D5D75B0E4&lt;/guid&gt;&#10;            &lt;repollguid&gt;6025CBC08F624667BCA94D3F0D89C0FA&lt;/repollguid&gt;&#10;            &lt;sourceid&gt;1346417A3F234235BC5CA5B3E9AB1812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C8FFA1095ED458BAD3DDDD0CFD57311&lt;/guid&gt;&#10;                    &lt;answertext&gt;1 &lt;/answertext&gt;&#10;                    &lt;valuetype&gt;-1&lt;/valuetype&gt;&#10;                &lt;/answer&gt;&#10;                &lt;answer&gt;&#10;                    &lt;guid&gt;D795F41741054E4AA75881A92D3161B8&lt;/guid&gt;&#10;                    &lt;answertext&gt;2 &lt;/answertext&gt;&#10;                    &lt;valuetype&gt;-1&lt;/valuetype&gt;&#10;                &lt;/answer&gt;&#10;                &lt;answer&gt;&#10;                    &lt;guid&gt;5095B69DD72F4776B863CAE69D686CCA&lt;/guid&gt;&#10;                    &lt;answertext&gt;3 &lt;/answertext&gt;&#10;                    &lt;valuetype&gt;1&lt;/valuetype&gt;&#10;                &lt;/answer&gt;&#10;                &lt;answer&gt;&#10;                    &lt;guid&gt;0322B2D6B721484E8AB76008BF6C2F16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Principle of log diff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602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d/dx)(\ln|f(x)|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6"/>
  <p:tag name="PICTUREFILESIZE" val="1628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'(x)]/[f(x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6"/>
  <p:tag name="PICTUREFILESIZE" val="139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x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745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f(x)][(d/dx)(\ln|f(x)|)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228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1"/>
  <p:tag name="NUMBERFORMAT" val="0"/>
  <p:tag name="COLORTYPE" val="SCHEM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27FFEDCC9DF64973904635CA74C27835"/>
  <p:tag name="CORRECTPOINTVALUE" val="0"/>
  <p:tag name="INCORRECTPOINTVALUE" val="0"/>
  <p:tag name="VALUES" val="Incorrect|smicln|Incorrect|smicln|Correct|smicln|Incorrect"/>
  <p:tag name="TYPE" val="MultiChoiceSlide"/>
  <p:tag name="TPQUESTIONXML" val="﻿&lt;?xml version=&quot;1.0&quot; encoding=&quot;utf-8&quot;?&gt;&#10;&lt;questionlist&gt;&#10;    &lt;properties&gt;&#10;        &lt;guid&gt;C2722F86FE264CCFBB78BF3893610843&lt;/guid&gt;&#10;        &lt;description /&gt;&#10;        &lt;date&gt;7/11/2013 8:49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62C8B6AC6F40DE919CBEA1E0B17C78&lt;/guid&gt;&#10;            &lt;repollguid&gt;8AFB33D3A8BA48B7922DA1811FB1A349&lt;/repollguid&gt;&#10;            &lt;sourceid&gt;FC96F1857ADD4C2DAF23C4F7210E27B0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20&lt;/correctvalue&gt;&#10;            &lt;incorrectvalue&gt;1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6F42FBB82BB45CC84CCDEAD8FE3BAC3&lt;/guid&gt;&#10;                    &lt;answertext&gt;1 &lt;/answertext&gt;&#10;                    &lt;valuetype&gt;-1&lt;/valuetype&gt;&#10;                &lt;/answer&gt;&#10;                &lt;answer&gt;&#10;                    &lt;guid&gt;C929C80636574FBBA38DD1FFB6B8E240&lt;/guid&gt;&#10;                    &lt;answertext&gt;2 &lt;/answertext&gt;&#10;                    &lt;valuetype&gt;-1&lt;/valuetype&gt;&#10;                &lt;/answer&gt;&#10;                &lt;answer&gt;&#10;                    &lt;guid&gt;7FF08E6929824ACB9B61A83B7BABB840&lt;/guid&gt;&#10;                    &lt;answertext&gt;3 &lt;/answertext&gt;&#10;                    &lt;valuetype&gt;1&lt;/valuetype&gt;&#10;                &lt;/answer&gt;&#10;                &lt;answer&gt;&#10;                    &lt;guid&gt;E4B7836630464ACAAA5E44A20022811B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1+x^2)^x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629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1+x^2)^{x-1}\left[\frac{d}{dx}(1+x^2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648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2x)^{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3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5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(1+x^2)^x\right]\!\!&#10;\left[\frac{d}{dx}\left(x\!\cdot\!\ln\left(1+x^2\right)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352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6F6B12954104D4A971F76A130A54BD7"/>
  <p:tag name="CORRECTPOINTVALUE" val="0"/>
  <p:tag name="INCORRECTPOINTVALUE" val="0"/>
  <p:tag name="VALUES" val="Incorrect|smicln|Correct|smicln|Incorrect|smicln|Incorrect"/>
  <p:tag name="RESULTS" val="1+1=&#10;30[;]30[;]30[;]False[;]6[;]&#10;2.16666666666667[;]2[;]1.12792828771258[;]1.27222222222222&#10;12[;]-1[;]11[;]1[;]&#10;6[;]1[;]22[;]2[;]&#10;7[;]-1[;]33[;]3[;]&#10;5[;]-1[;]44[;]4[;]&#10;"/>
  <p:tag name="TYPE" val="MultiChoiceSlide"/>
  <p:tag name="TPQUESTIONXML" val="﻿&lt;?xml version=&quot;1.0&quot; encoding=&quot;utf-8&quot;?&gt;&#10;&lt;questionlist&gt;&#10;    &lt;properties&gt;&#10;        &lt;guid&gt;D9D500F6685246979D52D2ED8980F9E1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F1DCC5505FD46C49B760293A66F32D1&lt;/guid&gt;&#10;            &lt;repollguid&gt;7249E27DE582417F82357F111DB249B3&lt;/repollguid&gt;&#10;            &lt;sourceid&gt;805DA3D633434F56BFDA79B7E6B2DFD7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D27D221F79D741719D02A0DE0C0573C4&lt;/guid&gt;&#10;                    &lt;answertext&gt;1&lt;/answertext&gt;&#10;                    &lt;valuetype&gt;-1&lt;/valuetype&gt;&#10;                &lt;/answer&gt;&#10;                &lt;answer&gt;&#10;                    &lt;guid&gt;21BA2FC6435A449A8D35DD1371A92CE6&lt;/guid&gt;&#10;                    &lt;answertext&gt;2&lt;/answertext&gt;&#10;                    &lt;valuetype&gt;1&lt;/valuetype&gt;&#10;                &lt;/answer&gt;&#10;                &lt;answer&gt;&#10;                    &lt;guid&gt;632C40E90FAA44409644194B38550605&lt;/guid&gt;&#10;                    &lt;answertext&gt;3&lt;/answertext&gt;&#10;                    &lt;valuetype&gt;-1&lt;/valuetype&gt;&#10;                &lt;/answer&gt;&#10;                &lt;answer&gt;&#10;                    &lt;guid&gt;AAA759893F9E4BE595EDE480A014C363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8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09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831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+xe^y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965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31E00853B154791AEA74AF3447AA833"/>
  <p:tag name="CORRECTPOINTVALUE" val="0"/>
  <p:tag name="INCORRECTPOINTVALUE" val="0"/>
  <p:tag name="VALUES" val="Incorrect|smicln|Correct|smicln|Incorrect|smicln|Incorrect"/>
  <p:tag name="RESULTS" val="1+1=&#10;30[;]30[;]30[;]False[;]6[;]&#10;2.36666666666667[;]3[;]0.982626864865578[;]0.965555555555556&#10;8[;]-1[;]11[;]1[;]&#10;6[;]1[;]22[;]2[;]&#10;13[;]-1[;]33[;]3[;]&#10;3[;]-1[;]44[;]4[;]&#10;"/>
  <p:tag name="TYPE" val="MultiChoiceSlide"/>
  <p:tag name="TPQUESTIONXML" val="﻿&lt;?xml version=&quot;1.0&quot; encoding=&quot;utf-8&quot;?&gt;&#10;&lt;questionlist&gt;&#10;    &lt;properties&gt;&#10;        &lt;guid&gt;8982CA0AB5DE401B90F263593C2A5FB7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2573E2075F438EA26FB67B5B46FADE&lt;/guid&gt;&#10;            &lt;repollguid&gt;0ADF8F19742B4EDB8E0A1C5394C16FD4&lt;/repollguid&gt;&#10;            &lt;sourceid&gt;260157CD8DDA4A3CAAAD1CBCF212BEAC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7859BF1E760C40618FF4BC77C0932E50&lt;/guid&gt;&#10;                    &lt;answertext&gt;1&lt;/answertext&gt;&#10;                    &lt;valuetype&gt;-1&lt;/valuetype&gt;&#10;                &lt;/answer&gt;&#10;                &lt;answer&gt;&#10;                    &lt;guid&gt;1625D224C74949A9B3F3C0431DF4A9E8&lt;/guid&gt;&#10;                    &lt;answertext&gt;2&lt;/answertext&gt;&#10;                    &lt;valuetype&gt;1&lt;/valuetype&gt;&#10;                &lt;/answer&gt;&#10;                &lt;answer&gt;&#10;                    &lt;guid&gt;77721656B7E741ECB672E55C85774855&lt;/guid&gt;&#10;                    &lt;answertext&gt;3&lt;/answertext&gt;&#10;                    &lt;valuetype&gt;-1&lt;/valuetype&gt;&#10;                &lt;/answer&gt;&#10;                &lt;answer&gt;&#10;                    &lt;guid&gt;6188556B4AE14691A6D2DE9B1F7A6A37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e^y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126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e^y+y=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3"/>
  <p:tag name="PICTUREFILESIZE" val="797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xe^y+y]=e^y+xe^yy'+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2"/>
  <p:tag name="PICTUREFILESIZE" val="2277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'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0"/>
  <p:tag name="PICTUREFILESIZE" val="474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^y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0"/>
  <p:tag name="PICTUREFILESIZE" val="108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-e^y)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362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=e^y+(xe^y+1)y'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1355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6"/>
  <p:tag name="SLIDEGUID" val="76865F3171C147E18BA7DDABEF36BFF5"/>
  <p:tag name="VALUES" val="Incorrect|smicln|Incorrect|smicln|Correct|smicln|Incorrect"/>
  <p:tag name="RESULTS" val="1+1=&#10;30[;]30[;]30[;]False[;]6[;]&#10;2.7[;]3[;]1.18743420870379[;]1.41&#10;7[;]-1[;]11[;]1[;]&#10;6[;]-1[;]22[;]2[;]&#10;6[;]1[;]33[;]3[;]&#10;11[;]-1[;]44[;]4[;]&#10;"/>
  <p:tag name="TYPE" val="MultiChoiceSlide"/>
  <p:tag name="TPQUESTIONXML" val="﻿&lt;?xml version=&quot;1.0&quot; encoding=&quot;utf-8&quot;?&gt;&#10;&lt;questionlist&gt;&#10;    &lt;properties&gt;&#10;        &lt;guid&gt;B4D2F51F6F5949FD8F47F25B7C8324FA&lt;/guid&gt;&#10;        &lt;description /&gt;&#10;        &lt;date&gt;4/23/2013 11:0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EA0502AA4E471F80E2D083FEF51101&lt;/guid&gt;&#10;            &lt;repollguid&gt;2F04A5EF70AE41669155BA5A0D0B6A20&lt;/repollguid&gt;&#10;            &lt;sourceid&gt;11BAD73AA98743DC887205DBCE78A1F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20&lt;/correctvalue&gt;&#10;            &lt;incorrectvalue&gt;10&lt;/incorrectvalue&gt;&#10;            &lt;responselimit&gt;1&lt;/responselimit&gt;&#10;            &lt;bulletstyle&gt;0&lt;/bulletstyle&gt;&#10;            &lt;answers&gt;&#10;                &lt;answer&gt;&#10;                    &lt;guid&gt;4372A4B88B584A7A97142B0D875D7675&lt;/guid&gt;&#10;                    &lt;answertext&gt;1&lt;/answertext&gt;&#10;                    &lt;valuetype&gt;-1&lt;/valuetype&gt;&#10;                &lt;/answer&gt;&#10;                &lt;answer&gt;&#10;                    &lt;guid&gt;90F766C840E647B3B7EAD84E8D0D5139&lt;/guid&gt;&#10;                    &lt;answertext&gt;2&lt;/answertext&gt;&#10;                    &lt;valuetype&gt;-1&lt;/valuetype&gt;&#10;                &lt;/answer&gt;&#10;                &lt;answer&gt;&#10;                    &lt;guid&gt;ADB793E40D2446D5902AB8598D1B5247&lt;/guid&gt;&#10;                    &lt;answertext&gt;3&lt;/answertext&gt;&#10;                    &lt;valuetype&gt;1&lt;/valuetype&gt;&#10;                &lt;/answer&gt;&#10;                &lt;answer&gt;&#10;                    &lt;guid&gt;7546C36D73A14F51A86DCDF7EDCF944C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3,41,10,45,32,50,13,4,9,55,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45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e^y+y=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3"/>
  <p:tag name="PICTUREFILESIZE" val="797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'=-e^y/(xe^y+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354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slope at $(0,1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310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e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190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54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256</cp:revision>
  <dcterms:created xsi:type="dcterms:W3CDTF">2009-01-22T21:52:53Z</dcterms:created>
  <dcterms:modified xsi:type="dcterms:W3CDTF">2014-03-07T16:09:22Z</dcterms:modified>
</cp:coreProperties>
</file>