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4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5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6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7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8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9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10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11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12.xml" ContentType="application/vnd.openxmlformats-officedocument.presentationml.notesSlide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13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notesSlides/notesSlide14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15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notesSlides/notesSlide16.xml" ContentType="application/vnd.openxmlformats-officedocument.presentationml.notesSlide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notesSlides/notesSlide17.xml" ContentType="application/vnd.openxmlformats-officedocument.presentationml.notesSlide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notesSlides/notesSlide18.xml" ContentType="application/vnd.openxmlformats-officedocument.presentationml.notesSlide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notesSlides/notesSlide19.xml" ContentType="application/vnd.openxmlformats-officedocument.presentationml.notesSlide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notesSlides/notesSlide20.xml" ContentType="application/vnd.openxmlformats-officedocument.presentationml.notesSlide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notesSlides/notesSlide21.xml" ContentType="application/vnd.openxmlformats-officedocument.presentationml.notesSlide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notesSlides/notesSlide22.xml" ContentType="application/vnd.openxmlformats-officedocument.presentationml.notesSlide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notesSlides/notesSlide23.xml" ContentType="application/vnd.openxmlformats-officedocument.presentationml.notesSlide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notesSlides/notesSlide24.xml" ContentType="application/vnd.openxmlformats-officedocument.presentationml.notesSlide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notesSlides/notesSlide25.xml" ContentType="application/vnd.openxmlformats-officedocument.presentationml.notesSlide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notesSlides/notesSlide26.xml" ContentType="application/vnd.openxmlformats-officedocument.presentationml.notesSlide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notesSlides/notesSlide27.xml" ContentType="application/vnd.openxmlformats-officedocument.presentationml.notesSlide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notesSlides/notesSlide28.xml" ContentType="application/vnd.openxmlformats-officedocument.presentationml.notesSlide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notesSlides/notesSlide29.xml" ContentType="application/vnd.openxmlformats-officedocument.presentationml.notesSlide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notesSlides/notesSlide30.xml" ContentType="application/vnd.openxmlformats-officedocument.presentationml.notesSlide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notesSlides/notesSlide31.xml" ContentType="application/vnd.openxmlformats-officedocument.presentationml.notesSlide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notesSlides/notesSlide32.xml" ContentType="application/vnd.openxmlformats-officedocument.presentationml.notesSlide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notesSlides/notesSlide33.xml" ContentType="application/vnd.openxmlformats-officedocument.presentationml.notesSlide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notesSlides/notesSlide34.xml" ContentType="application/vnd.openxmlformats-officedocument.presentationml.notesSlide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notesSlides/notesSlide35.xml" ContentType="application/vnd.openxmlformats-officedocument.presentationml.notesSlide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notesSlides/notesSlide36.xml" ContentType="application/vnd.openxmlformats-officedocument.presentationml.notesSlide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notesSlides/notesSlide37.xml" ContentType="application/vnd.openxmlformats-officedocument.presentationml.notesSlide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notesSlides/notesSlide38.xml" ContentType="application/vnd.openxmlformats-officedocument.presentationml.notesSlide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733" r:id="rId2"/>
    <p:sldId id="714" r:id="rId3"/>
    <p:sldId id="715" r:id="rId4"/>
    <p:sldId id="741" r:id="rId5"/>
    <p:sldId id="742" r:id="rId6"/>
    <p:sldId id="743" r:id="rId7"/>
    <p:sldId id="744" r:id="rId8"/>
    <p:sldId id="731" r:id="rId9"/>
    <p:sldId id="718" r:id="rId10"/>
    <p:sldId id="719" r:id="rId11"/>
    <p:sldId id="735" r:id="rId12"/>
    <p:sldId id="736" r:id="rId13"/>
    <p:sldId id="739" r:id="rId14"/>
    <p:sldId id="737" r:id="rId15"/>
    <p:sldId id="734" r:id="rId16"/>
    <p:sldId id="720" r:id="rId17"/>
    <p:sldId id="721" r:id="rId18"/>
    <p:sldId id="722" r:id="rId19"/>
    <p:sldId id="740" r:id="rId20"/>
    <p:sldId id="723" r:id="rId21"/>
    <p:sldId id="752" r:id="rId22"/>
    <p:sldId id="766" r:id="rId23"/>
    <p:sldId id="767" r:id="rId24"/>
    <p:sldId id="753" r:id="rId25"/>
    <p:sldId id="761" r:id="rId26"/>
    <p:sldId id="755" r:id="rId27"/>
    <p:sldId id="759" r:id="rId28"/>
    <p:sldId id="771" r:id="rId29"/>
    <p:sldId id="762" r:id="rId30"/>
    <p:sldId id="768" r:id="rId31"/>
    <p:sldId id="756" r:id="rId32"/>
    <p:sldId id="758" r:id="rId33"/>
    <p:sldId id="772" r:id="rId34"/>
    <p:sldId id="763" r:id="rId35"/>
    <p:sldId id="770" r:id="rId36"/>
    <p:sldId id="757" r:id="rId37"/>
    <p:sldId id="760" r:id="rId38"/>
    <p:sldId id="773" r:id="rId39"/>
    <p:sldId id="774" r:id="rId40"/>
  </p:sldIdLst>
  <p:sldSz cx="9144000" cy="6858000" type="screen4x3"/>
  <p:notesSz cx="7315200" cy="9601200"/>
  <p:custDataLst>
    <p:tags r:id="rId42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9485" autoAdjust="0"/>
  </p:normalViewPr>
  <p:slideViewPr>
    <p:cSldViewPr>
      <p:cViewPr varScale="1">
        <p:scale>
          <a:sx n="76" d="100"/>
          <a:sy n="7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0D69F6CF-C047-46AD-A681-05B61764C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83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82FA0-449F-4149-AB38-DC44B2695039}" type="slidenum">
              <a:rPr lang="en-US"/>
              <a:pPr/>
              <a:t>1</a:t>
            </a:fld>
            <a:endParaRPr lang="en-US"/>
          </a:p>
        </p:txBody>
      </p:sp>
      <p:sp>
        <p:nvSpPr>
          <p:cNvPr id="18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71FDB-99CE-4075-92DC-D739F0EFD7D1}" type="slidenum">
              <a:rPr lang="en-US"/>
              <a:pPr/>
              <a:t>10</a:t>
            </a:fld>
            <a:endParaRPr lang="en-US"/>
          </a:p>
        </p:txBody>
      </p:sp>
      <p:sp>
        <p:nvSpPr>
          <p:cNvPr id="176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5B237-AC29-4920-BAF7-74D768F3909F}" type="slidenum">
              <a:rPr lang="en-US"/>
              <a:pPr/>
              <a:t>11</a:t>
            </a:fld>
            <a:endParaRPr lang="en-US"/>
          </a:p>
        </p:txBody>
      </p:sp>
      <p:sp>
        <p:nvSpPr>
          <p:cNvPr id="186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76204-3C37-4DB3-B7B0-DC00A2226159}" type="slidenum">
              <a:rPr lang="en-US"/>
              <a:pPr/>
              <a:t>12</a:t>
            </a:fld>
            <a:endParaRPr lang="en-US"/>
          </a:p>
        </p:txBody>
      </p:sp>
      <p:sp>
        <p:nvSpPr>
          <p:cNvPr id="187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ED73B-CAD8-4624-AEE6-757DB037546C}" type="slidenum">
              <a:rPr lang="en-US"/>
              <a:pPr/>
              <a:t>13</a:t>
            </a:fld>
            <a:endParaRPr lang="en-US"/>
          </a:p>
        </p:txBody>
      </p:sp>
      <p:sp>
        <p:nvSpPr>
          <p:cNvPr id="187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98E7D-6B52-4CCB-A7DB-19AEC64D6D75}" type="slidenum">
              <a:rPr lang="en-US"/>
              <a:pPr/>
              <a:t>14</a:t>
            </a:fld>
            <a:endParaRPr lang="en-US"/>
          </a:p>
        </p:txBody>
      </p:sp>
      <p:sp>
        <p:nvSpPr>
          <p:cNvPr id="187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ACBAD-04B0-49A7-BBC9-0DF6D5DC935F}" type="slidenum">
              <a:rPr lang="en-US"/>
              <a:pPr/>
              <a:t>15</a:t>
            </a:fld>
            <a:endParaRPr lang="en-US"/>
          </a:p>
        </p:txBody>
      </p:sp>
      <p:sp>
        <p:nvSpPr>
          <p:cNvPr id="185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204A6-DCD4-40A8-95DC-8E5820EC185A}" type="slidenum">
              <a:rPr lang="en-US"/>
              <a:pPr/>
              <a:t>16</a:t>
            </a:fld>
            <a:endParaRPr lang="en-US"/>
          </a:p>
        </p:txBody>
      </p:sp>
      <p:sp>
        <p:nvSpPr>
          <p:cNvPr id="176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7E05C-E72F-4CD8-9FC1-F5CE73580E13}" type="slidenum">
              <a:rPr lang="en-US"/>
              <a:pPr/>
              <a:t>17</a:t>
            </a:fld>
            <a:endParaRPr lang="en-US"/>
          </a:p>
        </p:txBody>
      </p:sp>
      <p:sp>
        <p:nvSpPr>
          <p:cNvPr id="177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90668-236F-4E9B-BF2D-2F2B98CECB34}" type="slidenum">
              <a:rPr lang="en-US"/>
              <a:pPr/>
              <a:t>18</a:t>
            </a:fld>
            <a:endParaRPr lang="en-US"/>
          </a:p>
        </p:txBody>
      </p:sp>
      <p:sp>
        <p:nvSpPr>
          <p:cNvPr id="177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9AA06-1700-4854-AA8B-0318E9068C3E}" type="slidenum">
              <a:rPr lang="en-US"/>
              <a:pPr/>
              <a:t>19</a:t>
            </a:fld>
            <a:endParaRPr lang="en-US"/>
          </a:p>
        </p:txBody>
      </p:sp>
      <p:sp>
        <p:nvSpPr>
          <p:cNvPr id="187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CD470-6BA9-43F4-BF39-54EEE9E34100}" type="slidenum">
              <a:rPr lang="en-US"/>
              <a:pPr/>
              <a:t>2</a:t>
            </a:fld>
            <a:endParaRPr lang="en-US"/>
          </a:p>
        </p:txBody>
      </p:sp>
      <p:sp>
        <p:nvSpPr>
          <p:cNvPr id="175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20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21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22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23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24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25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26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27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28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29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C5E04-6415-4EE2-9781-EE7B563F8B2C}" type="slidenum">
              <a:rPr lang="en-US"/>
              <a:pPr/>
              <a:t>3</a:t>
            </a:fld>
            <a:endParaRPr lang="en-US"/>
          </a:p>
        </p:txBody>
      </p:sp>
      <p:sp>
        <p:nvSpPr>
          <p:cNvPr id="175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30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31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32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33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34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35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36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37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38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2770C-E721-49C6-B32C-8708988A8537}" type="slidenum">
              <a:rPr lang="en-US"/>
              <a:pPr/>
              <a:t>39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003D1-A096-49B3-9261-986AA12DDC33}" type="slidenum">
              <a:rPr lang="en-US"/>
              <a:pPr/>
              <a:t>4</a:t>
            </a:fld>
            <a:endParaRPr lang="en-US"/>
          </a:p>
        </p:txBody>
      </p:sp>
      <p:sp>
        <p:nvSpPr>
          <p:cNvPr id="188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41DAA-034A-4E0C-BA6F-EF9270C5351D}" type="slidenum">
              <a:rPr lang="en-US"/>
              <a:pPr/>
              <a:t>5</a:t>
            </a:fld>
            <a:endParaRPr lang="en-US"/>
          </a:p>
        </p:txBody>
      </p:sp>
      <p:sp>
        <p:nvSpPr>
          <p:cNvPr id="189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B7E12-9EDC-4C2F-9876-7BCA352565E3}" type="slidenum">
              <a:rPr lang="en-US"/>
              <a:pPr/>
              <a:t>6</a:t>
            </a:fld>
            <a:endParaRPr lang="en-US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50396-B6BD-44F6-B619-4FFBBC102222}" type="slidenum">
              <a:rPr lang="en-US"/>
              <a:pPr/>
              <a:t>7</a:t>
            </a:fld>
            <a:endParaRPr lang="en-US"/>
          </a:p>
        </p:txBody>
      </p:sp>
      <p:sp>
        <p:nvSpPr>
          <p:cNvPr id="189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4FF2D-28FC-4426-A2F2-435149904D3F}" type="slidenum">
              <a:rPr lang="en-US"/>
              <a:pPr/>
              <a:t>8</a:t>
            </a:fld>
            <a:endParaRPr lang="en-US"/>
          </a:p>
        </p:txBody>
      </p:sp>
      <p:sp>
        <p:nvSpPr>
          <p:cNvPr id="179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2A4BFA-B1F4-4A08-A6C9-44E29A1A0956}" type="slidenum">
              <a:rPr lang="en-US"/>
              <a:pPr/>
              <a:t>9</a:t>
            </a:fld>
            <a:endParaRPr lang="en-US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E8C2D-FD94-4567-86C2-D68B15E4EF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3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06D29-E258-433C-AC9D-ED07E34A6C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7DBE-5CCB-45FD-83AF-F9BB26F62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21653-E227-4005-AAB3-A8B85BE6A2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75CD0-C6EE-43FF-BF20-853967ED3F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A06B4-558B-4837-8CEB-D72AA14018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5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62036-9047-4EFF-862F-26F901C44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8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5A503-EC38-41E5-9629-5AF26D8AD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846A4-AD66-43A8-BB5A-A36B9206B4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7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81815-BDEA-4181-B34B-A0D4F34459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387F7-F411-478F-8CF1-33A09A83C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3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B9B7978-E20C-4185-88AA-03A2B1CCAC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26" Type="http://schemas.openxmlformats.org/officeDocument/2006/relationships/tags" Target="../tags/tag298.xml"/><Relationship Id="rId39" Type="http://schemas.openxmlformats.org/officeDocument/2006/relationships/tags" Target="../tags/tag311.xml"/><Relationship Id="rId21" Type="http://schemas.openxmlformats.org/officeDocument/2006/relationships/tags" Target="../tags/tag293.xml"/><Relationship Id="rId34" Type="http://schemas.openxmlformats.org/officeDocument/2006/relationships/tags" Target="../tags/tag306.xml"/><Relationship Id="rId42" Type="http://schemas.openxmlformats.org/officeDocument/2006/relationships/tags" Target="../tags/tag314.xml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1.png"/><Relationship Id="rId63" Type="http://schemas.openxmlformats.org/officeDocument/2006/relationships/image" Target="../media/image35.png"/><Relationship Id="rId68" Type="http://schemas.openxmlformats.org/officeDocument/2006/relationships/image" Target="../media/image37.png"/><Relationship Id="rId76" Type="http://schemas.openxmlformats.org/officeDocument/2006/relationships/image" Target="../media/image57.png"/><Relationship Id="rId7" Type="http://schemas.openxmlformats.org/officeDocument/2006/relationships/tags" Target="../tags/tag279.xml"/><Relationship Id="rId71" Type="http://schemas.openxmlformats.org/officeDocument/2006/relationships/image" Target="../media/image53.png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9" Type="http://schemas.openxmlformats.org/officeDocument/2006/relationships/tags" Target="../tags/tag301.xml"/><Relationship Id="rId11" Type="http://schemas.openxmlformats.org/officeDocument/2006/relationships/tags" Target="../tags/tag283.xml"/><Relationship Id="rId24" Type="http://schemas.openxmlformats.org/officeDocument/2006/relationships/tags" Target="../tags/tag296.xml"/><Relationship Id="rId32" Type="http://schemas.openxmlformats.org/officeDocument/2006/relationships/tags" Target="../tags/tag304.xml"/><Relationship Id="rId37" Type="http://schemas.openxmlformats.org/officeDocument/2006/relationships/tags" Target="../tags/tag309.xml"/><Relationship Id="rId40" Type="http://schemas.openxmlformats.org/officeDocument/2006/relationships/tags" Target="../tags/tag312.xml"/><Relationship Id="rId45" Type="http://schemas.openxmlformats.org/officeDocument/2006/relationships/image" Target="../media/image16.png"/><Relationship Id="rId53" Type="http://schemas.openxmlformats.org/officeDocument/2006/relationships/image" Target="../media/image52.png"/><Relationship Id="rId58" Type="http://schemas.openxmlformats.org/officeDocument/2006/relationships/image" Target="../media/image4.png"/><Relationship Id="rId66" Type="http://schemas.openxmlformats.org/officeDocument/2006/relationships/image" Target="../media/image45.png"/><Relationship Id="rId74" Type="http://schemas.openxmlformats.org/officeDocument/2006/relationships/image" Target="../media/image55.png"/><Relationship Id="rId79" Type="http://schemas.openxmlformats.org/officeDocument/2006/relationships/image" Target="../media/image60.png"/><Relationship Id="rId5" Type="http://schemas.openxmlformats.org/officeDocument/2006/relationships/tags" Target="../tags/tag277.xml"/><Relationship Id="rId61" Type="http://schemas.openxmlformats.org/officeDocument/2006/relationships/image" Target="../media/image32.png"/><Relationship Id="rId82" Type="http://schemas.openxmlformats.org/officeDocument/2006/relationships/image" Target="../media/image63.png"/><Relationship Id="rId10" Type="http://schemas.openxmlformats.org/officeDocument/2006/relationships/tags" Target="../tags/tag282.xml"/><Relationship Id="rId19" Type="http://schemas.openxmlformats.org/officeDocument/2006/relationships/tags" Target="../tags/tag291.xml"/><Relationship Id="rId31" Type="http://schemas.openxmlformats.org/officeDocument/2006/relationships/tags" Target="../tags/tag303.xml"/><Relationship Id="rId44" Type="http://schemas.openxmlformats.org/officeDocument/2006/relationships/notesSlide" Target="../notesSlides/notesSlide10.xml"/><Relationship Id="rId52" Type="http://schemas.openxmlformats.org/officeDocument/2006/relationships/image" Target="../media/image51.png"/><Relationship Id="rId60" Type="http://schemas.openxmlformats.org/officeDocument/2006/relationships/image" Target="../media/image34.png"/><Relationship Id="rId65" Type="http://schemas.openxmlformats.org/officeDocument/2006/relationships/image" Target="../media/image44.png"/><Relationship Id="rId73" Type="http://schemas.openxmlformats.org/officeDocument/2006/relationships/image" Target="../media/image54.png"/><Relationship Id="rId78" Type="http://schemas.openxmlformats.org/officeDocument/2006/relationships/image" Target="../media/image59.png"/><Relationship Id="rId81" Type="http://schemas.openxmlformats.org/officeDocument/2006/relationships/image" Target="../media/image62.png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tags" Target="../tags/tag302.xml"/><Relationship Id="rId35" Type="http://schemas.openxmlformats.org/officeDocument/2006/relationships/tags" Target="../tags/tag307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47.png"/><Relationship Id="rId56" Type="http://schemas.openxmlformats.org/officeDocument/2006/relationships/image" Target="../media/image2.png"/><Relationship Id="rId64" Type="http://schemas.openxmlformats.org/officeDocument/2006/relationships/image" Target="../media/image43.png"/><Relationship Id="rId69" Type="http://schemas.openxmlformats.org/officeDocument/2006/relationships/image" Target="../media/image40.png"/><Relationship Id="rId77" Type="http://schemas.openxmlformats.org/officeDocument/2006/relationships/image" Target="../media/image58.png"/><Relationship Id="rId8" Type="http://schemas.openxmlformats.org/officeDocument/2006/relationships/tags" Target="../tags/tag280.xml"/><Relationship Id="rId51" Type="http://schemas.openxmlformats.org/officeDocument/2006/relationships/image" Target="../media/image50.png"/><Relationship Id="rId72" Type="http://schemas.openxmlformats.org/officeDocument/2006/relationships/image" Target="../media/image8.png"/><Relationship Id="rId80" Type="http://schemas.openxmlformats.org/officeDocument/2006/relationships/image" Target="../media/image61.png"/><Relationship Id="rId3" Type="http://schemas.openxmlformats.org/officeDocument/2006/relationships/tags" Target="../tags/tag275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33" Type="http://schemas.openxmlformats.org/officeDocument/2006/relationships/tags" Target="../tags/tag305.xml"/><Relationship Id="rId38" Type="http://schemas.openxmlformats.org/officeDocument/2006/relationships/tags" Target="../tags/tag310.xml"/><Relationship Id="rId46" Type="http://schemas.openxmlformats.org/officeDocument/2006/relationships/image" Target="../media/image18.png"/><Relationship Id="rId59" Type="http://schemas.openxmlformats.org/officeDocument/2006/relationships/image" Target="../media/image36.png"/><Relationship Id="rId67" Type="http://schemas.openxmlformats.org/officeDocument/2006/relationships/image" Target="../media/image42.png"/><Relationship Id="rId20" Type="http://schemas.openxmlformats.org/officeDocument/2006/relationships/tags" Target="../tags/tag292.xml"/><Relationship Id="rId41" Type="http://schemas.openxmlformats.org/officeDocument/2006/relationships/tags" Target="../tags/tag313.xml"/><Relationship Id="rId54" Type="http://schemas.openxmlformats.org/officeDocument/2006/relationships/image" Target="../media/image30.png"/><Relationship Id="rId62" Type="http://schemas.openxmlformats.org/officeDocument/2006/relationships/image" Target="../media/image33.png"/><Relationship Id="rId70" Type="http://schemas.openxmlformats.org/officeDocument/2006/relationships/image" Target="../media/image41.png"/><Relationship Id="rId75" Type="http://schemas.openxmlformats.org/officeDocument/2006/relationships/image" Target="../media/image56.png"/><Relationship Id="rId83" Type="http://schemas.openxmlformats.org/officeDocument/2006/relationships/image" Target="../media/image64.png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36" Type="http://schemas.openxmlformats.org/officeDocument/2006/relationships/tags" Target="../tags/tag308.xml"/><Relationship Id="rId49" Type="http://schemas.openxmlformats.org/officeDocument/2006/relationships/image" Target="../media/image48.png"/><Relationship Id="rId57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27.xml"/><Relationship Id="rId18" Type="http://schemas.openxmlformats.org/officeDocument/2006/relationships/tags" Target="../tags/tag332.xml"/><Relationship Id="rId26" Type="http://schemas.openxmlformats.org/officeDocument/2006/relationships/tags" Target="../tags/tag340.xml"/><Relationship Id="rId39" Type="http://schemas.openxmlformats.org/officeDocument/2006/relationships/image" Target="../media/image47.png"/><Relationship Id="rId21" Type="http://schemas.openxmlformats.org/officeDocument/2006/relationships/tags" Target="../tags/tag335.xml"/><Relationship Id="rId34" Type="http://schemas.openxmlformats.org/officeDocument/2006/relationships/tags" Target="../tags/tag348.xml"/><Relationship Id="rId42" Type="http://schemas.openxmlformats.org/officeDocument/2006/relationships/image" Target="../media/image18.png"/><Relationship Id="rId47" Type="http://schemas.openxmlformats.org/officeDocument/2006/relationships/image" Target="../media/image2.png"/><Relationship Id="rId50" Type="http://schemas.openxmlformats.org/officeDocument/2006/relationships/image" Target="../media/image36.png"/><Relationship Id="rId55" Type="http://schemas.openxmlformats.org/officeDocument/2006/relationships/image" Target="../media/image43.png"/><Relationship Id="rId63" Type="http://schemas.openxmlformats.org/officeDocument/2006/relationships/image" Target="../media/image54.png"/><Relationship Id="rId68" Type="http://schemas.openxmlformats.org/officeDocument/2006/relationships/image" Target="../media/image59.png"/><Relationship Id="rId7" Type="http://schemas.openxmlformats.org/officeDocument/2006/relationships/tags" Target="../tags/tag321.xml"/><Relationship Id="rId71" Type="http://schemas.openxmlformats.org/officeDocument/2006/relationships/image" Target="../media/image65.png"/><Relationship Id="rId2" Type="http://schemas.openxmlformats.org/officeDocument/2006/relationships/tags" Target="../tags/tag316.xml"/><Relationship Id="rId16" Type="http://schemas.openxmlformats.org/officeDocument/2006/relationships/tags" Target="../tags/tag330.xml"/><Relationship Id="rId29" Type="http://schemas.openxmlformats.org/officeDocument/2006/relationships/tags" Target="../tags/tag343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11" Type="http://schemas.openxmlformats.org/officeDocument/2006/relationships/tags" Target="../tags/tag325.xml"/><Relationship Id="rId24" Type="http://schemas.openxmlformats.org/officeDocument/2006/relationships/tags" Target="../tags/tag338.xml"/><Relationship Id="rId32" Type="http://schemas.openxmlformats.org/officeDocument/2006/relationships/tags" Target="../tags/tag346.xml"/><Relationship Id="rId37" Type="http://schemas.openxmlformats.org/officeDocument/2006/relationships/notesSlide" Target="../notesSlides/notesSlide11.xml"/><Relationship Id="rId40" Type="http://schemas.openxmlformats.org/officeDocument/2006/relationships/image" Target="../media/image48.png"/><Relationship Id="rId45" Type="http://schemas.openxmlformats.org/officeDocument/2006/relationships/image" Target="../media/image30.png"/><Relationship Id="rId53" Type="http://schemas.openxmlformats.org/officeDocument/2006/relationships/image" Target="../media/image33.png"/><Relationship Id="rId58" Type="http://schemas.openxmlformats.org/officeDocument/2006/relationships/image" Target="../media/image42.png"/><Relationship Id="rId66" Type="http://schemas.openxmlformats.org/officeDocument/2006/relationships/image" Target="../media/image57.png"/><Relationship Id="rId5" Type="http://schemas.openxmlformats.org/officeDocument/2006/relationships/tags" Target="../tags/tag319.xml"/><Relationship Id="rId15" Type="http://schemas.openxmlformats.org/officeDocument/2006/relationships/tags" Target="../tags/tag329.xml"/><Relationship Id="rId23" Type="http://schemas.openxmlformats.org/officeDocument/2006/relationships/tags" Target="../tags/tag337.xml"/><Relationship Id="rId28" Type="http://schemas.openxmlformats.org/officeDocument/2006/relationships/tags" Target="../tags/tag342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4.png"/><Relationship Id="rId57" Type="http://schemas.openxmlformats.org/officeDocument/2006/relationships/image" Target="../media/image45.png"/><Relationship Id="rId61" Type="http://schemas.openxmlformats.org/officeDocument/2006/relationships/image" Target="../media/image41.png"/><Relationship Id="rId10" Type="http://schemas.openxmlformats.org/officeDocument/2006/relationships/tags" Target="../tags/tag324.xml"/><Relationship Id="rId19" Type="http://schemas.openxmlformats.org/officeDocument/2006/relationships/tags" Target="../tags/tag333.xml"/><Relationship Id="rId31" Type="http://schemas.openxmlformats.org/officeDocument/2006/relationships/tags" Target="../tags/tag345.xml"/><Relationship Id="rId44" Type="http://schemas.openxmlformats.org/officeDocument/2006/relationships/image" Target="../media/image64.png"/><Relationship Id="rId52" Type="http://schemas.openxmlformats.org/officeDocument/2006/relationships/image" Target="../media/image32.png"/><Relationship Id="rId60" Type="http://schemas.openxmlformats.org/officeDocument/2006/relationships/image" Target="../media/image40.png"/><Relationship Id="rId65" Type="http://schemas.openxmlformats.org/officeDocument/2006/relationships/image" Target="../media/image56.png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tags" Target="../tags/tag328.xml"/><Relationship Id="rId22" Type="http://schemas.openxmlformats.org/officeDocument/2006/relationships/tags" Target="../tags/tag336.xml"/><Relationship Id="rId27" Type="http://schemas.openxmlformats.org/officeDocument/2006/relationships/tags" Target="../tags/tag341.xml"/><Relationship Id="rId30" Type="http://schemas.openxmlformats.org/officeDocument/2006/relationships/tags" Target="../tags/tag344.xml"/><Relationship Id="rId35" Type="http://schemas.openxmlformats.org/officeDocument/2006/relationships/tags" Target="../tags/tag349.xml"/><Relationship Id="rId43" Type="http://schemas.openxmlformats.org/officeDocument/2006/relationships/image" Target="../media/image63.png"/><Relationship Id="rId48" Type="http://schemas.openxmlformats.org/officeDocument/2006/relationships/image" Target="../media/image3.png"/><Relationship Id="rId56" Type="http://schemas.openxmlformats.org/officeDocument/2006/relationships/image" Target="../media/image44.png"/><Relationship Id="rId64" Type="http://schemas.openxmlformats.org/officeDocument/2006/relationships/image" Target="../media/image55.png"/><Relationship Id="rId69" Type="http://schemas.openxmlformats.org/officeDocument/2006/relationships/image" Target="../media/image60.png"/><Relationship Id="rId8" Type="http://schemas.openxmlformats.org/officeDocument/2006/relationships/tags" Target="../tags/tag322.xml"/><Relationship Id="rId51" Type="http://schemas.openxmlformats.org/officeDocument/2006/relationships/image" Target="../media/image34.png"/><Relationship Id="rId72" Type="http://schemas.openxmlformats.org/officeDocument/2006/relationships/image" Target="../media/image66.png"/><Relationship Id="rId3" Type="http://schemas.openxmlformats.org/officeDocument/2006/relationships/tags" Target="../tags/tag317.xml"/><Relationship Id="rId12" Type="http://schemas.openxmlformats.org/officeDocument/2006/relationships/tags" Target="../tags/tag326.xml"/><Relationship Id="rId17" Type="http://schemas.openxmlformats.org/officeDocument/2006/relationships/tags" Target="../tags/tag331.xml"/><Relationship Id="rId25" Type="http://schemas.openxmlformats.org/officeDocument/2006/relationships/tags" Target="../tags/tag339.xml"/><Relationship Id="rId33" Type="http://schemas.openxmlformats.org/officeDocument/2006/relationships/tags" Target="../tags/tag347.xml"/><Relationship Id="rId38" Type="http://schemas.openxmlformats.org/officeDocument/2006/relationships/image" Target="../media/image46.png"/><Relationship Id="rId46" Type="http://schemas.openxmlformats.org/officeDocument/2006/relationships/image" Target="../media/image1.png"/><Relationship Id="rId59" Type="http://schemas.openxmlformats.org/officeDocument/2006/relationships/image" Target="../media/image37.png"/><Relationship Id="rId67" Type="http://schemas.openxmlformats.org/officeDocument/2006/relationships/image" Target="../media/image58.png"/><Relationship Id="rId20" Type="http://schemas.openxmlformats.org/officeDocument/2006/relationships/tags" Target="../tags/tag334.xml"/><Relationship Id="rId41" Type="http://schemas.openxmlformats.org/officeDocument/2006/relationships/image" Target="../media/image16.png"/><Relationship Id="rId54" Type="http://schemas.openxmlformats.org/officeDocument/2006/relationships/image" Target="../media/image35.png"/><Relationship Id="rId62" Type="http://schemas.openxmlformats.org/officeDocument/2006/relationships/image" Target="../media/image8.png"/><Relationship Id="rId70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26" Type="http://schemas.openxmlformats.org/officeDocument/2006/relationships/tags" Target="../tags/tag375.xml"/><Relationship Id="rId39" Type="http://schemas.openxmlformats.org/officeDocument/2006/relationships/image" Target="../media/image48.png"/><Relationship Id="rId21" Type="http://schemas.openxmlformats.org/officeDocument/2006/relationships/tags" Target="../tags/tag370.xml"/><Relationship Id="rId34" Type="http://schemas.openxmlformats.org/officeDocument/2006/relationships/tags" Target="../tags/tag383.xml"/><Relationship Id="rId42" Type="http://schemas.openxmlformats.org/officeDocument/2006/relationships/image" Target="../media/image30.png"/><Relationship Id="rId47" Type="http://schemas.openxmlformats.org/officeDocument/2006/relationships/image" Target="../media/image36.png"/><Relationship Id="rId50" Type="http://schemas.openxmlformats.org/officeDocument/2006/relationships/image" Target="../media/image33.png"/><Relationship Id="rId55" Type="http://schemas.openxmlformats.org/officeDocument/2006/relationships/image" Target="../media/image42.png"/><Relationship Id="rId63" Type="http://schemas.openxmlformats.org/officeDocument/2006/relationships/image" Target="../media/image66.png"/><Relationship Id="rId68" Type="http://schemas.openxmlformats.org/officeDocument/2006/relationships/image" Target="../media/image72.png"/><Relationship Id="rId7" Type="http://schemas.openxmlformats.org/officeDocument/2006/relationships/tags" Target="../tags/tag356.xml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9" Type="http://schemas.openxmlformats.org/officeDocument/2006/relationships/tags" Target="../tags/tag378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24" Type="http://schemas.openxmlformats.org/officeDocument/2006/relationships/tags" Target="../tags/tag373.xml"/><Relationship Id="rId32" Type="http://schemas.openxmlformats.org/officeDocument/2006/relationships/tags" Target="../tags/tag381.xml"/><Relationship Id="rId37" Type="http://schemas.openxmlformats.org/officeDocument/2006/relationships/image" Target="../media/image46.png"/><Relationship Id="rId40" Type="http://schemas.openxmlformats.org/officeDocument/2006/relationships/image" Target="../media/image16.png"/><Relationship Id="rId45" Type="http://schemas.openxmlformats.org/officeDocument/2006/relationships/image" Target="../media/image3.png"/><Relationship Id="rId53" Type="http://schemas.openxmlformats.org/officeDocument/2006/relationships/image" Target="../media/image44.png"/><Relationship Id="rId58" Type="http://schemas.openxmlformats.org/officeDocument/2006/relationships/image" Target="../media/image41.png"/><Relationship Id="rId66" Type="http://schemas.openxmlformats.org/officeDocument/2006/relationships/image" Target="../media/image70.png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23" Type="http://schemas.openxmlformats.org/officeDocument/2006/relationships/tags" Target="../tags/tag372.xml"/><Relationship Id="rId28" Type="http://schemas.openxmlformats.org/officeDocument/2006/relationships/tags" Target="../tags/tag377.xml"/><Relationship Id="rId36" Type="http://schemas.openxmlformats.org/officeDocument/2006/relationships/notesSlide" Target="../notesSlides/notesSlide12.xml"/><Relationship Id="rId49" Type="http://schemas.openxmlformats.org/officeDocument/2006/relationships/image" Target="../media/image32.png"/><Relationship Id="rId57" Type="http://schemas.openxmlformats.org/officeDocument/2006/relationships/image" Target="../media/image40.png"/><Relationship Id="rId61" Type="http://schemas.openxmlformats.org/officeDocument/2006/relationships/image" Target="../media/image67.png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31" Type="http://schemas.openxmlformats.org/officeDocument/2006/relationships/tags" Target="../tags/tag380.xml"/><Relationship Id="rId44" Type="http://schemas.openxmlformats.org/officeDocument/2006/relationships/image" Target="../media/image2.png"/><Relationship Id="rId52" Type="http://schemas.openxmlformats.org/officeDocument/2006/relationships/image" Target="../media/image43.png"/><Relationship Id="rId60" Type="http://schemas.openxmlformats.org/officeDocument/2006/relationships/image" Target="../media/image54.png"/><Relationship Id="rId65" Type="http://schemas.openxmlformats.org/officeDocument/2006/relationships/image" Target="../media/image69.png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tags" Target="../tags/tag371.xml"/><Relationship Id="rId27" Type="http://schemas.openxmlformats.org/officeDocument/2006/relationships/tags" Target="../tags/tag376.xml"/><Relationship Id="rId30" Type="http://schemas.openxmlformats.org/officeDocument/2006/relationships/tags" Target="../tags/tag379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.png"/><Relationship Id="rId48" Type="http://schemas.openxmlformats.org/officeDocument/2006/relationships/image" Target="../media/image34.png"/><Relationship Id="rId56" Type="http://schemas.openxmlformats.org/officeDocument/2006/relationships/image" Target="../media/image37.png"/><Relationship Id="rId64" Type="http://schemas.openxmlformats.org/officeDocument/2006/relationships/image" Target="../media/image68.png"/><Relationship Id="rId69" Type="http://schemas.openxmlformats.org/officeDocument/2006/relationships/image" Target="../media/image73.png"/><Relationship Id="rId8" Type="http://schemas.openxmlformats.org/officeDocument/2006/relationships/tags" Target="../tags/tag357.xml"/><Relationship Id="rId51" Type="http://schemas.openxmlformats.org/officeDocument/2006/relationships/image" Target="../media/image35.png"/><Relationship Id="rId3" Type="http://schemas.openxmlformats.org/officeDocument/2006/relationships/tags" Target="../tags/tag352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tags" Target="../tags/tag374.xml"/><Relationship Id="rId33" Type="http://schemas.openxmlformats.org/officeDocument/2006/relationships/tags" Target="../tags/tag382.xml"/><Relationship Id="rId38" Type="http://schemas.openxmlformats.org/officeDocument/2006/relationships/image" Target="../media/image47.png"/><Relationship Id="rId46" Type="http://schemas.openxmlformats.org/officeDocument/2006/relationships/image" Target="../media/image4.png"/><Relationship Id="rId59" Type="http://schemas.openxmlformats.org/officeDocument/2006/relationships/image" Target="../media/image8.png"/><Relationship Id="rId67" Type="http://schemas.openxmlformats.org/officeDocument/2006/relationships/image" Target="../media/image71.png"/><Relationship Id="rId20" Type="http://schemas.openxmlformats.org/officeDocument/2006/relationships/tags" Target="../tags/tag369.xml"/><Relationship Id="rId41" Type="http://schemas.openxmlformats.org/officeDocument/2006/relationships/image" Target="../media/image18.png"/><Relationship Id="rId54" Type="http://schemas.openxmlformats.org/officeDocument/2006/relationships/image" Target="../media/image45.png"/><Relationship Id="rId62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96.xml"/><Relationship Id="rId18" Type="http://schemas.openxmlformats.org/officeDocument/2006/relationships/tags" Target="../tags/tag401.xml"/><Relationship Id="rId26" Type="http://schemas.openxmlformats.org/officeDocument/2006/relationships/tags" Target="../tags/tag409.xml"/><Relationship Id="rId39" Type="http://schemas.openxmlformats.org/officeDocument/2006/relationships/image" Target="../media/image46.png"/><Relationship Id="rId21" Type="http://schemas.openxmlformats.org/officeDocument/2006/relationships/tags" Target="../tags/tag404.xml"/><Relationship Id="rId34" Type="http://schemas.openxmlformats.org/officeDocument/2006/relationships/tags" Target="../tags/tag417.xml"/><Relationship Id="rId42" Type="http://schemas.openxmlformats.org/officeDocument/2006/relationships/image" Target="../media/image16.png"/><Relationship Id="rId47" Type="http://schemas.openxmlformats.org/officeDocument/2006/relationships/image" Target="../media/image3.png"/><Relationship Id="rId50" Type="http://schemas.openxmlformats.org/officeDocument/2006/relationships/image" Target="../media/image34.png"/><Relationship Id="rId55" Type="http://schemas.openxmlformats.org/officeDocument/2006/relationships/image" Target="../media/image44.png"/><Relationship Id="rId63" Type="http://schemas.openxmlformats.org/officeDocument/2006/relationships/image" Target="../media/image67.png"/><Relationship Id="rId68" Type="http://schemas.openxmlformats.org/officeDocument/2006/relationships/image" Target="../media/image70.png"/><Relationship Id="rId7" Type="http://schemas.openxmlformats.org/officeDocument/2006/relationships/tags" Target="../tags/tag390.xml"/><Relationship Id="rId71" Type="http://schemas.openxmlformats.org/officeDocument/2006/relationships/image" Target="../media/image69.png"/><Relationship Id="rId2" Type="http://schemas.openxmlformats.org/officeDocument/2006/relationships/tags" Target="../tags/tag385.xml"/><Relationship Id="rId16" Type="http://schemas.openxmlformats.org/officeDocument/2006/relationships/tags" Target="../tags/tag399.xml"/><Relationship Id="rId29" Type="http://schemas.openxmlformats.org/officeDocument/2006/relationships/tags" Target="../tags/tag412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24" Type="http://schemas.openxmlformats.org/officeDocument/2006/relationships/tags" Target="../tags/tag407.xml"/><Relationship Id="rId32" Type="http://schemas.openxmlformats.org/officeDocument/2006/relationships/tags" Target="../tags/tag415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47.png"/><Relationship Id="rId45" Type="http://schemas.openxmlformats.org/officeDocument/2006/relationships/image" Target="../media/image1.png"/><Relationship Id="rId53" Type="http://schemas.openxmlformats.org/officeDocument/2006/relationships/image" Target="../media/image35.png"/><Relationship Id="rId58" Type="http://schemas.openxmlformats.org/officeDocument/2006/relationships/image" Target="../media/image37.png"/><Relationship Id="rId66" Type="http://schemas.openxmlformats.org/officeDocument/2006/relationships/image" Target="../media/image68.png"/><Relationship Id="rId5" Type="http://schemas.openxmlformats.org/officeDocument/2006/relationships/tags" Target="../tags/tag388.xml"/><Relationship Id="rId15" Type="http://schemas.openxmlformats.org/officeDocument/2006/relationships/tags" Target="../tags/tag398.xml"/><Relationship Id="rId23" Type="http://schemas.openxmlformats.org/officeDocument/2006/relationships/tags" Target="../tags/tag406.xml"/><Relationship Id="rId28" Type="http://schemas.openxmlformats.org/officeDocument/2006/relationships/tags" Target="../tags/tag411.xml"/><Relationship Id="rId36" Type="http://schemas.openxmlformats.org/officeDocument/2006/relationships/tags" Target="../tags/tag419.xml"/><Relationship Id="rId49" Type="http://schemas.openxmlformats.org/officeDocument/2006/relationships/image" Target="../media/image36.png"/><Relationship Id="rId57" Type="http://schemas.openxmlformats.org/officeDocument/2006/relationships/image" Target="../media/image42.png"/><Relationship Id="rId61" Type="http://schemas.openxmlformats.org/officeDocument/2006/relationships/image" Target="../media/image8.png"/><Relationship Id="rId10" Type="http://schemas.openxmlformats.org/officeDocument/2006/relationships/tags" Target="../tags/tag393.xml"/><Relationship Id="rId19" Type="http://schemas.openxmlformats.org/officeDocument/2006/relationships/tags" Target="../tags/tag402.xml"/><Relationship Id="rId31" Type="http://schemas.openxmlformats.org/officeDocument/2006/relationships/tags" Target="../tags/tag414.xml"/><Relationship Id="rId44" Type="http://schemas.openxmlformats.org/officeDocument/2006/relationships/image" Target="../media/image30.png"/><Relationship Id="rId52" Type="http://schemas.openxmlformats.org/officeDocument/2006/relationships/image" Target="../media/image33.png"/><Relationship Id="rId60" Type="http://schemas.openxmlformats.org/officeDocument/2006/relationships/image" Target="../media/image41.png"/><Relationship Id="rId65" Type="http://schemas.openxmlformats.org/officeDocument/2006/relationships/image" Target="../media/image66.png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tags" Target="../tags/tag397.xml"/><Relationship Id="rId22" Type="http://schemas.openxmlformats.org/officeDocument/2006/relationships/tags" Target="../tags/tag405.xml"/><Relationship Id="rId27" Type="http://schemas.openxmlformats.org/officeDocument/2006/relationships/tags" Target="../tags/tag410.xml"/><Relationship Id="rId30" Type="http://schemas.openxmlformats.org/officeDocument/2006/relationships/tags" Target="../tags/tag413.xml"/><Relationship Id="rId35" Type="http://schemas.openxmlformats.org/officeDocument/2006/relationships/tags" Target="../tags/tag418.xml"/><Relationship Id="rId43" Type="http://schemas.openxmlformats.org/officeDocument/2006/relationships/image" Target="../media/image18.png"/><Relationship Id="rId48" Type="http://schemas.openxmlformats.org/officeDocument/2006/relationships/image" Target="../media/image4.png"/><Relationship Id="rId56" Type="http://schemas.openxmlformats.org/officeDocument/2006/relationships/image" Target="../media/image45.png"/><Relationship Id="rId64" Type="http://schemas.openxmlformats.org/officeDocument/2006/relationships/image" Target="../media/image65.png"/><Relationship Id="rId69" Type="http://schemas.openxmlformats.org/officeDocument/2006/relationships/image" Target="../media/image73.png"/><Relationship Id="rId8" Type="http://schemas.openxmlformats.org/officeDocument/2006/relationships/tags" Target="../tags/tag391.xml"/><Relationship Id="rId51" Type="http://schemas.openxmlformats.org/officeDocument/2006/relationships/image" Target="../media/image32.png"/><Relationship Id="rId3" Type="http://schemas.openxmlformats.org/officeDocument/2006/relationships/tags" Target="../tags/tag386.xml"/><Relationship Id="rId12" Type="http://schemas.openxmlformats.org/officeDocument/2006/relationships/tags" Target="../tags/tag395.xml"/><Relationship Id="rId17" Type="http://schemas.openxmlformats.org/officeDocument/2006/relationships/tags" Target="../tags/tag400.xml"/><Relationship Id="rId25" Type="http://schemas.openxmlformats.org/officeDocument/2006/relationships/tags" Target="../tags/tag408.xml"/><Relationship Id="rId33" Type="http://schemas.openxmlformats.org/officeDocument/2006/relationships/tags" Target="../tags/tag416.xml"/><Relationship Id="rId38" Type="http://schemas.openxmlformats.org/officeDocument/2006/relationships/notesSlide" Target="../notesSlides/notesSlide13.xml"/><Relationship Id="rId46" Type="http://schemas.openxmlformats.org/officeDocument/2006/relationships/image" Target="../media/image2.png"/><Relationship Id="rId59" Type="http://schemas.openxmlformats.org/officeDocument/2006/relationships/image" Target="../media/image40.png"/><Relationship Id="rId67" Type="http://schemas.openxmlformats.org/officeDocument/2006/relationships/image" Target="../media/image71.png"/><Relationship Id="rId20" Type="http://schemas.openxmlformats.org/officeDocument/2006/relationships/tags" Target="../tags/tag403.xml"/><Relationship Id="rId41" Type="http://schemas.openxmlformats.org/officeDocument/2006/relationships/image" Target="../media/image48.png"/><Relationship Id="rId54" Type="http://schemas.openxmlformats.org/officeDocument/2006/relationships/image" Target="../media/image43.png"/><Relationship Id="rId62" Type="http://schemas.openxmlformats.org/officeDocument/2006/relationships/image" Target="../media/image54.png"/><Relationship Id="rId70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432.xml"/><Relationship Id="rId18" Type="http://schemas.openxmlformats.org/officeDocument/2006/relationships/tags" Target="../tags/tag437.xml"/><Relationship Id="rId26" Type="http://schemas.openxmlformats.org/officeDocument/2006/relationships/tags" Target="../tags/tag445.xml"/><Relationship Id="rId39" Type="http://schemas.openxmlformats.org/officeDocument/2006/relationships/image" Target="../media/image18.png"/><Relationship Id="rId21" Type="http://schemas.openxmlformats.org/officeDocument/2006/relationships/tags" Target="../tags/tag440.xml"/><Relationship Id="rId34" Type="http://schemas.openxmlformats.org/officeDocument/2006/relationships/notesSlide" Target="../notesSlides/notesSlide14.xml"/><Relationship Id="rId42" Type="http://schemas.openxmlformats.org/officeDocument/2006/relationships/image" Target="../media/image2.png"/><Relationship Id="rId47" Type="http://schemas.openxmlformats.org/officeDocument/2006/relationships/image" Target="../media/image32.png"/><Relationship Id="rId50" Type="http://schemas.openxmlformats.org/officeDocument/2006/relationships/image" Target="../media/image43.png"/><Relationship Id="rId55" Type="http://schemas.openxmlformats.org/officeDocument/2006/relationships/image" Target="../media/image40.png"/><Relationship Id="rId63" Type="http://schemas.openxmlformats.org/officeDocument/2006/relationships/image" Target="../media/image74.png"/><Relationship Id="rId7" Type="http://schemas.openxmlformats.org/officeDocument/2006/relationships/tags" Target="../tags/tag426.xml"/><Relationship Id="rId2" Type="http://schemas.openxmlformats.org/officeDocument/2006/relationships/tags" Target="../tags/tag421.xml"/><Relationship Id="rId16" Type="http://schemas.openxmlformats.org/officeDocument/2006/relationships/tags" Target="../tags/tag435.xml"/><Relationship Id="rId20" Type="http://schemas.openxmlformats.org/officeDocument/2006/relationships/tags" Target="../tags/tag439.xml"/><Relationship Id="rId29" Type="http://schemas.openxmlformats.org/officeDocument/2006/relationships/tags" Target="../tags/tag448.xml"/><Relationship Id="rId41" Type="http://schemas.openxmlformats.org/officeDocument/2006/relationships/image" Target="../media/image1.png"/><Relationship Id="rId54" Type="http://schemas.openxmlformats.org/officeDocument/2006/relationships/image" Target="../media/image37.png"/><Relationship Id="rId62" Type="http://schemas.openxmlformats.org/officeDocument/2006/relationships/image" Target="../media/image68.png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24" Type="http://schemas.openxmlformats.org/officeDocument/2006/relationships/tags" Target="../tags/tag443.xml"/><Relationship Id="rId32" Type="http://schemas.openxmlformats.org/officeDocument/2006/relationships/tags" Target="../tags/tag451.xml"/><Relationship Id="rId37" Type="http://schemas.openxmlformats.org/officeDocument/2006/relationships/image" Target="../media/image48.png"/><Relationship Id="rId40" Type="http://schemas.openxmlformats.org/officeDocument/2006/relationships/image" Target="../media/image30.png"/><Relationship Id="rId45" Type="http://schemas.openxmlformats.org/officeDocument/2006/relationships/image" Target="../media/image36.png"/><Relationship Id="rId53" Type="http://schemas.openxmlformats.org/officeDocument/2006/relationships/image" Target="../media/image42.png"/><Relationship Id="rId58" Type="http://schemas.openxmlformats.org/officeDocument/2006/relationships/image" Target="../media/image54.png"/><Relationship Id="rId66" Type="http://schemas.openxmlformats.org/officeDocument/2006/relationships/image" Target="../media/image77.png"/><Relationship Id="rId5" Type="http://schemas.openxmlformats.org/officeDocument/2006/relationships/tags" Target="../tags/tag424.xml"/><Relationship Id="rId15" Type="http://schemas.openxmlformats.org/officeDocument/2006/relationships/tags" Target="../tags/tag434.xml"/><Relationship Id="rId23" Type="http://schemas.openxmlformats.org/officeDocument/2006/relationships/tags" Target="../tags/tag442.xml"/><Relationship Id="rId28" Type="http://schemas.openxmlformats.org/officeDocument/2006/relationships/tags" Target="../tags/tag447.xml"/><Relationship Id="rId36" Type="http://schemas.openxmlformats.org/officeDocument/2006/relationships/image" Target="../media/image47.png"/><Relationship Id="rId49" Type="http://schemas.openxmlformats.org/officeDocument/2006/relationships/image" Target="../media/image35.png"/><Relationship Id="rId57" Type="http://schemas.openxmlformats.org/officeDocument/2006/relationships/image" Target="../media/image8.png"/><Relationship Id="rId61" Type="http://schemas.openxmlformats.org/officeDocument/2006/relationships/image" Target="../media/image66.png"/><Relationship Id="rId10" Type="http://schemas.openxmlformats.org/officeDocument/2006/relationships/tags" Target="../tags/tag429.xml"/><Relationship Id="rId19" Type="http://schemas.openxmlformats.org/officeDocument/2006/relationships/tags" Target="../tags/tag438.xml"/><Relationship Id="rId31" Type="http://schemas.openxmlformats.org/officeDocument/2006/relationships/tags" Target="../tags/tag450.xml"/><Relationship Id="rId44" Type="http://schemas.openxmlformats.org/officeDocument/2006/relationships/image" Target="../media/image4.png"/><Relationship Id="rId52" Type="http://schemas.openxmlformats.org/officeDocument/2006/relationships/image" Target="../media/image45.png"/><Relationship Id="rId60" Type="http://schemas.openxmlformats.org/officeDocument/2006/relationships/image" Target="../media/image65.png"/><Relationship Id="rId65" Type="http://schemas.openxmlformats.org/officeDocument/2006/relationships/image" Target="../media/image76.png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tags" Target="../tags/tag433.xml"/><Relationship Id="rId22" Type="http://schemas.openxmlformats.org/officeDocument/2006/relationships/tags" Target="../tags/tag441.xml"/><Relationship Id="rId27" Type="http://schemas.openxmlformats.org/officeDocument/2006/relationships/tags" Target="../tags/tag446.xml"/><Relationship Id="rId30" Type="http://schemas.openxmlformats.org/officeDocument/2006/relationships/tags" Target="../tags/tag449.xml"/><Relationship Id="rId35" Type="http://schemas.openxmlformats.org/officeDocument/2006/relationships/image" Target="../media/image46.png"/><Relationship Id="rId43" Type="http://schemas.openxmlformats.org/officeDocument/2006/relationships/image" Target="../media/image3.png"/><Relationship Id="rId48" Type="http://schemas.openxmlformats.org/officeDocument/2006/relationships/image" Target="../media/image33.png"/><Relationship Id="rId56" Type="http://schemas.openxmlformats.org/officeDocument/2006/relationships/image" Target="../media/image41.png"/><Relationship Id="rId64" Type="http://schemas.openxmlformats.org/officeDocument/2006/relationships/image" Target="../media/image75.png"/><Relationship Id="rId8" Type="http://schemas.openxmlformats.org/officeDocument/2006/relationships/tags" Target="../tags/tag427.xml"/><Relationship Id="rId51" Type="http://schemas.openxmlformats.org/officeDocument/2006/relationships/image" Target="../media/image44.png"/><Relationship Id="rId3" Type="http://schemas.openxmlformats.org/officeDocument/2006/relationships/tags" Target="../tags/tag422.xml"/><Relationship Id="rId12" Type="http://schemas.openxmlformats.org/officeDocument/2006/relationships/tags" Target="../tags/tag431.xml"/><Relationship Id="rId17" Type="http://schemas.openxmlformats.org/officeDocument/2006/relationships/tags" Target="../tags/tag436.xml"/><Relationship Id="rId25" Type="http://schemas.openxmlformats.org/officeDocument/2006/relationships/tags" Target="../tags/tag444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6.png"/><Relationship Id="rId46" Type="http://schemas.openxmlformats.org/officeDocument/2006/relationships/image" Target="../media/image34.png"/><Relationship Id="rId5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64.xml"/><Relationship Id="rId18" Type="http://schemas.openxmlformats.org/officeDocument/2006/relationships/tags" Target="../tags/tag469.xml"/><Relationship Id="rId26" Type="http://schemas.openxmlformats.org/officeDocument/2006/relationships/tags" Target="../tags/tag477.xml"/><Relationship Id="rId39" Type="http://schemas.openxmlformats.org/officeDocument/2006/relationships/image" Target="../media/image46.png"/><Relationship Id="rId21" Type="http://schemas.openxmlformats.org/officeDocument/2006/relationships/tags" Target="../tags/tag472.xml"/><Relationship Id="rId34" Type="http://schemas.openxmlformats.org/officeDocument/2006/relationships/tags" Target="../tags/tag485.xml"/><Relationship Id="rId42" Type="http://schemas.openxmlformats.org/officeDocument/2006/relationships/image" Target="../media/image16.png"/><Relationship Id="rId47" Type="http://schemas.openxmlformats.org/officeDocument/2006/relationships/image" Target="../media/image3.png"/><Relationship Id="rId50" Type="http://schemas.openxmlformats.org/officeDocument/2006/relationships/image" Target="../media/image34.png"/><Relationship Id="rId55" Type="http://schemas.openxmlformats.org/officeDocument/2006/relationships/image" Target="../media/image44.png"/><Relationship Id="rId63" Type="http://schemas.openxmlformats.org/officeDocument/2006/relationships/image" Target="../media/image80.png"/><Relationship Id="rId68" Type="http://schemas.openxmlformats.org/officeDocument/2006/relationships/image" Target="../media/image85.png"/><Relationship Id="rId7" Type="http://schemas.openxmlformats.org/officeDocument/2006/relationships/tags" Target="../tags/tag458.xml"/><Relationship Id="rId71" Type="http://schemas.openxmlformats.org/officeDocument/2006/relationships/image" Target="../media/image87.png"/><Relationship Id="rId2" Type="http://schemas.openxmlformats.org/officeDocument/2006/relationships/tags" Target="../tags/tag453.xml"/><Relationship Id="rId16" Type="http://schemas.openxmlformats.org/officeDocument/2006/relationships/tags" Target="../tags/tag467.xml"/><Relationship Id="rId29" Type="http://schemas.openxmlformats.org/officeDocument/2006/relationships/tags" Target="../tags/tag480.xml"/><Relationship Id="rId11" Type="http://schemas.openxmlformats.org/officeDocument/2006/relationships/tags" Target="../tags/tag462.xml"/><Relationship Id="rId24" Type="http://schemas.openxmlformats.org/officeDocument/2006/relationships/tags" Target="../tags/tag475.xml"/><Relationship Id="rId32" Type="http://schemas.openxmlformats.org/officeDocument/2006/relationships/tags" Target="../tags/tag483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47.png"/><Relationship Id="rId45" Type="http://schemas.openxmlformats.org/officeDocument/2006/relationships/image" Target="../media/image1.png"/><Relationship Id="rId53" Type="http://schemas.openxmlformats.org/officeDocument/2006/relationships/image" Target="../media/image35.png"/><Relationship Id="rId58" Type="http://schemas.openxmlformats.org/officeDocument/2006/relationships/image" Target="../media/image79.png"/><Relationship Id="rId66" Type="http://schemas.openxmlformats.org/officeDocument/2006/relationships/image" Target="../media/image83.png"/><Relationship Id="rId74" Type="http://schemas.openxmlformats.org/officeDocument/2006/relationships/image" Target="../media/image89.png"/><Relationship Id="rId5" Type="http://schemas.openxmlformats.org/officeDocument/2006/relationships/tags" Target="../tags/tag456.xml"/><Relationship Id="rId15" Type="http://schemas.openxmlformats.org/officeDocument/2006/relationships/tags" Target="../tags/tag466.xml"/><Relationship Id="rId23" Type="http://schemas.openxmlformats.org/officeDocument/2006/relationships/tags" Target="../tags/tag474.xml"/><Relationship Id="rId28" Type="http://schemas.openxmlformats.org/officeDocument/2006/relationships/tags" Target="../tags/tag479.xml"/><Relationship Id="rId36" Type="http://schemas.openxmlformats.org/officeDocument/2006/relationships/tags" Target="../tags/tag487.xml"/><Relationship Id="rId49" Type="http://schemas.openxmlformats.org/officeDocument/2006/relationships/image" Target="../media/image36.png"/><Relationship Id="rId57" Type="http://schemas.openxmlformats.org/officeDocument/2006/relationships/image" Target="../media/image78.png"/><Relationship Id="rId61" Type="http://schemas.openxmlformats.org/officeDocument/2006/relationships/image" Target="../media/image40.png"/><Relationship Id="rId10" Type="http://schemas.openxmlformats.org/officeDocument/2006/relationships/tags" Target="../tags/tag461.xml"/><Relationship Id="rId19" Type="http://schemas.openxmlformats.org/officeDocument/2006/relationships/tags" Target="../tags/tag470.xml"/><Relationship Id="rId31" Type="http://schemas.openxmlformats.org/officeDocument/2006/relationships/tags" Target="../tags/tag482.xml"/><Relationship Id="rId44" Type="http://schemas.openxmlformats.org/officeDocument/2006/relationships/image" Target="../media/image30.png"/><Relationship Id="rId52" Type="http://schemas.openxmlformats.org/officeDocument/2006/relationships/image" Target="../media/image33.png"/><Relationship Id="rId60" Type="http://schemas.openxmlformats.org/officeDocument/2006/relationships/image" Target="../media/image37.png"/><Relationship Id="rId65" Type="http://schemas.openxmlformats.org/officeDocument/2006/relationships/image" Target="../media/image82.png"/><Relationship Id="rId73" Type="http://schemas.openxmlformats.org/officeDocument/2006/relationships/image" Target="../media/image54.png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4" Type="http://schemas.openxmlformats.org/officeDocument/2006/relationships/tags" Target="../tags/tag465.xml"/><Relationship Id="rId22" Type="http://schemas.openxmlformats.org/officeDocument/2006/relationships/tags" Target="../tags/tag473.xml"/><Relationship Id="rId27" Type="http://schemas.openxmlformats.org/officeDocument/2006/relationships/tags" Target="../tags/tag478.xml"/><Relationship Id="rId30" Type="http://schemas.openxmlformats.org/officeDocument/2006/relationships/tags" Target="../tags/tag481.xml"/><Relationship Id="rId35" Type="http://schemas.openxmlformats.org/officeDocument/2006/relationships/tags" Target="../tags/tag486.xml"/><Relationship Id="rId43" Type="http://schemas.openxmlformats.org/officeDocument/2006/relationships/image" Target="../media/image18.png"/><Relationship Id="rId48" Type="http://schemas.openxmlformats.org/officeDocument/2006/relationships/image" Target="../media/image4.png"/><Relationship Id="rId56" Type="http://schemas.openxmlformats.org/officeDocument/2006/relationships/image" Target="../media/image45.png"/><Relationship Id="rId64" Type="http://schemas.openxmlformats.org/officeDocument/2006/relationships/image" Target="../media/image81.png"/><Relationship Id="rId69" Type="http://schemas.openxmlformats.org/officeDocument/2006/relationships/image" Target="../media/image8.png"/><Relationship Id="rId8" Type="http://schemas.openxmlformats.org/officeDocument/2006/relationships/tags" Target="../tags/tag459.xml"/><Relationship Id="rId51" Type="http://schemas.openxmlformats.org/officeDocument/2006/relationships/image" Target="../media/image32.png"/><Relationship Id="rId72" Type="http://schemas.openxmlformats.org/officeDocument/2006/relationships/image" Target="../media/image88.png"/><Relationship Id="rId3" Type="http://schemas.openxmlformats.org/officeDocument/2006/relationships/tags" Target="../tags/tag454.xml"/><Relationship Id="rId12" Type="http://schemas.openxmlformats.org/officeDocument/2006/relationships/tags" Target="../tags/tag463.xml"/><Relationship Id="rId17" Type="http://schemas.openxmlformats.org/officeDocument/2006/relationships/tags" Target="../tags/tag468.xml"/><Relationship Id="rId25" Type="http://schemas.openxmlformats.org/officeDocument/2006/relationships/tags" Target="../tags/tag476.xml"/><Relationship Id="rId33" Type="http://schemas.openxmlformats.org/officeDocument/2006/relationships/tags" Target="../tags/tag484.xml"/><Relationship Id="rId38" Type="http://schemas.openxmlformats.org/officeDocument/2006/relationships/notesSlide" Target="../notesSlides/notesSlide15.xml"/><Relationship Id="rId46" Type="http://schemas.openxmlformats.org/officeDocument/2006/relationships/image" Target="../media/image2.png"/><Relationship Id="rId59" Type="http://schemas.openxmlformats.org/officeDocument/2006/relationships/image" Target="../media/image42.png"/><Relationship Id="rId67" Type="http://schemas.openxmlformats.org/officeDocument/2006/relationships/image" Target="../media/image84.png"/><Relationship Id="rId20" Type="http://schemas.openxmlformats.org/officeDocument/2006/relationships/tags" Target="../tags/tag471.xml"/><Relationship Id="rId41" Type="http://schemas.openxmlformats.org/officeDocument/2006/relationships/image" Target="../media/image48.png"/><Relationship Id="rId54" Type="http://schemas.openxmlformats.org/officeDocument/2006/relationships/image" Target="../media/image43.png"/><Relationship Id="rId62" Type="http://schemas.openxmlformats.org/officeDocument/2006/relationships/image" Target="../media/image41.png"/><Relationship Id="rId70" Type="http://schemas.openxmlformats.org/officeDocument/2006/relationships/image" Target="../media/image86.png"/><Relationship Id="rId1" Type="http://schemas.openxmlformats.org/officeDocument/2006/relationships/tags" Target="../tags/tag452.xml"/><Relationship Id="rId6" Type="http://schemas.openxmlformats.org/officeDocument/2006/relationships/tags" Target="../tags/tag45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500.xml"/><Relationship Id="rId18" Type="http://schemas.openxmlformats.org/officeDocument/2006/relationships/tags" Target="../tags/tag505.xml"/><Relationship Id="rId26" Type="http://schemas.openxmlformats.org/officeDocument/2006/relationships/tags" Target="../tags/tag513.xml"/><Relationship Id="rId39" Type="http://schemas.openxmlformats.org/officeDocument/2006/relationships/image" Target="../media/image30.png"/><Relationship Id="rId21" Type="http://schemas.openxmlformats.org/officeDocument/2006/relationships/tags" Target="../tags/tag508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3.png"/><Relationship Id="rId47" Type="http://schemas.openxmlformats.org/officeDocument/2006/relationships/image" Target="../media/image81.png"/><Relationship Id="rId50" Type="http://schemas.openxmlformats.org/officeDocument/2006/relationships/image" Target="../media/image84.png"/><Relationship Id="rId55" Type="http://schemas.openxmlformats.org/officeDocument/2006/relationships/image" Target="../media/image43.png"/><Relationship Id="rId63" Type="http://schemas.openxmlformats.org/officeDocument/2006/relationships/image" Target="../media/image8.png"/><Relationship Id="rId7" Type="http://schemas.openxmlformats.org/officeDocument/2006/relationships/tags" Target="../tags/tag494.xml"/><Relationship Id="rId2" Type="http://schemas.openxmlformats.org/officeDocument/2006/relationships/tags" Target="../tags/tag489.xml"/><Relationship Id="rId16" Type="http://schemas.openxmlformats.org/officeDocument/2006/relationships/tags" Target="../tags/tag503.xml"/><Relationship Id="rId20" Type="http://schemas.openxmlformats.org/officeDocument/2006/relationships/tags" Target="../tags/tag507.xml"/><Relationship Id="rId29" Type="http://schemas.openxmlformats.org/officeDocument/2006/relationships/tags" Target="../tags/tag516.xml"/><Relationship Id="rId41" Type="http://schemas.openxmlformats.org/officeDocument/2006/relationships/image" Target="../media/image2.png"/><Relationship Id="rId54" Type="http://schemas.openxmlformats.org/officeDocument/2006/relationships/image" Target="../media/image35.png"/><Relationship Id="rId62" Type="http://schemas.openxmlformats.org/officeDocument/2006/relationships/image" Target="../media/image92.png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24" Type="http://schemas.openxmlformats.org/officeDocument/2006/relationships/tags" Target="../tags/tag511.xml"/><Relationship Id="rId32" Type="http://schemas.openxmlformats.org/officeDocument/2006/relationships/tags" Target="../tags/tag519.xml"/><Relationship Id="rId37" Type="http://schemas.openxmlformats.org/officeDocument/2006/relationships/image" Target="../media/image18.png"/><Relationship Id="rId40" Type="http://schemas.openxmlformats.org/officeDocument/2006/relationships/image" Target="../media/image1.png"/><Relationship Id="rId45" Type="http://schemas.openxmlformats.org/officeDocument/2006/relationships/image" Target="../media/image90.png"/><Relationship Id="rId53" Type="http://schemas.openxmlformats.org/officeDocument/2006/relationships/image" Target="../media/image33.png"/><Relationship Id="rId58" Type="http://schemas.openxmlformats.org/officeDocument/2006/relationships/image" Target="../media/image42.png"/><Relationship Id="rId5" Type="http://schemas.openxmlformats.org/officeDocument/2006/relationships/tags" Target="../tags/tag492.xml"/><Relationship Id="rId15" Type="http://schemas.openxmlformats.org/officeDocument/2006/relationships/tags" Target="../tags/tag502.xml"/><Relationship Id="rId23" Type="http://schemas.openxmlformats.org/officeDocument/2006/relationships/tags" Target="../tags/tag510.xml"/><Relationship Id="rId28" Type="http://schemas.openxmlformats.org/officeDocument/2006/relationships/tags" Target="../tags/tag515.xml"/><Relationship Id="rId36" Type="http://schemas.openxmlformats.org/officeDocument/2006/relationships/image" Target="../media/image16.png"/><Relationship Id="rId49" Type="http://schemas.openxmlformats.org/officeDocument/2006/relationships/image" Target="../media/image83.png"/><Relationship Id="rId57" Type="http://schemas.openxmlformats.org/officeDocument/2006/relationships/image" Target="../media/image45.png"/><Relationship Id="rId61" Type="http://schemas.openxmlformats.org/officeDocument/2006/relationships/image" Target="../media/image41.png"/><Relationship Id="rId10" Type="http://schemas.openxmlformats.org/officeDocument/2006/relationships/tags" Target="../tags/tag497.xml"/><Relationship Id="rId19" Type="http://schemas.openxmlformats.org/officeDocument/2006/relationships/tags" Target="../tags/tag506.xml"/><Relationship Id="rId31" Type="http://schemas.openxmlformats.org/officeDocument/2006/relationships/tags" Target="../tags/tag518.xml"/><Relationship Id="rId44" Type="http://schemas.openxmlformats.org/officeDocument/2006/relationships/image" Target="../media/image36.png"/><Relationship Id="rId52" Type="http://schemas.openxmlformats.org/officeDocument/2006/relationships/image" Target="../media/image32.png"/><Relationship Id="rId60" Type="http://schemas.openxmlformats.org/officeDocument/2006/relationships/image" Target="../media/image40.png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tags" Target="../tags/tag501.xml"/><Relationship Id="rId22" Type="http://schemas.openxmlformats.org/officeDocument/2006/relationships/tags" Target="../tags/tag509.xml"/><Relationship Id="rId27" Type="http://schemas.openxmlformats.org/officeDocument/2006/relationships/tags" Target="../tags/tag514.xml"/><Relationship Id="rId30" Type="http://schemas.openxmlformats.org/officeDocument/2006/relationships/tags" Target="../tags/tag517.xml"/><Relationship Id="rId35" Type="http://schemas.openxmlformats.org/officeDocument/2006/relationships/notesSlide" Target="../notesSlides/notesSlide16.xml"/><Relationship Id="rId43" Type="http://schemas.openxmlformats.org/officeDocument/2006/relationships/image" Target="../media/image4.png"/><Relationship Id="rId48" Type="http://schemas.openxmlformats.org/officeDocument/2006/relationships/image" Target="../media/image82.png"/><Relationship Id="rId56" Type="http://schemas.openxmlformats.org/officeDocument/2006/relationships/image" Target="../media/image44.png"/><Relationship Id="rId64" Type="http://schemas.openxmlformats.org/officeDocument/2006/relationships/image" Target="../media/image54.png"/><Relationship Id="rId8" Type="http://schemas.openxmlformats.org/officeDocument/2006/relationships/tags" Target="../tags/tag495.xml"/><Relationship Id="rId51" Type="http://schemas.openxmlformats.org/officeDocument/2006/relationships/image" Target="../media/image34.png"/><Relationship Id="rId3" Type="http://schemas.openxmlformats.org/officeDocument/2006/relationships/tags" Target="../tags/tag490.xml"/><Relationship Id="rId12" Type="http://schemas.openxmlformats.org/officeDocument/2006/relationships/tags" Target="../tags/tag499.xml"/><Relationship Id="rId17" Type="http://schemas.openxmlformats.org/officeDocument/2006/relationships/tags" Target="../tags/tag504.xml"/><Relationship Id="rId25" Type="http://schemas.openxmlformats.org/officeDocument/2006/relationships/tags" Target="../tags/tag512.xml"/><Relationship Id="rId33" Type="http://schemas.openxmlformats.org/officeDocument/2006/relationships/tags" Target="../tags/tag520.xml"/><Relationship Id="rId38" Type="http://schemas.openxmlformats.org/officeDocument/2006/relationships/image" Target="../media/image89.png"/><Relationship Id="rId46" Type="http://schemas.openxmlformats.org/officeDocument/2006/relationships/image" Target="../media/image91.png"/><Relationship Id="rId5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533.xml"/><Relationship Id="rId18" Type="http://schemas.openxmlformats.org/officeDocument/2006/relationships/tags" Target="../tags/tag538.xml"/><Relationship Id="rId26" Type="http://schemas.openxmlformats.org/officeDocument/2006/relationships/tags" Target="../tags/tag546.xml"/><Relationship Id="rId39" Type="http://schemas.openxmlformats.org/officeDocument/2006/relationships/image" Target="../media/image1.png"/><Relationship Id="rId21" Type="http://schemas.openxmlformats.org/officeDocument/2006/relationships/tags" Target="../tags/tag541.xml"/><Relationship Id="rId34" Type="http://schemas.openxmlformats.org/officeDocument/2006/relationships/notesSlide" Target="../notesSlides/notesSlide17.xml"/><Relationship Id="rId42" Type="http://schemas.openxmlformats.org/officeDocument/2006/relationships/image" Target="../media/image4.png"/><Relationship Id="rId47" Type="http://schemas.openxmlformats.org/officeDocument/2006/relationships/image" Target="../media/image36.png"/><Relationship Id="rId50" Type="http://schemas.openxmlformats.org/officeDocument/2006/relationships/image" Target="../media/image33.png"/><Relationship Id="rId55" Type="http://schemas.openxmlformats.org/officeDocument/2006/relationships/image" Target="../media/image90.png"/><Relationship Id="rId63" Type="http://schemas.openxmlformats.org/officeDocument/2006/relationships/image" Target="../media/image94.png"/><Relationship Id="rId7" Type="http://schemas.openxmlformats.org/officeDocument/2006/relationships/tags" Target="../tags/tag527.xml"/><Relationship Id="rId2" Type="http://schemas.openxmlformats.org/officeDocument/2006/relationships/tags" Target="../tags/tag522.xml"/><Relationship Id="rId16" Type="http://schemas.openxmlformats.org/officeDocument/2006/relationships/tags" Target="../tags/tag536.xml"/><Relationship Id="rId20" Type="http://schemas.openxmlformats.org/officeDocument/2006/relationships/tags" Target="../tags/tag540.xml"/><Relationship Id="rId29" Type="http://schemas.openxmlformats.org/officeDocument/2006/relationships/tags" Target="../tags/tag549.xml"/><Relationship Id="rId41" Type="http://schemas.openxmlformats.org/officeDocument/2006/relationships/image" Target="../media/image3.png"/><Relationship Id="rId54" Type="http://schemas.openxmlformats.org/officeDocument/2006/relationships/image" Target="../media/image45.png"/><Relationship Id="rId62" Type="http://schemas.openxmlformats.org/officeDocument/2006/relationships/image" Target="../media/image80.png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11" Type="http://schemas.openxmlformats.org/officeDocument/2006/relationships/tags" Target="../tags/tag531.xml"/><Relationship Id="rId24" Type="http://schemas.openxmlformats.org/officeDocument/2006/relationships/tags" Target="../tags/tag544.xml"/><Relationship Id="rId32" Type="http://schemas.openxmlformats.org/officeDocument/2006/relationships/tags" Target="../tags/tag552.xml"/><Relationship Id="rId37" Type="http://schemas.openxmlformats.org/officeDocument/2006/relationships/image" Target="../media/image89.png"/><Relationship Id="rId40" Type="http://schemas.openxmlformats.org/officeDocument/2006/relationships/image" Target="../media/image2.png"/><Relationship Id="rId45" Type="http://schemas.openxmlformats.org/officeDocument/2006/relationships/image" Target="../media/image83.png"/><Relationship Id="rId53" Type="http://schemas.openxmlformats.org/officeDocument/2006/relationships/image" Target="../media/image44.png"/><Relationship Id="rId58" Type="http://schemas.openxmlformats.org/officeDocument/2006/relationships/image" Target="../media/image42.png"/><Relationship Id="rId66" Type="http://schemas.openxmlformats.org/officeDocument/2006/relationships/image" Target="../media/image54.png"/><Relationship Id="rId5" Type="http://schemas.openxmlformats.org/officeDocument/2006/relationships/tags" Target="../tags/tag525.xml"/><Relationship Id="rId15" Type="http://schemas.openxmlformats.org/officeDocument/2006/relationships/tags" Target="../tags/tag535.xml"/><Relationship Id="rId23" Type="http://schemas.openxmlformats.org/officeDocument/2006/relationships/tags" Target="../tags/tag543.xml"/><Relationship Id="rId28" Type="http://schemas.openxmlformats.org/officeDocument/2006/relationships/tags" Target="../tags/tag548.xml"/><Relationship Id="rId36" Type="http://schemas.openxmlformats.org/officeDocument/2006/relationships/image" Target="../media/image18.png"/><Relationship Id="rId49" Type="http://schemas.openxmlformats.org/officeDocument/2006/relationships/image" Target="../media/image32.png"/><Relationship Id="rId57" Type="http://schemas.openxmlformats.org/officeDocument/2006/relationships/image" Target="../media/image93.png"/><Relationship Id="rId61" Type="http://schemas.openxmlformats.org/officeDocument/2006/relationships/image" Target="../media/image41.png"/><Relationship Id="rId10" Type="http://schemas.openxmlformats.org/officeDocument/2006/relationships/tags" Target="../tags/tag530.xml"/><Relationship Id="rId19" Type="http://schemas.openxmlformats.org/officeDocument/2006/relationships/tags" Target="../tags/tag539.xml"/><Relationship Id="rId31" Type="http://schemas.openxmlformats.org/officeDocument/2006/relationships/tags" Target="../tags/tag551.xml"/><Relationship Id="rId44" Type="http://schemas.openxmlformats.org/officeDocument/2006/relationships/image" Target="../media/image82.png"/><Relationship Id="rId52" Type="http://schemas.openxmlformats.org/officeDocument/2006/relationships/image" Target="../media/image43.png"/><Relationship Id="rId60" Type="http://schemas.openxmlformats.org/officeDocument/2006/relationships/image" Target="../media/image40.png"/><Relationship Id="rId65" Type="http://schemas.openxmlformats.org/officeDocument/2006/relationships/image" Target="../media/image8.png"/><Relationship Id="rId4" Type="http://schemas.openxmlformats.org/officeDocument/2006/relationships/tags" Target="../tags/tag524.xml"/><Relationship Id="rId9" Type="http://schemas.openxmlformats.org/officeDocument/2006/relationships/tags" Target="../tags/tag529.xml"/><Relationship Id="rId14" Type="http://schemas.openxmlformats.org/officeDocument/2006/relationships/tags" Target="../tags/tag534.xml"/><Relationship Id="rId22" Type="http://schemas.openxmlformats.org/officeDocument/2006/relationships/tags" Target="../tags/tag542.xml"/><Relationship Id="rId27" Type="http://schemas.openxmlformats.org/officeDocument/2006/relationships/tags" Target="../tags/tag547.xml"/><Relationship Id="rId30" Type="http://schemas.openxmlformats.org/officeDocument/2006/relationships/tags" Target="../tags/tag550.xml"/><Relationship Id="rId35" Type="http://schemas.openxmlformats.org/officeDocument/2006/relationships/image" Target="../media/image16.png"/><Relationship Id="rId43" Type="http://schemas.openxmlformats.org/officeDocument/2006/relationships/image" Target="../media/image81.png"/><Relationship Id="rId48" Type="http://schemas.openxmlformats.org/officeDocument/2006/relationships/image" Target="../media/image34.png"/><Relationship Id="rId56" Type="http://schemas.openxmlformats.org/officeDocument/2006/relationships/image" Target="../media/image91.png"/><Relationship Id="rId64" Type="http://schemas.openxmlformats.org/officeDocument/2006/relationships/image" Target="../media/image95.png"/><Relationship Id="rId8" Type="http://schemas.openxmlformats.org/officeDocument/2006/relationships/tags" Target="../tags/tag528.xml"/><Relationship Id="rId51" Type="http://schemas.openxmlformats.org/officeDocument/2006/relationships/image" Target="../media/image35.png"/><Relationship Id="rId3" Type="http://schemas.openxmlformats.org/officeDocument/2006/relationships/tags" Target="../tags/tag523.xml"/><Relationship Id="rId12" Type="http://schemas.openxmlformats.org/officeDocument/2006/relationships/tags" Target="../tags/tag532.xml"/><Relationship Id="rId17" Type="http://schemas.openxmlformats.org/officeDocument/2006/relationships/tags" Target="../tags/tag537.xml"/><Relationship Id="rId25" Type="http://schemas.openxmlformats.org/officeDocument/2006/relationships/tags" Target="../tags/tag545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30.png"/><Relationship Id="rId46" Type="http://schemas.openxmlformats.org/officeDocument/2006/relationships/image" Target="../media/image84.png"/><Relationship Id="rId5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60.xml"/><Relationship Id="rId13" Type="http://schemas.openxmlformats.org/officeDocument/2006/relationships/tags" Target="../tags/tag565.xml"/><Relationship Id="rId18" Type="http://schemas.openxmlformats.org/officeDocument/2006/relationships/tags" Target="../tags/tag570.xml"/><Relationship Id="rId26" Type="http://schemas.openxmlformats.org/officeDocument/2006/relationships/image" Target="../media/image16.png"/><Relationship Id="rId39" Type="http://schemas.openxmlformats.org/officeDocument/2006/relationships/image" Target="../media/image95.png"/><Relationship Id="rId3" Type="http://schemas.openxmlformats.org/officeDocument/2006/relationships/tags" Target="../tags/tag555.xml"/><Relationship Id="rId21" Type="http://schemas.openxmlformats.org/officeDocument/2006/relationships/tags" Target="../tags/tag573.xml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8.png"/><Relationship Id="rId7" Type="http://schemas.openxmlformats.org/officeDocument/2006/relationships/tags" Target="../tags/tag559.xml"/><Relationship Id="rId12" Type="http://schemas.openxmlformats.org/officeDocument/2006/relationships/tags" Target="../tags/tag564.xml"/><Relationship Id="rId17" Type="http://schemas.openxmlformats.org/officeDocument/2006/relationships/tags" Target="../tags/tag569.xml"/><Relationship Id="rId25" Type="http://schemas.openxmlformats.org/officeDocument/2006/relationships/notesSlide" Target="../notesSlides/notesSlide18.xml"/><Relationship Id="rId33" Type="http://schemas.openxmlformats.org/officeDocument/2006/relationships/image" Target="../media/image34.png"/><Relationship Id="rId38" Type="http://schemas.openxmlformats.org/officeDocument/2006/relationships/image" Target="../media/image94.png"/><Relationship Id="rId46" Type="http://schemas.openxmlformats.org/officeDocument/2006/relationships/image" Target="../media/image4.png"/><Relationship Id="rId2" Type="http://schemas.openxmlformats.org/officeDocument/2006/relationships/tags" Target="../tags/tag554.xml"/><Relationship Id="rId16" Type="http://schemas.openxmlformats.org/officeDocument/2006/relationships/tags" Target="../tags/tag568.xml"/><Relationship Id="rId20" Type="http://schemas.openxmlformats.org/officeDocument/2006/relationships/tags" Target="../tags/tag572.xml"/><Relationship Id="rId29" Type="http://schemas.openxmlformats.org/officeDocument/2006/relationships/image" Target="../media/image30.png"/><Relationship Id="rId41" Type="http://schemas.openxmlformats.org/officeDocument/2006/relationships/image" Target="../media/image37.png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6.png"/><Relationship Id="rId37" Type="http://schemas.openxmlformats.org/officeDocument/2006/relationships/image" Target="../media/image96.png"/><Relationship Id="rId40" Type="http://schemas.openxmlformats.org/officeDocument/2006/relationships/image" Target="../media/image42.png"/><Relationship Id="rId45" Type="http://schemas.openxmlformats.org/officeDocument/2006/relationships/image" Target="../media/image3.png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23" Type="http://schemas.openxmlformats.org/officeDocument/2006/relationships/tags" Target="../tags/tag575.xml"/><Relationship Id="rId28" Type="http://schemas.openxmlformats.org/officeDocument/2006/relationships/image" Target="../media/image89.png"/><Relationship Id="rId36" Type="http://schemas.openxmlformats.org/officeDocument/2006/relationships/image" Target="../media/image35.png"/><Relationship Id="rId10" Type="http://schemas.openxmlformats.org/officeDocument/2006/relationships/tags" Target="../tags/tag562.xml"/><Relationship Id="rId19" Type="http://schemas.openxmlformats.org/officeDocument/2006/relationships/tags" Target="../tags/tag571.xml"/><Relationship Id="rId31" Type="http://schemas.openxmlformats.org/officeDocument/2006/relationships/image" Target="../media/image2.png"/><Relationship Id="rId44" Type="http://schemas.openxmlformats.org/officeDocument/2006/relationships/image" Target="../media/image93.png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Relationship Id="rId22" Type="http://schemas.openxmlformats.org/officeDocument/2006/relationships/tags" Target="../tags/tag574.xml"/><Relationship Id="rId27" Type="http://schemas.openxmlformats.org/officeDocument/2006/relationships/image" Target="../media/image18.png"/><Relationship Id="rId30" Type="http://schemas.openxmlformats.org/officeDocument/2006/relationships/image" Target="../media/image1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88.xml"/><Relationship Id="rId18" Type="http://schemas.openxmlformats.org/officeDocument/2006/relationships/tags" Target="../tags/tag593.xml"/><Relationship Id="rId26" Type="http://schemas.openxmlformats.org/officeDocument/2006/relationships/tags" Target="../tags/tag601.xml"/><Relationship Id="rId39" Type="http://schemas.openxmlformats.org/officeDocument/2006/relationships/image" Target="../media/image96.png"/><Relationship Id="rId3" Type="http://schemas.openxmlformats.org/officeDocument/2006/relationships/tags" Target="../tags/tag578.xml"/><Relationship Id="rId21" Type="http://schemas.openxmlformats.org/officeDocument/2006/relationships/tags" Target="../tags/tag596.xml"/><Relationship Id="rId34" Type="http://schemas.openxmlformats.org/officeDocument/2006/relationships/image" Target="../media/image36.png"/><Relationship Id="rId42" Type="http://schemas.openxmlformats.org/officeDocument/2006/relationships/image" Target="../media/image42.png"/><Relationship Id="rId47" Type="http://schemas.openxmlformats.org/officeDocument/2006/relationships/image" Target="../media/image97.png"/><Relationship Id="rId50" Type="http://schemas.openxmlformats.org/officeDocument/2006/relationships/image" Target="../media/image100.png"/><Relationship Id="rId7" Type="http://schemas.openxmlformats.org/officeDocument/2006/relationships/tags" Target="../tags/tag582.xml"/><Relationship Id="rId12" Type="http://schemas.openxmlformats.org/officeDocument/2006/relationships/tags" Target="../tags/tag587.xml"/><Relationship Id="rId17" Type="http://schemas.openxmlformats.org/officeDocument/2006/relationships/tags" Target="../tags/tag592.xml"/><Relationship Id="rId25" Type="http://schemas.openxmlformats.org/officeDocument/2006/relationships/tags" Target="../tags/tag600.xml"/><Relationship Id="rId33" Type="http://schemas.openxmlformats.org/officeDocument/2006/relationships/image" Target="../media/image2.png"/><Relationship Id="rId38" Type="http://schemas.openxmlformats.org/officeDocument/2006/relationships/image" Target="../media/image35.png"/><Relationship Id="rId46" Type="http://schemas.openxmlformats.org/officeDocument/2006/relationships/image" Target="../media/image93.png"/><Relationship Id="rId2" Type="http://schemas.openxmlformats.org/officeDocument/2006/relationships/tags" Target="../tags/tag577.xml"/><Relationship Id="rId16" Type="http://schemas.openxmlformats.org/officeDocument/2006/relationships/tags" Target="../tags/tag591.xml"/><Relationship Id="rId20" Type="http://schemas.openxmlformats.org/officeDocument/2006/relationships/tags" Target="../tags/tag595.xml"/><Relationship Id="rId29" Type="http://schemas.openxmlformats.org/officeDocument/2006/relationships/image" Target="../media/image16.png"/><Relationship Id="rId41" Type="http://schemas.openxmlformats.org/officeDocument/2006/relationships/image" Target="../media/image95.png"/><Relationship Id="rId54" Type="http://schemas.openxmlformats.org/officeDocument/2006/relationships/image" Target="../media/image8.png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11" Type="http://schemas.openxmlformats.org/officeDocument/2006/relationships/tags" Target="../tags/tag586.xml"/><Relationship Id="rId24" Type="http://schemas.openxmlformats.org/officeDocument/2006/relationships/tags" Target="../tags/tag599.xml"/><Relationship Id="rId32" Type="http://schemas.openxmlformats.org/officeDocument/2006/relationships/image" Target="../media/image1.png"/><Relationship Id="rId37" Type="http://schemas.openxmlformats.org/officeDocument/2006/relationships/image" Target="../media/image33.png"/><Relationship Id="rId40" Type="http://schemas.openxmlformats.org/officeDocument/2006/relationships/image" Target="../media/image94.png"/><Relationship Id="rId45" Type="http://schemas.openxmlformats.org/officeDocument/2006/relationships/image" Target="../media/image41.png"/><Relationship Id="rId53" Type="http://schemas.openxmlformats.org/officeDocument/2006/relationships/image" Target="../media/image4.png"/><Relationship Id="rId5" Type="http://schemas.openxmlformats.org/officeDocument/2006/relationships/tags" Target="../tags/tag580.xml"/><Relationship Id="rId15" Type="http://schemas.openxmlformats.org/officeDocument/2006/relationships/tags" Target="../tags/tag590.xml"/><Relationship Id="rId23" Type="http://schemas.openxmlformats.org/officeDocument/2006/relationships/tags" Target="../tags/tag598.xml"/><Relationship Id="rId28" Type="http://schemas.openxmlformats.org/officeDocument/2006/relationships/notesSlide" Target="../notesSlides/notesSlide19.xml"/><Relationship Id="rId36" Type="http://schemas.openxmlformats.org/officeDocument/2006/relationships/image" Target="../media/image32.png"/><Relationship Id="rId49" Type="http://schemas.openxmlformats.org/officeDocument/2006/relationships/image" Target="../media/image99.png"/><Relationship Id="rId10" Type="http://schemas.openxmlformats.org/officeDocument/2006/relationships/tags" Target="../tags/tag585.xml"/><Relationship Id="rId19" Type="http://schemas.openxmlformats.org/officeDocument/2006/relationships/tags" Target="../tags/tag594.xml"/><Relationship Id="rId31" Type="http://schemas.openxmlformats.org/officeDocument/2006/relationships/image" Target="../media/image30.png"/><Relationship Id="rId44" Type="http://schemas.openxmlformats.org/officeDocument/2006/relationships/image" Target="../media/image40.png"/><Relationship Id="rId52" Type="http://schemas.openxmlformats.org/officeDocument/2006/relationships/image" Target="../media/image3.png"/><Relationship Id="rId4" Type="http://schemas.openxmlformats.org/officeDocument/2006/relationships/tags" Target="../tags/tag579.xml"/><Relationship Id="rId9" Type="http://schemas.openxmlformats.org/officeDocument/2006/relationships/tags" Target="../tags/tag584.xml"/><Relationship Id="rId14" Type="http://schemas.openxmlformats.org/officeDocument/2006/relationships/tags" Target="../tags/tag589.xml"/><Relationship Id="rId22" Type="http://schemas.openxmlformats.org/officeDocument/2006/relationships/tags" Target="../tags/tag597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8.png"/><Relationship Id="rId35" Type="http://schemas.openxmlformats.org/officeDocument/2006/relationships/image" Target="../media/image34.png"/><Relationship Id="rId43" Type="http://schemas.openxmlformats.org/officeDocument/2006/relationships/image" Target="../media/image37.png"/><Relationship Id="rId48" Type="http://schemas.openxmlformats.org/officeDocument/2006/relationships/image" Target="../media/image98.png"/><Relationship Id="rId8" Type="http://schemas.openxmlformats.org/officeDocument/2006/relationships/tags" Target="../tags/tag583.xml"/><Relationship Id="rId51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4.xml"/><Relationship Id="rId16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.png"/><Relationship Id="rId5" Type="http://schemas.openxmlformats.org/officeDocument/2006/relationships/tags" Target="../tags/tag7.xml"/><Relationship Id="rId15" Type="http://schemas.openxmlformats.org/officeDocument/2006/relationships/image" Target="../media/image5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09.xml"/><Relationship Id="rId13" Type="http://schemas.openxmlformats.org/officeDocument/2006/relationships/tags" Target="../tags/tag614.xml"/><Relationship Id="rId18" Type="http://schemas.openxmlformats.org/officeDocument/2006/relationships/tags" Target="../tags/tag619.xml"/><Relationship Id="rId26" Type="http://schemas.openxmlformats.org/officeDocument/2006/relationships/image" Target="../media/image2.png"/><Relationship Id="rId39" Type="http://schemas.openxmlformats.org/officeDocument/2006/relationships/image" Target="../media/image106.png"/><Relationship Id="rId3" Type="http://schemas.openxmlformats.org/officeDocument/2006/relationships/tags" Target="../tags/tag60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2.png"/><Relationship Id="rId7" Type="http://schemas.openxmlformats.org/officeDocument/2006/relationships/tags" Target="../tags/tag608.xml"/><Relationship Id="rId12" Type="http://schemas.openxmlformats.org/officeDocument/2006/relationships/tags" Target="../tags/tag613.xml"/><Relationship Id="rId17" Type="http://schemas.openxmlformats.org/officeDocument/2006/relationships/tags" Target="../tags/tag618.xml"/><Relationship Id="rId25" Type="http://schemas.openxmlformats.org/officeDocument/2006/relationships/image" Target="../media/image1.png"/><Relationship Id="rId33" Type="http://schemas.openxmlformats.org/officeDocument/2006/relationships/image" Target="../media/image101.png"/><Relationship Id="rId38" Type="http://schemas.openxmlformats.org/officeDocument/2006/relationships/image" Target="../media/image4.png"/><Relationship Id="rId2" Type="http://schemas.openxmlformats.org/officeDocument/2006/relationships/tags" Target="../tags/tag603.xml"/><Relationship Id="rId16" Type="http://schemas.openxmlformats.org/officeDocument/2006/relationships/tags" Target="../tags/tag617.xml"/><Relationship Id="rId20" Type="http://schemas.openxmlformats.org/officeDocument/2006/relationships/tags" Target="../tags/tag621.xml"/><Relationship Id="rId29" Type="http://schemas.openxmlformats.org/officeDocument/2006/relationships/image" Target="../media/image34.png"/><Relationship Id="rId41" Type="http://schemas.openxmlformats.org/officeDocument/2006/relationships/image" Target="../media/image8.png"/><Relationship Id="rId1" Type="http://schemas.openxmlformats.org/officeDocument/2006/relationships/tags" Target="../tags/tag602.xml"/><Relationship Id="rId6" Type="http://schemas.openxmlformats.org/officeDocument/2006/relationships/tags" Target="../tags/tag607.xml"/><Relationship Id="rId11" Type="http://schemas.openxmlformats.org/officeDocument/2006/relationships/tags" Target="../tags/tag612.xml"/><Relationship Id="rId24" Type="http://schemas.openxmlformats.org/officeDocument/2006/relationships/image" Target="../media/image18.png"/><Relationship Id="rId32" Type="http://schemas.openxmlformats.org/officeDocument/2006/relationships/image" Target="../media/image35.png"/><Relationship Id="rId37" Type="http://schemas.openxmlformats.org/officeDocument/2006/relationships/image" Target="../media/image105.png"/><Relationship Id="rId40" Type="http://schemas.openxmlformats.org/officeDocument/2006/relationships/image" Target="../media/image30.png"/><Relationship Id="rId5" Type="http://schemas.openxmlformats.org/officeDocument/2006/relationships/tags" Target="../tags/tag606.xml"/><Relationship Id="rId15" Type="http://schemas.openxmlformats.org/officeDocument/2006/relationships/tags" Target="../tags/tag616.xml"/><Relationship Id="rId23" Type="http://schemas.openxmlformats.org/officeDocument/2006/relationships/image" Target="../media/image16.png"/><Relationship Id="rId28" Type="http://schemas.openxmlformats.org/officeDocument/2006/relationships/image" Target="../media/image36.png"/><Relationship Id="rId36" Type="http://schemas.openxmlformats.org/officeDocument/2006/relationships/image" Target="../media/image104.png"/><Relationship Id="rId10" Type="http://schemas.openxmlformats.org/officeDocument/2006/relationships/tags" Target="../tags/tag611.xml"/><Relationship Id="rId19" Type="http://schemas.openxmlformats.org/officeDocument/2006/relationships/tags" Target="../tags/tag620.xml"/><Relationship Id="rId31" Type="http://schemas.openxmlformats.org/officeDocument/2006/relationships/image" Target="../media/image33.png"/><Relationship Id="rId4" Type="http://schemas.openxmlformats.org/officeDocument/2006/relationships/tags" Target="../tags/tag605.xml"/><Relationship Id="rId9" Type="http://schemas.openxmlformats.org/officeDocument/2006/relationships/tags" Target="../tags/tag610.xml"/><Relationship Id="rId14" Type="http://schemas.openxmlformats.org/officeDocument/2006/relationships/tags" Target="../tags/tag615.xml"/><Relationship Id="rId22" Type="http://schemas.openxmlformats.org/officeDocument/2006/relationships/notesSlide" Target="../notesSlides/notesSlide20.xml"/><Relationship Id="rId27" Type="http://schemas.openxmlformats.org/officeDocument/2006/relationships/image" Target="../media/image3.png"/><Relationship Id="rId30" Type="http://schemas.openxmlformats.org/officeDocument/2006/relationships/image" Target="../media/image32.png"/><Relationship Id="rId35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29.xml"/><Relationship Id="rId13" Type="http://schemas.openxmlformats.org/officeDocument/2006/relationships/tags" Target="../tags/tag634.xml"/><Relationship Id="rId18" Type="http://schemas.openxmlformats.org/officeDocument/2006/relationships/image" Target="../media/image2.png"/><Relationship Id="rId26" Type="http://schemas.openxmlformats.org/officeDocument/2006/relationships/image" Target="../media/image111.png"/><Relationship Id="rId3" Type="http://schemas.openxmlformats.org/officeDocument/2006/relationships/tags" Target="../tags/tag624.xml"/><Relationship Id="rId21" Type="http://schemas.openxmlformats.org/officeDocument/2006/relationships/image" Target="../media/image8.png"/><Relationship Id="rId7" Type="http://schemas.openxmlformats.org/officeDocument/2006/relationships/tags" Target="../tags/tag628.xml"/><Relationship Id="rId12" Type="http://schemas.openxmlformats.org/officeDocument/2006/relationships/tags" Target="../tags/tag633.xml"/><Relationship Id="rId17" Type="http://schemas.openxmlformats.org/officeDocument/2006/relationships/notesSlide" Target="../notesSlides/notesSlide21.xml"/><Relationship Id="rId25" Type="http://schemas.openxmlformats.org/officeDocument/2006/relationships/image" Target="../media/image110.png"/><Relationship Id="rId2" Type="http://schemas.openxmlformats.org/officeDocument/2006/relationships/tags" Target="../tags/tag62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6.png"/><Relationship Id="rId1" Type="http://schemas.openxmlformats.org/officeDocument/2006/relationships/tags" Target="../tags/tag622.xml"/><Relationship Id="rId6" Type="http://schemas.openxmlformats.org/officeDocument/2006/relationships/tags" Target="../tags/tag627.xml"/><Relationship Id="rId11" Type="http://schemas.openxmlformats.org/officeDocument/2006/relationships/tags" Target="../tags/tag632.xml"/><Relationship Id="rId24" Type="http://schemas.openxmlformats.org/officeDocument/2006/relationships/image" Target="../media/image109.png"/><Relationship Id="rId5" Type="http://schemas.openxmlformats.org/officeDocument/2006/relationships/tags" Target="../tags/tag626.xml"/><Relationship Id="rId15" Type="http://schemas.openxmlformats.org/officeDocument/2006/relationships/tags" Target="../tags/tag636.xml"/><Relationship Id="rId23" Type="http://schemas.openxmlformats.org/officeDocument/2006/relationships/image" Target="../media/image108.png"/><Relationship Id="rId10" Type="http://schemas.openxmlformats.org/officeDocument/2006/relationships/tags" Target="../tags/tag631.xml"/><Relationship Id="rId19" Type="http://schemas.openxmlformats.org/officeDocument/2006/relationships/image" Target="../media/image3.png"/><Relationship Id="rId4" Type="http://schemas.openxmlformats.org/officeDocument/2006/relationships/tags" Target="../tags/tag625.xml"/><Relationship Id="rId9" Type="http://schemas.openxmlformats.org/officeDocument/2006/relationships/tags" Target="../tags/tag630.xml"/><Relationship Id="rId14" Type="http://schemas.openxmlformats.org/officeDocument/2006/relationships/tags" Target="../tags/tag635.xml"/><Relationship Id="rId22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44.xml"/><Relationship Id="rId13" Type="http://schemas.openxmlformats.org/officeDocument/2006/relationships/tags" Target="../tags/tag649.xml"/><Relationship Id="rId18" Type="http://schemas.openxmlformats.org/officeDocument/2006/relationships/tags" Target="../tags/tag654.xml"/><Relationship Id="rId26" Type="http://schemas.openxmlformats.org/officeDocument/2006/relationships/image" Target="../media/image107.png"/><Relationship Id="rId3" Type="http://schemas.openxmlformats.org/officeDocument/2006/relationships/tags" Target="../tags/tag639.xml"/><Relationship Id="rId21" Type="http://schemas.openxmlformats.org/officeDocument/2006/relationships/notesSlide" Target="../notesSlides/notesSlide22.xml"/><Relationship Id="rId7" Type="http://schemas.openxmlformats.org/officeDocument/2006/relationships/tags" Target="../tags/tag643.xml"/><Relationship Id="rId12" Type="http://schemas.openxmlformats.org/officeDocument/2006/relationships/tags" Target="../tags/tag648.xml"/><Relationship Id="rId17" Type="http://schemas.openxmlformats.org/officeDocument/2006/relationships/tags" Target="../tags/tag653.xml"/><Relationship Id="rId25" Type="http://schemas.openxmlformats.org/officeDocument/2006/relationships/image" Target="../media/image106.png"/><Relationship Id="rId33" Type="http://schemas.openxmlformats.org/officeDocument/2006/relationships/image" Target="../media/image115.png"/><Relationship Id="rId2" Type="http://schemas.openxmlformats.org/officeDocument/2006/relationships/tags" Target="../tags/tag638.xml"/><Relationship Id="rId16" Type="http://schemas.openxmlformats.org/officeDocument/2006/relationships/tags" Target="../tags/tag65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1.png"/><Relationship Id="rId1" Type="http://schemas.openxmlformats.org/officeDocument/2006/relationships/tags" Target="../tags/tag637.xml"/><Relationship Id="rId6" Type="http://schemas.openxmlformats.org/officeDocument/2006/relationships/tags" Target="../tags/tag642.xml"/><Relationship Id="rId11" Type="http://schemas.openxmlformats.org/officeDocument/2006/relationships/tags" Target="../tags/tag647.xml"/><Relationship Id="rId24" Type="http://schemas.openxmlformats.org/officeDocument/2006/relationships/image" Target="../media/image3.png"/><Relationship Id="rId32" Type="http://schemas.openxmlformats.org/officeDocument/2006/relationships/image" Target="../media/image114.png"/><Relationship Id="rId5" Type="http://schemas.openxmlformats.org/officeDocument/2006/relationships/tags" Target="../tags/tag641.xml"/><Relationship Id="rId15" Type="http://schemas.openxmlformats.org/officeDocument/2006/relationships/tags" Target="../tags/tag651.xml"/><Relationship Id="rId23" Type="http://schemas.openxmlformats.org/officeDocument/2006/relationships/image" Target="../media/image2.png"/><Relationship Id="rId28" Type="http://schemas.openxmlformats.org/officeDocument/2006/relationships/image" Target="../media/image110.png"/><Relationship Id="rId10" Type="http://schemas.openxmlformats.org/officeDocument/2006/relationships/tags" Target="../tags/tag646.xml"/><Relationship Id="rId19" Type="http://schemas.openxmlformats.org/officeDocument/2006/relationships/tags" Target="../tags/tag655.xml"/><Relationship Id="rId31" Type="http://schemas.openxmlformats.org/officeDocument/2006/relationships/image" Target="../media/image113.png"/><Relationship Id="rId4" Type="http://schemas.openxmlformats.org/officeDocument/2006/relationships/tags" Target="../tags/tag640.xml"/><Relationship Id="rId9" Type="http://schemas.openxmlformats.org/officeDocument/2006/relationships/tags" Target="../tags/tag645.xml"/><Relationship Id="rId14" Type="http://schemas.openxmlformats.org/officeDocument/2006/relationships/tags" Target="../tags/tag650.xml"/><Relationship Id="rId22" Type="http://schemas.openxmlformats.org/officeDocument/2006/relationships/image" Target="../media/image8.png"/><Relationship Id="rId27" Type="http://schemas.openxmlformats.org/officeDocument/2006/relationships/image" Target="../media/image108.png"/><Relationship Id="rId30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63.xml"/><Relationship Id="rId13" Type="http://schemas.openxmlformats.org/officeDocument/2006/relationships/tags" Target="../tags/tag66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2.png"/><Relationship Id="rId3" Type="http://schemas.openxmlformats.org/officeDocument/2006/relationships/tags" Target="../tags/tag658.xml"/><Relationship Id="rId21" Type="http://schemas.openxmlformats.org/officeDocument/2006/relationships/image" Target="../media/image107.png"/><Relationship Id="rId7" Type="http://schemas.openxmlformats.org/officeDocument/2006/relationships/tags" Target="../tags/tag662.xml"/><Relationship Id="rId12" Type="http://schemas.openxmlformats.org/officeDocument/2006/relationships/tags" Target="../tags/tag667.xml"/><Relationship Id="rId17" Type="http://schemas.openxmlformats.org/officeDocument/2006/relationships/tags" Target="../tags/tag672.xml"/><Relationship Id="rId25" Type="http://schemas.openxmlformats.org/officeDocument/2006/relationships/image" Target="../media/image111.png"/><Relationship Id="rId2" Type="http://schemas.openxmlformats.org/officeDocument/2006/relationships/tags" Target="../tags/tag657.xml"/><Relationship Id="rId16" Type="http://schemas.openxmlformats.org/officeDocument/2006/relationships/tags" Target="../tags/tag671.xml"/><Relationship Id="rId20" Type="http://schemas.openxmlformats.org/officeDocument/2006/relationships/image" Target="../media/image8.png"/><Relationship Id="rId29" Type="http://schemas.openxmlformats.org/officeDocument/2006/relationships/image" Target="../media/image116.png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11" Type="http://schemas.openxmlformats.org/officeDocument/2006/relationships/tags" Target="../tags/tag666.xml"/><Relationship Id="rId24" Type="http://schemas.openxmlformats.org/officeDocument/2006/relationships/image" Target="../media/image110.png"/><Relationship Id="rId5" Type="http://schemas.openxmlformats.org/officeDocument/2006/relationships/tags" Target="../tags/tag660.xml"/><Relationship Id="rId15" Type="http://schemas.openxmlformats.org/officeDocument/2006/relationships/tags" Target="../tags/tag670.xml"/><Relationship Id="rId23" Type="http://schemas.openxmlformats.org/officeDocument/2006/relationships/image" Target="../media/image108.png"/><Relationship Id="rId28" Type="http://schemas.openxmlformats.org/officeDocument/2006/relationships/image" Target="../media/image115.png"/><Relationship Id="rId10" Type="http://schemas.openxmlformats.org/officeDocument/2006/relationships/tags" Target="../tags/tag665.xml"/><Relationship Id="rId19" Type="http://schemas.openxmlformats.org/officeDocument/2006/relationships/notesSlide" Target="../notesSlides/notesSlide23.xml"/><Relationship Id="rId4" Type="http://schemas.openxmlformats.org/officeDocument/2006/relationships/tags" Target="../tags/tag659.xml"/><Relationship Id="rId9" Type="http://schemas.openxmlformats.org/officeDocument/2006/relationships/tags" Target="../tags/tag664.xml"/><Relationship Id="rId14" Type="http://schemas.openxmlformats.org/officeDocument/2006/relationships/tags" Target="../tags/tag669.xml"/><Relationship Id="rId22" Type="http://schemas.openxmlformats.org/officeDocument/2006/relationships/image" Target="../media/image3.png"/><Relationship Id="rId27" Type="http://schemas.openxmlformats.org/officeDocument/2006/relationships/image" Target="../media/image113.png"/><Relationship Id="rId30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80.xml"/><Relationship Id="rId13" Type="http://schemas.openxmlformats.org/officeDocument/2006/relationships/image" Target="../media/image119.png"/><Relationship Id="rId18" Type="http://schemas.openxmlformats.org/officeDocument/2006/relationships/image" Target="../media/image121.png"/><Relationship Id="rId3" Type="http://schemas.openxmlformats.org/officeDocument/2006/relationships/tags" Target="../tags/tag675.xml"/><Relationship Id="rId7" Type="http://schemas.openxmlformats.org/officeDocument/2006/relationships/tags" Target="../tags/tag679.xml"/><Relationship Id="rId12" Type="http://schemas.openxmlformats.org/officeDocument/2006/relationships/image" Target="../media/image118.png"/><Relationship Id="rId17" Type="http://schemas.openxmlformats.org/officeDocument/2006/relationships/image" Target="../media/image117.png"/><Relationship Id="rId2" Type="http://schemas.openxmlformats.org/officeDocument/2006/relationships/tags" Target="../tags/tag674.xml"/><Relationship Id="rId16" Type="http://schemas.openxmlformats.org/officeDocument/2006/relationships/image" Target="../media/image3.png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image" Target="../media/image8.png"/><Relationship Id="rId5" Type="http://schemas.openxmlformats.org/officeDocument/2006/relationships/tags" Target="../tags/tag677.xml"/><Relationship Id="rId15" Type="http://schemas.openxmlformats.org/officeDocument/2006/relationships/image" Target="../media/image108.png"/><Relationship Id="rId10" Type="http://schemas.openxmlformats.org/officeDocument/2006/relationships/notesSlide" Target="../notesSlides/notesSlide24.xml"/><Relationship Id="rId4" Type="http://schemas.openxmlformats.org/officeDocument/2006/relationships/tags" Target="../tags/tag67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688.xml"/><Relationship Id="rId13" Type="http://schemas.openxmlformats.org/officeDocument/2006/relationships/image" Target="../media/image120.png"/><Relationship Id="rId18" Type="http://schemas.openxmlformats.org/officeDocument/2006/relationships/image" Target="../media/image123.png"/><Relationship Id="rId3" Type="http://schemas.openxmlformats.org/officeDocument/2006/relationships/tags" Target="../tags/tag683.xml"/><Relationship Id="rId7" Type="http://schemas.openxmlformats.org/officeDocument/2006/relationships/tags" Target="../tags/tag687.xml"/><Relationship Id="rId12" Type="http://schemas.openxmlformats.org/officeDocument/2006/relationships/image" Target="../media/image121.png"/><Relationship Id="rId17" Type="http://schemas.openxmlformats.org/officeDocument/2006/relationships/image" Target="../media/image122.png"/><Relationship Id="rId2" Type="http://schemas.openxmlformats.org/officeDocument/2006/relationships/tags" Target="../tags/tag682.xml"/><Relationship Id="rId16" Type="http://schemas.openxmlformats.org/officeDocument/2006/relationships/image" Target="../media/image8.png"/><Relationship Id="rId20" Type="http://schemas.openxmlformats.org/officeDocument/2006/relationships/image" Target="../media/image125.png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11" Type="http://schemas.openxmlformats.org/officeDocument/2006/relationships/notesSlide" Target="../notesSlides/notesSlide25.xml"/><Relationship Id="rId5" Type="http://schemas.openxmlformats.org/officeDocument/2006/relationships/tags" Target="../tags/tag685.xml"/><Relationship Id="rId15" Type="http://schemas.openxmlformats.org/officeDocument/2006/relationships/image" Target="../media/image11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4.png"/><Relationship Id="rId4" Type="http://schemas.openxmlformats.org/officeDocument/2006/relationships/tags" Target="../tags/tag684.xml"/><Relationship Id="rId9" Type="http://schemas.openxmlformats.org/officeDocument/2006/relationships/tags" Target="../tags/tag689.xml"/><Relationship Id="rId14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97.xml"/><Relationship Id="rId13" Type="http://schemas.openxmlformats.org/officeDocument/2006/relationships/tags" Target="../tags/tag702.xml"/><Relationship Id="rId18" Type="http://schemas.openxmlformats.org/officeDocument/2006/relationships/image" Target="../media/image120.png"/><Relationship Id="rId26" Type="http://schemas.openxmlformats.org/officeDocument/2006/relationships/image" Target="../media/image128.png"/><Relationship Id="rId3" Type="http://schemas.openxmlformats.org/officeDocument/2006/relationships/tags" Target="../tags/tag692.xml"/><Relationship Id="rId21" Type="http://schemas.openxmlformats.org/officeDocument/2006/relationships/image" Target="../media/image122.png"/><Relationship Id="rId7" Type="http://schemas.openxmlformats.org/officeDocument/2006/relationships/tags" Target="../tags/tag696.xml"/><Relationship Id="rId12" Type="http://schemas.openxmlformats.org/officeDocument/2006/relationships/tags" Target="../tags/tag701.xml"/><Relationship Id="rId17" Type="http://schemas.openxmlformats.org/officeDocument/2006/relationships/image" Target="../media/image121.png"/><Relationship Id="rId25" Type="http://schemas.openxmlformats.org/officeDocument/2006/relationships/image" Target="../media/image127.png"/><Relationship Id="rId2" Type="http://schemas.openxmlformats.org/officeDocument/2006/relationships/tags" Target="../tags/tag691.xml"/><Relationship Id="rId16" Type="http://schemas.openxmlformats.org/officeDocument/2006/relationships/image" Target="../media/image125.png"/><Relationship Id="rId20" Type="http://schemas.openxmlformats.org/officeDocument/2006/relationships/image" Target="../media/image119.png"/><Relationship Id="rId1" Type="http://schemas.openxmlformats.org/officeDocument/2006/relationships/tags" Target="../tags/tag690.xml"/><Relationship Id="rId6" Type="http://schemas.openxmlformats.org/officeDocument/2006/relationships/tags" Target="../tags/tag695.xml"/><Relationship Id="rId11" Type="http://schemas.openxmlformats.org/officeDocument/2006/relationships/tags" Target="../tags/tag700.xml"/><Relationship Id="rId24" Type="http://schemas.openxmlformats.org/officeDocument/2006/relationships/image" Target="../media/image126.png"/><Relationship Id="rId5" Type="http://schemas.openxmlformats.org/officeDocument/2006/relationships/tags" Target="../tags/tag694.xml"/><Relationship Id="rId15" Type="http://schemas.openxmlformats.org/officeDocument/2006/relationships/notesSlide" Target="../notesSlides/notesSlide26.xml"/><Relationship Id="rId23" Type="http://schemas.openxmlformats.org/officeDocument/2006/relationships/image" Target="../media/image123.png"/><Relationship Id="rId28" Type="http://schemas.openxmlformats.org/officeDocument/2006/relationships/image" Target="../media/image130.png"/><Relationship Id="rId10" Type="http://schemas.openxmlformats.org/officeDocument/2006/relationships/tags" Target="../tags/tag699.xml"/><Relationship Id="rId19" Type="http://schemas.openxmlformats.org/officeDocument/2006/relationships/image" Target="../media/image118.png"/><Relationship Id="rId4" Type="http://schemas.openxmlformats.org/officeDocument/2006/relationships/tags" Target="../tags/tag693.xml"/><Relationship Id="rId9" Type="http://schemas.openxmlformats.org/officeDocument/2006/relationships/tags" Target="../tags/tag69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.png"/><Relationship Id="rId27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71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8.png"/><Relationship Id="rId26" Type="http://schemas.openxmlformats.org/officeDocument/2006/relationships/image" Target="../media/image134.png"/><Relationship Id="rId3" Type="http://schemas.openxmlformats.org/officeDocument/2006/relationships/tags" Target="../tags/tag705.xml"/><Relationship Id="rId21" Type="http://schemas.openxmlformats.org/officeDocument/2006/relationships/image" Target="../media/image8.png"/><Relationship Id="rId7" Type="http://schemas.openxmlformats.org/officeDocument/2006/relationships/tags" Target="../tags/tag709.xml"/><Relationship Id="rId12" Type="http://schemas.openxmlformats.org/officeDocument/2006/relationships/tags" Target="../tags/tag714.xml"/><Relationship Id="rId17" Type="http://schemas.openxmlformats.org/officeDocument/2006/relationships/image" Target="../media/image120.png"/><Relationship Id="rId25" Type="http://schemas.openxmlformats.org/officeDocument/2006/relationships/image" Target="../media/image133.png"/><Relationship Id="rId2" Type="http://schemas.openxmlformats.org/officeDocument/2006/relationships/tags" Target="../tags/tag704.xml"/><Relationship Id="rId16" Type="http://schemas.openxmlformats.org/officeDocument/2006/relationships/image" Target="../media/image121.png"/><Relationship Id="rId20" Type="http://schemas.openxmlformats.org/officeDocument/2006/relationships/image" Target="../media/image122.png"/><Relationship Id="rId1" Type="http://schemas.openxmlformats.org/officeDocument/2006/relationships/tags" Target="../tags/tag703.xml"/><Relationship Id="rId6" Type="http://schemas.openxmlformats.org/officeDocument/2006/relationships/tags" Target="../tags/tag708.xml"/><Relationship Id="rId11" Type="http://schemas.openxmlformats.org/officeDocument/2006/relationships/tags" Target="../tags/tag713.xml"/><Relationship Id="rId24" Type="http://schemas.openxmlformats.org/officeDocument/2006/relationships/image" Target="../media/image132.png"/><Relationship Id="rId5" Type="http://schemas.openxmlformats.org/officeDocument/2006/relationships/tags" Target="../tags/tag707.xml"/><Relationship Id="rId15" Type="http://schemas.openxmlformats.org/officeDocument/2006/relationships/image" Target="../media/image131.png"/><Relationship Id="rId23" Type="http://schemas.openxmlformats.org/officeDocument/2006/relationships/image" Target="../media/image129.png"/><Relationship Id="rId10" Type="http://schemas.openxmlformats.org/officeDocument/2006/relationships/tags" Target="../tags/tag712.xml"/><Relationship Id="rId19" Type="http://schemas.openxmlformats.org/officeDocument/2006/relationships/image" Target="../media/image119.png"/><Relationship Id="rId4" Type="http://schemas.openxmlformats.org/officeDocument/2006/relationships/tags" Target="../tags/tag706.xml"/><Relationship Id="rId9" Type="http://schemas.openxmlformats.org/officeDocument/2006/relationships/tags" Target="../tags/tag711.xml"/><Relationship Id="rId14" Type="http://schemas.openxmlformats.org/officeDocument/2006/relationships/notesSlide" Target="../notesSlides/notesSlide27.xml"/><Relationship Id="rId22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22.xml"/><Relationship Id="rId13" Type="http://schemas.openxmlformats.org/officeDocument/2006/relationships/image" Target="../media/image121.png"/><Relationship Id="rId18" Type="http://schemas.openxmlformats.org/officeDocument/2006/relationships/image" Target="../media/image8.png"/><Relationship Id="rId3" Type="http://schemas.openxmlformats.org/officeDocument/2006/relationships/tags" Target="../tags/tag717.xml"/><Relationship Id="rId21" Type="http://schemas.openxmlformats.org/officeDocument/2006/relationships/image" Target="../media/image134.png"/><Relationship Id="rId7" Type="http://schemas.openxmlformats.org/officeDocument/2006/relationships/tags" Target="../tags/tag721.xml"/><Relationship Id="rId12" Type="http://schemas.openxmlformats.org/officeDocument/2006/relationships/notesSlide" Target="../notesSlides/notesSlide28.xml"/><Relationship Id="rId17" Type="http://schemas.openxmlformats.org/officeDocument/2006/relationships/image" Target="../media/image122.png"/><Relationship Id="rId2" Type="http://schemas.openxmlformats.org/officeDocument/2006/relationships/tags" Target="../tags/tag716.xml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tags" Target="../tags/tag715.xml"/><Relationship Id="rId6" Type="http://schemas.openxmlformats.org/officeDocument/2006/relationships/tags" Target="../tags/tag72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19.xml"/><Relationship Id="rId15" Type="http://schemas.openxmlformats.org/officeDocument/2006/relationships/image" Target="../media/image118.png"/><Relationship Id="rId10" Type="http://schemas.openxmlformats.org/officeDocument/2006/relationships/tags" Target="../tags/tag724.xml"/><Relationship Id="rId19" Type="http://schemas.openxmlformats.org/officeDocument/2006/relationships/image" Target="../media/image135.png"/><Relationship Id="rId4" Type="http://schemas.openxmlformats.org/officeDocument/2006/relationships/tags" Target="../tags/tag718.xml"/><Relationship Id="rId9" Type="http://schemas.openxmlformats.org/officeDocument/2006/relationships/tags" Target="../tags/tag723.xml"/><Relationship Id="rId14" Type="http://schemas.openxmlformats.org/officeDocument/2006/relationships/image" Target="../media/image120.png"/><Relationship Id="rId22" Type="http://schemas.openxmlformats.org/officeDocument/2006/relationships/image" Target="../media/image1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732.xml"/><Relationship Id="rId13" Type="http://schemas.openxmlformats.org/officeDocument/2006/relationships/image" Target="../media/image121.png"/><Relationship Id="rId18" Type="http://schemas.openxmlformats.org/officeDocument/2006/relationships/image" Target="../media/image8.png"/><Relationship Id="rId3" Type="http://schemas.openxmlformats.org/officeDocument/2006/relationships/tags" Target="../tags/tag727.xml"/><Relationship Id="rId21" Type="http://schemas.openxmlformats.org/officeDocument/2006/relationships/image" Target="../media/image137.png"/><Relationship Id="rId7" Type="http://schemas.openxmlformats.org/officeDocument/2006/relationships/tags" Target="../tags/tag731.xml"/><Relationship Id="rId12" Type="http://schemas.openxmlformats.org/officeDocument/2006/relationships/notesSlide" Target="../notesSlides/notesSlide29.xml"/><Relationship Id="rId17" Type="http://schemas.openxmlformats.org/officeDocument/2006/relationships/image" Target="../media/image122.png"/><Relationship Id="rId2" Type="http://schemas.openxmlformats.org/officeDocument/2006/relationships/tags" Target="../tags/tag726.xml"/><Relationship Id="rId16" Type="http://schemas.openxmlformats.org/officeDocument/2006/relationships/image" Target="../media/image119.png"/><Relationship Id="rId20" Type="http://schemas.openxmlformats.org/officeDocument/2006/relationships/image" Target="../media/image136.png"/><Relationship Id="rId1" Type="http://schemas.openxmlformats.org/officeDocument/2006/relationships/tags" Target="../tags/tag725.xml"/><Relationship Id="rId6" Type="http://schemas.openxmlformats.org/officeDocument/2006/relationships/tags" Target="../tags/tag73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29.xml"/><Relationship Id="rId15" Type="http://schemas.openxmlformats.org/officeDocument/2006/relationships/image" Target="../media/image118.png"/><Relationship Id="rId10" Type="http://schemas.openxmlformats.org/officeDocument/2006/relationships/tags" Target="../tags/tag734.xml"/><Relationship Id="rId19" Type="http://schemas.openxmlformats.org/officeDocument/2006/relationships/image" Target="../media/image135.png"/><Relationship Id="rId4" Type="http://schemas.openxmlformats.org/officeDocument/2006/relationships/tags" Target="../tags/tag728.xml"/><Relationship Id="rId9" Type="http://schemas.openxmlformats.org/officeDocument/2006/relationships/tags" Target="../tags/tag733.xml"/><Relationship Id="rId14" Type="http://schemas.openxmlformats.org/officeDocument/2006/relationships/image" Target="../media/image120.png"/><Relationship Id="rId22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9" Type="http://schemas.openxmlformats.org/officeDocument/2006/relationships/tags" Target="../tags/tag49.xml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42" Type="http://schemas.openxmlformats.org/officeDocument/2006/relationships/image" Target="../media/image1.png"/><Relationship Id="rId47" Type="http://schemas.openxmlformats.org/officeDocument/2006/relationships/image" Target="../media/image2.png"/><Relationship Id="rId50" Type="http://schemas.openxmlformats.org/officeDocument/2006/relationships/image" Target="../media/image9.png"/><Relationship Id="rId55" Type="http://schemas.openxmlformats.org/officeDocument/2006/relationships/image" Target="../media/image14.png"/><Relationship Id="rId63" Type="http://schemas.openxmlformats.org/officeDocument/2006/relationships/image" Target="../media/image22.png"/><Relationship Id="rId68" Type="http://schemas.openxmlformats.org/officeDocument/2006/relationships/image" Target="../media/image27.png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9" Type="http://schemas.openxmlformats.org/officeDocument/2006/relationships/tags" Target="../tags/tag39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7.png"/><Relationship Id="rId53" Type="http://schemas.openxmlformats.org/officeDocument/2006/relationships/image" Target="../media/image12.png"/><Relationship Id="rId58" Type="http://schemas.openxmlformats.org/officeDocument/2006/relationships/image" Target="../media/image17.png"/><Relationship Id="rId66" Type="http://schemas.openxmlformats.org/officeDocument/2006/relationships/image" Target="../media/image25.png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49" Type="http://schemas.openxmlformats.org/officeDocument/2006/relationships/image" Target="../media/image4.png"/><Relationship Id="rId57" Type="http://schemas.openxmlformats.org/officeDocument/2006/relationships/image" Target="../media/image16.png"/><Relationship Id="rId61" Type="http://schemas.openxmlformats.org/officeDocument/2006/relationships/image" Target="../media/image20.png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tags" Target="../tags/tag41.xml"/><Relationship Id="rId44" Type="http://schemas.openxmlformats.org/officeDocument/2006/relationships/image" Target="../media/image6.png"/><Relationship Id="rId52" Type="http://schemas.openxmlformats.org/officeDocument/2006/relationships/image" Target="../media/image11.png"/><Relationship Id="rId60" Type="http://schemas.openxmlformats.org/officeDocument/2006/relationships/image" Target="../media/image19.png"/><Relationship Id="rId65" Type="http://schemas.openxmlformats.org/officeDocument/2006/relationships/image" Target="../media/image24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43" Type="http://schemas.openxmlformats.org/officeDocument/2006/relationships/image" Target="../media/image5.png"/><Relationship Id="rId48" Type="http://schemas.openxmlformats.org/officeDocument/2006/relationships/image" Target="../media/image3.png"/><Relationship Id="rId56" Type="http://schemas.openxmlformats.org/officeDocument/2006/relationships/image" Target="../media/image15.png"/><Relationship Id="rId64" Type="http://schemas.openxmlformats.org/officeDocument/2006/relationships/image" Target="../media/image23.png"/><Relationship Id="rId69" Type="http://schemas.openxmlformats.org/officeDocument/2006/relationships/image" Target="../media/image28.png"/><Relationship Id="rId8" Type="http://schemas.openxmlformats.org/officeDocument/2006/relationships/tags" Target="../tags/tag18.xml"/><Relationship Id="rId51" Type="http://schemas.openxmlformats.org/officeDocument/2006/relationships/image" Target="../media/image10.png"/><Relationship Id="rId3" Type="http://schemas.openxmlformats.org/officeDocument/2006/relationships/tags" Target="../tags/tag13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46" Type="http://schemas.openxmlformats.org/officeDocument/2006/relationships/image" Target="../media/image8.png"/><Relationship Id="rId59" Type="http://schemas.openxmlformats.org/officeDocument/2006/relationships/image" Target="../media/image18.png"/><Relationship Id="rId67" Type="http://schemas.openxmlformats.org/officeDocument/2006/relationships/image" Target="../media/image26.png"/><Relationship Id="rId20" Type="http://schemas.openxmlformats.org/officeDocument/2006/relationships/tags" Target="../tags/tag30.xml"/><Relationship Id="rId41" Type="http://schemas.openxmlformats.org/officeDocument/2006/relationships/notesSlide" Target="../notesSlides/notesSlide3.xml"/><Relationship Id="rId54" Type="http://schemas.openxmlformats.org/officeDocument/2006/relationships/image" Target="../media/image13.png"/><Relationship Id="rId62" Type="http://schemas.openxmlformats.org/officeDocument/2006/relationships/image" Target="../media/image21.png"/><Relationship Id="rId70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742.xml"/><Relationship Id="rId13" Type="http://schemas.openxmlformats.org/officeDocument/2006/relationships/image" Target="../media/image121.png"/><Relationship Id="rId18" Type="http://schemas.openxmlformats.org/officeDocument/2006/relationships/image" Target="../media/image8.png"/><Relationship Id="rId3" Type="http://schemas.openxmlformats.org/officeDocument/2006/relationships/tags" Target="../tags/tag737.xml"/><Relationship Id="rId21" Type="http://schemas.openxmlformats.org/officeDocument/2006/relationships/image" Target="../media/image138.png"/><Relationship Id="rId7" Type="http://schemas.openxmlformats.org/officeDocument/2006/relationships/tags" Target="../tags/tag741.xml"/><Relationship Id="rId12" Type="http://schemas.openxmlformats.org/officeDocument/2006/relationships/notesSlide" Target="../notesSlides/notesSlide30.xml"/><Relationship Id="rId17" Type="http://schemas.openxmlformats.org/officeDocument/2006/relationships/image" Target="../media/image122.png"/><Relationship Id="rId2" Type="http://schemas.openxmlformats.org/officeDocument/2006/relationships/tags" Target="../tags/tag736.xml"/><Relationship Id="rId16" Type="http://schemas.openxmlformats.org/officeDocument/2006/relationships/image" Target="../media/image119.png"/><Relationship Id="rId20" Type="http://schemas.openxmlformats.org/officeDocument/2006/relationships/image" Target="../media/image136.png"/><Relationship Id="rId1" Type="http://schemas.openxmlformats.org/officeDocument/2006/relationships/tags" Target="../tags/tag735.xml"/><Relationship Id="rId6" Type="http://schemas.openxmlformats.org/officeDocument/2006/relationships/tags" Target="../tags/tag74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39.xml"/><Relationship Id="rId15" Type="http://schemas.openxmlformats.org/officeDocument/2006/relationships/image" Target="../media/image118.png"/><Relationship Id="rId10" Type="http://schemas.openxmlformats.org/officeDocument/2006/relationships/tags" Target="../tags/tag744.xml"/><Relationship Id="rId19" Type="http://schemas.openxmlformats.org/officeDocument/2006/relationships/image" Target="../media/image135.png"/><Relationship Id="rId4" Type="http://schemas.openxmlformats.org/officeDocument/2006/relationships/tags" Target="../tags/tag738.xml"/><Relationship Id="rId9" Type="http://schemas.openxmlformats.org/officeDocument/2006/relationships/tags" Target="../tags/tag743.xml"/><Relationship Id="rId14" Type="http://schemas.openxmlformats.org/officeDocument/2006/relationships/image" Target="../media/image120.png"/><Relationship Id="rId22" Type="http://schemas.openxmlformats.org/officeDocument/2006/relationships/image" Target="../media/image1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752.xml"/><Relationship Id="rId13" Type="http://schemas.openxmlformats.org/officeDocument/2006/relationships/tags" Target="../tags/tag757.xml"/><Relationship Id="rId18" Type="http://schemas.openxmlformats.org/officeDocument/2006/relationships/notesSlide" Target="../notesSlides/notesSlide31.xml"/><Relationship Id="rId26" Type="http://schemas.openxmlformats.org/officeDocument/2006/relationships/image" Target="../media/image8.png"/><Relationship Id="rId3" Type="http://schemas.openxmlformats.org/officeDocument/2006/relationships/tags" Target="../tags/tag747.xml"/><Relationship Id="rId21" Type="http://schemas.openxmlformats.org/officeDocument/2006/relationships/image" Target="../media/image120.png"/><Relationship Id="rId34" Type="http://schemas.openxmlformats.org/officeDocument/2006/relationships/image" Target="../media/image144.png"/><Relationship Id="rId7" Type="http://schemas.openxmlformats.org/officeDocument/2006/relationships/tags" Target="../tags/tag751.xml"/><Relationship Id="rId12" Type="http://schemas.openxmlformats.org/officeDocument/2006/relationships/tags" Target="../tags/tag75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35.png"/><Relationship Id="rId33" Type="http://schemas.openxmlformats.org/officeDocument/2006/relationships/image" Target="../media/image130.png"/><Relationship Id="rId2" Type="http://schemas.openxmlformats.org/officeDocument/2006/relationships/tags" Target="../tags/tag746.xml"/><Relationship Id="rId16" Type="http://schemas.openxmlformats.org/officeDocument/2006/relationships/tags" Target="../tags/tag760.xml"/><Relationship Id="rId20" Type="http://schemas.openxmlformats.org/officeDocument/2006/relationships/image" Target="../media/image121.png"/><Relationship Id="rId29" Type="http://schemas.openxmlformats.org/officeDocument/2006/relationships/image" Target="../media/image140.png"/><Relationship Id="rId1" Type="http://schemas.openxmlformats.org/officeDocument/2006/relationships/tags" Target="../tags/tag745.xml"/><Relationship Id="rId6" Type="http://schemas.openxmlformats.org/officeDocument/2006/relationships/tags" Target="../tags/tag750.xml"/><Relationship Id="rId11" Type="http://schemas.openxmlformats.org/officeDocument/2006/relationships/tags" Target="../tags/tag755.xml"/><Relationship Id="rId24" Type="http://schemas.openxmlformats.org/officeDocument/2006/relationships/image" Target="../media/image122.png"/><Relationship Id="rId32" Type="http://schemas.openxmlformats.org/officeDocument/2006/relationships/image" Target="../media/image143.png"/><Relationship Id="rId5" Type="http://schemas.openxmlformats.org/officeDocument/2006/relationships/tags" Target="../tags/tag749.xml"/><Relationship Id="rId15" Type="http://schemas.openxmlformats.org/officeDocument/2006/relationships/tags" Target="../tags/tag759.xml"/><Relationship Id="rId23" Type="http://schemas.openxmlformats.org/officeDocument/2006/relationships/image" Target="../media/image119.png"/><Relationship Id="rId28" Type="http://schemas.openxmlformats.org/officeDocument/2006/relationships/image" Target="../media/image126.png"/><Relationship Id="rId10" Type="http://schemas.openxmlformats.org/officeDocument/2006/relationships/tags" Target="../tags/tag754.xml"/><Relationship Id="rId19" Type="http://schemas.openxmlformats.org/officeDocument/2006/relationships/image" Target="../media/image139.png"/><Relationship Id="rId31" Type="http://schemas.openxmlformats.org/officeDocument/2006/relationships/image" Target="../media/image142.png"/><Relationship Id="rId4" Type="http://schemas.openxmlformats.org/officeDocument/2006/relationships/tags" Target="../tags/tag748.xml"/><Relationship Id="rId9" Type="http://schemas.openxmlformats.org/officeDocument/2006/relationships/tags" Target="../tags/tag753.xml"/><Relationship Id="rId14" Type="http://schemas.openxmlformats.org/officeDocument/2006/relationships/tags" Target="../tags/tag758.xml"/><Relationship Id="rId22" Type="http://schemas.openxmlformats.org/officeDocument/2006/relationships/image" Target="../media/image118.png"/><Relationship Id="rId27" Type="http://schemas.openxmlformats.org/officeDocument/2006/relationships/image" Target="../media/image136.png"/><Relationship Id="rId30" Type="http://schemas.openxmlformats.org/officeDocument/2006/relationships/image" Target="../media/image14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68.xml"/><Relationship Id="rId13" Type="http://schemas.openxmlformats.org/officeDocument/2006/relationships/tags" Target="../tags/tag773.xml"/><Relationship Id="rId18" Type="http://schemas.openxmlformats.org/officeDocument/2006/relationships/image" Target="../media/image118.png"/><Relationship Id="rId26" Type="http://schemas.openxmlformats.org/officeDocument/2006/relationships/image" Target="../media/image146.png"/><Relationship Id="rId3" Type="http://schemas.openxmlformats.org/officeDocument/2006/relationships/tags" Target="../tags/tag763.xml"/><Relationship Id="rId21" Type="http://schemas.openxmlformats.org/officeDocument/2006/relationships/image" Target="../media/image135.png"/><Relationship Id="rId7" Type="http://schemas.openxmlformats.org/officeDocument/2006/relationships/tags" Target="../tags/tag767.xml"/><Relationship Id="rId12" Type="http://schemas.openxmlformats.org/officeDocument/2006/relationships/tags" Target="../tags/tag772.xml"/><Relationship Id="rId17" Type="http://schemas.openxmlformats.org/officeDocument/2006/relationships/image" Target="../media/image120.png"/><Relationship Id="rId25" Type="http://schemas.openxmlformats.org/officeDocument/2006/relationships/image" Target="../media/image145.png"/><Relationship Id="rId2" Type="http://schemas.openxmlformats.org/officeDocument/2006/relationships/tags" Target="../tags/tag762.xml"/><Relationship Id="rId16" Type="http://schemas.openxmlformats.org/officeDocument/2006/relationships/image" Target="../media/image121.png"/><Relationship Id="rId20" Type="http://schemas.openxmlformats.org/officeDocument/2006/relationships/image" Target="../media/image122.png"/><Relationship Id="rId1" Type="http://schemas.openxmlformats.org/officeDocument/2006/relationships/tags" Target="../tags/tag761.xml"/><Relationship Id="rId6" Type="http://schemas.openxmlformats.org/officeDocument/2006/relationships/tags" Target="../tags/tag766.xml"/><Relationship Id="rId11" Type="http://schemas.openxmlformats.org/officeDocument/2006/relationships/tags" Target="../tags/tag771.xml"/><Relationship Id="rId24" Type="http://schemas.openxmlformats.org/officeDocument/2006/relationships/image" Target="../media/image143.png"/><Relationship Id="rId5" Type="http://schemas.openxmlformats.org/officeDocument/2006/relationships/tags" Target="../tags/tag765.xml"/><Relationship Id="rId15" Type="http://schemas.openxmlformats.org/officeDocument/2006/relationships/notesSlide" Target="../notesSlides/notesSlide32.xml"/><Relationship Id="rId23" Type="http://schemas.openxmlformats.org/officeDocument/2006/relationships/image" Target="../media/image136.png"/><Relationship Id="rId28" Type="http://schemas.openxmlformats.org/officeDocument/2006/relationships/image" Target="../media/image148.png"/><Relationship Id="rId10" Type="http://schemas.openxmlformats.org/officeDocument/2006/relationships/tags" Target="../tags/tag770.xml"/><Relationship Id="rId19" Type="http://schemas.openxmlformats.org/officeDocument/2006/relationships/image" Target="../media/image119.png"/><Relationship Id="rId4" Type="http://schemas.openxmlformats.org/officeDocument/2006/relationships/tags" Target="../tags/tag764.xml"/><Relationship Id="rId9" Type="http://schemas.openxmlformats.org/officeDocument/2006/relationships/tags" Target="../tags/tag76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.png"/><Relationship Id="rId27" Type="http://schemas.openxmlformats.org/officeDocument/2006/relationships/image" Target="../media/image1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81.xml"/><Relationship Id="rId13" Type="http://schemas.openxmlformats.org/officeDocument/2006/relationships/notesSlide" Target="../notesSlides/notesSlide33.xml"/><Relationship Id="rId18" Type="http://schemas.openxmlformats.org/officeDocument/2006/relationships/image" Target="../media/image122.png"/><Relationship Id="rId3" Type="http://schemas.openxmlformats.org/officeDocument/2006/relationships/tags" Target="../tags/tag776.xml"/><Relationship Id="rId21" Type="http://schemas.openxmlformats.org/officeDocument/2006/relationships/image" Target="../media/image149.png"/><Relationship Id="rId7" Type="http://schemas.openxmlformats.org/officeDocument/2006/relationships/tags" Target="../tags/tag78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19.png"/><Relationship Id="rId2" Type="http://schemas.openxmlformats.org/officeDocument/2006/relationships/tags" Target="../tags/tag775.xml"/><Relationship Id="rId16" Type="http://schemas.openxmlformats.org/officeDocument/2006/relationships/image" Target="../media/image118.png"/><Relationship Id="rId20" Type="http://schemas.openxmlformats.org/officeDocument/2006/relationships/image" Target="../media/image8.png"/><Relationship Id="rId1" Type="http://schemas.openxmlformats.org/officeDocument/2006/relationships/tags" Target="../tags/tag774.xml"/><Relationship Id="rId6" Type="http://schemas.openxmlformats.org/officeDocument/2006/relationships/tags" Target="../tags/tag779.xml"/><Relationship Id="rId11" Type="http://schemas.openxmlformats.org/officeDocument/2006/relationships/tags" Target="../tags/tag784.xml"/><Relationship Id="rId24" Type="http://schemas.openxmlformats.org/officeDocument/2006/relationships/image" Target="../media/image150.png"/><Relationship Id="rId5" Type="http://schemas.openxmlformats.org/officeDocument/2006/relationships/tags" Target="../tags/tag778.xml"/><Relationship Id="rId15" Type="http://schemas.openxmlformats.org/officeDocument/2006/relationships/image" Target="../media/image120.png"/><Relationship Id="rId23" Type="http://schemas.openxmlformats.org/officeDocument/2006/relationships/image" Target="../media/image148.png"/><Relationship Id="rId10" Type="http://schemas.openxmlformats.org/officeDocument/2006/relationships/tags" Target="../tags/tag783.xml"/><Relationship Id="rId19" Type="http://schemas.openxmlformats.org/officeDocument/2006/relationships/image" Target="../media/image135.png"/><Relationship Id="rId4" Type="http://schemas.openxmlformats.org/officeDocument/2006/relationships/tags" Target="../tags/tag777.xml"/><Relationship Id="rId9" Type="http://schemas.openxmlformats.org/officeDocument/2006/relationships/tags" Target="../tags/tag782.xml"/><Relationship Id="rId14" Type="http://schemas.openxmlformats.org/officeDocument/2006/relationships/image" Target="../media/image121.png"/><Relationship Id="rId22" Type="http://schemas.openxmlformats.org/officeDocument/2006/relationships/image" Target="../media/image1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92.xml"/><Relationship Id="rId13" Type="http://schemas.openxmlformats.org/officeDocument/2006/relationships/notesSlide" Target="../notesSlides/notesSlide34.xml"/><Relationship Id="rId18" Type="http://schemas.openxmlformats.org/officeDocument/2006/relationships/image" Target="../media/image122.png"/><Relationship Id="rId3" Type="http://schemas.openxmlformats.org/officeDocument/2006/relationships/tags" Target="../tags/tag787.xml"/><Relationship Id="rId21" Type="http://schemas.openxmlformats.org/officeDocument/2006/relationships/image" Target="../media/image8.png"/><Relationship Id="rId7" Type="http://schemas.openxmlformats.org/officeDocument/2006/relationships/tags" Target="../tags/tag79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19.png"/><Relationship Id="rId2" Type="http://schemas.openxmlformats.org/officeDocument/2006/relationships/tags" Target="../tags/tag786.xml"/><Relationship Id="rId16" Type="http://schemas.openxmlformats.org/officeDocument/2006/relationships/image" Target="../media/image118.png"/><Relationship Id="rId20" Type="http://schemas.openxmlformats.org/officeDocument/2006/relationships/image" Target="../media/image149.png"/><Relationship Id="rId1" Type="http://schemas.openxmlformats.org/officeDocument/2006/relationships/tags" Target="../tags/tag785.xml"/><Relationship Id="rId6" Type="http://schemas.openxmlformats.org/officeDocument/2006/relationships/tags" Target="../tags/tag790.xml"/><Relationship Id="rId11" Type="http://schemas.openxmlformats.org/officeDocument/2006/relationships/tags" Target="../tags/tag795.xml"/><Relationship Id="rId24" Type="http://schemas.openxmlformats.org/officeDocument/2006/relationships/image" Target="../media/image138.png"/><Relationship Id="rId5" Type="http://schemas.openxmlformats.org/officeDocument/2006/relationships/tags" Target="../tags/tag789.xml"/><Relationship Id="rId15" Type="http://schemas.openxmlformats.org/officeDocument/2006/relationships/image" Target="../media/image120.png"/><Relationship Id="rId23" Type="http://schemas.openxmlformats.org/officeDocument/2006/relationships/image" Target="../media/image151.png"/><Relationship Id="rId10" Type="http://schemas.openxmlformats.org/officeDocument/2006/relationships/tags" Target="../tags/tag794.xml"/><Relationship Id="rId19" Type="http://schemas.openxmlformats.org/officeDocument/2006/relationships/image" Target="../media/image135.png"/><Relationship Id="rId4" Type="http://schemas.openxmlformats.org/officeDocument/2006/relationships/tags" Target="../tags/tag788.xml"/><Relationship Id="rId9" Type="http://schemas.openxmlformats.org/officeDocument/2006/relationships/tags" Target="../tags/tag793.xml"/><Relationship Id="rId14" Type="http://schemas.openxmlformats.org/officeDocument/2006/relationships/image" Target="../media/image121.png"/><Relationship Id="rId22" Type="http://schemas.openxmlformats.org/officeDocument/2006/relationships/image" Target="../media/image1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80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8.png"/><Relationship Id="rId26" Type="http://schemas.openxmlformats.org/officeDocument/2006/relationships/image" Target="../media/image139.png"/><Relationship Id="rId3" Type="http://schemas.openxmlformats.org/officeDocument/2006/relationships/tags" Target="../tags/tag798.xml"/><Relationship Id="rId21" Type="http://schemas.openxmlformats.org/officeDocument/2006/relationships/image" Target="../media/image135.png"/><Relationship Id="rId7" Type="http://schemas.openxmlformats.org/officeDocument/2006/relationships/tags" Target="../tags/tag802.xml"/><Relationship Id="rId12" Type="http://schemas.openxmlformats.org/officeDocument/2006/relationships/tags" Target="../tags/tag807.xml"/><Relationship Id="rId17" Type="http://schemas.openxmlformats.org/officeDocument/2006/relationships/image" Target="../media/image120.png"/><Relationship Id="rId25" Type="http://schemas.openxmlformats.org/officeDocument/2006/relationships/image" Target="../media/image138.png"/><Relationship Id="rId2" Type="http://schemas.openxmlformats.org/officeDocument/2006/relationships/tags" Target="../tags/tag797.xml"/><Relationship Id="rId16" Type="http://schemas.openxmlformats.org/officeDocument/2006/relationships/image" Target="../media/image121.png"/><Relationship Id="rId20" Type="http://schemas.openxmlformats.org/officeDocument/2006/relationships/image" Target="../media/image122.png"/><Relationship Id="rId1" Type="http://schemas.openxmlformats.org/officeDocument/2006/relationships/tags" Target="../tags/tag796.xml"/><Relationship Id="rId6" Type="http://schemas.openxmlformats.org/officeDocument/2006/relationships/tags" Target="../tags/tag801.xml"/><Relationship Id="rId11" Type="http://schemas.openxmlformats.org/officeDocument/2006/relationships/tags" Target="../tags/tag806.xml"/><Relationship Id="rId24" Type="http://schemas.openxmlformats.org/officeDocument/2006/relationships/image" Target="../media/image150.png"/><Relationship Id="rId5" Type="http://schemas.openxmlformats.org/officeDocument/2006/relationships/tags" Target="../tags/tag800.xml"/><Relationship Id="rId15" Type="http://schemas.openxmlformats.org/officeDocument/2006/relationships/image" Target="../media/image151.png"/><Relationship Id="rId23" Type="http://schemas.openxmlformats.org/officeDocument/2006/relationships/image" Target="../media/image8.png"/><Relationship Id="rId10" Type="http://schemas.openxmlformats.org/officeDocument/2006/relationships/tags" Target="../tags/tag805.xml"/><Relationship Id="rId19" Type="http://schemas.openxmlformats.org/officeDocument/2006/relationships/image" Target="../media/image119.png"/><Relationship Id="rId4" Type="http://schemas.openxmlformats.org/officeDocument/2006/relationships/tags" Target="../tags/tag799.xml"/><Relationship Id="rId9" Type="http://schemas.openxmlformats.org/officeDocument/2006/relationships/tags" Target="../tags/tag804.xml"/><Relationship Id="rId14" Type="http://schemas.openxmlformats.org/officeDocument/2006/relationships/notesSlide" Target="../notesSlides/notesSlide35.xml"/><Relationship Id="rId22" Type="http://schemas.openxmlformats.org/officeDocument/2006/relationships/image" Target="../media/image14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815.xml"/><Relationship Id="rId13" Type="http://schemas.openxmlformats.org/officeDocument/2006/relationships/tags" Target="../tags/tag820.xml"/><Relationship Id="rId18" Type="http://schemas.openxmlformats.org/officeDocument/2006/relationships/tags" Target="../tags/tag825.xml"/><Relationship Id="rId26" Type="http://schemas.openxmlformats.org/officeDocument/2006/relationships/image" Target="../media/image122.png"/><Relationship Id="rId3" Type="http://schemas.openxmlformats.org/officeDocument/2006/relationships/tags" Target="../tags/tag810.xml"/><Relationship Id="rId21" Type="http://schemas.openxmlformats.org/officeDocument/2006/relationships/image" Target="../media/image139.png"/><Relationship Id="rId34" Type="http://schemas.openxmlformats.org/officeDocument/2006/relationships/image" Target="../media/image142.png"/><Relationship Id="rId7" Type="http://schemas.openxmlformats.org/officeDocument/2006/relationships/tags" Target="../tags/tag814.xml"/><Relationship Id="rId12" Type="http://schemas.openxmlformats.org/officeDocument/2006/relationships/tags" Target="../tags/tag819.xml"/><Relationship Id="rId17" Type="http://schemas.openxmlformats.org/officeDocument/2006/relationships/tags" Target="../tags/tag824.xml"/><Relationship Id="rId25" Type="http://schemas.openxmlformats.org/officeDocument/2006/relationships/image" Target="../media/image119.png"/><Relationship Id="rId33" Type="http://schemas.openxmlformats.org/officeDocument/2006/relationships/image" Target="../media/image153.png"/><Relationship Id="rId38" Type="http://schemas.openxmlformats.org/officeDocument/2006/relationships/image" Target="../media/image155.png"/><Relationship Id="rId2" Type="http://schemas.openxmlformats.org/officeDocument/2006/relationships/tags" Target="../tags/tag809.xml"/><Relationship Id="rId16" Type="http://schemas.openxmlformats.org/officeDocument/2006/relationships/tags" Target="../tags/tag823.xml"/><Relationship Id="rId20" Type="http://schemas.openxmlformats.org/officeDocument/2006/relationships/notesSlide" Target="../notesSlides/notesSlide36.xml"/><Relationship Id="rId29" Type="http://schemas.openxmlformats.org/officeDocument/2006/relationships/image" Target="../media/image8.png"/><Relationship Id="rId1" Type="http://schemas.openxmlformats.org/officeDocument/2006/relationships/tags" Target="../tags/tag808.xml"/><Relationship Id="rId6" Type="http://schemas.openxmlformats.org/officeDocument/2006/relationships/tags" Target="../tags/tag813.xml"/><Relationship Id="rId11" Type="http://schemas.openxmlformats.org/officeDocument/2006/relationships/tags" Target="../tags/tag818.xml"/><Relationship Id="rId24" Type="http://schemas.openxmlformats.org/officeDocument/2006/relationships/image" Target="../media/image118.png"/><Relationship Id="rId32" Type="http://schemas.openxmlformats.org/officeDocument/2006/relationships/image" Target="../media/image152.png"/><Relationship Id="rId37" Type="http://schemas.openxmlformats.org/officeDocument/2006/relationships/image" Target="../media/image144.png"/><Relationship Id="rId5" Type="http://schemas.openxmlformats.org/officeDocument/2006/relationships/tags" Target="../tags/tag812.xml"/><Relationship Id="rId15" Type="http://schemas.openxmlformats.org/officeDocument/2006/relationships/tags" Target="../tags/tag822.xml"/><Relationship Id="rId23" Type="http://schemas.openxmlformats.org/officeDocument/2006/relationships/image" Target="../media/image120.png"/><Relationship Id="rId28" Type="http://schemas.openxmlformats.org/officeDocument/2006/relationships/image" Target="../media/image149.png"/><Relationship Id="rId36" Type="http://schemas.openxmlformats.org/officeDocument/2006/relationships/image" Target="../media/image130.png"/><Relationship Id="rId10" Type="http://schemas.openxmlformats.org/officeDocument/2006/relationships/tags" Target="../tags/tag81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6.png"/><Relationship Id="rId4" Type="http://schemas.openxmlformats.org/officeDocument/2006/relationships/tags" Target="../tags/tag811.xml"/><Relationship Id="rId9" Type="http://schemas.openxmlformats.org/officeDocument/2006/relationships/tags" Target="../tags/tag816.xml"/><Relationship Id="rId14" Type="http://schemas.openxmlformats.org/officeDocument/2006/relationships/tags" Target="../tags/tag821.xml"/><Relationship Id="rId22" Type="http://schemas.openxmlformats.org/officeDocument/2006/relationships/image" Target="../media/image121.png"/><Relationship Id="rId27" Type="http://schemas.openxmlformats.org/officeDocument/2006/relationships/image" Target="../media/image135.png"/><Relationship Id="rId30" Type="http://schemas.openxmlformats.org/officeDocument/2006/relationships/image" Target="../media/image150.png"/><Relationship Id="rId35" Type="http://schemas.openxmlformats.org/officeDocument/2006/relationships/image" Target="../media/image15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833.xml"/><Relationship Id="rId13" Type="http://schemas.openxmlformats.org/officeDocument/2006/relationships/tags" Target="../tags/tag838.xml"/><Relationship Id="rId18" Type="http://schemas.openxmlformats.org/officeDocument/2006/relationships/image" Target="../media/image118.png"/><Relationship Id="rId26" Type="http://schemas.openxmlformats.org/officeDocument/2006/relationships/image" Target="../media/image121.png"/><Relationship Id="rId3" Type="http://schemas.openxmlformats.org/officeDocument/2006/relationships/tags" Target="../tags/tag828.xml"/><Relationship Id="rId21" Type="http://schemas.openxmlformats.org/officeDocument/2006/relationships/image" Target="../media/image135.png"/><Relationship Id="rId7" Type="http://schemas.openxmlformats.org/officeDocument/2006/relationships/tags" Target="../tags/tag832.xml"/><Relationship Id="rId12" Type="http://schemas.openxmlformats.org/officeDocument/2006/relationships/tags" Target="../tags/tag837.xml"/><Relationship Id="rId17" Type="http://schemas.openxmlformats.org/officeDocument/2006/relationships/image" Target="../media/image120.png"/><Relationship Id="rId25" Type="http://schemas.openxmlformats.org/officeDocument/2006/relationships/image" Target="../media/image154.png"/><Relationship Id="rId2" Type="http://schemas.openxmlformats.org/officeDocument/2006/relationships/tags" Target="../tags/tag827.xml"/><Relationship Id="rId16" Type="http://schemas.openxmlformats.org/officeDocument/2006/relationships/notesSlide" Target="../notesSlides/notesSlide37.xml"/><Relationship Id="rId20" Type="http://schemas.openxmlformats.org/officeDocument/2006/relationships/image" Target="../media/image122.png"/><Relationship Id="rId29" Type="http://schemas.openxmlformats.org/officeDocument/2006/relationships/image" Target="../media/image158.png"/><Relationship Id="rId1" Type="http://schemas.openxmlformats.org/officeDocument/2006/relationships/tags" Target="../tags/tag826.xml"/><Relationship Id="rId6" Type="http://schemas.openxmlformats.org/officeDocument/2006/relationships/tags" Target="../tags/tag831.xml"/><Relationship Id="rId11" Type="http://schemas.openxmlformats.org/officeDocument/2006/relationships/tags" Target="../tags/tag836.xml"/><Relationship Id="rId24" Type="http://schemas.openxmlformats.org/officeDocument/2006/relationships/image" Target="../media/image150.png"/><Relationship Id="rId5" Type="http://schemas.openxmlformats.org/officeDocument/2006/relationships/tags" Target="../tags/tag83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.png"/><Relationship Id="rId28" Type="http://schemas.openxmlformats.org/officeDocument/2006/relationships/image" Target="../media/image157.png"/><Relationship Id="rId10" Type="http://schemas.openxmlformats.org/officeDocument/2006/relationships/tags" Target="../tags/tag835.xml"/><Relationship Id="rId19" Type="http://schemas.openxmlformats.org/officeDocument/2006/relationships/image" Target="../media/image119.png"/><Relationship Id="rId4" Type="http://schemas.openxmlformats.org/officeDocument/2006/relationships/tags" Target="../tags/tag829.xml"/><Relationship Id="rId9" Type="http://schemas.openxmlformats.org/officeDocument/2006/relationships/tags" Target="../tags/tag834.xml"/><Relationship Id="rId14" Type="http://schemas.openxmlformats.org/officeDocument/2006/relationships/tags" Target="../tags/tag839.xml"/><Relationship Id="rId22" Type="http://schemas.openxmlformats.org/officeDocument/2006/relationships/image" Target="../media/image149.png"/><Relationship Id="rId27" Type="http://schemas.openxmlformats.org/officeDocument/2006/relationships/image" Target="../media/image156.png"/><Relationship Id="rId30" Type="http://schemas.openxmlformats.org/officeDocument/2006/relationships/image" Target="../media/image15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84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2.png"/><Relationship Id="rId26" Type="http://schemas.openxmlformats.org/officeDocument/2006/relationships/image" Target="../media/image159.png"/><Relationship Id="rId3" Type="http://schemas.openxmlformats.org/officeDocument/2006/relationships/tags" Target="../tags/tag842.xml"/><Relationship Id="rId21" Type="http://schemas.openxmlformats.org/officeDocument/2006/relationships/image" Target="../media/image8.png"/><Relationship Id="rId7" Type="http://schemas.openxmlformats.org/officeDocument/2006/relationships/tags" Target="../tags/tag846.xml"/><Relationship Id="rId12" Type="http://schemas.openxmlformats.org/officeDocument/2006/relationships/tags" Target="../tags/tag851.xml"/><Relationship Id="rId17" Type="http://schemas.openxmlformats.org/officeDocument/2006/relationships/image" Target="../media/image119.png"/><Relationship Id="rId25" Type="http://schemas.openxmlformats.org/officeDocument/2006/relationships/image" Target="../media/image150.png"/><Relationship Id="rId2" Type="http://schemas.openxmlformats.org/officeDocument/2006/relationships/tags" Target="../tags/tag841.xml"/><Relationship Id="rId16" Type="http://schemas.openxmlformats.org/officeDocument/2006/relationships/image" Target="../media/image118.png"/><Relationship Id="rId20" Type="http://schemas.openxmlformats.org/officeDocument/2006/relationships/image" Target="../media/image149.png"/><Relationship Id="rId1" Type="http://schemas.openxmlformats.org/officeDocument/2006/relationships/tags" Target="../tags/tag840.xml"/><Relationship Id="rId6" Type="http://schemas.openxmlformats.org/officeDocument/2006/relationships/tags" Target="../tags/tag845.xml"/><Relationship Id="rId11" Type="http://schemas.openxmlformats.org/officeDocument/2006/relationships/tags" Target="../tags/tag850.xml"/><Relationship Id="rId24" Type="http://schemas.openxmlformats.org/officeDocument/2006/relationships/image" Target="../media/image121.png"/><Relationship Id="rId5" Type="http://schemas.openxmlformats.org/officeDocument/2006/relationships/tags" Target="../tags/tag844.xml"/><Relationship Id="rId15" Type="http://schemas.openxmlformats.org/officeDocument/2006/relationships/image" Target="../media/image120.png"/><Relationship Id="rId23" Type="http://schemas.openxmlformats.org/officeDocument/2006/relationships/image" Target="../media/image161.png"/><Relationship Id="rId10" Type="http://schemas.openxmlformats.org/officeDocument/2006/relationships/tags" Target="../tags/tag849.xml"/><Relationship Id="rId19" Type="http://schemas.openxmlformats.org/officeDocument/2006/relationships/image" Target="../media/image135.png"/><Relationship Id="rId4" Type="http://schemas.openxmlformats.org/officeDocument/2006/relationships/tags" Target="../tags/tag843.xml"/><Relationship Id="rId9" Type="http://schemas.openxmlformats.org/officeDocument/2006/relationships/tags" Target="../tags/tag848.xml"/><Relationship Id="rId14" Type="http://schemas.openxmlformats.org/officeDocument/2006/relationships/notesSlide" Target="../notesSlides/notesSlide38.xml"/><Relationship Id="rId22" Type="http://schemas.openxmlformats.org/officeDocument/2006/relationships/image" Target="../media/image1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859.xml"/><Relationship Id="rId13" Type="http://schemas.openxmlformats.org/officeDocument/2006/relationships/image" Target="../media/image120.png"/><Relationship Id="rId18" Type="http://schemas.openxmlformats.org/officeDocument/2006/relationships/image" Target="../media/image149.png"/><Relationship Id="rId3" Type="http://schemas.openxmlformats.org/officeDocument/2006/relationships/tags" Target="../tags/tag854.xml"/><Relationship Id="rId21" Type="http://schemas.openxmlformats.org/officeDocument/2006/relationships/image" Target="../media/image161.png"/><Relationship Id="rId7" Type="http://schemas.openxmlformats.org/officeDocument/2006/relationships/tags" Target="../tags/tag858.xml"/><Relationship Id="rId12" Type="http://schemas.openxmlformats.org/officeDocument/2006/relationships/notesSlide" Target="../notesSlides/notesSlide39.xml"/><Relationship Id="rId17" Type="http://schemas.openxmlformats.org/officeDocument/2006/relationships/image" Target="../media/image135.png"/><Relationship Id="rId2" Type="http://schemas.openxmlformats.org/officeDocument/2006/relationships/tags" Target="../tags/tag853.xml"/><Relationship Id="rId16" Type="http://schemas.openxmlformats.org/officeDocument/2006/relationships/image" Target="../media/image122.png"/><Relationship Id="rId20" Type="http://schemas.openxmlformats.org/officeDocument/2006/relationships/image" Target="../media/image160.png"/><Relationship Id="rId1" Type="http://schemas.openxmlformats.org/officeDocument/2006/relationships/tags" Target="../tags/tag852.xml"/><Relationship Id="rId6" Type="http://schemas.openxmlformats.org/officeDocument/2006/relationships/tags" Target="../tags/tag85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56.xml"/><Relationship Id="rId15" Type="http://schemas.openxmlformats.org/officeDocument/2006/relationships/image" Target="../media/image119.png"/><Relationship Id="rId10" Type="http://schemas.openxmlformats.org/officeDocument/2006/relationships/tags" Target="../tags/tag861.xml"/><Relationship Id="rId19" Type="http://schemas.openxmlformats.org/officeDocument/2006/relationships/image" Target="../media/image8.png"/><Relationship Id="rId4" Type="http://schemas.openxmlformats.org/officeDocument/2006/relationships/tags" Target="../tags/tag855.xml"/><Relationship Id="rId9" Type="http://schemas.openxmlformats.org/officeDocument/2006/relationships/tags" Target="../tags/tag860.xml"/><Relationship Id="rId14" Type="http://schemas.openxmlformats.org/officeDocument/2006/relationships/image" Target="../media/image118.png"/><Relationship Id="rId22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9" Type="http://schemas.openxmlformats.org/officeDocument/2006/relationships/tags" Target="../tags/tag88.xml"/><Relationship Id="rId21" Type="http://schemas.openxmlformats.org/officeDocument/2006/relationships/tags" Target="../tags/tag70.xml"/><Relationship Id="rId34" Type="http://schemas.openxmlformats.org/officeDocument/2006/relationships/tags" Target="../tags/tag83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16.png"/><Relationship Id="rId50" Type="http://schemas.openxmlformats.org/officeDocument/2006/relationships/image" Target="../media/image9.png"/><Relationship Id="rId55" Type="http://schemas.openxmlformats.org/officeDocument/2006/relationships/image" Target="../media/image14.png"/><Relationship Id="rId63" Type="http://schemas.openxmlformats.org/officeDocument/2006/relationships/image" Target="../media/image3.png"/><Relationship Id="rId68" Type="http://schemas.openxmlformats.org/officeDocument/2006/relationships/image" Target="../media/image31.png"/><Relationship Id="rId7" Type="http://schemas.openxmlformats.org/officeDocument/2006/relationships/tags" Target="../tags/tag56.xml"/><Relationship Id="rId71" Type="http://schemas.openxmlformats.org/officeDocument/2006/relationships/image" Target="../media/image25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9" Type="http://schemas.openxmlformats.org/officeDocument/2006/relationships/tags" Target="../tags/tag78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32" Type="http://schemas.openxmlformats.org/officeDocument/2006/relationships/tags" Target="../tags/tag81.xml"/><Relationship Id="rId37" Type="http://schemas.openxmlformats.org/officeDocument/2006/relationships/tags" Target="../tags/tag86.xml"/><Relationship Id="rId40" Type="http://schemas.openxmlformats.org/officeDocument/2006/relationships/tags" Target="../tags/tag89.xml"/><Relationship Id="rId45" Type="http://schemas.openxmlformats.org/officeDocument/2006/relationships/image" Target="../media/image19.png"/><Relationship Id="rId53" Type="http://schemas.openxmlformats.org/officeDocument/2006/relationships/image" Target="../media/image12.png"/><Relationship Id="rId58" Type="http://schemas.openxmlformats.org/officeDocument/2006/relationships/image" Target="../media/image5.png"/><Relationship Id="rId66" Type="http://schemas.openxmlformats.org/officeDocument/2006/relationships/image" Target="../media/image29.png"/><Relationship Id="rId74" Type="http://schemas.openxmlformats.org/officeDocument/2006/relationships/image" Target="../media/image8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36" Type="http://schemas.openxmlformats.org/officeDocument/2006/relationships/tags" Target="../tags/tag85.xml"/><Relationship Id="rId49" Type="http://schemas.openxmlformats.org/officeDocument/2006/relationships/image" Target="../media/image18.png"/><Relationship Id="rId57" Type="http://schemas.openxmlformats.org/officeDocument/2006/relationships/image" Target="../media/image1.png"/><Relationship Id="rId61" Type="http://schemas.openxmlformats.org/officeDocument/2006/relationships/image" Target="../media/image28.png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tags" Target="../tags/tag80.xml"/><Relationship Id="rId44" Type="http://schemas.openxmlformats.org/officeDocument/2006/relationships/image" Target="../media/image20.png"/><Relationship Id="rId52" Type="http://schemas.openxmlformats.org/officeDocument/2006/relationships/image" Target="../media/image11.png"/><Relationship Id="rId60" Type="http://schemas.openxmlformats.org/officeDocument/2006/relationships/image" Target="../media/image7.png"/><Relationship Id="rId65" Type="http://schemas.openxmlformats.org/officeDocument/2006/relationships/image" Target="../media/image22.png"/><Relationship Id="rId73" Type="http://schemas.openxmlformats.org/officeDocument/2006/relationships/image" Target="../media/image27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tags" Target="../tags/tag79.xml"/><Relationship Id="rId35" Type="http://schemas.openxmlformats.org/officeDocument/2006/relationships/tags" Target="../tags/tag84.xml"/><Relationship Id="rId43" Type="http://schemas.openxmlformats.org/officeDocument/2006/relationships/notesSlide" Target="../notesSlides/notesSlide4.xml"/><Relationship Id="rId48" Type="http://schemas.openxmlformats.org/officeDocument/2006/relationships/image" Target="../media/image17.png"/><Relationship Id="rId56" Type="http://schemas.openxmlformats.org/officeDocument/2006/relationships/image" Target="../media/image15.png"/><Relationship Id="rId64" Type="http://schemas.openxmlformats.org/officeDocument/2006/relationships/image" Target="../media/image4.png"/><Relationship Id="rId69" Type="http://schemas.openxmlformats.org/officeDocument/2006/relationships/image" Target="../media/image23.png"/><Relationship Id="rId8" Type="http://schemas.openxmlformats.org/officeDocument/2006/relationships/tags" Target="../tags/tag57.xml"/><Relationship Id="rId51" Type="http://schemas.openxmlformats.org/officeDocument/2006/relationships/image" Target="../media/image10.png"/><Relationship Id="rId72" Type="http://schemas.openxmlformats.org/officeDocument/2006/relationships/image" Target="../media/image26.png"/><Relationship Id="rId3" Type="http://schemas.openxmlformats.org/officeDocument/2006/relationships/tags" Target="../tags/tag52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33" Type="http://schemas.openxmlformats.org/officeDocument/2006/relationships/tags" Target="../tags/tag82.xml"/><Relationship Id="rId38" Type="http://schemas.openxmlformats.org/officeDocument/2006/relationships/tags" Target="../tags/tag87.xml"/><Relationship Id="rId46" Type="http://schemas.openxmlformats.org/officeDocument/2006/relationships/image" Target="../media/image21.png"/><Relationship Id="rId59" Type="http://schemas.openxmlformats.org/officeDocument/2006/relationships/image" Target="../media/image6.png"/><Relationship Id="rId67" Type="http://schemas.openxmlformats.org/officeDocument/2006/relationships/image" Target="../media/image30.png"/><Relationship Id="rId20" Type="http://schemas.openxmlformats.org/officeDocument/2006/relationships/tags" Target="../tags/tag69.xml"/><Relationship Id="rId41" Type="http://schemas.openxmlformats.org/officeDocument/2006/relationships/tags" Target="../tags/tag90.xml"/><Relationship Id="rId54" Type="http://schemas.openxmlformats.org/officeDocument/2006/relationships/image" Target="../media/image13.png"/><Relationship Id="rId62" Type="http://schemas.openxmlformats.org/officeDocument/2006/relationships/image" Target="../media/image2.png"/><Relationship Id="rId70" Type="http://schemas.openxmlformats.org/officeDocument/2006/relationships/image" Target="../media/image24.png"/><Relationship Id="rId1" Type="http://schemas.openxmlformats.org/officeDocument/2006/relationships/tags" Target="../tags/tag50.xml"/><Relationship Id="rId6" Type="http://schemas.openxmlformats.org/officeDocument/2006/relationships/tags" Target="../tags/tag5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9" Type="http://schemas.openxmlformats.org/officeDocument/2006/relationships/image" Target="../media/image2.png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34" Type="http://schemas.openxmlformats.org/officeDocument/2006/relationships/notesSlide" Target="../notesSlides/notesSlide5.xml"/><Relationship Id="rId42" Type="http://schemas.openxmlformats.org/officeDocument/2006/relationships/image" Target="../media/image22.png"/><Relationship Id="rId47" Type="http://schemas.openxmlformats.org/officeDocument/2006/relationships/image" Target="../media/image25.png"/><Relationship Id="rId50" Type="http://schemas.openxmlformats.org/officeDocument/2006/relationships/image" Target="../media/image31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.png"/><Relationship Id="rId46" Type="http://schemas.openxmlformats.org/officeDocument/2006/relationships/image" Target="../media/image24.pn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41" Type="http://schemas.openxmlformats.org/officeDocument/2006/relationships/image" Target="../media/image4.png"/><Relationship Id="rId54" Type="http://schemas.openxmlformats.org/officeDocument/2006/relationships/image" Target="../media/image8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tags" Target="../tags/tag122.xml"/><Relationship Id="rId37" Type="http://schemas.openxmlformats.org/officeDocument/2006/relationships/image" Target="../media/image28.png"/><Relationship Id="rId40" Type="http://schemas.openxmlformats.org/officeDocument/2006/relationships/image" Target="../media/image3.png"/><Relationship Id="rId45" Type="http://schemas.openxmlformats.org/officeDocument/2006/relationships/image" Target="../media/image23.png"/><Relationship Id="rId53" Type="http://schemas.openxmlformats.org/officeDocument/2006/relationships/image" Target="../media/image34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image" Target="../media/image18.png"/><Relationship Id="rId49" Type="http://schemas.openxmlformats.org/officeDocument/2006/relationships/image" Target="../media/image27.png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tags" Target="../tags/tag121.xml"/><Relationship Id="rId44" Type="http://schemas.openxmlformats.org/officeDocument/2006/relationships/image" Target="../media/image30.png"/><Relationship Id="rId52" Type="http://schemas.openxmlformats.org/officeDocument/2006/relationships/image" Target="../media/image33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35" Type="http://schemas.openxmlformats.org/officeDocument/2006/relationships/image" Target="../media/image16.png"/><Relationship Id="rId43" Type="http://schemas.openxmlformats.org/officeDocument/2006/relationships/image" Target="../media/image29.png"/><Relationship Id="rId48" Type="http://schemas.openxmlformats.org/officeDocument/2006/relationships/image" Target="../media/image26.png"/><Relationship Id="rId8" Type="http://schemas.openxmlformats.org/officeDocument/2006/relationships/tags" Target="../tags/tag98.xml"/><Relationship Id="rId51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tags" Target="../tags/tag148.xml"/><Relationship Id="rId39" Type="http://schemas.openxmlformats.org/officeDocument/2006/relationships/image" Target="../media/image18.png"/><Relationship Id="rId21" Type="http://schemas.openxmlformats.org/officeDocument/2006/relationships/tags" Target="../tags/tag143.xml"/><Relationship Id="rId34" Type="http://schemas.openxmlformats.org/officeDocument/2006/relationships/tags" Target="../tags/tag156.xml"/><Relationship Id="rId42" Type="http://schemas.openxmlformats.org/officeDocument/2006/relationships/image" Target="../media/image2.png"/><Relationship Id="rId47" Type="http://schemas.openxmlformats.org/officeDocument/2006/relationships/image" Target="../media/image30.png"/><Relationship Id="rId50" Type="http://schemas.openxmlformats.org/officeDocument/2006/relationships/image" Target="../media/image35.png"/><Relationship Id="rId55" Type="http://schemas.openxmlformats.org/officeDocument/2006/relationships/image" Target="../media/image34.png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tags" Target="../tags/tag142.xml"/><Relationship Id="rId29" Type="http://schemas.openxmlformats.org/officeDocument/2006/relationships/tags" Target="../tags/tag151.xml"/><Relationship Id="rId41" Type="http://schemas.openxmlformats.org/officeDocument/2006/relationships/image" Target="../media/image1.png"/><Relationship Id="rId54" Type="http://schemas.openxmlformats.org/officeDocument/2006/relationships/image" Target="../media/image25.png"/><Relationship Id="rId62" Type="http://schemas.openxmlformats.org/officeDocument/2006/relationships/image" Target="../media/image8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tags" Target="../tags/tag154.xml"/><Relationship Id="rId37" Type="http://schemas.openxmlformats.org/officeDocument/2006/relationships/notesSlide" Target="../notesSlides/notesSlide6.xml"/><Relationship Id="rId40" Type="http://schemas.openxmlformats.org/officeDocument/2006/relationships/image" Target="../media/image28.png"/><Relationship Id="rId45" Type="http://schemas.openxmlformats.org/officeDocument/2006/relationships/image" Target="../media/image22.png"/><Relationship Id="rId53" Type="http://schemas.openxmlformats.org/officeDocument/2006/relationships/image" Target="../media/image24.png"/><Relationship Id="rId58" Type="http://schemas.openxmlformats.org/officeDocument/2006/relationships/image" Target="../media/image27.pn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33.png"/><Relationship Id="rId57" Type="http://schemas.openxmlformats.org/officeDocument/2006/relationships/image" Target="../media/image26.png"/><Relationship Id="rId61" Type="http://schemas.openxmlformats.org/officeDocument/2006/relationships/image" Target="../media/image39.png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31" Type="http://schemas.openxmlformats.org/officeDocument/2006/relationships/tags" Target="../tags/tag153.xml"/><Relationship Id="rId44" Type="http://schemas.openxmlformats.org/officeDocument/2006/relationships/image" Target="../media/image4.png"/><Relationship Id="rId52" Type="http://schemas.openxmlformats.org/officeDocument/2006/relationships/image" Target="../media/image23.png"/><Relationship Id="rId60" Type="http://schemas.openxmlformats.org/officeDocument/2006/relationships/image" Target="../media/image38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Relationship Id="rId35" Type="http://schemas.openxmlformats.org/officeDocument/2006/relationships/tags" Target="../tags/tag157.xml"/><Relationship Id="rId43" Type="http://schemas.openxmlformats.org/officeDocument/2006/relationships/image" Target="../media/image3.png"/><Relationship Id="rId48" Type="http://schemas.openxmlformats.org/officeDocument/2006/relationships/image" Target="../media/image32.png"/><Relationship Id="rId56" Type="http://schemas.openxmlformats.org/officeDocument/2006/relationships/image" Target="../media/image37.png"/><Relationship Id="rId8" Type="http://schemas.openxmlformats.org/officeDocument/2006/relationships/tags" Target="../tags/tag130.xml"/><Relationship Id="rId51" Type="http://schemas.openxmlformats.org/officeDocument/2006/relationships/image" Target="../media/image36.png"/><Relationship Id="rId3" Type="http://schemas.openxmlformats.org/officeDocument/2006/relationships/tags" Target="../tags/tag125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33" Type="http://schemas.openxmlformats.org/officeDocument/2006/relationships/tags" Target="../tags/tag155.xml"/><Relationship Id="rId38" Type="http://schemas.openxmlformats.org/officeDocument/2006/relationships/image" Target="../media/image16.png"/><Relationship Id="rId46" Type="http://schemas.openxmlformats.org/officeDocument/2006/relationships/image" Target="../media/image29.png"/><Relationship Id="rId5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tags" Target="../tags/tag183.xml"/><Relationship Id="rId39" Type="http://schemas.openxmlformats.org/officeDocument/2006/relationships/notesSlide" Target="../notesSlides/notesSlide7.xml"/><Relationship Id="rId21" Type="http://schemas.openxmlformats.org/officeDocument/2006/relationships/tags" Target="../tags/tag178.xml"/><Relationship Id="rId34" Type="http://schemas.openxmlformats.org/officeDocument/2006/relationships/tags" Target="../tags/tag191.xml"/><Relationship Id="rId42" Type="http://schemas.openxmlformats.org/officeDocument/2006/relationships/image" Target="../media/image28.png"/><Relationship Id="rId47" Type="http://schemas.openxmlformats.org/officeDocument/2006/relationships/image" Target="../media/image22.png"/><Relationship Id="rId50" Type="http://schemas.openxmlformats.org/officeDocument/2006/relationships/image" Target="../media/image32.png"/><Relationship Id="rId55" Type="http://schemas.openxmlformats.org/officeDocument/2006/relationships/image" Target="../media/image24.png"/><Relationship Id="rId63" Type="http://schemas.openxmlformats.org/officeDocument/2006/relationships/image" Target="../media/image41.png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tags" Target="../tags/tag186.xml"/><Relationship Id="rId41" Type="http://schemas.openxmlformats.org/officeDocument/2006/relationships/image" Target="../media/image18.png"/><Relationship Id="rId54" Type="http://schemas.openxmlformats.org/officeDocument/2006/relationships/image" Target="../media/image23.png"/><Relationship Id="rId62" Type="http://schemas.openxmlformats.org/officeDocument/2006/relationships/image" Target="../media/image40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32" Type="http://schemas.openxmlformats.org/officeDocument/2006/relationships/tags" Target="../tags/tag189.xml"/><Relationship Id="rId37" Type="http://schemas.openxmlformats.org/officeDocument/2006/relationships/tags" Target="../tags/tag194.xml"/><Relationship Id="rId40" Type="http://schemas.openxmlformats.org/officeDocument/2006/relationships/image" Target="../media/image16.png"/><Relationship Id="rId45" Type="http://schemas.openxmlformats.org/officeDocument/2006/relationships/image" Target="../media/image3.png"/><Relationship Id="rId53" Type="http://schemas.openxmlformats.org/officeDocument/2006/relationships/image" Target="../media/image36.png"/><Relationship Id="rId58" Type="http://schemas.openxmlformats.org/officeDocument/2006/relationships/image" Target="../media/image37.png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tags" Target="../tags/tag185.xml"/><Relationship Id="rId36" Type="http://schemas.openxmlformats.org/officeDocument/2006/relationships/tags" Target="../tags/tag193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61" Type="http://schemas.openxmlformats.org/officeDocument/2006/relationships/image" Target="../media/image31.png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tags" Target="../tags/tag188.xml"/><Relationship Id="rId44" Type="http://schemas.openxmlformats.org/officeDocument/2006/relationships/image" Target="../media/image2.png"/><Relationship Id="rId52" Type="http://schemas.openxmlformats.org/officeDocument/2006/relationships/image" Target="../media/image35.png"/><Relationship Id="rId60" Type="http://schemas.openxmlformats.org/officeDocument/2006/relationships/image" Target="../media/image27.png"/><Relationship Id="rId65" Type="http://schemas.openxmlformats.org/officeDocument/2006/relationships/image" Target="../media/image8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tags" Target="../tags/tag184.xml"/><Relationship Id="rId30" Type="http://schemas.openxmlformats.org/officeDocument/2006/relationships/tags" Target="../tags/tag187.xml"/><Relationship Id="rId35" Type="http://schemas.openxmlformats.org/officeDocument/2006/relationships/tags" Target="../tags/tag192.xml"/><Relationship Id="rId43" Type="http://schemas.openxmlformats.org/officeDocument/2006/relationships/image" Target="../media/image1.png"/><Relationship Id="rId48" Type="http://schemas.openxmlformats.org/officeDocument/2006/relationships/image" Target="../media/image29.png"/><Relationship Id="rId56" Type="http://schemas.openxmlformats.org/officeDocument/2006/relationships/image" Target="../media/image25.png"/><Relationship Id="rId64" Type="http://schemas.openxmlformats.org/officeDocument/2006/relationships/image" Target="../media/image42.png"/><Relationship Id="rId8" Type="http://schemas.openxmlformats.org/officeDocument/2006/relationships/tags" Target="../tags/tag165.xml"/><Relationship Id="rId51" Type="http://schemas.openxmlformats.org/officeDocument/2006/relationships/image" Target="../media/image33.png"/><Relationship Id="rId3" Type="http://schemas.openxmlformats.org/officeDocument/2006/relationships/tags" Target="../tags/tag160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33" Type="http://schemas.openxmlformats.org/officeDocument/2006/relationships/tags" Target="../tags/tag190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4.png"/><Relationship Id="rId5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15.xml"/><Relationship Id="rId34" Type="http://schemas.openxmlformats.org/officeDocument/2006/relationships/tags" Target="../tags/tag228.xml"/><Relationship Id="rId42" Type="http://schemas.openxmlformats.org/officeDocument/2006/relationships/image" Target="../media/image18.png"/><Relationship Id="rId47" Type="http://schemas.openxmlformats.org/officeDocument/2006/relationships/image" Target="../media/image4.png"/><Relationship Id="rId50" Type="http://schemas.openxmlformats.org/officeDocument/2006/relationships/image" Target="../media/image30.png"/><Relationship Id="rId55" Type="http://schemas.openxmlformats.org/officeDocument/2006/relationships/image" Target="../media/image43.png"/><Relationship Id="rId63" Type="http://schemas.openxmlformats.org/officeDocument/2006/relationships/image" Target="../media/image31.png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9" Type="http://schemas.openxmlformats.org/officeDocument/2006/relationships/tags" Target="../tags/tag223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32" Type="http://schemas.openxmlformats.org/officeDocument/2006/relationships/tags" Target="../tags/tag226.xml"/><Relationship Id="rId37" Type="http://schemas.openxmlformats.org/officeDocument/2006/relationships/tags" Target="../tags/tag231.xml"/><Relationship Id="rId40" Type="http://schemas.openxmlformats.org/officeDocument/2006/relationships/notesSlide" Target="../notesSlides/notesSlide8.xml"/><Relationship Id="rId45" Type="http://schemas.openxmlformats.org/officeDocument/2006/relationships/image" Target="../media/image2.png"/><Relationship Id="rId53" Type="http://schemas.openxmlformats.org/officeDocument/2006/relationships/image" Target="../media/image35.png"/><Relationship Id="rId58" Type="http://schemas.openxmlformats.org/officeDocument/2006/relationships/image" Target="../media/image25.png"/><Relationship Id="rId66" Type="http://schemas.openxmlformats.org/officeDocument/2006/relationships/image" Target="../media/image42.png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28" Type="http://schemas.openxmlformats.org/officeDocument/2006/relationships/tags" Target="../tags/tag222.xml"/><Relationship Id="rId36" Type="http://schemas.openxmlformats.org/officeDocument/2006/relationships/tags" Target="../tags/tag230.xml"/><Relationship Id="rId49" Type="http://schemas.openxmlformats.org/officeDocument/2006/relationships/image" Target="../media/image29.png"/><Relationship Id="rId57" Type="http://schemas.openxmlformats.org/officeDocument/2006/relationships/image" Target="../media/image24.png"/><Relationship Id="rId61" Type="http://schemas.openxmlformats.org/officeDocument/2006/relationships/image" Target="../media/image26.png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31" Type="http://schemas.openxmlformats.org/officeDocument/2006/relationships/tags" Target="../tags/tag225.xml"/><Relationship Id="rId44" Type="http://schemas.openxmlformats.org/officeDocument/2006/relationships/image" Target="../media/image1.png"/><Relationship Id="rId52" Type="http://schemas.openxmlformats.org/officeDocument/2006/relationships/image" Target="../media/image33.png"/><Relationship Id="rId60" Type="http://schemas.openxmlformats.org/officeDocument/2006/relationships/image" Target="../media/image37.png"/><Relationship Id="rId65" Type="http://schemas.openxmlformats.org/officeDocument/2006/relationships/image" Target="../media/image41.pn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tags" Target="../tags/tag221.xml"/><Relationship Id="rId30" Type="http://schemas.openxmlformats.org/officeDocument/2006/relationships/tags" Target="../tags/tag224.xml"/><Relationship Id="rId35" Type="http://schemas.openxmlformats.org/officeDocument/2006/relationships/tags" Target="../tags/tag229.xml"/><Relationship Id="rId43" Type="http://schemas.openxmlformats.org/officeDocument/2006/relationships/image" Target="../media/image28.png"/><Relationship Id="rId48" Type="http://schemas.openxmlformats.org/officeDocument/2006/relationships/image" Target="../media/image22.png"/><Relationship Id="rId56" Type="http://schemas.openxmlformats.org/officeDocument/2006/relationships/image" Target="../media/image23.png"/><Relationship Id="rId64" Type="http://schemas.openxmlformats.org/officeDocument/2006/relationships/image" Target="../media/image40.png"/><Relationship Id="rId8" Type="http://schemas.openxmlformats.org/officeDocument/2006/relationships/tags" Target="../tags/tag202.xml"/><Relationship Id="rId51" Type="http://schemas.openxmlformats.org/officeDocument/2006/relationships/image" Target="../media/image32.png"/><Relationship Id="rId3" Type="http://schemas.openxmlformats.org/officeDocument/2006/relationships/tags" Target="../tags/tag197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33" Type="http://schemas.openxmlformats.org/officeDocument/2006/relationships/tags" Target="../tags/tag227.xml"/><Relationship Id="rId38" Type="http://schemas.openxmlformats.org/officeDocument/2006/relationships/tags" Target="../tags/tag232.xml"/><Relationship Id="rId46" Type="http://schemas.openxmlformats.org/officeDocument/2006/relationships/image" Target="../media/image3.png"/><Relationship Id="rId59" Type="http://schemas.openxmlformats.org/officeDocument/2006/relationships/image" Target="../media/image34.png"/><Relationship Id="rId67" Type="http://schemas.openxmlformats.org/officeDocument/2006/relationships/image" Target="../media/image8.png"/><Relationship Id="rId20" Type="http://schemas.openxmlformats.org/officeDocument/2006/relationships/tags" Target="../tags/tag214.xml"/><Relationship Id="rId41" Type="http://schemas.openxmlformats.org/officeDocument/2006/relationships/image" Target="../media/image16.png"/><Relationship Id="rId54" Type="http://schemas.openxmlformats.org/officeDocument/2006/relationships/image" Target="../media/image36.png"/><Relationship Id="rId6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tags" Target="../tags/tag258.xml"/><Relationship Id="rId39" Type="http://schemas.openxmlformats.org/officeDocument/2006/relationships/tags" Target="../tags/tag271.xml"/><Relationship Id="rId21" Type="http://schemas.openxmlformats.org/officeDocument/2006/relationships/tags" Target="../tags/tag253.xml"/><Relationship Id="rId34" Type="http://schemas.openxmlformats.org/officeDocument/2006/relationships/tags" Target="../tags/tag266.xml"/><Relationship Id="rId42" Type="http://schemas.openxmlformats.org/officeDocument/2006/relationships/notesSlide" Target="../notesSlides/notesSlide9.xml"/><Relationship Id="rId47" Type="http://schemas.openxmlformats.org/officeDocument/2006/relationships/image" Target="../media/image1.png"/><Relationship Id="rId50" Type="http://schemas.openxmlformats.org/officeDocument/2006/relationships/image" Target="../media/image4.png"/><Relationship Id="rId55" Type="http://schemas.openxmlformats.org/officeDocument/2006/relationships/image" Target="../media/image33.png"/><Relationship Id="rId63" Type="http://schemas.openxmlformats.org/officeDocument/2006/relationships/image" Target="../media/image27.png"/><Relationship Id="rId68" Type="http://schemas.openxmlformats.org/officeDocument/2006/relationships/image" Target="../media/image37.png"/><Relationship Id="rId7" Type="http://schemas.openxmlformats.org/officeDocument/2006/relationships/tags" Target="../tags/tag239.xml"/><Relationship Id="rId71" Type="http://schemas.openxmlformats.org/officeDocument/2006/relationships/image" Target="../media/image8.png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9" Type="http://schemas.openxmlformats.org/officeDocument/2006/relationships/tags" Target="../tags/tag261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tags" Target="../tags/tag256.xml"/><Relationship Id="rId32" Type="http://schemas.openxmlformats.org/officeDocument/2006/relationships/tags" Target="../tags/tag264.xml"/><Relationship Id="rId37" Type="http://schemas.openxmlformats.org/officeDocument/2006/relationships/tags" Target="../tags/tag269.xml"/><Relationship Id="rId40" Type="http://schemas.openxmlformats.org/officeDocument/2006/relationships/tags" Target="../tags/tag272.xml"/><Relationship Id="rId45" Type="http://schemas.openxmlformats.org/officeDocument/2006/relationships/image" Target="../media/image28.png"/><Relationship Id="rId53" Type="http://schemas.openxmlformats.org/officeDocument/2006/relationships/image" Target="../media/image29.png"/><Relationship Id="rId58" Type="http://schemas.openxmlformats.org/officeDocument/2006/relationships/image" Target="../media/image43.png"/><Relationship Id="rId66" Type="http://schemas.openxmlformats.org/officeDocument/2006/relationships/image" Target="../media/image45.png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tags" Target="../tags/tag255.xml"/><Relationship Id="rId28" Type="http://schemas.openxmlformats.org/officeDocument/2006/relationships/tags" Target="../tags/tag260.xml"/><Relationship Id="rId36" Type="http://schemas.openxmlformats.org/officeDocument/2006/relationships/tags" Target="../tags/tag268.xml"/><Relationship Id="rId49" Type="http://schemas.openxmlformats.org/officeDocument/2006/relationships/image" Target="../media/image3.png"/><Relationship Id="rId57" Type="http://schemas.openxmlformats.org/officeDocument/2006/relationships/image" Target="../media/image36.png"/><Relationship Id="rId61" Type="http://schemas.openxmlformats.org/officeDocument/2006/relationships/image" Target="../media/image25.png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31" Type="http://schemas.openxmlformats.org/officeDocument/2006/relationships/tags" Target="../tags/tag263.xml"/><Relationship Id="rId44" Type="http://schemas.openxmlformats.org/officeDocument/2006/relationships/image" Target="../media/image18.png"/><Relationship Id="rId52" Type="http://schemas.openxmlformats.org/officeDocument/2006/relationships/image" Target="../media/image22.png"/><Relationship Id="rId60" Type="http://schemas.openxmlformats.org/officeDocument/2006/relationships/image" Target="../media/image24.png"/><Relationship Id="rId65" Type="http://schemas.openxmlformats.org/officeDocument/2006/relationships/image" Target="../media/image44.png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tags" Target="../tags/tag254.xml"/><Relationship Id="rId27" Type="http://schemas.openxmlformats.org/officeDocument/2006/relationships/tags" Target="../tags/tag259.xml"/><Relationship Id="rId30" Type="http://schemas.openxmlformats.org/officeDocument/2006/relationships/tags" Target="../tags/tag262.xml"/><Relationship Id="rId35" Type="http://schemas.openxmlformats.org/officeDocument/2006/relationships/tags" Target="../tags/tag267.xml"/><Relationship Id="rId43" Type="http://schemas.openxmlformats.org/officeDocument/2006/relationships/image" Target="../media/image16.png"/><Relationship Id="rId48" Type="http://schemas.openxmlformats.org/officeDocument/2006/relationships/image" Target="../media/image2.png"/><Relationship Id="rId56" Type="http://schemas.openxmlformats.org/officeDocument/2006/relationships/image" Target="../media/image35.png"/><Relationship Id="rId64" Type="http://schemas.openxmlformats.org/officeDocument/2006/relationships/image" Target="../media/image31.png"/><Relationship Id="rId69" Type="http://schemas.openxmlformats.org/officeDocument/2006/relationships/image" Target="../media/image40.png"/><Relationship Id="rId8" Type="http://schemas.openxmlformats.org/officeDocument/2006/relationships/tags" Target="../tags/tag240.xml"/><Relationship Id="rId51" Type="http://schemas.openxmlformats.org/officeDocument/2006/relationships/image" Target="../media/image34.png"/><Relationship Id="rId3" Type="http://schemas.openxmlformats.org/officeDocument/2006/relationships/tags" Target="../tags/tag235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tags" Target="../tags/tag257.xml"/><Relationship Id="rId33" Type="http://schemas.openxmlformats.org/officeDocument/2006/relationships/tags" Target="../tags/tag265.xml"/><Relationship Id="rId38" Type="http://schemas.openxmlformats.org/officeDocument/2006/relationships/tags" Target="../tags/tag270.xml"/><Relationship Id="rId46" Type="http://schemas.openxmlformats.org/officeDocument/2006/relationships/image" Target="../media/image30.png"/><Relationship Id="rId59" Type="http://schemas.openxmlformats.org/officeDocument/2006/relationships/image" Target="../media/image23.png"/><Relationship Id="rId67" Type="http://schemas.openxmlformats.org/officeDocument/2006/relationships/image" Target="../media/image42.png"/><Relationship Id="rId20" Type="http://schemas.openxmlformats.org/officeDocument/2006/relationships/tags" Target="../tags/tag252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32.png"/><Relationship Id="rId62" Type="http://schemas.openxmlformats.org/officeDocument/2006/relationships/image" Target="../media/image26.png"/><Relationship Id="rId70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E459-C9D1-4B5A-BFF8-04EF6B9BCC51}" type="slidenum">
              <a:rPr lang="en-US"/>
              <a:pPr/>
              <a:t>1</a:t>
            </a:fld>
            <a:endParaRPr lang="en-US"/>
          </a:p>
        </p:txBody>
      </p:sp>
      <p:sp>
        <p:nvSpPr>
          <p:cNvPr id="18083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8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Summation</a:t>
            </a:r>
          </a:p>
        </p:txBody>
      </p:sp>
      <p:sp>
        <p:nvSpPr>
          <p:cNvPr id="180838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1854200" y="1041400"/>
            <a:ext cx="5821362" cy="355427"/>
            <a:chOff x="2449513" y="3721273"/>
            <a:chExt cx="5821362" cy="355427"/>
          </a:xfrm>
        </p:grpSpPr>
        <p:pic>
          <p:nvPicPr>
            <p:cNvPr id="66" name="Picture 12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740150"/>
              <a:ext cx="3865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" name="Rectangle 100"/>
            <p:cNvSpPr>
              <a:spLocks noChangeArrowheads="1"/>
            </p:cNvSpPr>
            <p:nvPr/>
          </p:nvSpPr>
          <p:spPr bwMode="auto">
            <a:xfrm>
              <a:off x="2449513" y="3721273"/>
              <a:ext cx="622300" cy="3108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8" name="Picture 131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3827463"/>
              <a:ext cx="18446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B32-EE22-4D25-8D13-6C3CA3DA8E60}" type="slidenum">
              <a:rPr lang="en-US"/>
              <a:pPr/>
              <a:t>10</a:t>
            </a:fld>
            <a:endParaRPr lang="en-US"/>
          </a:p>
        </p:txBody>
      </p:sp>
      <p:pic>
        <p:nvPicPr>
          <p:cNvPr id="1765623" name="Picture 2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08550"/>
            <a:ext cx="111283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5629" name="Group 253"/>
          <p:cNvGrpSpPr>
            <a:grpSpLocks/>
          </p:cNvGrpSpPr>
          <p:nvPr/>
        </p:nvGrpSpPr>
        <p:grpSpPr bwMode="auto">
          <a:xfrm>
            <a:off x="3378200" y="4929187"/>
            <a:ext cx="2073275" cy="423863"/>
            <a:chOff x="2224" y="3201"/>
            <a:chExt cx="1306" cy="267"/>
          </a:xfrm>
        </p:grpSpPr>
        <p:pic>
          <p:nvPicPr>
            <p:cNvPr id="1765626" name="Picture 25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" y="3201"/>
              <a:ext cx="498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5628" name="Picture 25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" y="3213"/>
              <a:ext cx="68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65587" name="Group 211"/>
          <p:cNvGrpSpPr>
            <a:grpSpLocks/>
          </p:cNvGrpSpPr>
          <p:nvPr/>
        </p:nvGrpSpPr>
        <p:grpSpPr bwMode="auto">
          <a:xfrm>
            <a:off x="6334125" y="6486525"/>
            <a:ext cx="523875" cy="295275"/>
            <a:chOff x="3990" y="4086"/>
            <a:chExt cx="330" cy="186"/>
          </a:xfrm>
        </p:grpSpPr>
        <p:pic>
          <p:nvPicPr>
            <p:cNvPr id="1765588" name="Picture 21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" y="4140"/>
              <a:ext cx="83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5589" name="Picture 21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4086"/>
              <a:ext cx="65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5590" name="Picture 21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" y="4092"/>
              <a:ext cx="15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65569" name="Picture 19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486525"/>
            <a:ext cx="43973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535" name="Picture 1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6352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513" name="Picture 1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62038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5509" name="Group 133"/>
          <p:cNvGrpSpPr>
            <a:grpSpLocks/>
          </p:cNvGrpSpPr>
          <p:nvPr/>
        </p:nvGrpSpPr>
        <p:grpSpPr bwMode="auto">
          <a:xfrm>
            <a:off x="2668588" y="201613"/>
            <a:ext cx="3275012" cy="292100"/>
            <a:chOff x="1681" y="127"/>
            <a:chExt cx="2063" cy="184"/>
          </a:xfrm>
        </p:grpSpPr>
        <p:pic>
          <p:nvPicPr>
            <p:cNvPr id="1765510" name="Picture 13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5511" name="Picture 13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5512" name="Picture 13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162"/>
              <a:ext cx="18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65494" name="Picture 1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448" name="Picture 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53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2" name="Line 16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5393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395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396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402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05200"/>
            <a:ext cx="29575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419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868738"/>
            <a:ext cx="20066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420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286250"/>
            <a:ext cx="1069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538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5467" name="Picture 9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468" name="Picture 9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469" name="Picture 9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470" name="Picture 9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5501" name="Group 125"/>
          <p:cNvGrpSpPr>
            <a:grpSpLocks/>
          </p:cNvGrpSpPr>
          <p:nvPr/>
        </p:nvGrpSpPr>
        <p:grpSpPr bwMode="auto">
          <a:xfrm>
            <a:off x="685800" y="3481388"/>
            <a:ext cx="4343400" cy="381000"/>
            <a:chOff x="432" y="2208"/>
            <a:chExt cx="2736" cy="240"/>
          </a:xfrm>
        </p:grpSpPr>
        <p:pic>
          <p:nvPicPr>
            <p:cNvPr id="1765499" name="Picture 12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208"/>
              <a:ext cx="384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65500" name="AutoShape 124"/>
            <p:cNvSpPr>
              <a:spLocks noChangeArrowheads="1"/>
            </p:cNvSpPr>
            <p:nvPr/>
          </p:nvSpPr>
          <p:spPr bwMode="auto">
            <a:xfrm>
              <a:off x="1104" y="2208"/>
              <a:ext cx="2064" cy="240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65514" name="Picture 1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537" name="Picture 16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33528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5538" name="Line 162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5540" name="Picture 16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481638"/>
            <a:ext cx="26193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542" name="Picture 16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5486400"/>
            <a:ext cx="43465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544" name="Picture 16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46763"/>
            <a:ext cx="1946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546" name="Picture 17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5830888"/>
            <a:ext cx="4170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548" name="Picture 17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81725"/>
            <a:ext cx="49307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596" name="Picture 22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172200"/>
            <a:ext cx="13620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552" name="Picture 17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03988"/>
            <a:ext cx="45497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582" name="Picture 20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6486525"/>
            <a:ext cx="10318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5591" name="Arc 215"/>
          <p:cNvSpPr>
            <a:spLocks noChangeAspect="1"/>
          </p:cNvSpPr>
          <p:nvPr/>
        </p:nvSpPr>
        <p:spPr bwMode="auto">
          <a:xfrm flipH="1" flipV="1">
            <a:off x="6151563" y="6453188"/>
            <a:ext cx="165100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592" name="Arc 216"/>
          <p:cNvSpPr>
            <a:spLocks noChangeAspect="1"/>
          </p:cNvSpPr>
          <p:nvPr/>
        </p:nvSpPr>
        <p:spPr bwMode="auto">
          <a:xfrm rot="-5400000" flipH="1" flipV="1">
            <a:off x="7339013" y="6453188"/>
            <a:ext cx="165100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5598" name="Picture 22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6172200"/>
            <a:ext cx="981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5631" name="Group 255"/>
          <p:cNvGrpSpPr>
            <a:grpSpLocks/>
          </p:cNvGrpSpPr>
          <p:nvPr/>
        </p:nvGrpSpPr>
        <p:grpSpPr bwMode="auto">
          <a:xfrm>
            <a:off x="1752600" y="3886200"/>
            <a:ext cx="5111750" cy="2362200"/>
            <a:chOff x="1104" y="2448"/>
            <a:chExt cx="3220" cy="1488"/>
          </a:xfrm>
        </p:grpSpPr>
        <p:sp>
          <p:nvSpPr>
            <p:cNvPr id="1765599" name="Line 223"/>
            <p:cNvSpPr>
              <a:spLocks noChangeShapeType="1"/>
            </p:cNvSpPr>
            <p:nvPr/>
          </p:nvSpPr>
          <p:spPr bwMode="auto">
            <a:xfrm flipH="1" flipV="1">
              <a:off x="1392" y="2448"/>
              <a:ext cx="2932" cy="14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600" name="Line 224"/>
            <p:cNvSpPr>
              <a:spLocks noChangeShapeType="1"/>
            </p:cNvSpPr>
            <p:nvPr/>
          </p:nvSpPr>
          <p:spPr bwMode="auto">
            <a:xfrm flipH="1">
              <a:off x="1104" y="2452"/>
              <a:ext cx="294" cy="29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5602" name="Line 226"/>
          <p:cNvSpPr>
            <a:spLocks noChangeShapeType="1"/>
          </p:cNvSpPr>
          <p:nvPr/>
        </p:nvSpPr>
        <p:spPr bwMode="auto">
          <a:xfrm flipH="1" flipV="1">
            <a:off x="3765550" y="2971800"/>
            <a:ext cx="76200" cy="20843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5580" name="Picture 20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6496050"/>
            <a:ext cx="2492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581" name="Picture 20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6572250"/>
            <a:ext cx="1317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5609" name="Group 233"/>
          <p:cNvGrpSpPr>
            <a:grpSpLocks/>
          </p:cNvGrpSpPr>
          <p:nvPr/>
        </p:nvGrpSpPr>
        <p:grpSpPr bwMode="auto">
          <a:xfrm>
            <a:off x="7337425" y="5678488"/>
            <a:ext cx="1730375" cy="407987"/>
            <a:chOff x="4622" y="3577"/>
            <a:chExt cx="1090" cy="257"/>
          </a:xfrm>
        </p:grpSpPr>
        <p:pic>
          <p:nvPicPr>
            <p:cNvPr id="1765608" name="Picture 23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" y="3577"/>
              <a:ext cx="10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5606" name="Picture 23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" y="3715"/>
              <a:ext cx="1090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65483" name="Line 107"/>
          <p:cNvSpPr>
            <a:spLocks noChangeShapeType="1"/>
          </p:cNvSpPr>
          <p:nvPr/>
        </p:nvSpPr>
        <p:spPr bwMode="auto">
          <a:xfrm>
            <a:off x="822325" y="3792538"/>
            <a:ext cx="1828800" cy="11525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630" name="Line 254"/>
          <p:cNvSpPr>
            <a:spLocks noChangeShapeType="1"/>
          </p:cNvSpPr>
          <p:nvPr/>
        </p:nvSpPr>
        <p:spPr bwMode="auto">
          <a:xfrm>
            <a:off x="3886200" y="3810000"/>
            <a:ext cx="5334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5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5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5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6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6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65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65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77778E-6 L 0.03316 7.77778E-6 " pathEditMode="relative" ptsTypes="AA">
                                      <p:cBhvr>
                                        <p:cTn id="72" dur="500" fill="hold"/>
                                        <p:tgtEl>
                                          <p:spTgt spid="1765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81481E-6 L -0.04166 4.81481E-6 " pathEditMode="relative" ptsTypes="AA">
                                      <p:cBhvr>
                                        <p:cTn id="74" dur="500" fill="hold"/>
                                        <p:tgtEl>
                                          <p:spTgt spid="1765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00833 4.44444E-6 " pathEditMode="relative" ptsTypes="AA">
                                      <p:cBhvr>
                                        <p:cTn id="76" dur="500" fill="hold"/>
                                        <p:tgtEl>
                                          <p:spTgt spid="1765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6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6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6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6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6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6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6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6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5538" grpId="0" animBg="1"/>
      <p:bldP spid="1765591" grpId="0" animBg="1"/>
      <p:bldP spid="1765591" grpId="1" animBg="1"/>
      <p:bldP spid="1765592" grpId="0" animBg="1"/>
      <p:bldP spid="1765592" grpId="1" animBg="1"/>
      <p:bldP spid="1765602" grpId="0" animBg="1"/>
      <p:bldP spid="1765483" grpId="0" animBg="1"/>
      <p:bldP spid="1765483" grpId="1" animBg="1"/>
      <p:bldP spid="1765630" grpId="0" animBg="1"/>
      <p:bldP spid="17656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08550"/>
            <a:ext cx="111283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" name="Group 253"/>
          <p:cNvGrpSpPr>
            <a:grpSpLocks/>
          </p:cNvGrpSpPr>
          <p:nvPr/>
        </p:nvGrpSpPr>
        <p:grpSpPr bwMode="auto">
          <a:xfrm>
            <a:off x="3378200" y="4929187"/>
            <a:ext cx="2073275" cy="423863"/>
            <a:chOff x="2224" y="3201"/>
            <a:chExt cx="1306" cy="267"/>
          </a:xfrm>
        </p:grpSpPr>
        <p:pic>
          <p:nvPicPr>
            <p:cNvPr id="62" name="Picture 25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" y="3201"/>
              <a:ext cx="498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" name="Picture 25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" y="3213"/>
              <a:ext cx="68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1854200" y="1041400"/>
            <a:ext cx="5821362" cy="355427"/>
            <a:chOff x="2449513" y="3721273"/>
            <a:chExt cx="5821362" cy="355427"/>
          </a:xfrm>
        </p:grpSpPr>
        <p:pic>
          <p:nvPicPr>
            <p:cNvPr id="51" name="Picture 12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740150"/>
              <a:ext cx="3865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2449513" y="3721273"/>
              <a:ext cx="622300" cy="3108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3" name="Picture 13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3827463"/>
              <a:ext cx="18446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F4BE-BE43-453E-AB80-B7FC9ED2AC8B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1867842" name="Group 66"/>
          <p:cNvGrpSpPr>
            <a:grpSpLocks/>
          </p:cNvGrpSpPr>
          <p:nvPr/>
        </p:nvGrpSpPr>
        <p:grpSpPr bwMode="auto">
          <a:xfrm>
            <a:off x="7337425" y="5678488"/>
            <a:ext cx="1730375" cy="407987"/>
            <a:chOff x="4622" y="3577"/>
            <a:chExt cx="1090" cy="257"/>
          </a:xfrm>
        </p:grpSpPr>
        <p:pic>
          <p:nvPicPr>
            <p:cNvPr id="1867843" name="Picture 6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" y="3577"/>
              <a:ext cx="10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7844" name="Picture 6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" y="3715"/>
              <a:ext cx="1090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677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6352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78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62038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7785" name="Group 9"/>
          <p:cNvGrpSpPr>
            <a:grpSpLocks/>
          </p:cNvGrpSpPr>
          <p:nvPr/>
        </p:nvGrpSpPr>
        <p:grpSpPr bwMode="auto">
          <a:xfrm>
            <a:off x="2668588" y="201613"/>
            <a:ext cx="3275012" cy="292100"/>
            <a:chOff x="1681" y="127"/>
            <a:chExt cx="2063" cy="184"/>
          </a:xfrm>
        </p:grpSpPr>
        <p:pic>
          <p:nvPicPr>
            <p:cNvPr id="1867786" name="Picture 1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7787" name="Picture 1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7788" name="Picture 1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162"/>
              <a:ext cx="18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6778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79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7791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792" name="Line 16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7793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794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795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796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05200"/>
            <a:ext cx="29575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797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868738"/>
            <a:ext cx="20066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79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286250"/>
            <a:ext cx="1069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7799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7800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01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02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03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11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12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33528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7813" name="Line 37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7814" name="Picture 3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481638"/>
            <a:ext cx="26193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15" name="Picture 3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5486400"/>
            <a:ext cx="43465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16" name="Picture 4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46763"/>
            <a:ext cx="1946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17" name="Picture 4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5830888"/>
            <a:ext cx="4170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18" name="Picture 4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81725"/>
            <a:ext cx="49307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19" name="Picture 4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172200"/>
            <a:ext cx="13620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30" name="Picture 5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6172200"/>
            <a:ext cx="981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35" name="Picture 5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535738"/>
            <a:ext cx="33797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37" name="Picture 6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526213"/>
            <a:ext cx="31607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7841" name="Group 65"/>
          <p:cNvGrpSpPr>
            <a:grpSpLocks/>
          </p:cNvGrpSpPr>
          <p:nvPr/>
        </p:nvGrpSpPr>
        <p:grpSpPr bwMode="auto">
          <a:xfrm>
            <a:off x="1066800" y="6477000"/>
            <a:ext cx="6819900" cy="381000"/>
            <a:chOff x="672" y="4080"/>
            <a:chExt cx="4296" cy="240"/>
          </a:xfrm>
        </p:grpSpPr>
        <p:sp>
          <p:nvSpPr>
            <p:cNvPr id="1867838" name="Line 62"/>
            <p:cNvSpPr>
              <a:spLocks noChangeShapeType="1"/>
            </p:cNvSpPr>
            <p:nvPr/>
          </p:nvSpPr>
          <p:spPr bwMode="auto">
            <a:xfrm>
              <a:off x="679" y="4080"/>
              <a:ext cx="0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839" name="Line 63"/>
            <p:cNvSpPr>
              <a:spLocks noChangeShapeType="1"/>
            </p:cNvSpPr>
            <p:nvPr/>
          </p:nvSpPr>
          <p:spPr bwMode="auto">
            <a:xfrm>
              <a:off x="672" y="4088"/>
              <a:ext cx="42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840" name="Line 64"/>
            <p:cNvSpPr>
              <a:spLocks noChangeShapeType="1"/>
            </p:cNvSpPr>
            <p:nvPr/>
          </p:nvSpPr>
          <p:spPr bwMode="auto">
            <a:xfrm>
              <a:off x="4963" y="4080"/>
              <a:ext cx="0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08550"/>
            <a:ext cx="111283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" name="Group 253"/>
          <p:cNvGrpSpPr>
            <a:grpSpLocks/>
          </p:cNvGrpSpPr>
          <p:nvPr/>
        </p:nvGrpSpPr>
        <p:grpSpPr bwMode="auto">
          <a:xfrm>
            <a:off x="3378200" y="4929187"/>
            <a:ext cx="2073275" cy="423863"/>
            <a:chOff x="2224" y="3201"/>
            <a:chExt cx="1306" cy="267"/>
          </a:xfrm>
        </p:grpSpPr>
        <p:pic>
          <p:nvPicPr>
            <p:cNvPr id="58" name="Picture 25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" y="3201"/>
              <a:ext cx="498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25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" y="3213"/>
              <a:ext cx="68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1854200" y="1041400"/>
            <a:ext cx="5821362" cy="355427"/>
            <a:chOff x="2449513" y="3721273"/>
            <a:chExt cx="5821362" cy="355427"/>
          </a:xfrm>
        </p:grpSpPr>
        <p:pic>
          <p:nvPicPr>
            <p:cNvPr id="53" name="Picture 12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740150"/>
              <a:ext cx="3865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>
              <a:off x="2449513" y="3721273"/>
              <a:ext cx="622300" cy="3108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" name="Picture 13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3827463"/>
              <a:ext cx="18446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62E3-CEC7-4B41-95E8-3EC0D7C040F9}" type="slidenum">
              <a:rPr lang="en-US"/>
              <a:pPr/>
              <a:t>12</a:t>
            </a:fld>
            <a:endParaRPr lang="en-US"/>
          </a:p>
        </p:txBody>
      </p:sp>
      <p:pic>
        <p:nvPicPr>
          <p:cNvPr id="186982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6352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3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62038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9832" name="Group 8"/>
          <p:cNvGrpSpPr>
            <a:grpSpLocks/>
          </p:cNvGrpSpPr>
          <p:nvPr/>
        </p:nvGrpSpPr>
        <p:grpSpPr bwMode="auto">
          <a:xfrm>
            <a:off x="2668588" y="201613"/>
            <a:ext cx="3275012" cy="292100"/>
            <a:chOff x="1681" y="127"/>
            <a:chExt cx="2063" cy="184"/>
          </a:xfrm>
        </p:grpSpPr>
        <p:pic>
          <p:nvPicPr>
            <p:cNvPr id="1869833" name="Picture 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9834" name="Picture 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9835" name="Picture 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162"/>
              <a:ext cx="18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69836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3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9838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9839" name="Line 15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984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4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4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4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05200"/>
            <a:ext cx="29575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4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868738"/>
            <a:ext cx="20066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45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286250"/>
            <a:ext cx="1069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9846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9847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48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49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50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57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58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33528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9859" name="Line 35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9873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62600"/>
            <a:ext cx="1901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67" name="Picture 4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535738"/>
            <a:ext cx="33797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68" name="Picture 4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526213"/>
            <a:ext cx="31607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9869" name="Group 45"/>
          <p:cNvGrpSpPr>
            <a:grpSpLocks/>
          </p:cNvGrpSpPr>
          <p:nvPr/>
        </p:nvGrpSpPr>
        <p:grpSpPr bwMode="auto">
          <a:xfrm>
            <a:off x="1066800" y="6477000"/>
            <a:ext cx="6819900" cy="381000"/>
            <a:chOff x="672" y="4080"/>
            <a:chExt cx="4296" cy="240"/>
          </a:xfrm>
        </p:grpSpPr>
        <p:sp>
          <p:nvSpPr>
            <p:cNvPr id="1869870" name="Line 46"/>
            <p:cNvSpPr>
              <a:spLocks noChangeShapeType="1"/>
            </p:cNvSpPr>
            <p:nvPr/>
          </p:nvSpPr>
          <p:spPr bwMode="auto">
            <a:xfrm>
              <a:off x="679" y="4080"/>
              <a:ext cx="0" cy="2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871" name="Line 47"/>
            <p:cNvSpPr>
              <a:spLocks noChangeShapeType="1"/>
            </p:cNvSpPr>
            <p:nvPr/>
          </p:nvSpPr>
          <p:spPr bwMode="auto">
            <a:xfrm>
              <a:off x="672" y="4088"/>
              <a:ext cx="429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872" name="Line 48"/>
            <p:cNvSpPr>
              <a:spLocks noChangeShapeType="1"/>
            </p:cNvSpPr>
            <p:nvPr/>
          </p:nvSpPr>
          <p:spPr bwMode="auto">
            <a:xfrm>
              <a:off x="4963" y="4080"/>
              <a:ext cx="0" cy="2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69913" name="Picture 8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5565775"/>
            <a:ext cx="15224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9916" name="Group 92"/>
          <p:cNvGrpSpPr>
            <a:grpSpLocks/>
          </p:cNvGrpSpPr>
          <p:nvPr/>
        </p:nvGrpSpPr>
        <p:grpSpPr bwMode="auto">
          <a:xfrm>
            <a:off x="304800" y="5916613"/>
            <a:ext cx="2473325" cy="484187"/>
            <a:chOff x="192" y="3727"/>
            <a:chExt cx="1558" cy="305"/>
          </a:xfrm>
        </p:grpSpPr>
        <p:pic>
          <p:nvPicPr>
            <p:cNvPr id="1869914" name="Picture 9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829"/>
              <a:ext cx="149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9892" name="Picture 6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641913">
              <a:off x="1584" y="3727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69917" name="Picture 9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64250"/>
            <a:ext cx="272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9881" name="Line 57"/>
          <p:cNvSpPr>
            <a:spLocks noChangeShapeType="1"/>
          </p:cNvSpPr>
          <p:nvPr/>
        </p:nvSpPr>
        <p:spPr bwMode="auto">
          <a:xfrm flipH="1" flipV="1">
            <a:off x="3930650" y="5813425"/>
            <a:ext cx="804863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9925" name="Picture 10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6064250"/>
            <a:ext cx="19907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9928" name="Group 104"/>
          <p:cNvGrpSpPr>
            <a:grpSpLocks/>
          </p:cNvGrpSpPr>
          <p:nvPr/>
        </p:nvGrpSpPr>
        <p:grpSpPr bwMode="auto">
          <a:xfrm>
            <a:off x="6172200" y="5562600"/>
            <a:ext cx="2011363" cy="585788"/>
            <a:chOff x="3888" y="3504"/>
            <a:chExt cx="1267" cy="369"/>
          </a:xfrm>
        </p:grpSpPr>
        <p:sp>
          <p:nvSpPr>
            <p:cNvPr id="1869926" name="AutoShape 102"/>
            <p:cNvSpPr>
              <a:spLocks/>
            </p:cNvSpPr>
            <p:nvPr/>
          </p:nvSpPr>
          <p:spPr bwMode="auto">
            <a:xfrm rot="-5400000">
              <a:off x="4450" y="3167"/>
              <a:ext cx="144" cy="1267"/>
            </a:xfrm>
            <a:prstGeom prst="rightBrace">
              <a:avLst>
                <a:gd name="adj1" fmla="val 73322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69927" name="Picture 10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3504"/>
              <a:ext cx="121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69889" name="Picture 6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17855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86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69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69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9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9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6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6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6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9881" grpId="0" animBg="1"/>
      <p:bldP spid="186988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08550"/>
            <a:ext cx="111283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" name="Group 253"/>
          <p:cNvGrpSpPr>
            <a:grpSpLocks/>
          </p:cNvGrpSpPr>
          <p:nvPr/>
        </p:nvGrpSpPr>
        <p:grpSpPr bwMode="auto">
          <a:xfrm>
            <a:off x="3378200" y="4929187"/>
            <a:ext cx="2073275" cy="423863"/>
            <a:chOff x="2224" y="3201"/>
            <a:chExt cx="1306" cy="267"/>
          </a:xfrm>
        </p:grpSpPr>
        <p:pic>
          <p:nvPicPr>
            <p:cNvPr id="58" name="Picture 25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" y="3201"/>
              <a:ext cx="498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25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" y="3213"/>
              <a:ext cx="68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1854200" y="1041400"/>
            <a:ext cx="5821362" cy="355427"/>
            <a:chOff x="2449513" y="3721273"/>
            <a:chExt cx="5821362" cy="355427"/>
          </a:xfrm>
        </p:grpSpPr>
        <p:pic>
          <p:nvPicPr>
            <p:cNvPr id="53" name="Picture 12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740150"/>
              <a:ext cx="3865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>
              <a:off x="2449513" y="3721273"/>
              <a:ext cx="622300" cy="3108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" name="Picture 13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3827463"/>
              <a:ext cx="18446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369D-23B4-4A81-8417-69A203876C91}" type="slidenum">
              <a:rPr lang="en-US"/>
              <a:pPr/>
              <a:t>13</a:t>
            </a:fld>
            <a:endParaRPr lang="en-US"/>
          </a:p>
        </p:txBody>
      </p:sp>
      <p:pic>
        <p:nvPicPr>
          <p:cNvPr id="187597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6352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597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62038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75976" name="Group 8"/>
          <p:cNvGrpSpPr>
            <a:grpSpLocks/>
          </p:cNvGrpSpPr>
          <p:nvPr/>
        </p:nvGrpSpPr>
        <p:grpSpPr bwMode="auto">
          <a:xfrm>
            <a:off x="2668588" y="201613"/>
            <a:ext cx="3275012" cy="292100"/>
            <a:chOff x="1681" y="127"/>
            <a:chExt cx="2063" cy="184"/>
          </a:xfrm>
        </p:grpSpPr>
        <p:pic>
          <p:nvPicPr>
            <p:cNvPr id="1875977" name="Picture 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5978" name="Picture 1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5979" name="Picture 1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162"/>
              <a:ext cx="18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7598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598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5982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983" name="Line 15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598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598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598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598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05200"/>
            <a:ext cx="29575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598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868738"/>
            <a:ext cx="20066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5989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286250"/>
            <a:ext cx="1069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599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5991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5992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5993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5994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5998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5999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33528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6000" name="Line 32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6001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62600"/>
            <a:ext cx="1901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002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535738"/>
            <a:ext cx="33797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003" name="Picture 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526213"/>
            <a:ext cx="31607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76004" name="Group 36"/>
          <p:cNvGrpSpPr>
            <a:grpSpLocks/>
          </p:cNvGrpSpPr>
          <p:nvPr/>
        </p:nvGrpSpPr>
        <p:grpSpPr bwMode="auto">
          <a:xfrm>
            <a:off x="1066800" y="6477000"/>
            <a:ext cx="6819900" cy="381000"/>
            <a:chOff x="672" y="4080"/>
            <a:chExt cx="4296" cy="240"/>
          </a:xfrm>
        </p:grpSpPr>
        <p:sp>
          <p:nvSpPr>
            <p:cNvPr id="1876005" name="Line 37"/>
            <p:cNvSpPr>
              <a:spLocks noChangeShapeType="1"/>
            </p:cNvSpPr>
            <p:nvPr/>
          </p:nvSpPr>
          <p:spPr bwMode="auto">
            <a:xfrm>
              <a:off x="679" y="4080"/>
              <a:ext cx="0" cy="2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6006" name="Line 38"/>
            <p:cNvSpPr>
              <a:spLocks noChangeShapeType="1"/>
            </p:cNvSpPr>
            <p:nvPr/>
          </p:nvSpPr>
          <p:spPr bwMode="auto">
            <a:xfrm>
              <a:off x="672" y="4088"/>
              <a:ext cx="429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6007" name="Line 39"/>
            <p:cNvSpPr>
              <a:spLocks noChangeShapeType="1"/>
            </p:cNvSpPr>
            <p:nvPr/>
          </p:nvSpPr>
          <p:spPr bwMode="auto">
            <a:xfrm>
              <a:off x="4963" y="4080"/>
              <a:ext cx="0" cy="2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76008" name="Picture 4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5565775"/>
            <a:ext cx="15224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012" name="Picture 4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64250"/>
            <a:ext cx="272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014" name="Picture 4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17855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019" name="Picture 5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6064250"/>
            <a:ext cx="1931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018" name="Picture 5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5562600"/>
            <a:ext cx="1931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76020" name="Group 52"/>
          <p:cNvGrpSpPr>
            <a:grpSpLocks/>
          </p:cNvGrpSpPr>
          <p:nvPr/>
        </p:nvGrpSpPr>
        <p:grpSpPr bwMode="auto">
          <a:xfrm>
            <a:off x="4446588" y="5556250"/>
            <a:ext cx="3117850" cy="531813"/>
            <a:chOff x="2801" y="3500"/>
            <a:chExt cx="1964" cy="335"/>
          </a:xfrm>
        </p:grpSpPr>
        <p:pic>
          <p:nvPicPr>
            <p:cNvPr id="1876021" name="Picture 5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500"/>
              <a:ext cx="19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6022" name="Picture 5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50358" flipH="1">
              <a:off x="3742" y="3719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76009" name="Group 41"/>
          <p:cNvGrpSpPr>
            <a:grpSpLocks/>
          </p:cNvGrpSpPr>
          <p:nvPr/>
        </p:nvGrpSpPr>
        <p:grpSpPr bwMode="auto">
          <a:xfrm>
            <a:off x="304800" y="5916613"/>
            <a:ext cx="2473325" cy="484187"/>
            <a:chOff x="192" y="3727"/>
            <a:chExt cx="1558" cy="305"/>
          </a:xfrm>
        </p:grpSpPr>
        <p:pic>
          <p:nvPicPr>
            <p:cNvPr id="1876010" name="Picture 4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829"/>
              <a:ext cx="149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6011" name="Picture 4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641913">
              <a:off x="1584" y="3727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6.2963E-6 L 7.5E-6 0.06666 " pathEditMode="relative" ptsTypes="AA">
                                      <p:cBhvr>
                                        <p:cTn id="6" dur="500" fill="hold"/>
                                        <p:tgtEl>
                                          <p:spTgt spid="1876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7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7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08550"/>
            <a:ext cx="111283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" name="Group 253"/>
          <p:cNvGrpSpPr>
            <a:grpSpLocks/>
          </p:cNvGrpSpPr>
          <p:nvPr/>
        </p:nvGrpSpPr>
        <p:grpSpPr bwMode="auto">
          <a:xfrm>
            <a:off x="3378200" y="4929187"/>
            <a:ext cx="2073275" cy="423863"/>
            <a:chOff x="2224" y="3201"/>
            <a:chExt cx="1306" cy="267"/>
          </a:xfrm>
        </p:grpSpPr>
        <p:pic>
          <p:nvPicPr>
            <p:cNvPr id="53" name="Picture 25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" y="3201"/>
              <a:ext cx="498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25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" y="3213"/>
              <a:ext cx="68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1854200" y="1041400"/>
            <a:ext cx="5821362" cy="355427"/>
            <a:chOff x="2449513" y="3721273"/>
            <a:chExt cx="5821362" cy="355427"/>
          </a:xfrm>
        </p:grpSpPr>
        <p:pic>
          <p:nvPicPr>
            <p:cNvPr id="48" name="Picture 12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740150"/>
              <a:ext cx="3865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9" name="Rectangle 100"/>
            <p:cNvSpPr>
              <a:spLocks noChangeArrowheads="1"/>
            </p:cNvSpPr>
            <p:nvPr/>
          </p:nvSpPr>
          <p:spPr bwMode="auto">
            <a:xfrm>
              <a:off x="2449513" y="3721273"/>
              <a:ext cx="622300" cy="3108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" name="Picture 13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3827463"/>
              <a:ext cx="18446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ACC6-D38E-4F95-B37E-A60FE4054649}" type="slidenum">
              <a:rPr lang="en-US"/>
              <a:pPr/>
              <a:t>14</a:t>
            </a:fld>
            <a:endParaRPr lang="en-US"/>
          </a:p>
        </p:txBody>
      </p:sp>
      <p:pic>
        <p:nvPicPr>
          <p:cNvPr id="187187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6352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87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62038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71880" name="Group 8"/>
          <p:cNvGrpSpPr>
            <a:grpSpLocks/>
          </p:cNvGrpSpPr>
          <p:nvPr/>
        </p:nvGrpSpPr>
        <p:grpSpPr bwMode="auto">
          <a:xfrm>
            <a:off x="2668588" y="201613"/>
            <a:ext cx="3275012" cy="292100"/>
            <a:chOff x="1681" y="127"/>
            <a:chExt cx="2063" cy="184"/>
          </a:xfrm>
        </p:grpSpPr>
        <p:pic>
          <p:nvPicPr>
            <p:cNvPr id="1871881" name="Picture 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1882" name="Picture 1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1883" name="Picture 1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162"/>
              <a:ext cx="18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71884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88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1886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1887" name="Line 15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188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88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89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89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05200"/>
            <a:ext cx="29575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89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868738"/>
            <a:ext cx="20066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893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286250"/>
            <a:ext cx="1069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189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1895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896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897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898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02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03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33528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1904" name="Line 32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1905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62600"/>
            <a:ext cx="1901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06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535738"/>
            <a:ext cx="33797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07" name="Picture 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526213"/>
            <a:ext cx="31607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71908" name="Group 36"/>
          <p:cNvGrpSpPr>
            <a:grpSpLocks/>
          </p:cNvGrpSpPr>
          <p:nvPr/>
        </p:nvGrpSpPr>
        <p:grpSpPr bwMode="auto">
          <a:xfrm>
            <a:off x="1066800" y="6477000"/>
            <a:ext cx="6819900" cy="381000"/>
            <a:chOff x="672" y="4080"/>
            <a:chExt cx="4296" cy="240"/>
          </a:xfrm>
        </p:grpSpPr>
        <p:sp>
          <p:nvSpPr>
            <p:cNvPr id="1871909" name="Line 37"/>
            <p:cNvSpPr>
              <a:spLocks noChangeShapeType="1"/>
            </p:cNvSpPr>
            <p:nvPr/>
          </p:nvSpPr>
          <p:spPr bwMode="auto">
            <a:xfrm>
              <a:off x="679" y="4080"/>
              <a:ext cx="0" cy="2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910" name="Line 38"/>
            <p:cNvSpPr>
              <a:spLocks noChangeShapeType="1"/>
            </p:cNvSpPr>
            <p:nvPr/>
          </p:nvSpPr>
          <p:spPr bwMode="auto">
            <a:xfrm>
              <a:off x="672" y="4088"/>
              <a:ext cx="429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911" name="Line 39"/>
            <p:cNvSpPr>
              <a:spLocks noChangeShapeType="1"/>
            </p:cNvSpPr>
            <p:nvPr/>
          </p:nvSpPr>
          <p:spPr bwMode="auto">
            <a:xfrm>
              <a:off x="4963" y="4080"/>
              <a:ext cx="0" cy="2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71926" name="Picture 5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5565775"/>
            <a:ext cx="15224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34" name="Picture 6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5556250"/>
            <a:ext cx="311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71933" name="Group 61"/>
          <p:cNvGrpSpPr>
            <a:grpSpLocks/>
          </p:cNvGrpSpPr>
          <p:nvPr/>
        </p:nvGrpSpPr>
        <p:grpSpPr bwMode="auto">
          <a:xfrm>
            <a:off x="990600" y="5903913"/>
            <a:ext cx="5486400" cy="217487"/>
            <a:chOff x="576" y="3696"/>
            <a:chExt cx="3456" cy="137"/>
          </a:xfrm>
        </p:grpSpPr>
        <p:pic>
          <p:nvPicPr>
            <p:cNvPr id="1871928" name="Picture 5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696"/>
              <a:ext cx="1546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1930" name="Picture 5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" y="3704"/>
              <a:ext cx="175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71932" name="Picture 6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6199188"/>
            <a:ext cx="32480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08550"/>
            <a:ext cx="111283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" name="Group 253"/>
          <p:cNvGrpSpPr>
            <a:grpSpLocks/>
          </p:cNvGrpSpPr>
          <p:nvPr/>
        </p:nvGrpSpPr>
        <p:grpSpPr bwMode="auto">
          <a:xfrm>
            <a:off x="3378200" y="4929187"/>
            <a:ext cx="2073275" cy="423863"/>
            <a:chOff x="2224" y="3201"/>
            <a:chExt cx="1306" cy="267"/>
          </a:xfrm>
        </p:grpSpPr>
        <p:pic>
          <p:nvPicPr>
            <p:cNvPr id="69" name="Picture 25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" y="3201"/>
              <a:ext cx="498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25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" y="3213"/>
              <a:ext cx="68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3" name="Group 62"/>
          <p:cNvGrpSpPr/>
          <p:nvPr/>
        </p:nvGrpSpPr>
        <p:grpSpPr>
          <a:xfrm>
            <a:off x="1854200" y="1041400"/>
            <a:ext cx="5821362" cy="355427"/>
            <a:chOff x="2449513" y="3721273"/>
            <a:chExt cx="5821362" cy="355427"/>
          </a:xfrm>
        </p:grpSpPr>
        <p:pic>
          <p:nvPicPr>
            <p:cNvPr id="64" name="Picture 12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740150"/>
              <a:ext cx="3865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" name="Rectangle 100"/>
            <p:cNvSpPr>
              <a:spLocks noChangeArrowheads="1"/>
            </p:cNvSpPr>
            <p:nvPr/>
          </p:nvSpPr>
          <p:spPr bwMode="auto">
            <a:xfrm>
              <a:off x="2449513" y="3721273"/>
              <a:ext cx="622300" cy="3108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6" name="Picture 13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3827463"/>
              <a:ext cx="18446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02E-95AD-4334-B4A0-FCEADFA20750}" type="slidenum">
              <a:rPr lang="en-US"/>
              <a:pPr/>
              <a:t>15</a:t>
            </a:fld>
            <a:endParaRPr lang="en-US"/>
          </a:p>
        </p:txBody>
      </p:sp>
      <p:pic>
        <p:nvPicPr>
          <p:cNvPr id="185856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6352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56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62038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8568" name="Group 8"/>
          <p:cNvGrpSpPr>
            <a:grpSpLocks/>
          </p:cNvGrpSpPr>
          <p:nvPr/>
        </p:nvGrpSpPr>
        <p:grpSpPr bwMode="auto">
          <a:xfrm>
            <a:off x="2668588" y="201613"/>
            <a:ext cx="3275012" cy="292100"/>
            <a:chOff x="1681" y="127"/>
            <a:chExt cx="2063" cy="184"/>
          </a:xfrm>
        </p:grpSpPr>
        <p:pic>
          <p:nvPicPr>
            <p:cNvPr id="1858569" name="Picture 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8570" name="Picture 1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8571" name="Picture 1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162"/>
              <a:ext cx="18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58572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57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8574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575" name="Line 15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85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5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5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5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05200"/>
            <a:ext cx="29575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5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868738"/>
            <a:ext cx="20066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58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286250"/>
            <a:ext cx="1069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8582" name="Group 22"/>
          <p:cNvGrpSpPr>
            <a:grpSpLocks/>
          </p:cNvGrpSpPr>
          <p:nvPr/>
        </p:nvGrpSpPr>
        <p:grpSpPr bwMode="auto">
          <a:xfrm>
            <a:off x="2128838" y="5475288"/>
            <a:ext cx="3322637" cy="468312"/>
            <a:chOff x="1341" y="3449"/>
            <a:chExt cx="2093" cy="295"/>
          </a:xfrm>
        </p:grpSpPr>
        <p:pic>
          <p:nvPicPr>
            <p:cNvPr id="1858583" name="Picture 2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" y="3449"/>
              <a:ext cx="49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8584" name="Picture 2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" y="3449"/>
              <a:ext cx="950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58585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8586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587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588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589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8594" name="Line 34"/>
          <p:cNvSpPr>
            <a:spLocks noChangeShapeType="1"/>
          </p:cNvSpPr>
          <p:nvPr/>
        </p:nvSpPr>
        <p:spPr bwMode="auto">
          <a:xfrm>
            <a:off x="2759075" y="4114800"/>
            <a:ext cx="749300" cy="1524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8595" name="Group 35"/>
          <p:cNvGrpSpPr>
            <a:grpSpLocks/>
          </p:cNvGrpSpPr>
          <p:nvPr/>
        </p:nvGrpSpPr>
        <p:grpSpPr bwMode="auto">
          <a:xfrm>
            <a:off x="1843088" y="4889500"/>
            <a:ext cx="3632200" cy="1069975"/>
            <a:chOff x="1161" y="3080"/>
            <a:chExt cx="2288" cy="674"/>
          </a:xfrm>
        </p:grpSpPr>
        <p:pic>
          <p:nvPicPr>
            <p:cNvPr id="1858596" name="Picture 3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04" y="3350"/>
              <a:ext cx="44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8597" name="Rectangle 37"/>
            <p:cNvSpPr>
              <a:spLocks noChangeArrowheads="1"/>
            </p:cNvSpPr>
            <p:nvPr/>
          </p:nvSpPr>
          <p:spPr bwMode="auto">
            <a:xfrm>
              <a:off x="1324" y="3080"/>
              <a:ext cx="2125" cy="674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58598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6084888"/>
            <a:ext cx="24606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599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115050"/>
            <a:ext cx="4984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8600" name="Group 40"/>
          <p:cNvGrpSpPr>
            <a:grpSpLocks/>
          </p:cNvGrpSpPr>
          <p:nvPr/>
        </p:nvGrpSpPr>
        <p:grpSpPr bwMode="auto">
          <a:xfrm>
            <a:off x="3713163" y="6122988"/>
            <a:ext cx="1163637" cy="323850"/>
            <a:chOff x="2339" y="3857"/>
            <a:chExt cx="733" cy="204"/>
          </a:xfrm>
        </p:grpSpPr>
        <p:pic>
          <p:nvPicPr>
            <p:cNvPr id="1858601" name="Picture 4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" y="3857"/>
              <a:ext cx="21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8602" name="Picture 4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" y="3904"/>
              <a:ext cx="434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58603" name="Line 43"/>
          <p:cNvSpPr>
            <a:spLocks noChangeShapeType="1"/>
          </p:cNvSpPr>
          <p:nvPr/>
        </p:nvSpPr>
        <p:spPr bwMode="auto">
          <a:xfrm flipH="1" flipV="1">
            <a:off x="3765550" y="2971800"/>
            <a:ext cx="76200" cy="20843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604" name="Line 44"/>
          <p:cNvSpPr>
            <a:spLocks noChangeShapeType="1"/>
          </p:cNvSpPr>
          <p:nvPr/>
        </p:nvSpPr>
        <p:spPr bwMode="auto">
          <a:xfrm flipH="1" flipV="1">
            <a:off x="3765550" y="2971800"/>
            <a:ext cx="55563" cy="32543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605" name="Line 45"/>
          <p:cNvSpPr>
            <a:spLocks noChangeShapeType="1"/>
          </p:cNvSpPr>
          <p:nvPr/>
        </p:nvSpPr>
        <p:spPr bwMode="auto">
          <a:xfrm flipH="1" flipV="1">
            <a:off x="4648200" y="2971800"/>
            <a:ext cx="76200" cy="320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8609" name="Group 49"/>
          <p:cNvGrpSpPr>
            <a:grpSpLocks/>
          </p:cNvGrpSpPr>
          <p:nvPr/>
        </p:nvGrpSpPr>
        <p:grpSpPr bwMode="auto">
          <a:xfrm>
            <a:off x="685800" y="3848100"/>
            <a:ext cx="3429000" cy="381000"/>
            <a:chOff x="432" y="2424"/>
            <a:chExt cx="2160" cy="240"/>
          </a:xfrm>
        </p:grpSpPr>
        <p:pic>
          <p:nvPicPr>
            <p:cNvPr id="1858610" name="Picture 5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424"/>
              <a:ext cx="384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8611" name="AutoShape 51"/>
            <p:cNvSpPr>
              <a:spLocks noChangeArrowheads="1"/>
            </p:cNvSpPr>
            <p:nvPr/>
          </p:nvSpPr>
          <p:spPr bwMode="auto">
            <a:xfrm>
              <a:off x="1104" y="2424"/>
              <a:ext cx="1488" cy="240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58612" name="Picture 5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613" name="Picture 5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5214938"/>
            <a:ext cx="776287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614" name="Picture 5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5214938"/>
            <a:ext cx="114141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8615" name="Line 55"/>
          <p:cNvSpPr>
            <a:spLocks noChangeShapeType="1"/>
          </p:cNvSpPr>
          <p:nvPr/>
        </p:nvSpPr>
        <p:spPr bwMode="auto">
          <a:xfrm>
            <a:off x="5438775" y="5181600"/>
            <a:ext cx="722313" cy="228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616" name="Line 56"/>
          <p:cNvSpPr>
            <a:spLocks noChangeShapeType="1"/>
          </p:cNvSpPr>
          <p:nvPr/>
        </p:nvSpPr>
        <p:spPr bwMode="auto">
          <a:xfrm>
            <a:off x="5438775" y="5748338"/>
            <a:ext cx="1435100" cy="1825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617" name="Line 57"/>
          <p:cNvSpPr>
            <a:spLocks noChangeShapeType="1"/>
          </p:cNvSpPr>
          <p:nvPr/>
        </p:nvSpPr>
        <p:spPr bwMode="auto">
          <a:xfrm flipV="1">
            <a:off x="6858000" y="5638800"/>
            <a:ext cx="0" cy="304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8618" name="Picture 5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5229225"/>
            <a:ext cx="54133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8619" name="Group 59"/>
          <p:cNvGrpSpPr>
            <a:grpSpLocks/>
          </p:cNvGrpSpPr>
          <p:nvPr/>
        </p:nvGrpSpPr>
        <p:grpSpPr bwMode="auto">
          <a:xfrm>
            <a:off x="1981200" y="5257800"/>
            <a:ext cx="857250" cy="838200"/>
            <a:chOff x="1248" y="3312"/>
            <a:chExt cx="540" cy="528"/>
          </a:xfrm>
        </p:grpSpPr>
        <p:sp>
          <p:nvSpPr>
            <p:cNvPr id="1858620" name="Line 60"/>
            <p:cNvSpPr>
              <a:spLocks noChangeShapeType="1"/>
            </p:cNvSpPr>
            <p:nvPr/>
          </p:nvSpPr>
          <p:spPr bwMode="auto">
            <a:xfrm flipH="1">
              <a:off x="1248" y="3312"/>
              <a:ext cx="384" cy="52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621" name="Line 61"/>
            <p:cNvSpPr>
              <a:spLocks noChangeShapeType="1"/>
            </p:cNvSpPr>
            <p:nvPr/>
          </p:nvSpPr>
          <p:spPr bwMode="auto">
            <a:xfrm>
              <a:off x="1776" y="3696"/>
              <a:ext cx="12" cy="14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8622" name="Line 62"/>
          <p:cNvSpPr>
            <a:spLocks noChangeShapeType="1"/>
          </p:cNvSpPr>
          <p:nvPr/>
        </p:nvSpPr>
        <p:spPr bwMode="auto">
          <a:xfrm flipH="1">
            <a:off x="7842250" y="5611813"/>
            <a:ext cx="850900" cy="7127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623" name="Line 63"/>
          <p:cNvSpPr>
            <a:spLocks noChangeShapeType="1"/>
          </p:cNvSpPr>
          <p:nvPr/>
        </p:nvSpPr>
        <p:spPr bwMode="auto">
          <a:xfrm flipH="1">
            <a:off x="5465763" y="6324600"/>
            <a:ext cx="2386012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8624" name="Picture 6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33528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626" name="Picture 6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151313"/>
            <a:ext cx="401955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5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5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5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85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85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5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5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85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5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5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5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5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5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5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5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5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8594" grpId="0" animBg="1"/>
      <p:bldP spid="1858594" grpId="1" animBg="1"/>
      <p:bldP spid="1858603" grpId="0" animBg="1"/>
      <p:bldP spid="1858603" grpId="1" animBg="1"/>
      <p:bldP spid="1858604" grpId="0" animBg="1"/>
      <p:bldP spid="1858605" grpId="0" animBg="1"/>
      <p:bldP spid="1858615" grpId="0" animBg="1"/>
      <p:bldP spid="1858615" grpId="1" animBg="1"/>
      <p:bldP spid="1858616" grpId="0" animBg="1"/>
      <p:bldP spid="1858616" grpId="1" animBg="1"/>
      <p:bldP spid="1858617" grpId="0" animBg="1"/>
      <p:bldP spid="1858617" grpId="1" animBg="1"/>
      <p:bldP spid="1858622" grpId="0" animBg="1"/>
      <p:bldP spid="1858622" grpId="1" animBg="1"/>
      <p:bldP spid="1858623" grpId="0" animBg="1"/>
      <p:bldP spid="18586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854200" y="1041400"/>
            <a:ext cx="5821362" cy="355427"/>
            <a:chOff x="2449513" y="3721273"/>
            <a:chExt cx="5821362" cy="355427"/>
          </a:xfrm>
        </p:grpSpPr>
        <p:pic>
          <p:nvPicPr>
            <p:cNvPr id="50" name="Picture 12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740150"/>
              <a:ext cx="3865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2449513" y="3721273"/>
              <a:ext cx="622300" cy="3108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2" name="Picture 13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3827463"/>
              <a:ext cx="18446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E45B-4616-4AC0-87ED-3E1CF55BAD00}" type="slidenum">
              <a:rPr lang="en-US"/>
              <a:pPr/>
              <a:t>16</a:t>
            </a:fld>
            <a:endParaRPr lang="en-US"/>
          </a:p>
        </p:txBody>
      </p:sp>
      <p:pic>
        <p:nvPicPr>
          <p:cNvPr id="1767557" name="Picture 1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151313"/>
            <a:ext cx="401955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555" name="Picture 1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6352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545" name="Picture 1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62038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7541" name="Group 117"/>
          <p:cNvGrpSpPr>
            <a:grpSpLocks/>
          </p:cNvGrpSpPr>
          <p:nvPr/>
        </p:nvGrpSpPr>
        <p:grpSpPr bwMode="auto">
          <a:xfrm>
            <a:off x="2668588" y="201613"/>
            <a:ext cx="3275012" cy="292100"/>
            <a:chOff x="1681" y="127"/>
            <a:chExt cx="2063" cy="184"/>
          </a:xfrm>
        </p:grpSpPr>
        <p:pic>
          <p:nvPicPr>
            <p:cNvPr id="1767542" name="Picture 11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7543" name="Picture 1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7544" name="Picture 12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162"/>
              <a:ext cx="18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67533" name="Picture 10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531" name="Picture 10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5495925"/>
            <a:ext cx="13493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532" name="Picture 10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5516563"/>
            <a:ext cx="1619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7524" name="Group 100"/>
          <p:cNvGrpSpPr>
            <a:grpSpLocks/>
          </p:cNvGrpSpPr>
          <p:nvPr/>
        </p:nvGrpSpPr>
        <p:grpSpPr bwMode="auto">
          <a:xfrm>
            <a:off x="1176338" y="4945063"/>
            <a:ext cx="4275137" cy="468312"/>
            <a:chOff x="741" y="3833"/>
            <a:chExt cx="2693" cy="295"/>
          </a:xfrm>
        </p:grpSpPr>
        <p:pic>
          <p:nvPicPr>
            <p:cNvPr id="1767525" name="Picture 10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3833"/>
              <a:ext cx="1550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7526" name="Picture 10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852"/>
              <a:ext cx="314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767527" name="Group 103"/>
            <p:cNvGrpSpPr>
              <a:grpSpLocks/>
            </p:cNvGrpSpPr>
            <p:nvPr/>
          </p:nvGrpSpPr>
          <p:grpSpPr bwMode="auto">
            <a:xfrm>
              <a:off x="2339" y="3857"/>
              <a:ext cx="733" cy="204"/>
              <a:chOff x="2339" y="3857"/>
              <a:chExt cx="733" cy="204"/>
            </a:xfrm>
          </p:grpSpPr>
          <p:pic>
            <p:nvPicPr>
              <p:cNvPr id="1767528" name="Picture 104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" y="3857"/>
                <a:ext cx="212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767529" name="Picture 105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8" y="3904"/>
                <a:ext cx="434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767479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74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7436" name="Line 12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743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43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44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446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05200"/>
            <a:ext cx="29575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447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868738"/>
            <a:ext cx="20066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448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286250"/>
            <a:ext cx="1069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742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7503" name="Picture 7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504" name="Picture 8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505" name="Picture 8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506" name="Picture 8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7523" name="Group 99"/>
          <p:cNvGrpSpPr>
            <a:grpSpLocks/>
          </p:cNvGrpSpPr>
          <p:nvPr/>
        </p:nvGrpSpPr>
        <p:grpSpPr bwMode="auto">
          <a:xfrm>
            <a:off x="1176338" y="6084888"/>
            <a:ext cx="4275137" cy="468312"/>
            <a:chOff x="741" y="3833"/>
            <a:chExt cx="2693" cy="295"/>
          </a:xfrm>
        </p:grpSpPr>
        <p:pic>
          <p:nvPicPr>
            <p:cNvPr id="1767518" name="Picture 9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3833"/>
              <a:ext cx="1550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7519" name="Picture 9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852"/>
              <a:ext cx="314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767520" name="Group 96"/>
            <p:cNvGrpSpPr>
              <a:grpSpLocks/>
            </p:cNvGrpSpPr>
            <p:nvPr/>
          </p:nvGrpSpPr>
          <p:grpSpPr bwMode="auto">
            <a:xfrm>
              <a:off x="2339" y="3857"/>
              <a:ext cx="733" cy="204"/>
              <a:chOff x="2339" y="3857"/>
              <a:chExt cx="733" cy="204"/>
            </a:xfrm>
          </p:grpSpPr>
          <p:pic>
            <p:nvPicPr>
              <p:cNvPr id="1767521" name="Picture 97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" y="3857"/>
                <a:ext cx="212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767522" name="Picture 98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8" y="3904"/>
                <a:ext cx="434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767530" name="Line 106"/>
          <p:cNvSpPr>
            <a:spLocks noChangeShapeType="1"/>
          </p:cNvSpPr>
          <p:nvPr/>
        </p:nvSpPr>
        <p:spPr bwMode="auto">
          <a:xfrm>
            <a:off x="2741613" y="4478338"/>
            <a:ext cx="758825" cy="117951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7540" name="Group 116"/>
          <p:cNvGrpSpPr>
            <a:grpSpLocks/>
          </p:cNvGrpSpPr>
          <p:nvPr/>
        </p:nvGrpSpPr>
        <p:grpSpPr bwMode="auto">
          <a:xfrm>
            <a:off x="838200" y="4222750"/>
            <a:ext cx="2438400" cy="381000"/>
            <a:chOff x="528" y="2640"/>
            <a:chExt cx="1536" cy="240"/>
          </a:xfrm>
        </p:grpSpPr>
        <p:pic>
          <p:nvPicPr>
            <p:cNvPr id="1767538" name="Picture 11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640"/>
              <a:ext cx="384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67536" name="AutoShape 112"/>
            <p:cNvSpPr>
              <a:spLocks noChangeArrowheads="1"/>
            </p:cNvSpPr>
            <p:nvPr/>
          </p:nvSpPr>
          <p:spPr bwMode="auto">
            <a:xfrm>
              <a:off x="1200" y="2640"/>
              <a:ext cx="864" cy="240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67546" name="Picture 1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556" name="Picture 1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33528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2.77778E-7 -0.16667 " pathEditMode="relative" ptsTypes="AA">
                                      <p:cBhvr>
                                        <p:cTn id="6" dur="500" fill="hold"/>
                                        <p:tgtEl>
                                          <p:spTgt spid="1767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6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6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75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854200" y="1041400"/>
            <a:ext cx="5821362" cy="355427"/>
            <a:chOff x="2449513" y="3721273"/>
            <a:chExt cx="5821362" cy="355427"/>
          </a:xfrm>
        </p:grpSpPr>
        <p:pic>
          <p:nvPicPr>
            <p:cNvPr id="51" name="Picture 12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740150"/>
              <a:ext cx="3865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2449513" y="3721273"/>
              <a:ext cx="622300" cy="3108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3" name="Picture 13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3827463"/>
              <a:ext cx="18446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5566-70DE-4F25-BA86-153BE0C37AFF}" type="slidenum">
              <a:rPr lang="en-US"/>
              <a:pPr/>
              <a:t>17</a:t>
            </a:fld>
            <a:endParaRPr lang="en-US"/>
          </a:p>
        </p:txBody>
      </p:sp>
      <p:pic>
        <p:nvPicPr>
          <p:cNvPr id="1769596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151313"/>
            <a:ext cx="401955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594" name="Picture 1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6352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584" name="Picture 1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62038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9580" name="Group 108"/>
          <p:cNvGrpSpPr>
            <a:grpSpLocks/>
          </p:cNvGrpSpPr>
          <p:nvPr/>
        </p:nvGrpSpPr>
        <p:grpSpPr bwMode="auto">
          <a:xfrm>
            <a:off x="2668588" y="201613"/>
            <a:ext cx="3275012" cy="292100"/>
            <a:chOff x="1681" y="127"/>
            <a:chExt cx="2063" cy="184"/>
          </a:xfrm>
        </p:grpSpPr>
        <p:pic>
          <p:nvPicPr>
            <p:cNvPr id="1769581" name="Picture 10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9582" name="Picture 1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9583" name="Picture 1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162"/>
              <a:ext cx="18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69571" name="Group 99"/>
          <p:cNvGrpSpPr>
            <a:grpSpLocks/>
          </p:cNvGrpSpPr>
          <p:nvPr/>
        </p:nvGrpSpPr>
        <p:grpSpPr bwMode="auto">
          <a:xfrm>
            <a:off x="1176338" y="4945063"/>
            <a:ext cx="4275137" cy="468312"/>
            <a:chOff x="741" y="3833"/>
            <a:chExt cx="2693" cy="295"/>
          </a:xfrm>
        </p:grpSpPr>
        <p:pic>
          <p:nvPicPr>
            <p:cNvPr id="1769572" name="Picture 10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3833"/>
              <a:ext cx="1550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9573" name="Picture 10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852"/>
              <a:ext cx="314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769574" name="Group 102"/>
            <p:cNvGrpSpPr>
              <a:grpSpLocks/>
            </p:cNvGrpSpPr>
            <p:nvPr/>
          </p:nvGrpSpPr>
          <p:grpSpPr bwMode="auto">
            <a:xfrm>
              <a:off x="2339" y="3857"/>
              <a:ext cx="733" cy="204"/>
              <a:chOff x="2339" y="3857"/>
              <a:chExt cx="733" cy="204"/>
            </a:xfrm>
          </p:grpSpPr>
          <p:pic>
            <p:nvPicPr>
              <p:cNvPr id="1769575" name="Picture 103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" y="3857"/>
                <a:ext cx="212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769576" name="Picture 104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8" y="3904"/>
                <a:ext cx="434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769570" name="Picture 9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526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94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483" name="Line 11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948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486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487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49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05200"/>
            <a:ext cx="29575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494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868738"/>
            <a:ext cx="20066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49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286250"/>
            <a:ext cx="1069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9500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9521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5495925"/>
            <a:ext cx="13493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520" name="Picture 4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5516563"/>
            <a:ext cx="1619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525" name="Picture 5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51563"/>
            <a:ext cx="936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546" name="Picture 7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547" name="Picture 7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548" name="Picture 7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549" name="Picture 7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9527" name="Line 55"/>
          <p:cNvSpPr>
            <a:spLocks noChangeShapeType="1"/>
          </p:cNvSpPr>
          <p:nvPr/>
        </p:nvSpPr>
        <p:spPr bwMode="auto">
          <a:xfrm>
            <a:off x="1524000" y="2971800"/>
            <a:ext cx="4495800" cy="320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9568" name="Group 96"/>
          <p:cNvGrpSpPr>
            <a:grpSpLocks/>
          </p:cNvGrpSpPr>
          <p:nvPr/>
        </p:nvGrpSpPr>
        <p:grpSpPr bwMode="auto">
          <a:xfrm>
            <a:off x="896938" y="4926013"/>
            <a:ext cx="4578350" cy="1060450"/>
            <a:chOff x="565" y="3103"/>
            <a:chExt cx="2884" cy="668"/>
          </a:xfrm>
        </p:grpSpPr>
        <p:pic>
          <p:nvPicPr>
            <p:cNvPr id="1769566" name="Picture 9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08" y="3369"/>
              <a:ext cx="44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69567" name="Rectangle 95"/>
            <p:cNvSpPr>
              <a:spLocks noChangeArrowheads="1"/>
            </p:cNvSpPr>
            <p:nvPr/>
          </p:nvSpPr>
          <p:spPr bwMode="auto">
            <a:xfrm>
              <a:off x="725" y="3103"/>
              <a:ext cx="2724" cy="66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9569" name="Group 97"/>
          <p:cNvGrpSpPr>
            <a:grpSpLocks/>
          </p:cNvGrpSpPr>
          <p:nvPr/>
        </p:nvGrpSpPr>
        <p:grpSpPr bwMode="auto">
          <a:xfrm>
            <a:off x="385763" y="6049963"/>
            <a:ext cx="5038725" cy="468312"/>
            <a:chOff x="243" y="3811"/>
            <a:chExt cx="3174" cy="295"/>
          </a:xfrm>
        </p:grpSpPr>
        <p:pic>
          <p:nvPicPr>
            <p:cNvPr id="1769539" name="Picture 6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" y="3834"/>
              <a:ext cx="107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9542" name="Picture 7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811"/>
              <a:ext cx="2048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69577" name="Line 105"/>
          <p:cNvSpPr>
            <a:spLocks noChangeShapeType="1"/>
          </p:cNvSpPr>
          <p:nvPr/>
        </p:nvSpPr>
        <p:spPr bwMode="auto">
          <a:xfrm flipH="1" flipV="1">
            <a:off x="3765550" y="2971800"/>
            <a:ext cx="55563" cy="32353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9578" name="Line 106"/>
          <p:cNvSpPr>
            <a:spLocks noChangeShapeType="1"/>
          </p:cNvSpPr>
          <p:nvPr/>
        </p:nvSpPr>
        <p:spPr bwMode="auto">
          <a:xfrm flipH="1" flipV="1">
            <a:off x="4648200" y="2971800"/>
            <a:ext cx="76200" cy="320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9579" name="Line 107"/>
          <p:cNvSpPr>
            <a:spLocks noChangeShapeType="1"/>
          </p:cNvSpPr>
          <p:nvPr/>
        </p:nvSpPr>
        <p:spPr bwMode="auto">
          <a:xfrm flipH="1" flipV="1">
            <a:off x="5319713" y="2971800"/>
            <a:ext cx="46037" cy="3162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9585" name="Picture 11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595" name="Picture 1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33528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6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69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69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69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69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76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9527" grpId="0" animBg="1"/>
      <p:bldP spid="1769577" grpId="0" animBg="1"/>
      <p:bldP spid="1769578" grpId="0" animBg="1"/>
      <p:bldP spid="17695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854200" y="1041400"/>
            <a:ext cx="5821362" cy="355427"/>
            <a:chOff x="2449513" y="3721273"/>
            <a:chExt cx="5821362" cy="355427"/>
          </a:xfrm>
        </p:grpSpPr>
        <p:pic>
          <p:nvPicPr>
            <p:cNvPr id="36" name="Picture 12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740150"/>
              <a:ext cx="3865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" name="Rectangle 100"/>
            <p:cNvSpPr>
              <a:spLocks noChangeArrowheads="1"/>
            </p:cNvSpPr>
            <p:nvPr/>
          </p:nvSpPr>
          <p:spPr bwMode="auto">
            <a:xfrm>
              <a:off x="2449513" y="3721273"/>
              <a:ext cx="622300" cy="3108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" name="Picture 13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3827463"/>
              <a:ext cx="18446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194F-2038-4FE2-8464-D1D7CCC98449}" type="slidenum">
              <a:rPr lang="en-US"/>
              <a:pPr/>
              <a:t>18</a:t>
            </a:fld>
            <a:endParaRPr lang="en-US"/>
          </a:p>
        </p:txBody>
      </p:sp>
      <p:pic>
        <p:nvPicPr>
          <p:cNvPr id="1771617" name="Picture 9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151313"/>
            <a:ext cx="401955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615" name="Picture 9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6352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605" name="Picture 8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62038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602" name="Picture 8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201613"/>
            <a:ext cx="16748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98" name="Picture 7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60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15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153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3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35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1544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1573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505200"/>
            <a:ext cx="42037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1557" name="Line 37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71569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6086475"/>
            <a:ext cx="17113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70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6049963"/>
            <a:ext cx="32512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77" name="Picture 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78" name="Picture 5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79" name="Picture 5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80" name="Picture 6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81" name="Picture 6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51563"/>
            <a:ext cx="936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1594" name="Line 74"/>
          <p:cNvSpPr>
            <a:spLocks noChangeShapeType="1"/>
          </p:cNvSpPr>
          <p:nvPr/>
        </p:nvSpPr>
        <p:spPr bwMode="auto">
          <a:xfrm flipH="1" flipV="1">
            <a:off x="990600" y="3930650"/>
            <a:ext cx="76200" cy="2147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95" name="Line 75"/>
          <p:cNvSpPr>
            <a:spLocks noChangeShapeType="1"/>
          </p:cNvSpPr>
          <p:nvPr/>
        </p:nvSpPr>
        <p:spPr bwMode="auto">
          <a:xfrm flipH="1" flipV="1">
            <a:off x="1905000" y="3930650"/>
            <a:ext cx="152400" cy="2147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96" name="Line 76"/>
          <p:cNvSpPr>
            <a:spLocks noChangeShapeType="1"/>
          </p:cNvSpPr>
          <p:nvPr/>
        </p:nvSpPr>
        <p:spPr bwMode="auto">
          <a:xfrm flipH="1" flipV="1">
            <a:off x="2895600" y="3930650"/>
            <a:ext cx="76200" cy="2147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97" name="Line 77"/>
          <p:cNvSpPr>
            <a:spLocks noChangeShapeType="1"/>
          </p:cNvSpPr>
          <p:nvPr/>
        </p:nvSpPr>
        <p:spPr bwMode="auto">
          <a:xfrm flipH="1" flipV="1">
            <a:off x="3709988" y="3865563"/>
            <a:ext cx="2532062" cy="23669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71603" name="Picture 8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1313"/>
            <a:ext cx="23971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604" name="Picture 8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57175"/>
            <a:ext cx="293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606" name="Picture 8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616" name="Picture 9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33528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7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77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77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77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4" grpId="0" animBg="1"/>
      <p:bldP spid="1771595" grpId="0" animBg="1"/>
      <p:bldP spid="1771596" grpId="0" animBg="1"/>
      <p:bldP spid="17715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854200" y="1041400"/>
            <a:ext cx="5821362" cy="355427"/>
            <a:chOff x="2449513" y="3721273"/>
            <a:chExt cx="5821362" cy="355427"/>
          </a:xfrm>
        </p:grpSpPr>
        <p:pic>
          <p:nvPicPr>
            <p:cNvPr id="36" name="Picture 12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740150"/>
              <a:ext cx="3865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" name="Rectangle 100"/>
            <p:cNvSpPr>
              <a:spLocks noChangeArrowheads="1"/>
            </p:cNvSpPr>
            <p:nvPr/>
          </p:nvSpPr>
          <p:spPr bwMode="auto">
            <a:xfrm>
              <a:off x="2449513" y="3721273"/>
              <a:ext cx="622300" cy="3108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" name="Picture 13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3827463"/>
              <a:ext cx="18446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63B9-12F4-45D9-A1EA-5F8A3E418372}" type="slidenum">
              <a:rPr lang="en-US"/>
              <a:pPr/>
              <a:t>19</a:t>
            </a:fld>
            <a:endParaRPr lang="en-US"/>
          </a:p>
        </p:txBody>
      </p:sp>
      <p:pic>
        <p:nvPicPr>
          <p:cNvPr id="187801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6352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2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62038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2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201613"/>
            <a:ext cx="16748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2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2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8028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802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3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3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8032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803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505200"/>
            <a:ext cx="42037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8034" name="Line 18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8035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6086475"/>
            <a:ext cx="17113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36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6049963"/>
            <a:ext cx="32512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37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38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39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40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41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51563"/>
            <a:ext cx="936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42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4103688"/>
            <a:ext cx="65024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43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4699000"/>
            <a:ext cx="37925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44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4819650"/>
            <a:ext cx="22828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45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4819650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46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5367338"/>
            <a:ext cx="357346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51" name="Picture 3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1313"/>
            <a:ext cx="23971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52" name="Picture 3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57175"/>
            <a:ext cx="293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8053" name="Picture 3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8055" name="Line 39"/>
          <p:cNvSpPr>
            <a:spLocks noChangeShapeType="1"/>
          </p:cNvSpPr>
          <p:nvPr/>
        </p:nvSpPr>
        <p:spPr bwMode="auto">
          <a:xfrm flipH="1">
            <a:off x="6903720" y="2559050"/>
            <a:ext cx="1271016" cy="22677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8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8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7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78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78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78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8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8055" grpId="0" animBg="1"/>
      <p:bldP spid="187805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01AB-9B39-4077-8767-948C1773135D}" type="slidenum">
              <a:rPr lang="en-US"/>
              <a:pPr/>
              <a:t>2</a:t>
            </a:fld>
            <a:endParaRPr lang="en-US"/>
          </a:p>
        </p:txBody>
      </p:sp>
      <p:sp>
        <p:nvSpPr>
          <p:cNvPr id="1755140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5187" name="Picture 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685800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5169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5186" name="Group 50"/>
          <p:cNvGrpSpPr>
            <a:grpSpLocks/>
          </p:cNvGrpSpPr>
          <p:nvPr/>
        </p:nvGrpSpPr>
        <p:grpSpPr bwMode="auto">
          <a:xfrm>
            <a:off x="2668588" y="201613"/>
            <a:ext cx="3275012" cy="292100"/>
            <a:chOff x="1681" y="127"/>
            <a:chExt cx="2063" cy="184"/>
          </a:xfrm>
        </p:grpSpPr>
        <p:pic>
          <p:nvPicPr>
            <p:cNvPr id="1755174" name="Picture 3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5175" name="Picture 3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5184" name="Picture 4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162"/>
              <a:ext cx="18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55177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690562"/>
            <a:ext cx="44894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5178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71562"/>
            <a:ext cx="49276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5179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476375"/>
            <a:ext cx="48831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5180" name="Rectangle 44"/>
          <p:cNvSpPr>
            <a:spLocks noChangeArrowheads="1"/>
          </p:cNvSpPr>
          <p:nvPr/>
        </p:nvSpPr>
        <p:spPr bwMode="auto">
          <a:xfrm>
            <a:off x="2870200" y="1039812"/>
            <a:ext cx="2578100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5189" name="Picture 5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51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854200" y="1041400"/>
            <a:ext cx="5821362" cy="355427"/>
            <a:chOff x="2449513" y="3721273"/>
            <a:chExt cx="5821362" cy="355427"/>
          </a:xfrm>
        </p:grpSpPr>
        <p:pic>
          <p:nvPicPr>
            <p:cNvPr id="34" name="Picture 12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740150"/>
              <a:ext cx="3865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" name="Rectangle 100"/>
            <p:cNvSpPr>
              <a:spLocks noChangeArrowheads="1"/>
            </p:cNvSpPr>
            <p:nvPr/>
          </p:nvSpPr>
          <p:spPr bwMode="auto">
            <a:xfrm>
              <a:off x="2449513" y="3721273"/>
              <a:ext cx="622300" cy="3108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13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3827463"/>
              <a:ext cx="18446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53A3-DFC2-48CC-9340-A84E57AA203F}" type="slidenum">
              <a:rPr lang="en-US"/>
              <a:pPr/>
              <a:t>20</a:t>
            </a:fld>
            <a:endParaRPr lang="en-US"/>
          </a:p>
        </p:txBody>
      </p:sp>
      <p:pic>
        <p:nvPicPr>
          <p:cNvPr id="1773639" name="Picture 7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62038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634" name="Picture 6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201613"/>
            <a:ext cx="16748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635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1313"/>
            <a:ext cx="23971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631" name="Picture 6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570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58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58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582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592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5367338"/>
            <a:ext cx="357346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604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4648200"/>
            <a:ext cx="301625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605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70425"/>
            <a:ext cx="29892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73630" name="Group 62"/>
          <p:cNvGrpSpPr>
            <a:grpSpLocks/>
          </p:cNvGrpSpPr>
          <p:nvPr/>
        </p:nvGrpSpPr>
        <p:grpSpPr bwMode="auto">
          <a:xfrm>
            <a:off x="914400" y="3429000"/>
            <a:ext cx="1917700" cy="1001713"/>
            <a:chOff x="576" y="2160"/>
            <a:chExt cx="1208" cy="631"/>
          </a:xfrm>
        </p:grpSpPr>
        <p:pic>
          <p:nvPicPr>
            <p:cNvPr id="1773612" name="Picture 4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160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3614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640"/>
              <a:ext cx="59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73616" name="Line 48"/>
          <p:cNvSpPr>
            <a:spLocks noChangeShapeType="1"/>
          </p:cNvSpPr>
          <p:nvPr/>
        </p:nvSpPr>
        <p:spPr bwMode="auto">
          <a:xfrm flipH="1" flipV="1">
            <a:off x="3657600" y="533400"/>
            <a:ext cx="1919288" cy="4132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3629" name="Line 61"/>
          <p:cNvSpPr>
            <a:spLocks noChangeShapeType="1"/>
          </p:cNvSpPr>
          <p:nvPr/>
        </p:nvSpPr>
        <p:spPr bwMode="auto">
          <a:xfrm>
            <a:off x="1600200" y="2514600"/>
            <a:ext cx="23622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73637" name="Picture 6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57175"/>
            <a:ext cx="2936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636" name="Picture 6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13"/>
            <a:ext cx="1917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58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657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3615" name="Line 47"/>
          <p:cNvSpPr>
            <a:spLocks noChangeShapeType="1"/>
          </p:cNvSpPr>
          <p:nvPr/>
        </p:nvSpPr>
        <p:spPr bwMode="auto">
          <a:xfrm flipV="1">
            <a:off x="2362200" y="533400"/>
            <a:ext cx="3505200" cy="2895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3649" name="AutoShape 81"/>
          <p:cNvSpPr>
            <a:spLocks noChangeAspect="1" noChangeArrowheads="1"/>
          </p:cNvSpPr>
          <p:nvPr/>
        </p:nvSpPr>
        <p:spPr bwMode="auto">
          <a:xfrm>
            <a:off x="8532987" y="703263"/>
            <a:ext cx="274637" cy="274637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50" name="Picture 8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6352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3638" name="Rectangle 70"/>
          <p:cNvSpPr>
            <a:spLocks noChangeArrowheads="1"/>
          </p:cNvSpPr>
          <p:nvPr/>
        </p:nvSpPr>
        <p:spPr bwMode="auto">
          <a:xfrm>
            <a:off x="7594948" y="276051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149252" y="5367338"/>
            <a:ext cx="1038700" cy="356805"/>
            <a:chOff x="3149252" y="5367338"/>
            <a:chExt cx="1038700" cy="356805"/>
          </a:xfrm>
        </p:grpSpPr>
        <p:sp>
          <p:nvSpPr>
            <p:cNvPr id="2" name="Rectangle 1"/>
            <p:cNvSpPr/>
            <p:nvPr/>
          </p:nvSpPr>
          <p:spPr bwMode="auto">
            <a:xfrm>
              <a:off x="3149252" y="5504687"/>
              <a:ext cx="621792" cy="21945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3460148" y="5367338"/>
              <a:ext cx="0" cy="137349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456432" y="5376672"/>
              <a:ext cx="73152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4169664" y="5379864"/>
              <a:ext cx="0" cy="200199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77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73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7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77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177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09774 0.03403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773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73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73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7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7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3616" grpId="0" animBg="1"/>
      <p:bldP spid="1773616" grpId="1" animBg="1"/>
      <p:bldP spid="1773629" grpId="0" animBg="1"/>
      <p:bldP spid="1773629" grpId="1" animBg="1"/>
      <p:bldP spid="1773615" grpId="0" animBg="1"/>
      <p:bldP spid="1773615" grpId="1" animBg="1"/>
      <p:bldP spid="1773649" grpId="0" animBg="1"/>
      <p:bldP spid="17736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87" y="3547236"/>
            <a:ext cx="16748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6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39" y="3686936"/>
            <a:ext cx="23971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6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26" y="3369610"/>
            <a:ext cx="1917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525284"/>
          </a:xfrm>
        </p:spPr>
        <p:txBody>
          <a:bodyPr/>
          <a:lstStyle/>
          <a:p>
            <a:fld id="{2AD553A3-DFC2-48CC-9340-A84E57AA203F}" type="slidenum">
              <a:rPr lang="en-US"/>
              <a:pPr/>
              <a:t>21</a:t>
            </a:fld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653" y="1523130"/>
            <a:ext cx="1395680" cy="225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6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39" y="1600200"/>
            <a:ext cx="23971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086" y="5783985"/>
            <a:ext cx="1674815" cy="2926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6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39" y="5924729"/>
            <a:ext cx="23971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503014"/>
            <a:ext cx="1568747" cy="212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843202"/>
            <a:ext cx="1568747" cy="212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102" y="1295400"/>
            <a:ext cx="878748" cy="639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806" y="5613748"/>
            <a:ext cx="1891340" cy="6392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34" name="Picture 6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201613"/>
            <a:ext cx="16748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635" name="Picture 6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1313"/>
            <a:ext cx="23971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636" name="Picture 6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13"/>
            <a:ext cx="1917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9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37 L -0.08333 0.4858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73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40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7.67808E-7 L -0.12274 0.4875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73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6" y="243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0037 L -0.15763 0.4847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773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24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525284"/>
          </a:xfrm>
        </p:spPr>
        <p:txBody>
          <a:bodyPr/>
          <a:lstStyle/>
          <a:p>
            <a:fld id="{2AD553A3-DFC2-48CC-9340-A84E57AA203F}" type="slidenum">
              <a:rPr lang="en-US"/>
              <a:pPr/>
              <a:t>22</a:t>
            </a:fld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6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87" y="3547236"/>
            <a:ext cx="16748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39" y="3686936"/>
            <a:ext cx="23971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26" y="3369610"/>
            <a:ext cx="1917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653" y="1523130"/>
            <a:ext cx="1395680" cy="225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6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39" y="1600200"/>
            <a:ext cx="23971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086" y="5783985"/>
            <a:ext cx="1674815" cy="2926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6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39" y="5924729"/>
            <a:ext cx="23971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102" y="1295400"/>
            <a:ext cx="878748" cy="639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806" y="5613748"/>
            <a:ext cx="1891340" cy="6392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175701" y="1295400"/>
            <a:ext cx="2682413" cy="4950193"/>
            <a:chOff x="6175701" y="1295400"/>
            <a:chExt cx="2682413" cy="4950193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40170" y="1295400"/>
              <a:ext cx="1145032" cy="5992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93547" y="5606359"/>
              <a:ext cx="1438278" cy="6392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6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701" y="1601244"/>
              <a:ext cx="239713" cy="93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6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701" y="5924729"/>
              <a:ext cx="239713" cy="93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6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701" y="3704572"/>
              <a:ext cx="239713" cy="93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7258" y="3424824"/>
              <a:ext cx="2290856" cy="5992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982243" y="1181622"/>
            <a:ext cx="6564683" cy="814818"/>
            <a:chOff x="1982243" y="1181622"/>
            <a:chExt cx="6564683" cy="814818"/>
          </a:xfrm>
        </p:grpSpPr>
        <p:sp>
          <p:nvSpPr>
            <p:cNvPr id="12" name="Double Bracket 11"/>
            <p:cNvSpPr/>
            <p:nvPr/>
          </p:nvSpPr>
          <p:spPr bwMode="auto">
            <a:xfrm>
              <a:off x="1982243" y="1371600"/>
              <a:ext cx="1535246" cy="523084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Double Bracket 30"/>
            <p:cNvSpPr/>
            <p:nvPr/>
          </p:nvSpPr>
          <p:spPr bwMode="auto">
            <a:xfrm>
              <a:off x="4484554" y="1219200"/>
              <a:ext cx="1154246" cy="777240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Double Bracket 32"/>
            <p:cNvSpPr/>
            <p:nvPr/>
          </p:nvSpPr>
          <p:spPr bwMode="auto">
            <a:xfrm>
              <a:off x="7012723" y="1219200"/>
              <a:ext cx="1356471" cy="777240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76572" y="1334022"/>
              <a:ext cx="119650" cy="1595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8904" y="1181622"/>
              <a:ext cx="119650" cy="1595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27276" y="1181622"/>
              <a:ext cx="119650" cy="1595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525284"/>
          </a:xfrm>
        </p:spPr>
        <p:txBody>
          <a:bodyPr/>
          <a:lstStyle/>
          <a:p>
            <a:fld id="{2AD553A3-DFC2-48CC-9340-A84E57AA203F}" type="slidenum">
              <a:rPr lang="en-US"/>
              <a:pPr/>
              <a:t>23</a:t>
            </a:fld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653" y="1523130"/>
            <a:ext cx="1395680" cy="225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39" y="1600200"/>
            <a:ext cx="23971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086" y="5783985"/>
            <a:ext cx="1674815" cy="2926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6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39" y="5924729"/>
            <a:ext cx="23971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102" y="1295400"/>
            <a:ext cx="878748" cy="639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806" y="5613748"/>
            <a:ext cx="1891340" cy="6392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0170" y="1295400"/>
            <a:ext cx="1145032" cy="599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3547" y="5606359"/>
            <a:ext cx="1438278" cy="6392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6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01" y="1601244"/>
            <a:ext cx="23971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6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01" y="5924729"/>
            <a:ext cx="23971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Double Bracket 11"/>
          <p:cNvSpPr/>
          <p:nvPr/>
        </p:nvSpPr>
        <p:spPr bwMode="auto">
          <a:xfrm>
            <a:off x="1982243" y="1371600"/>
            <a:ext cx="1535246" cy="523084"/>
          </a:xfrm>
          <a:prstGeom prst="bracketPair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ouble Bracket 30"/>
          <p:cNvSpPr/>
          <p:nvPr/>
        </p:nvSpPr>
        <p:spPr bwMode="auto">
          <a:xfrm>
            <a:off x="4484554" y="1219200"/>
            <a:ext cx="1154246" cy="777240"/>
          </a:xfrm>
          <a:prstGeom prst="bracketPair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uble Bracket 32"/>
          <p:cNvSpPr/>
          <p:nvPr/>
        </p:nvSpPr>
        <p:spPr bwMode="auto">
          <a:xfrm>
            <a:off x="7012723" y="1219200"/>
            <a:ext cx="1356471" cy="777240"/>
          </a:xfrm>
          <a:prstGeom prst="bracketPair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572" y="1334022"/>
            <a:ext cx="119650" cy="159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8904" y="1181622"/>
            <a:ext cx="119650" cy="159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7276" y="1181622"/>
            <a:ext cx="119650" cy="159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658364" y="1945627"/>
            <a:ext cx="1942424" cy="3730751"/>
            <a:chOff x="6658364" y="1945627"/>
            <a:chExt cx="1942424" cy="3730751"/>
          </a:xfrm>
        </p:grpSpPr>
        <p:sp>
          <p:nvSpPr>
            <p:cNvPr id="16" name="Left Brace 15"/>
            <p:cNvSpPr/>
            <p:nvPr/>
          </p:nvSpPr>
          <p:spPr bwMode="auto">
            <a:xfrm rot="16200000">
              <a:off x="7640668" y="1214107"/>
              <a:ext cx="228600" cy="1691640"/>
            </a:xfrm>
            <a:prstGeom prst="lef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7754968" y="2199279"/>
              <a:ext cx="0" cy="321868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8364" y="3688994"/>
              <a:ext cx="1036792" cy="2392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2" name="Left Brace 41"/>
            <p:cNvSpPr/>
            <p:nvPr/>
          </p:nvSpPr>
          <p:spPr bwMode="auto">
            <a:xfrm rot="5400000" flipV="1">
              <a:off x="7633236" y="4784838"/>
              <a:ext cx="228600" cy="1554480"/>
            </a:xfrm>
            <a:prstGeom prst="lef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48239" y="6464474"/>
            <a:ext cx="2224163" cy="306035"/>
            <a:chOff x="3748239" y="6464474"/>
            <a:chExt cx="2224163" cy="306035"/>
          </a:xfrm>
        </p:grpSpPr>
        <p:pic>
          <p:nvPicPr>
            <p:cNvPr id="55" name="Picture 6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239" y="6593910"/>
              <a:ext cx="239713" cy="93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74551" y="6464474"/>
              <a:ext cx="1797851" cy="3060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53A3-DFC2-48CC-9340-A84E57AA203F}" type="slidenum">
              <a:rPr lang="en-US"/>
              <a:pPr/>
              <a:t>24</a:t>
            </a:fld>
            <a:endParaRPr lang="en-US"/>
          </a:p>
        </p:txBody>
      </p: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8" y="6170965"/>
            <a:ext cx="1797854" cy="30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384" y="6170965"/>
            <a:ext cx="1674818" cy="292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12" y="6310839"/>
            <a:ext cx="239713" cy="9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086" y="5783985"/>
            <a:ext cx="1674815" cy="2926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6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39" y="5924729"/>
            <a:ext cx="23971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4551" y="6464474"/>
            <a:ext cx="1797851" cy="30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66" y="6526847"/>
            <a:ext cx="1039205" cy="19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50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53377E-6 L 0.40833 0.0575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28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3293E-6 L -0.16319 -0.0425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0" y="-21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162 L 0.1243 0.0552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66" y="6526847"/>
            <a:ext cx="1039205" cy="19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12" y="6310839"/>
            <a:ext cx="239713" cy="9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8" y="6170965"/>
            <a:ext cx="1797854" cy="30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384" y="6170965"/>
            <a:ext cx="1674818" cy="292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3" name="Straight Connector 32"/>
          <p:cNvCxnSpPr/>
          <p:nvPr/>
        </p:nvCxnSpPr>
        <p:spPr bwMode="auto">
          <a:xfrm>
            <a:off x="0" y="6094765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53A3-DFC2-48CC-9340-A84E57AA203F}" type="slidenum">
              <a:rPr lang="en-US"/>
              <a:pPr/>
              <a:t>25</a:t>
            </a:fld>
            <a:endParaRPr lang="en-US"/>
          </a:p>
        </p:txBody>
      </p: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739" y="76200"/>
            <a:ext cx="1252373" cy="306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500923"/>
            <a:ext cx="1078948" cy="306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7037" y="1931429"/>
            <a:ext cx="1918134" cy="226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05846" y="914400"/>
            <a:ext cx="916821" cy="916821"/>
            <a:chOff x="1705846" y="914400"/>
            <a:chExt cx="916821" cy="916821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2060448" y="914400"/>
              <a:ext cx="3026" cy="91682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1905000" y="11458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 bwMode="auto">
            <a:xfrm>
              <a:off x="2069926" y="11458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 bwMode="auto">
            <a:xfrm>
              <a:off x="2247378" y="11458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1906044" y="914400"/>
              <a:ext cx="3026" cy="91682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2409278" y="914400"/>
              <a:ext cx="3026" cy="91682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rot="16200000" flipH="1">
              <a:off x="2162744" y="686103"/>
              <a:ext cx="3026" cy="91682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rot="16200000" flipH="1">
              <a:off x="2162744" y="850694"/>
              <a:ext cx="3026" cy="91682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Rectangle 20"/>
            <p:cNvSpPr>
              <a:spLocks noChangeAspect="1"/>
            </p:cNvSpPr>
            <p:nvPr/>
          </p:nvSpPr>
          <p:spPr bwMode="auto">
            <a:xfrm>
              <a:off x="1905000" y="130781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 bwMode="auto">
            <a:xfrm>
              <a:off x="2069926" y="130781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 bwMode="auto">
            <a:xfrm>
              <a:off x="2247378" y="130781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1905000" y="147240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2069926" y="147240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2247378" y="147240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rot="16200000" flipH="1">
              <a:off x="2162744" y="1167926"/>
              <a:ext cx="3026" cy="91682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774" y="3349663"/>
            <a:ext cx="3637160" cy="2534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39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774" y="3349663"/>
            <a:ext cx="3637160" cy="2534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Straight Connector 49"/>
          <p:cNvCxnSpPr/>
          <p:nvPr/>
        </p:nvCxnSpPr>
        <p:spPr bwMode="auto">
          <a:xfrm rot="16200000" flipH="1">
            <a:off x="2162744" y="850694"/>
            <a:ext cx="3026" cy="91682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5" name="Picture 11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66" y="6526847"/>
            <a:ext cx="1039205" cy="19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12" y="6310839"/>
            <a:ext cx="239713" cy="9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0" name="Straight Connector 69"/>
          <p:cNvCxnSpPr/>
          <p:nvPr/>
        </p:nvCxnSpPr>
        <p:spPr bwMode="auto">
          <a:xfrm>
            <a:off x="1906044" y="914400"/>
            <a:ext cx="3026" cy="91682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2409278" y="914400"/>
            <a:ext cx="3026" cy="91682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 rot="16200000" flipH="1">
            <a:off x="2162744" y="686103"/>
            <a:ext cx="3026" cy="91682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rot="16200000" flipH="1">
            <a:off x="2162744" y="1170432"/>
            <a:ext cx="3026" cy="91682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2060448" y="914400"/>
            <a:ext cx="3026" cy="91682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3" name="Picture 6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8" y="6170965"/>
            <a:ext cx="1797854" cy="30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384" y="6170965"/>
            <a:ext cx="1674818" cy="292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6" name="Straight Connector 65"/>
          <p:cNvCxnSpPr/>
          <p:nvPr/>
        </p:nvCxnSpPr>
        <p:spPr bwMode="auto">
          <a:xfrm>
            <a:off x="0" y="6094765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" name="Picture 6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739" y="76200"/>
            <a:ext cx="1252373" cy="306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>
            <a:spLocks noChangeAspect="1"/>
          </p:cNvSpPr>
          <p:nvPr/>
        </p:nvSpPr>
        <p:spPr bwMode="auto">
          <a:xfrm>
            <a:off x="1905000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53A3-DFC2-48CC-9340-A84E57AA203F}" type="slidenum">
              <a:rPr lang="en-US"/>
              <a:pPr/>
              <a:t>26</a:t>
            </a:fld>
            <a:endParaRPr lang="en-US"/>
          </a:p>
        </p:txBody>
      </p: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>
            <a:spLocks noChangeAspect="1"/>
          </p:cNvSpPr>
          <p:nvPr/>
        </p:nvSpPr>
        <p:spPr bwMode="auto">
          <a:xfrm>
            <a:off x="2069926" y="130759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 bwMode="auto">
          <a:xfrm>
            <a:off x="2247378" y="130759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 bwMode="auto">
          <a:xfrm>
            <a:off x="2069926" y="147218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 bwMode="auto">
          <a:xfrm>
            <a:off x="2247378" y="147218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500923"/>
            <a:ext cx="1078948" cy="306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6" name="Rectangle 75"/>
          <p:cNvSpPr>
            <a:spLocks noChangeAspect="1"/>
          </p:cNvSpPr>
          <p:nvPr/>
        </p:nvSpPr>
        <p:spPr bwMode="auto">
          <a:xfrm>
            <a:off x="3436308" y="1919697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202482" y="1837234"/>
            <a:ext cx="332900" cy="320374"/>
            <a:chOff x="4202482" y="1837234"/>
            <a:chExt cx="332900" cy="320374"/>
          </a:xfrm>
        </p:grpSpPr>
        <p:sp>
          <p:nvSpPr>
            <p:cNvPr id="78" name="Rectangle 77"/>
            <p:cNvSpPr>
              <a:spLocks noChangeAspect="1"/>
            </p:cNvSpPr>
            <p:nvPr/>
          </p:nvSpPr>
          <p:spPr bwMode="auto">
            <a:xfrm>
              <a:off x="4202482" y="18372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>
              <a:spLocks noChangeAspect="1"/>
            </p:cNvSpPr>
            <p:nvPr/>
          </p:nvSpPr>
          <p:spPr bwMode="auto">
            <a:xfrm>
              <a:off x="4379934" y="18372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>
              <a:spLocks noChangeAspect="1"/>
            </p:cNvSpPr>
            <p:nvPr/>
          </p:nvSpPr>
          <p:spPr bwMode="auto">
            <a:xfrm>
              <a:off x="4202482" y="20021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>
              <a:spLocks noChangeAspect="1"/>
            </p:cNvSpPr>
            <p:nvPr/>
          </p:nvSpPr>
          <p:spPr bwMode="auto">
            <a:xfrm>
              <a:off x="4379934" y="20021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73663" name="Group 1773662"/>
          <p:cNvGrpSpPr/>
          <p:nvPr/>
        </p:nvGrpSpPr>
        <p:grpSpPr>
          <a:xfrm>
            <a:off x="4873752" y="1837234"/>
            <a:ext cx="320374" cy="155448"/>
            <a:chOff x="4873752" y="1837234"/>
            <a:chExt cx="320374" cy="155448"/>
          </a:xfrm>
        </p:grpSpPr>
        <p:sp>
          <p:nvSpPr>
            <p:cNvPr id="83" name="Rectangle 82"/>
            <p:cNvSpPr>
              <a:spLocks noChangeAspect="1"/>
            </p:cNvSpPr>
            <p:nvPr/>
          </p:nvSpPr>
          <p:spPr bwMode="auto">
            <a:xfrm>
              <a:off x="4873752" y="18372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>
              <a:spLocks noChangeAspect="1"/>
            </p:cNvSpPr>
            <p:nvPr/>
          </p:nvSpPr>
          <p:spPr bwMode="auto">
            <a:xfrm>
              <a:off x="5038678" y="18372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73752" y="2002160"/>
            <a:ext cx="320374" cy="155448"/>
            <a:chOff x="4873752" y="2002160"/>
            <a:chExt cx="320374" cy="155448"/>
          </a:xfrm>
        </p:grpSpPr>
        <p:sp>
          <p:nvSpPr>
            <p:cNvPr id="84" name="Rectangle 83"/>
            <p:cNvSpPr>
              <a:spLocks noChangeAspect="1"/>
            </p:cNvSpPr>
            <p:nvPr/>
          </p:nvSpPr>
          <p:spPr bwMode="auto">
            <a:xfrm>
              <a:off x="4873752" y="20021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Rectangle 85"/>
            <p:cNvSpPr>
              <a:spLocks noChangeAspect="1"/>
            </p:cNvSpPr>
            <p:nvPr/>
          </p:nvSpPr>
          <p:spPr bwMode="auto">
            <a:xfrm>
              <a:off x="5038678" y="20021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Rectangle 16"/>
          <p:cNvSpPr>
            <a:spLocks noChangeAspect="1"/>
          </p:cNvSpPr>
          <p:nvPr/>
        </p:nvSpPr>
        <p:spPr bwMode="auto">
          <a:xfrm>
            <a:off x="1905000" y="130759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 bwMode="auto">
          <a:xfrm>
            <a:off x="1905000" y="147218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2069926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2247378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4774" y="3742145"/>
            <a:ext cx="6785226" cy="573066"/>
            <a:chOff x="834774" y="3429000"/>
            <a:chExt cx="6785226" cy="573066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74" y="3429000"/>
              <a:ext cx="3730384" cy="2661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83823" y="3735895"/>
              <a:ext cx="4436177" cy="2661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774" y="4394808"/>
            <a:ext cx="5329235" cy="2533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73660" name="Group 1773659"/>
          <p:cNvGrpSpPr/>
          <p:nvPr/>
        </p:nvGrpSpPr>
        <p:grpSpPr>
          <a:xfrm>
            <a:off x="2426020" y="608556"/>
            <a:ext cx="2435540" cy="1216152"/>
            <a:chOff x="2426020" y="608556"/>
            <a:chExt cx="2435540" cy="1216152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 flipV="1">
              <a:off x="2426020" y="608556"/>
              <a:ext cx="713232" cy="5957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>
              <a:off x="3124200" y="608556"/>
              <a:ext cx="1737360" cy="121615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73661" name="Group 1773660"/>
          <p:cNvGrpSpPr/>
          <p:nvPr/>
        </p:nvGrpSpPr>
        <p:grpSpPr>
          <a:xfrm>
            <a:off x="2241950" y="1133501"/>
            <a:ext cx="2100886" cy="834129"/>
            <a:chOff x="2241950" y="1133501"/>
            <a:chExt cx="2100886" cy="834129"/>
          </a:xfrm>
        </p:grpSpPr>
        <p:cxnSp>
          <p:nvCxnSpPr>
            <p:cNvPr id="90" name="Straight Arrow Connector 89"/>
            <p:cNvCxnSpPr/>
            <p:nvPr/>
          </p:nvCxnSpPr>
          <p:spPr bwMode="auto">
            <a:xfrm flipV="1">
              <a:off x="2241950" y="1133501"/>
              <a:ext cx="1307592" cy="32918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Arrow Connector 93"/>
            <p:cNvCxnSpPr/>
            <p:nvPr/>
          </p:nvCxnSpPr>
          <p:spPr bwMode="auto">
            <a:xfrm>
              <a:off x="3537204" y="1133501"/>
              <a:ext cx="805632" cy="834129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73638" name="Straight Arrow Connector 1773637"/>
          <p:cNvCxnSpPr/>
          <p:nvPr/>
        </p:nvCxnSpPr>
        <p:spPr bwMode="auto">
          <a:xfrm>
            <a:off x="1982724" y="1215505"/>
            <a:ext cx="1554480" cy="78638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5" name="Picture 6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655" y="2513449"/>
            <a:ext cx="2264778" cy="306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81200" y="1664208"/>
            <a:ext cx="2880026" cy="1234440"/>
            <a:chOff x="1981200" y="1664208"/>
            <a:chExt cx="2880026" cy="123444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1981200" y="1664208"/>
              <a:ext cx="1975104" cy="123444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V="1">
              <a:off x="3940020" y="2167128"/>
              <a:ext cx="921206" cy="73152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47572">
              <a:off x="2048533" y="2063551"/>
              <a:ext cx="1017571" cy="1698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46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73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73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7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7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73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73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05846" y="914400"/>
            <a:ext cx="916821" cy="916821"/>
            <a:chOff x="1705846" y="914400"/>
            <a:chExt cx="916821" cy="916821"/>
          </a:xfrm>
        </p:grpSpPr>
        <p:cxnSp>
          <p:nvCxnSpPr>
            <p:cNvPr id="40" name="Straight Connector 39"/>
            <p:cNvCxnSpPr/>
            <p:nvPr/>
          </p:nvCxnSpPr>
          <p:spPr bwMode="auto">
            <a:xfrm rot="16200000" flipH="1">
              <a:off x="2162744" y="850694"/>
              <a:ext cx="3026" cy="91682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1906044" y="914400"/>
              <a:ext cx="3026" cy="91682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2409278" y="914400"/>
              <a:ext cx="3026" cy="91682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 rot="16200000" flipH="1">
              <a:off x="2162744" y="686103"/>
              <a:ext cx="3026" cy="91682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 flipH="1">
              <a:off x="2162744" y="1170432"/>
              <a:ext cx="3026" cy="91682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2060448" y="914400"/>
              <a:ext cx="3026" cy="91682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Rectangle 59"/>
            <p:cNvSpPr>
              <a:spLocks noChangeAspect="1"/>
            </p:cNvSpPr>
            <p:nvPr/>
          </p:nvSpPr>
          <p:spPr bwMode="auto">
            <a:xfrm>
              <a:off x="1905000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 bwMode="auto">
            <a:xfrm>
              <a:off x="2069926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 bwMode="auto">
            <a:xfrm>
              <a:off x="2247378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 bwMode="auto">
            <a:xfrm>
              <a:off x="2069926" y="147218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 bwMode="auto">
            <a:xfrm>
              <a:off x="2247378" y="147218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>
              <a:spLocks noChangeAspect="1"/>
            </p:cNvSpPr>
            <p:nvPr/>
          </p:nvSpPr>
          <p:spPr bwMode="auto">
            <a:xfrm>
              <a:off x="1905000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 bwMode="auto">
            <a:xfrm>
              <a:off x="1905000" y="147218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 bwMode="auto">
            <a:xfrm>
              <a:off x="2069926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2247378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389" y="3098104"/>
            <a:ext cx="945839" cy="226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66" y="6526847"/>
            <a:ext cx="1039205" cy="19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12" y="6310839"/>
            <a:ext cx="239713" cy="9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8" y="6170965"/>
            <a:ext cx="1797854" cy="30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384" y="6170965"/>
            <a:ext cx="1674818" cy="292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>
            <a:off x="0" y="6094765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3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739" y="76200"/>
            <a:ext cx="1252373" cy="306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>
            <a:spLocks noChangeAspect="1"/>
          </p:cNvSpPr>
          <p:nvPr/>
        </p:nvSpPr>
        <p:spPr bwMode="auto">
          <a:xfrm>
            <a:off x="3436308" y="1919697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53A3-DFC2-48CC-9340-A84E57AA203F}" type="slidenum">
              <a:rPr lang="en-US"/>
              <a:pPr/>
              <a:t>27</a:t>
            </a:fld>
            <a:endParaRPr lang="en-US"/>
          </a:p>
        </p:txBody>
      </p: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202482" y="1837234"/>
            <a:ext cx="332900" cy="320374"/>
            <a:chOff x="4202482" y="1837234"/>
            <a:chExt cx="332900" cy="320374"/>
          </a:xfrm>
        </p:grpSpPr>
        <p:sp>
          <p:nvSpPr>
            <p:cNvPr id="18" name="Rectangle 17"/>
            <p:cNvSpPr>
              <a:spLocks noChangeAspect="1"/>
            </p:cNvSpPr>
            <p:nvPr/>
          </p:nvSpPr>
          <p:spPr bwMode="auto">
            <a:xfrm>
              <a:off x="4202482" y="18372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 bwMode="auto">
            <a:xfrm>
              <a:off x="4379934" y="18372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 bwMode="auto">
            <a:xfrm>
              <a:off x="4202482" y="20021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 bwMode="auto">
            <a:xfrm>
              <a:off x="4379934" y="20021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500923"/>
            <a:ext cx="1078948" cy="306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73752" y="1837234"/>
            <a:ext cx="320374" cy="320374"/>
            <a:chOff x="4873752" y="1837234"/>
            <a:chExt cx="320374" cy="320374"/>
          </a:xfrm>
        </p:grpSpPr>
        <p:sp>
          <p:nvSpPr>
            <p:cNvPr id="47" name="Rectangle 46"/>
            <p:cNvSpPr>
              <a:spLocks noChangeAspect="1"/>
            </p:cNvSpPr>
            <p:nvPr/>
          </p:nvSpPr>
          <p:spPr bwMode="auto">
            <a:xfrm>
              <a:off x="4873752" y="18372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 bwMode="auto">
            <a:xfrm>
              <a:off x="4873752" y="20021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 bwMode="auto">
            <a:xfrm>
              <a:off x="5038678" y="18372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 bwMode="auto">
            <a:xfrm>
              <a:off x="5038678" y="20021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655" y="2513449"/>
            <a:ext cx="2264778" cy="306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9126" y="3035474"/>
            <a:ext cx="279835" cy="25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178" y="3035474"/>
            <a:ext cx="653212" cy="25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318348" y="2769296"/>
            <a:ext cx="604506" cy="283464"/>
            <a:chOff x="4318348" y="2769296"/>
            <a:chExt cx="604506" cy="283464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4318348" y="2769296"/>
              <a:ext cx="82296" cy="28346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H="1">
              <a:off x="4621102" y="2769296"/>
              <a:ext cx="301752" cy="28346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6" name="Rectangle 45"/>
          <p:cNvSpPr/>
          <p:nvPr/>
        </p:nvSpPr>
        <p:spPr bwMode="auto">
          <a:xfrm>
            <a:off x="3962400" y="3081528"/>
            <a:ext cx="173736" cy="228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3610997" y="382301"/>
            <a:ext cx="1614742" cy="211862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3591756" y="356563"/>
            <a:ext cx="2582533" cy="2678911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73633" name="Picture 17736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389" y="3618870"/>
            <a:ext cx="1319216" cy="293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604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66" y="6526847"/>
            <a:ext cx="1039205" cy="19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12" y="6310839"/>
            <a:ext cx="239713" cy="9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8" y="6170965"/>
            <a:ext cx="1797854" cy="30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384" y="6170965"/>
            <a:ext cx="1674818" cy="292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>
            <a:off x="0" y="6094765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739" y="76200"/>
            <a:ext cx="1252373" cy="306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53A3-DFC2-48CC-9340-A84E57AA203F}" type="slidenum">
              <a:rPr lang="en-US"/>
              <a:pPr/>
              <a:t>28</a:t>
            </a:fld>
            <a:endParaRPr lang="en-US"/>
          </a:p>
        </p:txBody>
      </p: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452" y="468491"/>
            <a:ext cx="2491434" cy="306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500923"/>
            <a:ext cx="1078948" cy="306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73633" name="Picture 177363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389" y="3618870"/>
            <a:ext cx="1319216" cy="293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3589" y="3327640"/>
            <a:ext cx="1624819" cy="306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754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185 L 0.31875 -0.2957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-14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3.85754E-6 L 0.3191 -0.4597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73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22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66" y="6526847"/>
            <a:ext cx="1039205" cy="19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12" y="6310839"/>
            <a:ext cx="239713" cy="9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8" y="6170965"/>
            <a:ext cx="1797854" cy="30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384" y="6170965"/>
            <a:ext cx="1674818" cy="292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7" name="Straight Connector 76"/>
          <p:cNvCxnSpPr/>
          <p:nvPr/>
        </p:nvCxnSpPr>
        <p:spPr bwMode="auto">
          <a:xfrm>
            <a:off x="0" y="6094765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739" y="76200"/>
            <a:ext cx="1252373" cy="306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53A3-DFC2-48CC-9340-A84E57AA203F}" type="slidenum">
              <a:rPr lang="en-US"/>
              <a:pPr/>
              <a:t>29</a:t>
            </a:fld>
            <a:endParaRPr lang="en-US"/>
          </a:p>
        </p:txBody>
      </p: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452" y="468491"/>
            <a:ext cx="2491434" cy="306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3589" y="3327640"/>
            <a:ext cx="1624819" cy="306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426" y="2440820"/>
            <a:ext cx="3010678" cy="2261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05846" y="914399"/>
            <a:ext cx="1444752" cy="1444752"/>
            <a:chOff x="1705846" y="914399"/>
            <a:chExt cx="1444752" cy="1444752"/>
          </a:xfrm>
        </p:grpSpPr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1905000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2069926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2247378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2412304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 bwMode="auto">
            <a:xfrm>
              <a:off x="2577230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 bwMode="auto">
            <a:xfrm>
              <a:off x="2742156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>
              <a:off x="2060448" y="914399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2426709" y="577366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2409278" y="914399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901974" y="914399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2898648" y="914399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 rot="16200000" flipH="1">
              <a:off x="2426709" y="423181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Rectangle 27"/>
            <p:cNvSpPr>
              <a:spLocks noChangeAspect="1"/>
            </p:cNvSpPr>
            <p:nvPr/>
          </p:nvSpPr>
          <p:spPr bwMode="auto">
            <a:xfrm>
              <a:off x="1905000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 bwMode="auto">
            <a:xfrm>
              <a:off x="2069926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 bwMode="auto">
            <a:xfrm>
              <a:off x="2247378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 bwMode="auto">
            <a:xfrm>
              <a:off x="1905000" y="1472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 bwMode="auto">
            <a:xfrm>
              <a:off x="2069926" y="1472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2247378" y="1472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 bwMode="auto">
            <a:xfrm>
              <a:off x="2412304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 bwMode="auto">
            <a:xfrm>
              <a:off x="2577230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 bwMode="auto">
            <a:xfrm>
              <a:off x="2742156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 bwMode="auto">
            <a:xfrm>
              <a:off x="2412304" y="1472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 bwMode="auto">
            <a:xfrm>
              <a:off x="2577230" y="1472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 bwMode="auto">
            <a:xfrm>
              <a:off x="2742156" y="1472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 bwMode="auto">
            <a:xfrm>
              <a:off x="1905000" y="16374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 bwMode="auto">
            <a:xfrm>
              <a:off x="2069926" y="16374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 bwMode="auto">
            <a:xfrm>
              <a:off x="2247378" y="16374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 bwMode="auto">
            <a:xfrm>
              <a:off x="2412304" y="16374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>
              <a:spLocks noChangeAspect="1"/>
            </p:cNvSpPr>
            <p:nvPr/>
          </p:nvSpPr>
          <p:spPr bwMode="auto">
            <a:xfrm>
              <a:off x="2577230" y="16374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>
              <a:spLocks noChangeAspect="1"/>
            </p:cNvSpPr>
            <p:nvPr/>
          </p:nvSpPr>
          <p:spPr bwMode="auto">
            <a:xfrm>
              <a:off x="2742156" y="16374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>
              <a:spLocks noChangeAspect="1"/>
            </p:cNvSpPr>
            <p:nvPr/>
          </p:nvSpPr>
          <p:spPr bwMode="auto">
            <a:xfrm>
              <a:off x="1905000" y="18023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 bwMode="auto">
            <a:xfrm>
              <a:off x="2069926" y="18023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 bwMode="auto">
            <a:xfrm>
              <a:off x="2247378" y="18023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 bwMode="auto">
            <a:xfrm>
              <a:off x="2412304" y="18023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 bwMode="auto">
            <a:xfrm>
              <a:off x="2577230" y="18023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>
              <a:spLocks noChangeAspect="1"/>
            </p:cNvSpPr>
            <p:nvPr/>
          </p:nvSpPr>
          <p:spPr bwMode="auto">
            <a:xfrm>
              <a:off x="2742156" y="18023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 bwMode="auto">
            <a:xfrm>
              <a:off x="1905000" y="196729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 bwMode="auto">
            <a:xfrm>
              <a:off x="2069926" y="196729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2247378" y="196729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 bwMode="auto">
            <a:xfrm>
              <a:off x="2412304" y="196729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 bwMode="auto">
            <a:xfrm>
              <a:off x="2577230" y="196729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 bwMode="auto">
            <a:xfrm>
              <a:off x="2742156" y="196729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 rot="16200000" flipH="1">
              <a:off x="2426709" y="904076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/>
            <p:nvPr/>
          </p:nvCxnSpPr>
          <p:spPr bwMode="auto">
            <a:xfrm rot="16200000" flipH="1">
              <a:off x="2426709" y="1404460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35773"/>
            <a:ext cx="3850661" cy="226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894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685800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690562"/>
            <a:ext cx="44894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71562"/>
            <a:ext cx="49276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476375"/>
            <a:ext cx="48831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" name="Rectangle 44"/>
          <p:cNvSpPr>
            <a:spLocks noChangeArrowheads="1"/>
          </p:cNvSpPr>
          <p:nvPr/>
        </p:nvSpPr>
        <p:spPr bwMode="auto">
          <a:xfrm>
            <a:off x="2870200" y="1039812"/>
            <a:ext cx="2578100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8F7A-D56D-4E4D-A633-39EDBF7D4E97}" type="slidenum">
              <a:rPr lang="en-US"/>
              <a:pPr/>
              <a:t>3</a:t>
            </a:fld>
            <a:endParaRPr lang="en-US"/>
          </a:p>
        </p:txBody>
      </p:sp>
      <p:sp>
        <p:nvSpPr>
          <p:cNvPr id="17571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718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7311" name="Picture 1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57306" name="Group 122"/>
          <p:cNvGrpSpPr>
            <a:grpSpLocks/>
          </p:cNvGrpSpPr>
          <p:nvPr/>
        </p:nvGrpSpPr>
        <p:grpSpPr bwMode="auto">
          <a:xfrm>
            <a:off x="2668588" y="201613"/>
            <a:ext cx="3275012" cy="292100"/>
            <a:chOff x="1681" y="127"/>
            <a:chExt cx="2063" cy="184"/>
          </a:xfrm>
        </p:grpSpPr>
        <p:pic>
          <p:nvPicPr>
            <p:cNvPr id="1757307" name="Picture 12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308" name="Picture 12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309" name="Picture 12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162"/>
              <a:ext cx="18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57231" name="Picture 4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46259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24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38211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303" name="Picture 1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2160588"/>
            <a:ext cx="30575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304" name="Picture 1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2895600"/>
            <a:ext cx="528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41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65118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35" name="Picture 5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84168"/>
            <a:ext cx="6143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305" name="Picture 1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6588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312" name="Picture 1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3740150"/>
            <a:ext cx="3865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56" name="Picture 7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760788"/>
            <a:ext cx="13763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7284" name="Rectangle 100"/>
          <p:cNvSpPr>
            <a:spLocks noChangeArrowheads="1"/>
          </p:cNvSpPr>
          <p:nvPr/>
        </p:nvSpPr>
        <p:spPr bwMode="auto">
          <a:xfrm>
            <a:off x="2449513" y="3721273"/>
            <a:ext cx="622300" cy="31089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7315" name="Picture 1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827463"/>
            <a:ext cx="1844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267200"/>
            <a:ext cx="761589" cy="2046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419" y="4254674"/>
            <a:ext cx="6078107" cy="292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417" y="4546948"/>
            <a:ext cx="2782738" cy="2925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7246" name="Picture 6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041900"/>
            <a:ext cx="355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57285" name="Group 101"/>
          <p:cNvGrpSpPr>
            <a:grpSpLocks/>
          </p:cNvGrpSpPr>
          <p:nvPr/>
        </p:nvGrpSpPr>
        <p:grpSpPr bwMode="auto">
          <a:xfrm>
            <a:off x="152400" y="5105400"/>
            <a:ext cx="1884363" cy="1398588"/>
            <a:chOff x="96" y="3216"/>
            <a:chExt cx="1187" cy="881"/>
          </a:xfrm>
        </p:grpSpPr>
        <p:pic>
          <p:nvPicPr>
            <p:cNvPr id="1757259" name="Picture 7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" y="3216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0" name="Picture 7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5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1" name="Picture 7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395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2" name="Picture 7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581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3" name="Picture 7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581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4" name="Picture 8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767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5" name="Picture 8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767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6" name="Picture 8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59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7" name="Picture 8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959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9" name="Picture 8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" y="3581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72" name="Picture 8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" y="3767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73" name="Picture 8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3767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77" name="Picture 9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3959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79" name="Picture 9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3959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78" name="Picture 9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" y="3959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57316" name="Picture 1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530850"/>
            <a:ext cx="5430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50" name="Picture 6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988050"/>
            <a:ext cx="3205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57323" name="Group 139"/>
          <p:cNvGrpSpPr>
            <a:grpSpLocks/>
          </p:cNvGrpSpPr>
          <p:nvPr/>
        </p:nvGrpSpPr>
        <p:grpSpPr bwMode="auto">
          <a:xfrm>
            <a:off x="3657600" y="5562600"/>
            <a:ext cx="484188" cy="228600"/>
            <a:chOff x="2304" y="3504"/>
            <a:chExt cx="305" cy="144"/>
          </a:xfrm>
        </p:grpSpPr>
        <p:sp>
          <p:nvSpPr>
            <p:cNvPr id="1757281" name="Line 97"/>
            <p:cNvSpPr>
              <a:spLocks noChangeShapeType="1"/>
            </p:cNvSpPr>
            <p:nvPr/>
          </p:nvSpPr>
          <p:spPr bwMode="auto">
            <a:xfrm flipH="1">
              <a:off x="2304" y="3504"/>
              <a:ext cx="305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319" name="Line 135"/>
            <p:cNvSpPr>
              <a:spLocks noChangeShapeType="1"/>
            </p:cNvSpPr>
            <p:nvPr/>
          </p:nvSpPr>
          <p:spPr bwMode="auto">
            <a:xfrm flipH="1" flipV="1">
              <a:off x="2304" y="3504"/>
              <a:ext cx="305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7324" name="Group 140"/>
          <p:cNvGrpSpPr>
            <a:grpSpLocks/>
          </p:cNvGrpSpPr>
          <p:nvPr/>
        </p:nvGrpSpPr>
        <p:grpSpPr bwMode="auto">
          <a:xfrm>
            <a:off x="8107363" y="5562600"/>
            <a:ext cx="304800" cy="228600"/>
            <a:chOff x="5107" y="3504"/>
            <a:chExt cx="192" cy="144"/>
          </a:xfrm>
        </p:grpSpPr>
        <p:sp>
          <p:nvSpPr>
            <p:cNvPr id="1757282" name="Line 98"/>
            <p:cNvSpPr>
              <a:spLocks noChangeShapeType="1"/>
            </p:cNvSpPr>
            <p:nvPr/>
          </p:nvSpPr>
          <p:spPr bwMode="auto">
            <a:xfrm flipH="1">
              <a:off x="5107" y="3504"/>
              <a:ext cx="19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320" name="Line 136"/>
            <p:cNvSpPr>
              <a:spLocks noChangeShapeType="1"/>
            </p:cNvSpPr>
            <p:nvPr/>
          </p:nvSpPr>
          <p:spPr bwMode="auto">
            <a:xfrm flipH="1" flipV="1">
              <a:off x="5107" y="3504"/>
              <a:ext cx="19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7318" name="Rectangle 134"/>
          <p:cNvSpPr>
            <a:spLocks noChangeArrowheads="1"/>
          </p:cNvSpPr>
          <p:nvPr/>
        </p:nvSpPr>
        <p:spPr bwMode="auto">
          <a:xfrm>
            <a:off x="136525" y="6261100"/>
            <a:ext cx="1919288" cy="25558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7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7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5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5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5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5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57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57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5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5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57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57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5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5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57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57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57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57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7284" grpId="0" animBg="1"/>
      <p:bldP spid="1757318" grpId="0" animBg="1"/>
      <p:bldP spid="175731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66" y="6526847"/>
            <a:ext cx="1039205" cy="19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12" y="6310839"/>
            <a:ext cx="239713" cy="9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8" y="6170965"/>
            <a:ext cx="1797854" cy="30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384" y="6170965"/>
            <a:ext cx="1674818" cy="292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7" name="Straight Connector 76"/>
          <p:cNvCxnSpPr/>
          <p:nvPr/>
        </p:nvCxnSpPr>
        <p:spPr bwMode="auto">
          <a:xfrm>
            <a:off x="0" y="6094765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739" y="76200"/>
            <a:ext cx="1252373" cy="306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53A3-DFC2-48CC-9340-A84E57AA203F}" type="slidenum">
              <a:rPr lang="en-US"/>
              <a:pPr/>
              <a:t>30</a:t>
            </a:fld>
            <a:endParaRPr lang="en-US"/>
          </a:p>
        </p:txBody>
      </p: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452" y="468491"/>
            <a:ext cx="2491434" cy="306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3589" y="3327640"/>
            <a:ext cx="1624819" cy="306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Rectangle 40"/>
          <p:cNvSpPr>
            <a:spLocks noChangeAspect="1"/>
          </p:cNvSpPr>
          <p:nvPr/>
        </p:nvSpPr>
        <p:spPr bwMode="auto">
          <a:xfrm>
            <a:off x="2412304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>
            <a:spLocks noChangeAspect="1"/>
          </p:cNvSpPr>
          <p:nvPr/>
        </p:nvSpPr>
        <p:spPr bwMode="auto">
          <a:xfrm>
            <a:off x="2577230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2742156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2060448" y="914399"/>
            <a:ext cx="3026" cy="144475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 rot="16200000" flipH="1">
            <a:off x="2426709" y="577366"/>
            <a:ext cx="3026" cy="144475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2409278" y="914399"/>
            <a:ext cx="3026" cy="144475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>
            <a:off x="1901974" y="914399"/>
            <a:ext cx="3026" cy="144475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2898648" y="914399"/>
            <a:ext cx="3026" cy="144475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 rot="16200000" flipH="1">
            <a:off x="2426709" y="423181"/>
            <a:ext cx="3026" cy="144475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2412304" y="1307592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2577230" y="1307592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2742156" y="1307592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>
            <a:spLocks noChangeAspect="1"/>
          </p:cNvSpPr>
          <p:nvPr/>
        </p:nvSpPr>
        <p:spPr bwMode="auto">
          <a:xfrm>
            <a:off x="2412304" y="1472518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>
            <a:spLocks noChangeAspect="1"/>
          </p:cNvSpPr>
          <p:nvPr/>
        </p:nvSpPr>
        <p:spPr bwMode="auto">
          <a:xfrm>
            <a:off x="2577230" y="1472518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>
            <a:spLocks noChangeAspect="1"/>
          </p:cNvSpPr>
          <p:nvPr/>
        </p:nvSpPr>
        <p:spPr bwMode="auto">
          <a:xfrm>
            <a:off x="2742156" y="1472518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1905000" y="163744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>
            <a:spLocks noChangeAspect="1"/>
          </p:cNvSpPr>
          <p:nvPr/>
        </p:nvSpPr>
        <p:spPr bwMode="auto">
          <a:xfrm>
            <a:off x="2069926" y="163744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 bwMode="auto">
          <a:xfrm>
            <a:off x="2247378" y="163744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>
            <a:spLocks noChangeAspect="1"/>
          </p:cNvSpPr>
          <p:nvPr/>
        </p:nvSpPr>
        <p:spPr bwMode="auto">
          <a:xfrm>
            <a:off x="2412304" y="163744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>
            <a:spLocks noChangeAspect="1"/>
          </p:cNvSpPr>
          <p:nvPr/>
        </p:nvSpPr>
        <p:spPr bwMode="auto">
          <a:xfrm>
            <a:off x="2577230" y="163744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>
            <a:spLocks noChangeAspect="1"/>
          </p:cNvSpPr>
          <p:nvPr/>
        </p:nvSpPr>
        <p:spPr bwMode="auto">
          <a:xfrm>
            <a:off x="2742156" y="163744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>
            <a:spLocks noChangeAspect="1"/>
          </p:cNvSpPr>
          <p:nvPr/>
        </p:nvSpPr>
        <p:spPr bwMode="auto">
          <a:xfrm>
            <a:off x="1905000" y="180237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/>
          <p:cNvSpPr>
            <a:spLocks noChangeAspect="1"/>
          </p:cNvSpPr>
          <p:nvPr/>
        </p:nvSpPr>
        <p:spPr bwMode="auto">
          <a:xfrm>
            <a:off x="2069926" y="180237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>
            <a:spLocks noChangeAspect="1"/>
          </p:cNvSpPr>
          <p:nvPr/>
        </p:nvSpPr>
        <p:spPr bwMode="auto">
          <a:xfrm>
            <a:off x="2247378" y="180237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/>
          <p:cNvSpPr>
            <a:spLocks noChangeAspect="1"/>
          </p:cNvSpPr>
          <p:nvPr/>
        </p:nvSpPr>
        <p:spPr bwMode="auto">
          <a:xfrm>
            <a:off x="2412304" y="180237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>
            <a:spLocks noChangeAspect="1"/>
          </p:cNvSpPr>
          <p:nvPr/>
        </p:nvSpPr>
        <p:spPr bwMode="auto">
          <a:xfrm>
            <a:off x="2577230" y="180237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>
            <a:spLocks noChangeAspect="1"/>
          </p:cNvSpPr>
          <p:nvPr/>
        </p:nvSpPr>
        <p:spPr bwMode="auto">
          <a:xfrm>
            <a:off x="2742156" y="180237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>
            <a:spLocks noChangeAspect="1"/>
          </p:cNvSpPr>
          <p:nvPr/>
        </p:nvSpPr>
        <p:spPr bwMode="auto">
          <a:xfrm>
            <a:off x="1905000" y="196729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>
            <a:spLocks noChangeAspect="1"/>
          </p:cNvSpPr>
          <p:nvPr/>
        </p:nvSpPr>
        <p:spPr bwMode="auto">
          <a:xfrm>
            <a:off x="2069926" y="196729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>
            <a:spLocks noChangeAspect="1"/>
          </p:cNvSpPr>
          <p:nvPr/>
        </p:nvSpPr>
        <p:spPr bwMode="auto">
          <a:xfrm>
            <a:off x="2247378" y="196729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/>
          <p:cNvSpPr>
            <a:spLocks noChangeAspect="1"/>
          </p:cNvSpPr>
          <p:nvPr/>
        </p:nvSpPr>
        <p:spPr bwMode="auto">
          <a:xfrm>
            <a:off x="2412304" y="196729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/>
          <p:cNvSpPr>
            <a:spLocks noChangeAspect="1"/>
          </p:cNvSpPr>
          <p:nvPr/>
        </p:nvSpPr>
        <p:spPr bwMode="auto">
          <a:xfrm>
            <a:off x="2577230" y="196729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/>
          <p:cNvSpPr>
            <a:spLocks noChangeAspect="1"/>
          </p:cNvSpPr>
          <p:nvPr/>
        </p:nvSpPr>
        <p:spPr bwMode="auto">
          <a:xfrm>
            <a:off x="2742156" y="196729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rot="16200000" flipH="1">
            <a:off x="2426709" y="904076"/>
            <a:ext cx="3026" cy="144475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 rot="16200000" flipH="1">
            <a:off x="2426709" y="1404460"/>
            <a:ext cx="3026" cy="144475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6" name="Picture 7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35773"/>
            <a:ext cx="3850661" cy="226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774" y="4547199"/>
            <a:ext cx="5076026" cy="253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2423214" y="716816"/>
            <a:ext cx="501244" cy="40835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0" name="Group 109"/>
          <p:cNvGrpSpPr/>
          <p:nvPr/>
        </p:nvGrpSpPr>
        <p:grpSpPr>
          <a:xfrm>
            <a:off x="1905000" y="1143000"/>
            <a:ext cx="497826" cy="484966"/>
            <a:chOff x="1905000" y="1143000"/>
            <a:chExt cx="497826" cy="484966"/>
          </a:xfrm>
        </p:grpSpPr>
        <p:sp>
          <p:nvSpPr>
            <p:cNvPr id="111" name="Rectangle 110"/>
            <p:cNvSpPr>
              <a:spLocks noChangeAspect="1"/>
            </p:cNvSpPr>
            <p:nvPr/>
          </p:nvSpPr>
          <p:spPr bwMode="auto">
            <a:xfrm>
              <a:off x="1905000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>
              <a:spLocks noChangeAspect="1"/>
            </p:cNvSpPr>
            <p:nvPr/>
          </p:nvSpPr>
          <p:spPr bwMode="auto">
            <a:xfrm>
              <a:off x="2069926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>
              <a:spLocks noChangeAspect="1"/>
            </p:cNvSpPr>
            <p:nvPr/>
          </p:nvSpPr>
          <p:spPr bwMode="auto">
            <a:xfrm>
              <a:off x="2247378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>
              <a:spLocks noChangeAspect="1"/>
            </p:cNvSpPr>
            <p:nvPr/>
          </p:nvSpPr>
          <p:spPr bwMode="auto">
            <a:xfrm>
              <a:off x="1905000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114"/>
            <p:cNvSpPr>
              <a:spLocks noChangeAspect="1"/>
            </p:cNvSpPr>
            <p:nvPr/>
          </p:nvSpPr>
          <p:spPr bwMode="auto">
            <a:xfrm>
              <a:off x="2069926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Rectangle 115"/>
            <p:cNvSpPr>
              <a:spLocks noChangeAspect="1"/>
            </p:cNvSpPr>
            <p:nvPr/>
          </p:nvSpPr>
          <p:spPr bwMode="auto">
            <a:xfrm>
              <a:off x="2247378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tangle 116"/>
            <p:cNvSpPr>
              <a:spLocks noChangeAspect="1"/>
            </p:cNvSpPr>
            <p:nvPr/>
          </p:nvSpPr>
          <p:spPr bwMode="auto">
            <a:xfrm>
              <a:off x="1905000" y="1472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tangle 117"/>
            <p:cNvSpPr>
              <a:spLocks noChangeAspect="1"/>
            </p:cNvSpPr>
            <p:nvPr/>
          </p:nvSpPr>
          <p:spPr bwMode="auto">
            <a:xfrm>
              <a:off x="2069926" y="1472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Rectangle 118"/>
            <p:cNvSpPr>
              <a:spLocks noChangeAspect="1"/>
            </p:cNvSpPr>
            <p:nvPr/>
          </p:nvSpPr>
          <p:spPr bwMode="auto">
            <a:xfrm>
              <a:off x="2247378" y="1472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905000" y="1143000"/>
            <a:ext cx="497826" cy="484966"/>
            <a:chOff x="1905000" y="1143000"/>
            <a:chExt cx="497826" cy="484966"/>
          </a:xfrm>
        </p:grpSpPr>
        <p:sp>
          <p:nvSpPr>
            <p:cNvPr id="121" name="Rectangle 120"/>
            <p:cNvSpPr>
              <a:spLocks noChangeAspect="1"/>
            </p:cNvSpPr>
            <p:nvPr/>
          </p:nvSpPr>
          <p:spPr bwMode="auto">
            <a:xfrm>
              <a:off x="1905000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Rectangle 121"/>
            <p:cNvSpPr>
              <a:spLocks noChangeAspect="1"/>
            </p:cNvSpPr>
            <p:nvPr/>
          </p:nvSpPr>
          <p:spPr bwMode="auto">
            <a:xfrm>
              <a:off x="2069926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Rectangle 122"/>
            <p:cNvSpPr>
              <a:spLocks noChangeAspect="1"/>
            </p:cNvSpPr>
            <p:nvPr/>
          </p:nvSpPr>
          <p:spPr bwMode="auto">
            <a:xfrm>
              <a:off x="2247378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tangle 123"/>
            <p:cNvSpPr>
              <a:spLocks noChangeAspect="1"/>
            </p:cNvSpPr>
            <p:nvPr/>
          </p:nvSpPr>
          <p:spPr bwMode="auto">
            <a:xfrm>
              <a:off x="1905000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tangle 124"/>
            <p:cNvSpPr>
              <a:spLocks noChangeAspect="1"/>
            </p:cNvSpPr>
            <p:nvPr/>
          </p:nvSpPr>
          <p:spPr bwMode="auto">
            <a:xfrm>
              <a:off x="2069926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Rectangle 125"/>
            <p:cNvSpPr>
              <a:spLocks noChangeAspect="1"/>
            </p:cNvSpPr>
            <p:nvPr/>
          </p:nvSpPr>
          <p:spPr bwMode="auto">
            <a:xfrm>
              <a:off x="2247378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Rectangle 126"/>
            <p:cNvSpPr>
              <a:spLocks noChangeAspect="1"/>
            </p:cNvSpPr>
            <p:nvPr/>
          </p:nvSpPr>
          <p:spPr bwMode="auto">
            <a:xfrm>
              <a:off x="1905000" y="1472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Rectangle 127"/>
            <p:cNvSpPr>
              <a:spLocks noChangeAspect="1"/>
            </p:cNvSpPr>
            <p:nvPr/>
          </p:nvSpPr>
          <p:spPr bwMode="auto">
            <a:xfrm>
              <a:off x="2069926" y="1472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tangle 128"/>
            <p:cNvSpPr>
              <a:spLocks noChangeAspect="1"/>
            </p:cNvSpPr>
            <p:nvPr/>
          </p:nvSpPr>
          <p:spPr bwMode="auto">
            <a:xfrm>
              <a:off x="2247378" y="1472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93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774" y="4547199"/>
            <a:ext cx="5076026" cy="253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8" name="Picture 23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66" y="6526847"/>
            <a:ext cx="1039205" cy="19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5" name="Picture 1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12" y="6310839"/>
            <a:ext cx="239713" cy="9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1" name="Straight Connector 120"/>
          <p:cNvCxnSpPr/>
          <p:nvPr/>
        </p:nvCxnSpPr>
        <p:spPr bwMode="auto">
          <a:xfrm>
            <a:off x="1901974" y="914399"/>
            <a:ext cx="3026" cy="144475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/>
          <p:nvPr/>
        </p:nvCxnSpPr>
        <p:spPr bwMode="auto">
          <a:xfrm>
            <a:off x="2898648" y="914399"/>
            <a:ext cx="3026" cy="144475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/>
          <p:nvPr/>
        </p:nvCxnSpPr>
        <p:spPr bwMode="auto">
          <a:xfrm rot="16200000" flipH="1">
            <a:off x="2426709" y="423181"/>
            <a:ext cx="3026" cy="144475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2060448" y="914399"/>
            <a:ext cx="3026" cy="144475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 rot="16200000" flipH="1">
            <a:off x="2426709" y="577366"/>
            <a:ext cx="3026" cy="144475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/>
          <p:nvPr/>
        </p:nvCxnSpPr>
        <p:spPr bwMode="auto">
          <a:xfrm>
            <a:off x="2409278" y="914399"/>
            <a:ext cx="3026" cy="144475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" name="Picture 1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8" y="6170965"/>
            <a:ext cx="1797854" cy="30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" name="Picture 1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384" y="6170965"/>
            <a:ext cx="1674818" cy="292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5" name="Straight Connector 114"/>
          <p:cNvCxnSpPr/>
          <p:nvPr/>
        </p:nvCxnSpPr>
        <p:spPr bwMode="auto">
          <a:xfrm>
            <a:off x="0" y="6094765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9" name="Picture 10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739" y="76200"/>
            <a:ext cx="1252373" cy="306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452" y="468491"/>
            <a:ext cx="2491434" cy="306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>
            <a:spLocks noChangeAspect="1"/>
          </p:cNvSpPr>
          <p:nvPr/>
        </p:nvSpPr>
        <p:spPr bwMode="auto">
          <a:xfrm>
            <a:off x="1905000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53A3-DFC2-48CC-9340-A84E57AA203F}" type="slidenum">
              <a:rPr lang="en-US"/>
              <a:pPr/>
              <a:t>31</a:t>
            </a:fld>
            <a:endParaRPr lang="en-US"/>
          </a:p>
        </p:txBody>
      </p: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2069926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2247378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6" name="Picture 1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3589" y="3327640"/>
            <a:ext cx="1624819" cy="306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73660" name="Group 1773659"/>
          <p:cNvGrpSpPr/>
          <p:nvPr/>
        </p:nvGrpSpPr>
        <p:grpSpPr>
          <a:xfrm>
            <a:off x="3795053" y="2092557"/>
            <a:ext cx="916821" cy="916821"/>
            <a:chOff x="3795053" y="2092557"/>
            <a:chExt cx="916821" cy="916821"/>
          </a:xfrm>
        </p:grpSpPr>
        <p:grpSp>
          <p:nvGrpSpPr>
            <p:cNvPr id="166" name="Group 165"/>
            <p:cNvGrpSpPr/>
            <p:nvPr/>
          </p:nvGrpSpPr>
          <p:grpSpPr>
            <a:xfrm>
              <a:off x="3795053" y="2092557"/>
              <a:ext cx="916821" cy="916821"/>
              <a:chOff x="1705846" y="914400"/>
              <a:chExt cx="916821" cy="916821"/>
            </a:xfrm>
          </p:grpSpPr>
          <p:cxnSp>
            <p:nvCxnSpPr>
              <p:cNvPr id="167" name="Straight Connector 166"/>
              <p:cNvCxnSpPr/>
              <p:nvPr/>
            </p:nvCxnSpPr>
            <p:spPr bwMode="auto">
              <a:xfrm>
                <a:off x="1906044" y="914400"/>
                <a:ext cx="3026" cy="91682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>
                <a:off x="2409278" y="914400"/>
                <a:ext cx="3026" cy="91682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 rot="16200000" flipH="1">
                <a:off x="2162744" y="686103"/>
                <a:ext cx="3026" cy="91682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0" name="Straight Connector 169"/>
              <p:cNvCxnSpPr/>
              <p:nvPr/>
            </p:nvCxnSpPr>
            <p:spPr bwMode="auto">
              <a:xfrm rot="16200000" flipH="1">
                <a:off x="2162744" y="1171851"/>
                <a:ext cx="3026" cy="91682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1" name="Straight Connector 170"/>
              <p:cNvCxnSpPr/>
              <p:nvPr/>
            </p:nvCxnSpPr>
            <p:spPr bwMode="auto">
              <a:xfrm rot="16200000" flipH="1">
                <a:off x="2162744" y="841332"/>
                <a:ext cx="3026" cy="91682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2" name="Straight Connector 171"/>
              <p:cNvCxnSpPr/>
              <p:nvPr/>
            </p:nvCxnSpPr>
            <p:spPr bwMode="auto">
              <a:xfrm>
                <a:off x="2071313" y="914400"/>
                <a:ext cx="3026" cy="91682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4" name="Rectangle 173"/>
            <p:cNvSpPr>
              <a:spLocks noChangeAspect="1"/>
            </p:cNvSpPr>
            <p:nvPr/>
          </p:nvSpPr>
          <p:spPr bwMode="auto">
            <a:xfrm>
              <a:off x="3997974" y="23226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Rectangle 174"/>
            <p:cNvSpPr>
              <a:spLocks noChangeAspect="1"/>
            </p:cNvSpPr>
            <p:nvPr/>
          </p:nvSpPr>
          <p:spPr bwMode="auto">
            <a:xfrm>
              <a:off x="4162900" y="23226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Rectangle 175"/>
            <p:cNvSpPr>
              <a:spLocks noChangeAspect="1"/>
            </p:cNvSpPr>
            <p:nvPr/>
          </p:nvSpPr>
          <p:spPr bwMode="auto">
            <a:xfrm>
              <a:off x="4340352" y="23226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Rectangle 176"/>
            <p:cNvSpPr>
              <a:spLocks noChangeAspect="1"/>
            </p:cNvSpPr>
            <p:nvPr/>
          </p:nvSpPr>
          <p:spPr bwMode="auto">
            <a:xfrm>
              <a:off x="3997974" y="24875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Rectangle 177"/>
            <p:cNvSpPr>
              <a:spLocks noChangeAspect="1"/>
            </p:cNvSpPr>
            <p:nvPr/>
          </p:nvSpPr>
          <p:spPr bwMode="auto">
            <a:xfrm>
              <a:off x="4162900" y="24875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Rectangle 178"/>
            <p:cNvSpPr>
              <a:spLocks noChangeAspect="1"/>
            </p:cNvSpPr>
            <p:nvPr/>
          </p:nvSpPr>
          <p:spPr bwMode="auto">
            <a:xfrm>
              <a:off x="4340352" y="24875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Rectangle 179"/>
            <p:cNvSpPr>
              <a:spLocks noChangeAspect="1"/>
            </p:cNvSpPr>
            <p:nvPr/>
          </p:nvSpPr>
          <p:spPr bwMode="auto">
            <a:xfrm>
              <a:off x="3997974" y="26524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Rectangle 180"/>
            <p:cNvSpPr>
              <a:spLocks noChangeAspect="1"/>
            </p:cNvSpPr>
            <p:nvPr/>
          </p:nvSpPr>
          <p:spPr bwMode="auto">
            <a:xfrm>
              <a:off x="4162900" y="26524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Rectangle 181"/>
            <p:cNvSpPr>
              <a:spLocks noChangeAspect="1"/>
            </p:cNvSpPr>
            <p:nvPr/>
          </p:nvSpPr>
          <p:spPr bwMode="auto">
            <a:xfrm>
              <a:off x="4340352" y="26524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5141934" y="2328881"/>
            <a:ext cx="485300" cy="485300"/>
            <a:chOff x="5141934" y="2332012"/>
            <a:chExt cx="485300" cy="485300"/>
          </a:xfrm>
        </p:grpSpPr>
        <p:sp>
          <p:nvSpPr>
            <p:cNvPr id="184" name="Rectangle 183"/>
            <p:cNvSpPr>
              <a:spLocks noChangeAspect="1"/>
            </p:cNvSpPr>
            <p:nvPr/>
          </p:nvSpPr>
          <p:spPr bwMode="auto">
            <a:xfrm>
              <a:off x="5141934" y="233201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Rectangle 184"/>
            <p:cNvSpPr>
              <a:spLocks noChangeAspect="1"/>
            </p:cNvSpPr>
            <p:nvPr/>
          </p:nvSpPr>
          <p:spPr bwMode="auto">
            <a:xfrm>
              <a:off x="5306860" y="233201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Rectangle 185"/>
            <p:cNvSpPr>
              <a:spLocks noChangeAspect="1"/>
            </p:cNvSpPr>
            <p:nvPr/>
          </p:nvSpPr>
          <p:spPr bwMode="auto">
            <a:xfrm>
              <a:off x="5471786" y="233201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Rectangle 186"/>
            <p:cNvSpPr>
              <a:spLocks noChangeAspect="1"/>
            </p:cNvSpPr>
            <p:nvPr/>
          </p:nvSpPr>
          <p:spPr bwMode="auto">
            <a:xfrm>
              <a:off x="5141934" y="249693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8" name="Rectangle 187"/>
            <p:cNvSpPr>
              <a:spLocks noChangeAspect="1"/>
            </p:cNvSpPr>
            <p:nvPr/>
          </p:nvSpPr>
          <p:spPr bwMode="auto">
            <a:xfrm>
              <a:off x="5306860" y="249693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Rectangle 188"/>
            <p:cNvSpPr>
              <a:spLocks noChangeAspect="1"/>
            </p:cNvSpPr>
            <p:nvPr/>
          </p:nvSpPr>
          <p:spPr bwMode="auto">
            <a:xfrm>
              <a:off x="5471786" y="249693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Rectangle 189"/>
            <p:cNvSpPr>
              <a:spLocks noChangeAspect="1"/>
            </p:cNvSpPr>
            <p:nvPr/>
          </p:nvSpPr>
          <p:spPr bwMode="auto">
            <a:xfrm>
              <a:off x="5141934" y="266186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Rectangle 190"/>
            <p:cNvSpPr>
              <a:spLocks noChangeAspect="1"/>
            </p:cNvSpPr>
            <p:nvPr/>
          </p:nvSpPr>
          <p:spPr bwMode="auto">
            <a:xfrm>
              <a:off x="5306860" y="266186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Rectangle 191"/>
            <p:cNvSpPr>
              <a:spLocks noChangeAspect="1"/>
            </p:cNvSpPr>
            <p:nvPr/>
          </p:nvSpPr>
          <p:spPr bwMode="auto">
            <a:xfrm>
              <a:off x="5471786" y="266186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73654" name="Group 1773653"/>
          <p:cNvGrpSpPr/>
          <p:nvPr/>
        </p:nvGrpSpPr>
        <p:grpSpPr>
          <a:xfrm>
            <a:off x="5825730" y="2328359"/>
            <a:ext cx="486344" cy="156492"/>
            <a:chOff x="5825730" y="2328359"/>
            <a:chExt cx="486344" cy="156492"/>
          </a:xfrm>
        </p:grpSpPr>
        <p:sp>
          <p:nvSpPr>
            <p:cNvPr id="194" name="Rectangle 193"/>
            <p:cNvSpPr>
              <a:spLocks noChangeAspect="1"/>
            </p:cNvSpPr>
            <p:nvPr/>
          </p:nvSpPr>
          <p:spPr bwMode="auto">
            <a:xfrm>
              <a:off x="5825730" y="23294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Rectangle 194"/>
            <p:cNvSpPr>
              <a:spLocks noChangeAspect="1"/>
            </p:cNvSpPr>
            <p:nvPr/>
          </p:nvSpPr>
          <p:spPr bwMode="auto">
            <a:xfrm>
              <a:off x="5990656" y="23294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Rectangle 199"/>
            <p:cNvSpPr>
              <a:spLocks noChangeAspect="1"/>
            </p:cNvSpPr>
            <p:nvPr/>
          </p:nvSpPr>
          <p:spPr bwMode="auto">
            <a:xfrm>
              <a:off x="6156626" y="2328359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73653" name="Group 1773652"/>
          <p:cNvGrpSpPr/>
          <p:nvPr/>
        </p:nvGrpSpPr>
        <p:grpSpPr>
          <a:xfrm>
            <a:off x="5825730" y="2493285"/>
            <a:ext cx="486344" cy="321418"/>
            <a:chOff x="5825730" y="2493285"/>
            <a:chExt cx="486344" cy="321418"/>
          </a:xfrm>
        </p:grpSpPr>
        <p:sp>
          <p:nvSpPr>
            <p:cNvPr id="196" name="Rectangle 195"/>
            <p:cNvSpPr>
              <a:spLocks noChangeAspect="1"/>
            </p:cNvSpPr>
            <p:nvPr/>
          </p:nvSpPr>
          <p:spPr bwMode="auto">
            <a:xfrm>
              <a:off x="5825730" y="2494329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7" name="Rectangle 196"/>
            <p:cNvSpPr>
              <a:spLocks noChangeAspect="1"/>
            </p:cNvSpPr>
            <p:nvPr/>
          </p:nvSpPr>
          <p:spPr bwMode="auto">
            <a:xfrm>
              <a:off x="5990656" y="2494329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Rectangle 197"/>
            <p:cNvSpPr>
              <a:spLocks noChangeAspect="1"/>
            </p:cNvSpPr>
            <p:nvPr/>
          </p:nvSpPr>
          <p:spPr bwMode="auto">
            <a:xfrm>
              <a:off x="5825730" y="265925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Rectangle 198"/>
            <p:cNvSpPr>
              <a:spLocks noChangeAspect="1"/>
            </p:cNvSpPr>
            <p:nvPr/>
          </p:nvSpPr>
          <p:spPr bwMode="auto">
            <a:xfrm>
              <a:off x="5990656" y="265925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1" name="Rectangle 200"/>
            <p:cNvSpPr>
              <a:spLocks noChangeAspect="1"/>
            </p:cNvSpPr>
            <p:nvPr/>
          </p:nvSpPr>
          <p:spPr bwMode="auto">
            <a:xfrm>
              <a:off x="6156626" y="249328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Rectangle 201"/>
            <p:cNvSpPr>
              <a:spLocks noChangeAspect="1"/>
            </p:cNvSpPr>
            <p:nvPr/>
          </p:nvSpPr>
          <p:spPr bwMode="auto">
            <a:xfrm>
              <a:off x="6156626" y="265821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41802" y="2328359"/>
            <a:ext cx="477992" cy="321418"/>
            <a:chOff x="6541802" y="2328359"/>
            <a:chExt cx="477992" cy="321418"/>
          </a:xfrm>
        </p:grpSpPr>
        <p:sp>
          <p:nvSpPr>
            <p:cNvPr id="204" name="Rectangle 203"/>
            <p:cNvSpPr>
              <a:spLocks noChangeAspect="1"/>
            </p:cNvSpPr>
            <p:nvPr/>
          </p:nvSpPr>
          <p:spPr bwMode="auto">
            <a:xfrm>
              <a:off x="6541802" y="23294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5" name="Rectangle 204"/>
            <p:cNvSpPr>
              <a:spLocks noChangeAspect="1"/>
            </p:cNvSpPr>
            <p:nvPr/>
          </p:nvSpPr>
          <p:spPr bwMode="auto">
            <a:xfrm>
              <a:off x="6541802" y="2494329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Rectangle 206"/>
            <p:cNvSpPr>
              <a:spLocks noChangeAspect="1"/>
            </p:cNvSpPr>
            <p:nvPr/>
          </p:nvSpPr>
          <p:spPr bwMode="auto">
            <a:xfrm>
              <a:off x="6702552" y="2328359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Rectangle 207"/>
            <p:cNvSpPr>
              <a:spLocks noChangeAspect="1"/>
            </p:cNvSpPr>
            <p:nvPr/>
          </p:nvSpPr>
          <p:spPr bwMode="auto">
            <a:xfrm>
              <a:off x="6702552" y="249328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 bwMode="auto">
            <a:xfrm>
              <a:off x="6864346" y="2328359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Rectangle 210"/>
            <p:cNvSpPr>
              <a:spLocks noChangeAspect="1"/>
            </p:cNvSpPr>
            <p:nvPr/>
          </p:nvSpPr>
          <p:spPr bwMode="auto">
            <a:xfrm>
              <a:off x="6864346" y="249328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41802" y="2658211"/>
            <a:ext cx="477992" cy="156492"/>
            <a:chOff x="6541802" y="2658211"/>
            <a:chExt cx="477992" cy="156492"/>
          </a:xfrm>
        </p:grpSpPr>
        <p:sp>
          <p:nvSpPr>
            <p:cNvPr id="206" name="Rectangle 205"/>
            <p:cNvSpPr>
              <a:spLocks noChangeAspect="1"/>
            </p:cNvSpPr>
            <p:nvPr/>
          </p:nvSpPr>
          <p:spPr bwMode="auto">
            <a:xfrm>
              <a:off x="6541802" y="265925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 bwMode="auto">
            <a:xfrm>
              <a:off x="6702552" y="265821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Rectangle 211"/>
            <p:cNvSpPr>
              <a:spLocks noChangeAspect="1"/>
            </p:cNvSpPr>
            <p:nvPr/>
          </p:nvSpPr>
          <p:spPr bwMode="auto">
            <a:xfrm>
              <a:off x="6864346" y="265821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24" name="Straight Connector 123"/>
          <p:cNvCxnSpPr/>
          <p:nvPr/>
        </p:nvCxnSpPr>
        <p:spPr bwMode="auto">
          <a:xfrm rot="16200000" flipH="1">
            <a:off x="2426709" y="1404460"/>
            <a:ext cx="3026" cy="144475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 rot="16200000" flipH="1">
            <a:off x="2426709" y="904055"/>
            <a:ext cx="3026" cy="144475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>
            <a:spLocks noChangeAspect="1"/>
          </p:cNvSpPr>
          <p:nvPr/>
        </p:nvSpPr>
        <p:spPr bwMode="auto">
          <a:xfrm>
            <a:off x="1905000" y="130759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 bwMode="auto">
          <a:xfrm>
            <a:off x="2069926" y="130759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 bwMode="auto">
          <a:xfrm>
            <a:off x="2247378" y="130759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 bwMode="auto">
          <a:xfrm>
            <a:off x="1905000" y="1472518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 bwMode="auto">
          <a:xfrm>
            <a:off x="2069926" y="1472518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 bwMode="auto">
          <a:xfrm>
            <a:off x="2247378" y="1472518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>
            <a:spLocks noChangeAspect="1"/>
          </p:cNvSpPr>
          <p:nvPr/>
        </p:nvSpPr>
        <p:spPr bwMode="auto">
          <a:xfrm>
            <a:off x="2412304" y="163744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>
            <a:spLocks noChangeAspect="1"/>
          </p:cNvSpPr>
          <p:nvPr/>
        </p:nvSpPr>
        <p:spPr bwMode="auto">
          <a:xfrm>
            <a:off x="2577230" y="163744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2742156" y="163744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>
            <a:spLocks noChangeAspect="1"/>
          </p:cNvSpPr>
          <p:nvPr/>
        </p:nvSpPr>
        <p:spPr bwMode="auto">
          <a:xfrm>
            <a:off x="2412304" y="180237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>
            <a:spLocks noChangeAspect="1"/>
          </p:cNvSpPr>
          <p:nvPr/>
        </p:nvSpPr>
        <p:spPr bwMode="auto">
          <a:xfrm>
            <a:off x="2577230" y="180237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>
            <a:spLocks noChangeAspect="1"/>
          </p:cNvSpPr>
          <p:nvPr/>
        </p:nvSpPr>
        <p:spPr bwMode="auto">
          <a:xfrm>
            <a:off x="2742156" y="180237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>
            <a:spLocks noChangeAspect="1"/>
          </p:cNvSpPr>
          <p:nvPr/>
        </p:nvSpPr>
        <p:spPr bwMode="auto">
          <a:xfrm>
            <a:off x="2412304" y="196729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 bwMode="auto">
          <a:xfrm>
            <a:off x="2577230" y="196729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>
            <a:spLocks noChangeAspect="1"/>
          </p:cNvSpPr>
          <p:nvPr/>
        </p:nvSpPr>
        <p:spPr bwMode="auto">
          <a:xfrm>
            <a:off x="2742156" y="196729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>
            <a:spLocks noChangeAspect="1"/>
          </p:cNvSpPr>
          <p:nvPr/>
        </p:nvSpPr>
        <p:spPr bwMode="auto">
          <a:xfrm>
            <a:off x="1905000" y="163744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>
            <a:spLocks noChangeAspect="1"/>
          </p:cNvSpPr>
          <p:nvPr/>
        </p:nvSpPr>
        <p:spPr bwMode="auto">
          <a:xfrm>
            <a:off x="2069926" y="163744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>
            <a:spLocks noChangeAspect="1"/>
          </p:cNvSpPr>
          <p:nvPr/>
        </p:nvSpPr>
        <p:spPr bwMode="auto">
          <a:xfrm>
            <a:off x="2247378" y="163744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1905000" y="180237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2069926" y="180237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2247378" y="180237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>
            <a:spLocks noChangeAspect="1"/>
          </p:cNvSpPr>
          <p:nvPr/>
        </p:nvSpPr>
        <p:spPr bwMode="auto">
          <a:xfrm>
            <a:off x="1905000" y="196729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>
            <a:spLocks noChangeAspect="1"/>
          </p:cNvSpPr>
          <p:nvPr/>
        </p:nvSpPr>
        <p:spPr bwMode="auto">
          <a:xfrm>
            <a:off x="2069926" y="196729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2247378" y="196729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 bwMode="auto">
          <a:xfrm>
            <a:off x="2412304" y="130759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>
            <a:spLocks noChangeAspect="1"/>
          </p:cNvSpPr>
          <p:nvPr/>
        </p:nvSpPr>
        <p:spPr bwMode="auto">
          <a:xfrm>
            <a:off x="2577230" y="130759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>
            <a:spLocks noChangeAspect="1"/>
          </p:cNvSpPr>
          <p:nvPr/>
        </p:nvSpPr>
        <p:spPr bwMode="auto">
          <a:xfrm>
            <a:off x="2742156" y="130759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>
            <a:spLocks noChangeAspect="1"/>
          </p:cNvSpPr>
          <p:nvPr/>
        </p:nvSpPr>
        <p:spPr bwMode="auto">
          <a:xfrm>
            <a:off x="2412304" y="145999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>
            <a:spLocks noChangeAspect="1"/>
          </p:cNvSpPr>
          <p:nvPr/>
        </p:nvSpPr>
        <p:spPr bwMode="auto">
          <a:xfrm>
            <a:off x="2577230" y="145999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2742156" y="145999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 bwMode="auto">
          <a:xfrm>
            <a:off x="2412304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 bwMode="auto">
          <a:xfrm>
            <a:off x="2577230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 bwMode="auto">
          <a:xfrm>
            <a:off x="2742156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4774" y="4872606"/>
            <a:ext cx="7991900" cy="588729"/>
            <a:chOff x="834774" y="4808945"/>
            <a:chExt cx="7991900" cy="588729"/>
          </a:xfrm>
        </p:grpSpPr>
        <p:pic>
          <p:nvPicPr>
            <p:cNvPr id="127" name="Picture 12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74" y="4808945"/>
              <a:ext cx="3730384" cy="2661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58858" y="5140892"/>
              <a:ext cx="2597883" cy="2533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89532" y="5131472"/>
              <a:ext cx="3837142" cy="2662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774" y="5537795"/>
            <a:ext cx="5196015" cy="2534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5" name="Straight Arrow Connector 214"/>
          <p:cNvCxnSpPr>
            <a:endCxn id="188" idx="0"/>
          </p:cNvCxnSpPr>
          <p:nvPr/>
        </p:nvCxnSpPr>
        <p:spPr bwMode="auto">
          <a:xfrm>
            <a:off x="2660946" y="1896545"/>
            <a:ext cx="2752344" cy="685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73655" name="Group 1773654"/>
          <p:cNvGrpSpPr/>
          <p:nvPr/>
        </p:nvGrpSpPr>
        <p:grpSpPr>
          <a:xfrm>
            <a:off x="2921842" y="621082"/>
            <a:ext cx="2894509" cy="1700784"/>
            <a:chOff x="2921842" y="621082"/>
            <a:chExt cx="2894509" cy="1700784"/>
          </a:xfrm>
        </p:grpSpPr>
        <p:cxnSp>
          <p:nvCxnSpPr>
            <p:cNvPr id="217" name="Straight Arrow Connector 216"/>
            <p:cNvCxnSpPr/>
            <p:nvPr/>
          </p:nvCxnSpPr>
          <p:spPr bwMode="auto">
            <a:xfrm flipV="1">
              <a:off x="2921842" y="621082"/>
              <a:ext cx="698180" cy="5957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" name="Straight Arrow Connector 217"/>
            <p:cNvCxnSpPr/>
            <p:nvPr/>
          </p:nvCxnSpPr>
          <p:spPr bwMode="auto">
            <a:xfrm>
              <a:off x="3603503" y="621082"/>
              <a:ext cx="2212848" cy="170078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73658" name="Group 1773657"/>
          <p:cNvGrpSpPr/>
          <p:nvPr/>
        </p:nvGrpSpPr>
        <p:grpSpPr>
          <a:xfrm>
            <a:off x="2920652" y="455965"/>
            <a:ext cx="3599020" cy="1875754"/>
            <a:chOff x="2920652" y="455965"/>
            <a:chExt cx="3599020" cy="1875754"/>
          </a:xfrm>
        </p:grpSpPr>
        <p:cxnSp>
          <p:nvCxnSpPr>
            <p:cNvPr id="227" name="Straight Arrow Connector 226"/>
            <p:cNvCxnSpPr/>
            <p:nvPr/>
          </p:nvCxnSpPr>
          <p:spPr bwMode="auto">
            <a:xfrm flipV="1">
              <a:off x="2920652" y="455965"/>
              <a:ext cx="1155046" cy="1005405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8" name="Straight Arrow Connector 227"/>
            <p:cNvCxnSpPr/>
            <p:nvPr/>
          </p:nvCxnSpPr>
          <p:spPr bwMode="auto">
            <a:xfrm>
              <a:off x="4069080" y="457199"/>
              <a:ext cx="2450592" cy="187452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3" name="Straight Arrow Connector 212"/>
          <p:cNvCxnSpPr>
            <a:endCxn id="178" idx="0"/>
          </p:cNvCxnSpPr>
          <p:nvPr/>
        </p:nvCxnSpPr>
        <p:spPr bwMode="auto">
          <a:xfrm>
            <a:off x="2154268" y="1384794"/>
            <a:ext cx="2103120" cy="117957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" name="Picture 1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0887" y="3340166"/>
            <a:ext cx="3504227" cy="3062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58761" y="2158652"/>
            <a:ext cx="3556871" cy="1558030"/>
            <a:chOff x="2258761" y="2158652"/>
            <a:chExt cx="3556871" cy="1558030"/>
          </a:xfrm>
        </p:grpSpPr>
        <p:cxnSp>
          <p:nvCxnSpPr>
            <p:cNvPr id="219" name="Straight Arrow Connector 218"/>
            <p:cNvCxnSpPr/>
            <p:nvPr/>
          </p:nvCxnSpPr>
          <p:spPr bwMode="auto">
            <a:xfrm>
              <a:off x="2258761" y="2158652"/>
              <a:ext cx="2554027" cy="155803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" name="Straight Arrow Connector 219"/>
            <p:cNvCxnSpPr/>
            <p:nvPr/>
          </p:nvCxnSpPr>
          <p:spPr bwMode="auto">
            <a:xfrm flipV="1">
              <a:off x="4800648" y="2815790"/>
              <a:ext cx="1014984" cy="8961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28" name="Picture 12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60000">
              <a:off x="2483570" y="2648651"/>
              <a:ext cx="1017571" cy="1698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981200" y="2158652"/>
            <a:ext cx="4550849" cy="1727548"/>
            <a:chOff x="1981200" y="2158652"/>
            <a:chExt cx="4550849" cy="1727548"/>
          </a:xfrm>
        </p:grpSpPr>
        <p:cxnSp>
          <p:nvCxnSpPr>
            <p:cNvPr id="229" name="Straight Arrow Connector 228"/>
            <p:cNvCxnSpPr/>
            <p:nvPr/>
          </p:nvCxnSpPr>
          <p:spPr bwMode="auto">
            <a:xfrm>
              <a:off x="1981200" y="2158652"/>
              <a:ext cx="2916936" cy="172754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0" name="Straight Arrow Connector 229"/>
            <p:cNvCxnSpPr/>
            <p:nvPr/>
          </p:nvCxnSpPr>
          <p:spPr bwMode="auto">
            <a:xfrm flipV="1">
              <a:off x="4886129" y="2830404"/>
              <a:ext cx="1645920" cy="105579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60000">
              <a:off x="2687334" y="2921593"/>
              <a:ext cx="1017573" cy="1698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81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7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7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73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73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05846" y="914399"/>
            <a:ext cx="1444752" cy="1444752"/>
            <a:chOff x="1705846" y="914399"/>
            <a:chExt cx="1444752" cy="1444752"/>
          </a:xfrm>
        </p:grpSpPr>
        <p:cxnSp>
          <p:nvCxnSpPr>
            <p:cNvPr id="78" name="Straight Connector 77"/>
            <p:cNvCxnSpPr/>
            <p:nvPr/>
          </p:nvCxnSpPr>
          <p:spPr bwMode="auto">
            <a:xfrm>
              <a:off x="1901974" y="914399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2898648" y="914399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94"/>
            <p:cNvCxnSpPr/>
            <p:nvPr/>
          </p:nvCxnSpPr>
          <p:spPr bwMode="auto">
            <a:xfrm rot="16200000" flipH="1">
              <a:off x="2426709" y="423181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2060448" y="914399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/>
            <p:nvPr/>
          </p:nvCxnSpPr>
          <p:spPr bwMode="auto">
            <a:xfrm rot="16200000" flipH="1">
              <a:off x="2426709" y="577366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2409278" y="914399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9" name="Rectangle 98"/>
            <p:cNvSpPr>
              <a:spLocks noChangeAspect="1"/>
            </p:cNvSpPr>
            <p:nvPr/>
          </p:nvSpPr>
          <p:spPr bwMode="auto">
            <a:xfrm>
              <a:off x="1905000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 bwMode="auto">
            <a:xfrm>
              <a:off x="2069926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/>
            <p:cNvSpPr>
              <a:spLocks noChangeAspect="1"/>
            </p:cNvSpPr>
            <p:nvPr/>
          </p:nvSpPr>
          <p:spPr bwMode="auto">
            <a:xfrm>
              <a:off x="2247378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 bwMode="auto">
            <a:xfrm rot="16200000" flipH="1">
              <a:off x="2426709" y="1404460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03"/>
            <p:cNvCxnSpPr/>
            <p:nvPr/>
          </p:nvCxnSpPr>
          <p:spPr bwMode="auto">
            <a:xfrm rot="16200000" flipH="1">
              <a:off x="2426709" y="904055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5" name="Rectangle 104"/>
            <p:cNvSpPr>
              <a:spLocks noChangeAspect="1"/>
            </p:cNvSpPr>
            <p:nvPr/>
          </p:nvSpPr>
          <p:spPr bwMode="auto">
            <a:xfrm>
              <a:off x="1905000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>
              <a:spLocks noChangeAspect="1"/>
            </p:cNvSpPr>
            <p:nvPr/>
          </p:nvSpPr>
          <p:spPr bwMode="auto">
            <a:xfrm>
              <a:off x="2069926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Rectangle 119"/>
            <p:cNvSpPr>
              <a:spLocks noChangeAspect="1"/>
            </p:cNvSpPr>
            <p:nvPr/>
          </p:nvSpPr>
          <p:spPr bwMode="auto">
            <a:xfrm>
              <a:off x="2247378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Rectangle 126"/>
            <p:cNvSpPr>
              <a:spLocks noChangeAspect="1"/>
            </p:cNvSpPr>
            <p:nvPr/>
          </p:nvSpPr>
          <p:spPr bwMode="auto">
            <a:xfrm>
              <a:off x="1905000" y="1472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Rectangle 130"/>
            <p:cNvSpPr>
              <a:spLocks noChangeAspect="1"/>
            </p:cNvSpPr>
            <p:nvPr/>
          </p:nvSpPr>
          <p:spPr bwMode="auto">
            <a:xfrm>
              <a:off x="2069926" y="1472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Rectangle 131"/>
            <p:cNvSpPr>
              <a:spLocks noChangeAspect="1"/>
            </p:cNvSpPr>
            <p:nvPr/>
          </p:nvSpPr>
          <p:spPr bwMode="auto">
            <a:xfrm>
              <a:off x="2247378" y="1472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Rectangle 132"/>
            <p:cNvSpPr>
              <a:spLocks noChangeAspect="1"/>
            </p:cNvSpPr>
            <p:nvPr/>
          </p:nvSpPr>
          <p:spPr bwMode="auto">
            <a:xfrm>
              <a:off x="2412304" y="16374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Rectangle 133"/>
            <p:cNvSpPr>
              <a:spLocks noChangeAspect="1"/>
            </p:cNvSpPr>
            <p:nvPr/>
          </p:nvSpPr>
          <p:spPr bwMode="auto">
            <a:xfrm>
              <a:off x="2577230" y="16374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Rectangle 134"/>
            <p:cNvSpPr>
              <a:spLocks noChangeAspect="1"/>
            </p:cNvSpPr>
            <p:nvPr/>
          </p:nvSpPr>
          <p:spPr bwMode="auto">
            <a:xfrm>
              <a:off x="2742156" y="16374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Rectangle 140"/>
            <p:cNvSpPr>
              <a:spLocks noChangeAspect="1"/>
            </p:cNvSpPr>
            <p:nvPr/>
          </p:nvSpPr>
          <p:spPr bwMode="auto">
            <a:xfrm>
              <a:off x="2412304" y="18023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 bwMode="auto">
            <a:xfrm>
              <a:off x="2577230" y="18023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 bwMode="auto">
            <a:xfrm>
              <a:off x="2742156" y="18023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 bwMode="auto">
            <a:xfrm>
              <a:off x="2412304" y="196729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Rectangle 144"/>
            <p:cNvSpPr>
              <a:spLocks noChangeAspect="1"/>
            </p:cNvSpPr>
            <p:nvPr/>
          </p:nvSpPr>
          <p:spPr bwMode="auto">
            <a:xfrm>
              <a:off x="2577230" y="196729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Rectangle 145"/>
            <p:cNvSpPr>
              <a:spLocks noChangeAspect="1"/>
            </p:cNvSpPr>
            <p:nvPr/>
          </p:nvSpPr>
          <p:spPr bwMode="auto">
            <a:xfrm>
              <a:off x="2742156" y="196729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Rectangle 146"/>
            <p:cNvSpPr>
              <a:spLocks noChangeAspect="1"/>
            </p:cNvSpPr>
            <p:nvPr/>
          </p:nvSpPr>
          <p:spPr bwMode="auto">
            <a:xfrm>
              <a:off x="1905000" y="16374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Rectangle 147"/>
            <p:cNvSpPr>
              <a:spLocks noChangeAspect="1"/>
            </p:cNvSpPr>
            <p:nvPr/>
          </p:nvSpPr>
          <p:spPr bwMode="auto">
            <a:xfrm>
              <a:off x="2069926" y="16374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Rectangle 148"/>
            <p:cNvSpPr>
              <a:spLocks noChangeAspect="1"/>
            </p:cNvSpPr>
            <p:nvPr/>
          </p:nvSpPr>
          <p:spPr bwMode="auto">
            <a:xfrm>
              <a:off x="2247378" y="16374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Rectangle 149"/>
            <p:cNvSpPr>
              <a:spLocks noChangeAspect="1"/>
            </p:cNvSpPr>
            <p:nvPr/>
          </p:nvSpPr>
          <p:spPr bwMode="auto">
            <a:xfrm>
              <a:off x="1905000" y="18023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 bwMode="auto">
            <a:xfrm>
              <a:off x="2069926" y="18023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Rectangle 151"/>
            <p:cNvSpPr>
              <a:spLocks noChangeAspect="1"/>
            </p:cNvSpPr>
            <p:nvPr/>
          </p:nvSpPr>
          <p:spPr bwMode="auto">
            <a:xfrm>
              <a:off x="2247378" y="18023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Rectangle 152"/>
            <p:cNvSpPr>
              <a:spLocks noChangeAspect="1"/>
            </p:cNvSpPr>
            <p:nvPr/>
          </p:nvSpPr>
          <p:spPr bwMode="auto">
            <a:xfrm>
              <a:off x="1905000" y="196729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Rectangle 153"/>
            <p:cNvSpPr>
              <a:spLocks noChangeAspect="1"/>
            </p:cNvSpPr>
            <p:nvPr/>
          </p:nvSpPr>
          <p:spPr bwMode="auto">
            <a:xfrm>
              <a:off x="2069926" y="196729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Rectangle 154"/>
            <p:cNvSpPr>
              <a:spLocks noChangeAspect="1"/>
            </p:cNvSpPr>
            <p:nvPr/>
          </p:nvSpPr>
          <p:spPr bwMode="auto">
            <a:xfrm>
              <a:off x="2247378" y="196729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Rectangle 155"/>
            <p:cNvSpPr>
              <a:spLocks noChangeAspect="1"/>
            </p:cNvSpPr>
            <p:nvPr/>
          </p:nvSpPr>
          <p:spPr bwMode="auto">
            <a:xfrm>
              <a:off x="2412304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Rectangle 156"/>
            <p:cNvSpPr>
              <a:spLocks noChangeAspect="1"/>
            </p:cNvSpPr>
            <p:nvPr/>
          </p:nvSpPr>
          <p:spPr bwMode="auto">
            <a:xfrm>
              <a:off x="2577230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Rectangle 157"/>
            <p:cNvSpPr>
              <a:spLocks noChangeAspect="1"/>
            </p:cNvSpPr>
            <p:nvPr/>
          </p:nvSpPr>
          <p:spPr bwMode="auto">
            <a:xfrm>
              <a:off x="2742156" y="1307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Rectangle 158"/>
            <p:cNvSpPr>
              <a:spLocks noChangeAspect="1"/>
            </p:cNvSpPr>
            <p:nvPr/>
          </p:nvSpPr>
          <p:spPr bwMode="auto">
            <a:xfrm>
              <a:off x="2412304" y="14599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Rectangle 159"/>
            <p:cNvSpPr>
              <a:spLocks noChangeAspect="1"/>
            </p:cNvSpPr>
            <p:nvPr/>
          </p:nvSpPr>
          <p:spPr bwMode="auto">
            <a:xfrm>
              <a:off x="2577230" y="14599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Rectangle 160"/>
            <p:cNvSpPr>
              <a:spLocks noChangeAspect="1"/>
            </p:cNvSpPr>
            <p:nvPr/>
          </p:nvSpPr>
          <p:spPr bwMode="auto">
            <a:xfrm>
              <a:off x="2742156" y="14599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Rectangle 161"/>
            <p:cNvSpPr>
              <a:spLocks noChangeAspect="1"/>
            </p:cNvSpPr>
            <p:nvPr/>
          </p:nvSpPr>
          <p:spPr bwMode="auto">
            <a:xfrm>
              <a:off x="2412304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Rectangle 162"/>
            <p:cNvSpPr>
              <a:spLocks noChangeAspect="1"/>
            </p:cNvSpPr>
            <p:nvPr/>
          </p:nvSpPr>
          <p:spPr bwMode="auto">
            <a:xfrm>
              <a:off x="2577230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Rectangle 163"/>
            <p:cNvSpPr>
              <a:spLocks noChangeAspect="1"/>
            </p:cNvSpPr>
            <p:nvPr/>
          </p:nvSpPr>
          <p:spPr bwMode="auto">
            <a:xfrm>
              <a:off x="2742156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795053" y="2092557"/>
            <a:ext cx="916821" cy="916821"/>
            <a:chOff x="3795053" y="2092557"/>
            <a:chExt cx="916821" cy="916821"/>
          </a:xfrm>
        </p:grpSpPr>
        <p:grpSp>
          <p:nvGrpSpPr>
            <p:cNvPr id="69" name="Group 68"/>
            <p:cNvGrpSpPr/>
            <p:nvPr/>
          </p:nvGrpSpPr>
          <p:grpSpPr>
            <a:xfrm>
              <a:off x="3795053" y="2092557"/>
              <a:ext cx="916821" cy="916821"/>
              <a:chOff x="1705846" y="914400"/>
              <a:chExt cx="916821" cy="916821"/>
            </a:xfrm>
          </p:grpSpPr>
          <p:cxnSp>
            <p:nvCxnSpPr>
              <p:cNvPr id="114" name="Straight Connector 113"/>
              <p:cNvCxnSpPr/>
              <p:nvPr/>
            </p:nvCxnSpPr>
            <p:spPr bwMode="auto">
              <a:xfrm>
                <a:off x="1906044" y="914400"/>
                <a:ext cx="3026" cy="91682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>
                <a:off x="2409278" y="914400"/>
                <a:ext cx="3026" cy="91682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Straight Connector 115"/>
              <p:cNvCxnSpPr/>
              <p:nvPr/>
            </p:nvCxnSpPr>
            <p:spPr bwMode="auto">
              <a:xfrm rot="16200000" flipH="1">
                <a:off x="2162744" y="686103"/>
                <a:ext cx="3026" cy="91682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 rot="16200000" flipH="1">
                <a:off x="2162744" y="1171851"/>
                <a:ext cx="3026" cy="91682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Straight Connector 117"/>
              <p:cNvCxnSpPr/>
              <p:nvPr/>
            </p:nvCxnSpPr>
            <p:spPr bwMode="auto">
              <a:xfrm rot="16200000" flipH="1">
                <a:off x="2162744" y="841332"/>
                <a:ext cx="3026" cy="91682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>
                <a:off x="2071313" y="914400"/>
                <a:ext cx="3026" cy="91682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9" name="Rectangle 78"/>
            <p:cNvSpPr>
              <a:spLocks noChangeAspect="1"/>
            </p:cNvSpPr>
            <p:nvPr/>
          </p:nvSpPr>
          <p:spPr bwMode="auto">
            <a:xfrm>
              <a:off x="3997974" y="23226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>
              <a:spLocks noChangeAspect="1"/>
            </p:cNvSpPr>
            <p:nvPr/>
          </p:nvSpPr>
          <p:spPr bwMode="auto">
            <a:xfrm>
              <a:off x="4162900" y="23226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>
              <a:spLocks noChangeAspect="1"/>
            </p:cNvSpPr>
            <p:nvPr/>
          </p:nvSpPr>
          <p:spPr bwMode="auto">
            <a:xfrm>
              <a:off x="4340352" y="23226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>
              <a:spLocks noChangeAspect="1"/>
            </p:cNvSpPr>
            <p:nvPr/>
          </p:nvSpPr>
          <p:spPr bwMode="auto">
            <a:xfrm>
              <a:off x="3997974" y="24875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>
              <a:spLocks noChangeAspect="1"/>
            </p:cNvSpPr>
            <p:nvPr/>
          </p:nvSpPr>
          <p:spPr bwMode="auto">
            <a:xfrm>
              <a:off x="4162900" y="24875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ectangle 100"/>
            <p:cNvSpPr>
              <a:spLocks noChangeAspect="1"/>
            </p:cNvSpPr>
            <p:nvPr/>
          </p:nvSpPr>
          <p:spPr bwMode="auto">
            <a:xfrm>
              <a:off x="4340352" y="24875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tangle 110"/>
            <p:cNvSpPr>
              <a:spLocks noChangeAspect="1"/>
            </p:cNvSpPr>
            <p:nvPr/>
          </p:nvSpPr>
          <p:spPr bwMode="auto">
            <a:xfrm>
              <a:off x="3997974" y="26524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>
              <a:spLocks noChangeAspect="1"/>
            </p:cNvSpPr>
            <p:nvPr/>
          </p:nvSpPr>
          <p:spPr bwMode="auto">
            <a:xfrm>
              <a:off x="4162900" y="26524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>
              <a:spLocks noChangeAspect="1"/>
            </p:cNvSpPr>
            <p:nvPr/>
          </p:nvSpPr>
          <p:spPr bwMode="auto">
            <a:xfrm>
              <a:off x="4340352" y="265247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41934" y="2328881"/>
            <a:ext cx="485300" cy="485300"/>
            <a:chOff x="5141934" y="2332012"/>
            <a:chExt cx="485300" cy="485300"/>
          </a:xfrm>
        </p:grpSpPr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5141934" y="233201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 bwMode="auto">
            <a:xfrm>
              <a:off x="5306860" y="233201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 bwMode="auto">
            <a:xfrm>
              <a:off x="5471786" y="233201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 bwMode="auto">
            <a:xfrm>
              <a:off x="5141934" y="249693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 bwMode="auto">
            <a:xfrm>
              <a:off x="5306860" y="249693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 bwMode="auto">
            <a:xfrm>
              <a:off x="5471786" y="249693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 bwMode="auto">
            <a:xfrm>
              <a:off x="5141934" y="266186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 bwMode="auto">
            <a:xfrm>
              <a:off x="5306860" y="266186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 bwMode="auto">
            <a:xfrm>
              <a:off x="5471786" y="266186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25730" y="2328359"/>
            <a:ext cx="486344" cy="486344"/>
            <a:chOff x="5800678" y="2333056"/>
            <a:chExt cx="486344" cy="486344"/>
          </a:xfrm>
        </p:grpSpPr>
        <p:sp>
          <p:nvSpPr>
            <p:cNvPr id="70" name="Rectangle 69"/>
            <p:cNvSpPr>
              <a:spLocks noChangeAspect="1"/>
            </p:cNvSpPr>
            <p:nvPr/>
          </p:nvSpPr>
          <p:spPr bwMode="auto">
            <a:xfrm>
              <a:off x="5800678" y="23341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 bwMode="auto">
            <a:xfrm>
              <a:off x="5965604" y="23341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 bwMode="auto">
            <a:xfrm>
              <a:off x="5800678" y="24990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 bwMode="auto">
            <a:xfrm>
              <a:off x="5965604" y="24990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>
              <a:spLocks noChangeAspect="1"/>
            </p:cNvSpPr>
            <p:nvPr/>
          </p:nvSpPr>
          <p:spPr bwMode="auto">
            <a:xfrm>
              <a:off x="5800678" y="26639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>
              <a:spLocks noChangeAspect="1"/>
            </p:cNvSpPr>
            <p:nvPr/>
          </p:nvSpPr>
          <p:spPr bwMode="auto">
            <a:xfrm>
              <a:off x="5965604" y="26639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>
              <a:spLocks noChangeAspect="1"/>
            </p:cNvSpPr>
            <p:nvPr/>
          </p:nvSpPr>
          <p:spPr bwMode="auto">
            <a:xfrm>
              <a:off x="6131574" y="23330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>
              <a:spLocks noChangeAspect="1"/>
            </p:cNvSpPr>
            <p:nvPr/>
          </p:nvSpPr>
          <p:spPr bwMode="auto">
            <a:xfrm>
              <a:off x="6131574" y="24979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Rectangle 86"/>
            <p:cNvSpPr>
              <a:spLocks noChangeAspect="1"/>
            </p:cNvSpPr>
            <p:nvPr/>
          </p:nvSpPr>
          <p:spPr bwMode="auto">
            <a:xfrm>
              <a:off x="6131574" y="26629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41802" y="2328359"/>
            <a:ext cx="477992" cy="486344"/>
            <a:chOff x="6541802" y="2328359"/>
            <a:chExt cx="477992" cy="486344"/>
          </a:xfrm>
        </p:grpSpPr>
        <p:sp>
          <p:nvSpPr>
            <p:cNvPr id="121" name="Rectangle 120"/>
            <p:cNvSpPr>
              <a:spLocks noChangeAspect="1"/>
            </p:cNvSpPr>
            <p:nvPr/>
          </p:nvSpPr>
          <p:spPr bwMode="auto">
            <a:xfrm>
              <a:off x="6541802" y="23294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Rectangle 121"/>
            <p:cNvSpPr>
              <a:spLocks noChangeAspect="1"/>
            </p:cNvSpPr>
            <p:nvPr/>
          </p:nvSpPr>
          <p:spPr bwMode="auto">
            <a:xfrm>
              <a:off x="6541802" y="2494329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Rectangle 122"/>
            <p:cNvSpPr>
              <a:spLocks noChangeAspect="1"/>
            </p:cNvSpPr>
            <p:nvPr/>
          </p:nvSpPr>
          <p:spPr bwMode="auto">
            <a:xfrm>
              <a:off x="6702552" y="2328359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tangle 123"/>
            <p:cNvSpPr>
              <a:spLocks noChangeAspect="1"/>
            </p:cNvSpPr>
            <p:nvPr/>
          </p:nvSpPr>
          <p:spPr bwMode="auto">
            <a:xfrm>
              <a:off x="6702552" y="249328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tangle 124"/>
            <p:cNvSpPr>
              <a:spLocks noChangeAspect="1"/>
            </p:cNvSpPr>
            <p:nvPr/>
          </p:nvSpPr>
          <p:spPr bwMode="auto">
            <a:xfrm>
              <a:off x="6864346" y="2328359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Rectangle 125"/>
            <p:cNvSpPr>
              <a:spLocks noChangeAspect="1"/>
            </p:cNvSpPr>
            <p:nvPr/>
          </p:nvSpPr>
          <p:spPr bwMode="auto">
            <a:xfrm>
              <a:off x="6864346" y="249328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Rectangle 127"/>
            <p:cNvSpPr>
              <a:spLocks noChangeAspect="1"/>
            </p:cNvSpPr>
            <p:nvPr/>
          </p:nvSpPr>
          <p:spPr bwMode="auto">
            <a:xfrm>
              <a:off x="6541802" y="265925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tangle 128"/>
            <p:cNvSpPr>
              <a:spLocks noChangeAspect="1"/>
            </p:cNvSpPr>
            <p:nvPr/>
          </p:nvSpPr>
          <p:spPr bwMode="auto">
            <a:xfrm>
              <a:off x="6702552" y="265821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Rectangle 129"/>
            <p:cNvSpPr>
              <a:spLocks noChangeAspect="1"/>
            </p:cNvSpPr>
            <p:nvPr/>
          </p:nvSpPr>
          <p:spPr bwMode="auto">
            <a:xfrm>
              <a:off x="6864346" y="265821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7" name="Picture 10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66" y="6526847"/>
            <a:ext cx="1039205" cy="19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12" y="6310839"/>
            <a:ext cx="239713" cy="9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8" y="6170965"/>
            <a:ext cx="1797854" cy="30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384" y="6170965"/>
            <a:ext cx="1674818" cy="292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1" name="Straight Connector 90"/>
          <p:cNvCxnSpPr/>
          <p:nvPr/>
        </p:nvCxnSpPr>
        <p:spPr bwMode="auto">
          <a:xfrm>
            <a:off x="0" y="6094765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2" name="Picture 8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739" y="76200"/>
            <a:ext cx="1252373" cy="306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452" y="468491"/>
            <a:ext cx="2491434" cy="306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53A3-DFC2-48CC-9340-A84E57AA203F}" type="slidenum">
              <a:rPr lang="en-US"/>
              <a:pPr/>
              <a:t>32</a:t>
            </a:fld>
            <a:endParaRPr lang="en-US"/>
          </a:p>
        </p:txBody>
      </p: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3589" y="3327640"/>
            <a:ext cx="1624819" cy="306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0887" y="3340166"/>
            <a:ext cx="3504227" cy="3062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9571" y="3872114"/>
            <a:ext cx="653350" cy="2662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0500" y="3937348"/>
            <a:ext cx="1639373" cy="226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2422" y="3872114"/>
            <a:ext cx="973228" cy="29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6" name="Straight Arrow Connector 135"/>
          <p:cNvCxnSpPr/>
          <p:nvPr/>
        </p:nvCxnSpPr>
        <p:spPr bwMode="auto">
          <a:xfrm flipV="1">
            <a:off x="4271562" y="774626"/>
            <a:ext cx="855889" cy="256554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Arrow Connector 136"/>
          <p:cNvCxnSpPr/>
          <p:nvPr/>
        </p:nvCxnSpPr>
        <p:spPr bwMode="auto">
          <a:xfrm flipH="1">
            <a:off x="4309140" y="774625"/>
            <a:ext cx="2360492" cy="309748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73635" name="Group 1773634"/>
          <p:cNvGrpSpPr/>
          <p:nvPr/>
        </p:nvGrpSpPr>
        <p:grpSpPr>
          <a:xfrm>
            <a:off x="5384584" y="3566160"/>
            <a:ext cx="1255046" cy="338328"/>
            <a:chOff x="5384584" y="3566160"/>
            <a:chExt cx="1255046" cy="338328"/>
          </a:xfrm>
        </p:grpSpPr>
        <p:cxnSp>
          <p:nvCxnSpPr>
            <p:cNvPr id="138" name="Straight Arrow Connector 137"/>
            <p:cNvCxnSpPr/>
            <p:nvPr/>
          </p:nvCxnSpPr>
          <p:spPr bwMode="auto">
            <a:xfrm>
              <a:off x="5384584" y="3596165"/>
              <a:ext cx="164592" cy="28346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Straight Arrow Connector 138"/>
            <p:cNvCxnSpPr/>
            <p:nvPr/>
          </p:nvCxnSpPr>
          <p:spPr bwMode="auto">
            <a:xfrm flipH="1">
              <a:off x="5789530" y="3596165"/>
              <a:ext cx="192024" cy="28346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5816670" y="3566160"/>
              <a:ext cx="822960" cy="33832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73636" name="Rectangle 1773635"/>
          <p:cNvSpPr/>
          <p:nvPr/>
        </p:nvSpPr>
        <p:spPr bwMode="auto">
          <a:xfrm>
            <a:off x="5120640" y="3913632"/>
            <a:ext cx="192024" cy="23774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0500" y="4430974"/>
            <a:ext cx="2012404" cy="293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0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7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7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3636" grpId="0" animBg="1"/>
      <p:bldP spid="177363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66" y="6526847"/>
            <a:ext cx="1039205" cy="19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12" y="6310839"/>
            <a:ext cx="239713" cy="9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8" y="6170965"/>
            <a:ext cx="1797854" cy="30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384" y="6170965"/>
            <a:ext cx="1674818" cy="292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1" name="Straight Connector 90"/>
          <p:cNvCxnSpPr/>
          <p:nvPr/>
        </p:nvCxnSpPr>
        <p:spPr bwMode="auto">
          <a:xfrm>
            <a:off x="0" y="6094765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2" name="Picture 8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739" y="76200"/>
            <a:ext cx="1252373" cy="306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452" y="468491"/>
            <a:ext cx="2491434" cy="306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53A3-DFC2-48CC-9340-A84E57AA203F}" type="slidenum">
              <a:rPr lang="en-US"/>
              <a:pPr/>
              <a:t>33</a:t>
            </a:fld>
            <a:endParaRPr lang="en-US"/>
          </a:p>
        </p:txBody>
      </p: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729" y="875778"/>
            <a:ext cx="3730630" cy="306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3589" y="3327640"/>
            <a:ext cx="1624819" cy="306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0500" y="4430974"/>
            <a:ext cx="2012404" cy="293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" name="Picture 16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24" y="4336054"/>
            <a:ext cx="2171135" cy="306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230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555 L 0.27553 -0.3570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-175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74 L 0.26754 -0.5187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25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66" y="6526847"/>
            <a:ext cx="1039205" cy="19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6" name="Picture 19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12" y="6310839"/>
            <a:ext cx="239713" cy="9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7" name="Picture 19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8" y="6170965"/>
            <a:ext cx="1797854" cy="30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8" name="Picture 19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384" y="6170965"/>
            <a:ext cx="1674818" cy="292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9" name="Straight Connector 198"/>
          <p:cNvCxnSpPr/>
          <p:nvPr/>
        </p:nvCxnSpPr>
        <p:spPr bwMode="auto">
          <a:xfrm>
            <a:off x="0" y="6094765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2" name="Picture 8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739" y="76200"/>
            <a:ext cx="1252373" cy="306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452" y="468491"/>
            <a:ext cx="2491434" cy="306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729" y="875778"/>
            <a:ext cx="3730630" cy="306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53A3-DFC2-48CC-9340-A84E57AA203F}" type="slidenum">
              <a:rPr lang="en-US"/>
              <a:pPr/>
              <a:t>34</a:t>
            </a:fld>
            <a:endParaRPr lang="en-US"/>
          </a:p>
        </p:txBody>
      </p: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" name="Picture 19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24" y="4336054"/>
            <a:ext cx="2171135" cy="306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03370" y="914399"/>
            <a:ext cx="4102790" cy="2590801"/>
            <a:chOff x="303370" y="914399"/>
            <a:chExt cx="4102790" cy="2590801"/>
          </a:xfrm>
        </p:grpSpPr>
        <p:cxnSp>
          <p:nvCxnSpPr>
            <p:cNvPr id="185" name="Straight Connector 184"/>
            <p:cNvCxnSpPr/>
            <p:nvPr/>
          </p:nvCxnSpPr>
          <p:spPr bwMode="auto">
            <a:xfrm>
              <a:off x="2060448" y="914399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 rot="16200000" flipH="1">
              <a:off x="2733033" y="271042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Straight Connector 187"/>
            <p:cNvCxnSpPr/>
            <p:nvPr/>
          </p:nvCxnSpPr>
          <p:spPr bwMode="auto">
            <a:xfrm>
              <a:off x="2409278" y="914399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Rectangle 56"/>
            <p:cNvSpPr>
              <a:spLocks noChangeAspect="1"/>
            </p:cNvSpPr>
            <p:nvPr/>
          </p:nvSpPr>
          <p:spPr bwMode="auto">
            <a:xfrm>
              <a:off x="1905000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>
              <a:spLocks noChangeAspect="1"/>
            </p:cNvSpPr>
            <p:nvPr/>
          </p:nvSpPr>
          <p:spPr bwMode="auto">
            <a:xfrm>
              <a:off x="2069926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>
              <a:spLocks noChangeAspect="1"/>
            </p:cNvSpPr>
            <p:nvPr/>
          </p:nvSpPr>
          <p:spPr bwMode="auto">
            <a:xfrm>
              <a:off x="2247378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 bwMode="auto">
            <a:xfrm>
              <a:off x="2412304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 bwMode="auto">
            <a:xfrm>
              <a:off x="2577230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2742156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Rectangle 118"/>
            <p:cNvSpPr>
              <a:spLocks noChangeAspect="1"/>
            </p:cNvSpPr>
            <p:nvPr/>
          </p:nvSpPr>
          <p:spPr bwMode="auto">
            <a:xfrm>
              <a:off x="2907082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Rectangle 119"/>
            <p:cNvSpPr>
              <a:spLocks noChangeAspect="1"/>
            </p:cNvSpPr>
            <p:nvPr/>
          </p:nvSpPr>
          <p:spPr bwMode="auto">
            <a:xfrm>
              <a:off x="3072008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Rectangle 120"/>
            <p:cNvSpPr>
              <a:spLocks noChangeAspect="1"/>
            </p:cNvSpPr>
            <p:nvPr/>
          </p:nvSpPr>
          <p:spPr bwMode="auto">
            <a:xfrm>
              <a:off x="3236934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Rectangle 121"/>
            <p:cNvSpPr>
              <a:spLocks noChangeAspect="1"/>
            </p:cNvSpPr>
            <p:nvPr/>
          </p:nvSpPr>
          <p:spPr bwMode="auto">
            <a:xfrm>
              <a:off x="3401860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3" name="Picture 18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3370" y="3278999"/>
              <a:ext cx="4102790" cy="2262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89" name="Straight Connector 188"/>
            <p:cNvCxnSpPr/>
            <p:nvPr/>
          </p:nvCxnSpPr>
          <p:spPr bwMode="auto">
            <a:xfrm>
              <a:off x="2892574" y="914399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Straight Connector 190"/>
            <p:cNvCxnSpPr/>
            <p:nvPr/>
          </p:nvCxnSpPr>
          <p:spPr bwMode="auto">
            <a:xfrm>
              <a:off x="1906044" y="914399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Straight Connector 191"/>
            <p:cNvCxnSpPr/>
            <p:nvPr/>
          </p:nvCxnSpPr>
          <p:spPr bwMode="auto">
            <a:xfrm>
              <a:off x="3552278" y="914399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 rot="16200000" flipH="1">
              <a:off x="2733033" y="115814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Straight Connector 186"/>
            <p:cNvCxnSpPr/>
            <p:nvPr/>
          </p:nvCxnSpPr>
          <p:spPr bwMode="auto">
            <a:xfrm rot="16200000" flipH="1">
              <a:off x="2733033" y="601135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Rectangle 59"/>
            <p:cNvSpPr>
              <a:spLocks noChangeAspect="1"/>
            </p:cNvSpPr>
            <p:nvPr/>
          </p:nvSpPr>
          <p:spPr bwMode="auto">
            <a:xfrm>
              <a:off x="1905000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 bwMode="auto">
            <a:xfrm>
              <a:off x="2069926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 bwMode="auto">
            <a:xfrm>
              <a:off x="2247378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 bwMode="auto">
            <a:xfrm>
              <a:off x="1905000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 bwMode="auto">
            <a:xfrm>
              <a:off x="2069926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>
              <a:spLocks noChangeAspect="1"/>
            </p:cNvSpPr>
            <p:nvPr/>
          </p:nvSpPr>
          <p:spPr bwMode="auto">
            <a:xfrm>
              <a:off x="2247378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 bwMode="auto">
            <a:xfrm>
              <a:off x="2412304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>
              <a:spLocks noChangeAspect="1"/>
            </p:cNvSpPr>
            <p:nvPr/>
          </p:nvSpPr>
          <p:spPr bwMode="auto">
            <a:xfrm>
              <a:off x="2577230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/>
            <p:cNvSpPr>
              <a:spLocks noChangeAspect="1"/>
            </p:cNvSpPr>
            <p:nvPr/>
          </p:nvSpPr>
          <p:spPr bwMode="auto">
            <a:xfrm>
              <a:off x="2742156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>
              <a:spLocks noChangeAspect="1"/>
            </p:cNvSpPr>
            <p:nvPr/>
          </p:nvSpPr>
          <p:spPr bwMode="auto">
            <a:xfrm>
              <a:off x="2412304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>
              <a:spLocks noChangeAspect="1"/>
            </p:cNvSpPr>
            <p:nvPr/>
          </p:nvSpPr>
          <p:spPr bwMode="auto">
            <a:xfrm>
              <a:off x="2577230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>
              <a:spLocks noChangeAspect="1"/>
            </p:cNvSpPr>
            <p:nvPr/>
          </p:nvSpPr>
          <p:spPr bwMode="auto">
            <a:xfrm>
              <a:off x="2742156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/>
            <p:cNvSpPr>
              <a:spLocks noChangeAspect="1"/>
            </p:cNvSpPr>
            <p:nvPr/>
          </p:nvSpPr>
          <p:spPr bwMode="auto">
            <a:xfrm>
              <a:off x="1905000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97"/>
            <p:cNvSpPr>
              <a:spLocks noChangeAspect="1"/>
            </p:cNvSpPr>
            <p:nvPr/>
          </p:nvSpPr>
          <p:spPr bwMode="auto">
            <a:xfrm>
              <a:off x="2069926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>
              <a:spLocks noChangeAspect="1"/>
            </p:cNvSpPr>
            <p:nvPr/>
          </p:nvSpPr>
          <p:spPr bwMode="auto">
            <a:xfrm>
              <a:off x="2247378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 bwMode="auto">
            <a:xfrm>
              <a:off x="2412304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/>
            <p:cNvSpPr>
              <a:spLocks noChangeAspect="1"/>
            </p:cNvSpPr>
            <p:nvPr/>
          </p:nvSpPr>
          <p:spPr bwMode="auto">
            <a:xfrm>
              <a:off x="2577230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>
              <a:spLocks noChangeAspect="1"/>
            </p:cNvSpPr>
            <p:nvPr/>
          </p:nvSpPr>
          <p:spPr bwMode="auto">
            <a:xfrm>
              <a:off x="2742156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/>
            <p:cNvSpPr>
              <a:spLocks noChangeAspect="1"/>
            </p:cNvSpPr>
            <p:nvPr/>
          </p:nvSpPr>
          <p:spPr bwMode="auto">
            <a:xfrm>
              <a:off x="1905000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tangle 107"/>
            <p:cNvSpPr>
              <a:spLocks noChangeAspect="1"/>
            </p:cNvSpPr>
            <p:nvPr/>
          </p:nvSpPr>
          <p:spPr bwMode="auto">
            <a:xfrm>
              <a:off x="2069926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tangle 108"/>
            <p:cNvSpPr>
              <a:spLocks noChangeAspect="1"/>
            </p:cNvSpPr>
            <p:nvPr/>
          </p:nvSpPr>
          <p:spPr bwMode="auto">
            <a:xfrm>
              <a:off x="2247378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>
              <a:spLocks noChangeAspect="1"/>
            </p:cNvSpPr>
            <p:nvPr/>
          </p:nvSpPr>
          <p:spPr bwMode="auto">
            <a:xfrm>
              <a:off x="2412304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tangle 110"/>
            <p:cNvSpPr>
              <a:spLocks noChangeAspect="1"/>
            </p:cNvSpPr>
            <p:nvPr/>
          </p:nvSpPr>
          <p:spPr bwMode="auto">
            <a:xfrm>
              <a:off x="2577230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>
              <a:spLocks noChangeAspect="1"/>
            </p:cNvSpPr>
            <p:nvPr/>
          </p:nvSpPr>
          <p:spPr bwMode="auto">
            <a:xfrm>
              <a:off x="2742156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>
              <a:spLocks noChangeAspect="1"/>
            </p:cNvSpPr>
            <p:nvPr/>
          </p:nvSpPr>
          <p:spPr bwMode="auto">
            <a:xfrm>
              <a:off x="1905000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>
              <a:spLocks noChangeAspect="1"/>
            </p:cNvSpPr>
            <p:nvPr/>
          </p:nvSpPr>
          <p:spPr bwMode="auto">
            <a:xfrm>
              <a:off x="2069926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114"/>
            <p:cNvSpPr>
              <a:spLocks noChangeAspect="1"/>
            </p:cNvSpPr>
            <p:nvPr/>
          </p:nvSpPr>
          <p:spPr bwMode="auto">
            <a:xfrm>
              <a:off x="2247378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Rectangle 115"/>
            <p:cNvSpPr>
              <a:spLocks noChangeAspect="1"/>
            </p:cNvSpPr>
            <p:nvPr/>
          </p:nvSpPr>
          <p:spPr bwMode="auto">
            <a:xfrm>
              <a:off x="2412304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tangle 116"/>
            <p:cNvSpPr>
              <a:spLocks noChangeAspect="1"/>
            </p:cNvSpPr>
            <p:nvPr/>
          </p:nvSpPr>
          <p:spPr bwMode="auto">
            <a:xfrm>
              <a:off x="2577230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tangle 117"/>
            <p:cNvSpPr>
              <a:spLocks noChangeAspect="1"/>
            </p:cNvSpPr>
            <p:nvPr/>
          </p:nvSpPr>
          <p:spPr bwMode="auto">
            <a:xfrm>
              <a:off x="2742156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Rectangle 122"/>
            <p:cNvSpPr>
              <a:spLocks noChangeAspect="1"/>
            </p:cNvSpPr>
            <p:nvPr/>
          </p:nvSpPr>
          <p:spPr bwMode="auto">
            <a:xfrm>
              <a:off x="2907082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tangle 123"/>
            <p:cNvSpPr>
              <a:spLocks noChangeAspect="1"/>
            </p:cNvSpPr>
            <p:nvPr/>
          </p:nvSpPr>
          <p:spPr bwMode="auto">
            <a:xfrm>
              <a:off x="3072008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tangle 124"/>
            <p:cNvSpPr>
              <a:spLocks noChangeAspect="1"/>
            </p:cNvSpPr>
            <p:nvPr/>
          </p:nvSpPr>
          <p:spPr bwMode="auto">
            <a:xfrm>
              <a:off x="3236934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Rectangle 125"/>
            <p:cNvSpPr>
              <a:spLocks noChangeAspect="1"/>
            </p:cNvSpPr>
            <p:nvPr/>
          </p:nvSpPr>
          <p:spPr bwMode="auto">
            <a:xfrm>
              <a:off x="3401860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Rectangle 126"/>
            <p:cNvSpPr>
              <a:spLocks noChangeAspect="1"/>
            </p:cNvSpPr>
            <p:nvPr/>
          </p:nvSpPr>
          <p:spPr bwMode="auto">
            <a:xfrm>
              <a:off x="2907082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Rectangle 127"/>
            <p:cNvSpPr>
              <a:spLocks noChangeAspect="1"/>
            </p:cNvSpPr>
            <p:nvPr/>
          </p:nvSpPr>
          <p:spPr bwMode="auto">
            <a:xfrm>
              <a:off x="3072008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tangle 128"/>
            <p:cNvSpPr>
              <a:spLocks noChangeAspect="1"/>
            </p:cNvSpPr>
            <p:nvPr/>
          </p:nvSpPr>
          <p:spPr bwMode="auto">
            <a:xfrm>
              <a:off x="3236934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Rectangle 129"/>
            <p:cNvSpPr>
              <a:spLocks noChangeAspect="1"/>
            </p:cNvSpPr>
            <p:nvPr/>
          </p:nvSpPr>
          <p:spPr bwMode="auto">
            <a:xfrm>
              <a:off x="3401860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Rectangle 130"/>
            <p:cNvSpPr>
              <a:spLocks noChangeAspect="1"/>
            </p:cNvSpPr>
            <p:nvPr/>
          </p:nvSpPr>
          <p:spPr bwMode="auto">
            <a:xfrm>
              <a:off x="2907082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Rectangle 131"/>
            <p:cNvSpPr>
              <a:spLocks noChangeAspect="1"/>
            </p:cNvSpPr>
            <p:nvPr/>
          </p:nvSpPr>
          <p:spPr bwMode="auto">
            <a:xfrm>
              <a:off x="3072008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Rectangle 132"/>
            <p:cNvSpPr>
              <a:spLocks noChangeAspect="1"/>
            </p:cNvSpPr>
            <p:nvPr/>
          </p:nvSpPr>
          <p:spPr bwMode="auto">
            <a:xfrm>
              <a:off x="3236934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Rectangle 133"/>
            <p:cNvSpPr>
              <a:spLocks noChangeAspect="1"/>
            </p:cNvSpPr>
            <p:nvPr/>
          </p:nvSpPr>
          <p:spPr bwMode="auto">
            <a:xfrm>
              <a:off x="3401860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Rectangle 134"/>
            <p:cNvSpPr>
              <a:spLocks noChangeAspect="1"/>
            </p:cNvSpPr>
            <p:nvPr/>
          </p:nvSpPr>
          <p:spPr bwMode="auto">
            <a:xfrm>
              <a:off x="2907082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Rectangle 135"/>
            <p:cNvSpPr>
              <a:spLocks noChangeAspect="1"/>
            </p:cNvSpPr>
            <p:nvPr/>
          </p:nvSpPr>
          <p:spPr bwMode="auto">
            <a:xfrm>
              <a:off x="3072008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Rectangle 136"/>
            <p:cNvSpPr>
              <a:spLocks noChangeAspect="1"/>
            </p:cNvSpPr>
            <p:nvPr/>
          </p:nvSpPr>
          <p:spPr bwMode="auto">
            <a:xfrm>
              <a:off x="3236934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3401860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 bwMode="auto">
            <a:xfrm>
              <a:off x="2907082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3072008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Rectangle 140"/>
            <p:cNvSpPr>
              <a:spLocks noChangeAspect="1"/>
            </p:cNvSpPr>
            <p:nvPr/>
          </p:nvSpPr>
          <p:spPr bwMode="auto">
            <a:xfrm>
              <a:off x="3236934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 bwMode="auto">
            <a:xfrm>
              <a:off x="3401860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 bwMode="auto">
            <a:xfrm>
              <a:off x="2907082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 bwMode="auto">
            <a:xfrm>
              <a:off x="3072008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Rectangle 144"/>
            <p:cNvSpPr>
              <a:spLocks noChangeAspect="1"/>
            </p:cNvSpPr>
            <p:nvPr/>
          </p:nvSpPr>
          <p:spPr bwMode="auto">
            <a:xfrm>
              <a:off x="3236934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Rectangle 145"/>
            <p:cNvSpPr>
              <a:spLocks noChangeAspect="1"/>
            </p:cNvSpPr>
            <p:nvPr/>
          </p:nvSpPr>
          <p:spPr bwMode="auto">
            <a:xfrm>
              <a:off x="3401860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Rectangle 146"/>
            <p:cNvSpPr>
              <a:spLocks noChangeAspect="1"/>
            </p:cNvSpPr>
            <p:nvPr/>
          </p:nvSpPr>
          <p:spPr bwMode="auto">
            <a:xfrm>
              <a:off x="2907082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Rectangle 147"/>
            <p:cNvSpPr>
              <a:spLocks noChangeAspect="1"/>
            </p:cNvSpPr>
            <p:nvPr/>
          </p:nvSpPr>
          <p:spPr bwMode="auto">
            <a:xfrm>
              <a:off x="3072008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Rectangle 148"/>
            <p:cNvSpPr>
              <a:spLocks noChangeAspect="1"/>
            </p:cNvSpPr>
            <p:nvPr/>
          </p:nvSpPr>
          <p:spPr bwMode="auto">
            <a:xfrm>
              <a:off x="3236934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Rectangle 149"/>
            <p:cNvSpPr>
              <a:spLocks noChangeAspect="1"/>
            </p:cNvSpPr>
            <p:nvPr/>
          </p:nvSpPr>
          <p:spPr bwMode="auto">
            <a:xfrm>
              <a:off x="3401860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 bwMode="auto">
            <a:xfrm>
              <a:off x="2907082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Rectangle 151"/>
            <p:cNvSpPr>
              <a:spLocks noChangeAspect="1"/>
            </p:cNvSpPr>
            <p:nvPr/>
          </p:nvSpPr>
          <p:spPr bwMode="auto">
            <a:xfrm>
              <a:off x="3072008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Rectangle 152"/>
            <p:cNvSpPr>
              <a:spLocks noChangeAspect="1"/>
            </p:cNvSpPr>
            <p:nvPr/>
          </p:nvSpPr>
          <p:spPr bwMode="auto">
            <a:xfrm>
              <a:off x="3236934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Rectangle 153"/>
            <p:cNvSpPr>
              <a:spLocks noChangeAspect="1"/>
            </p:cNvSpPr>
            <p:nvPr/>
          </p:nvSpPr>
          <p:spPr bwMode="auto">
            <a:xfrm>
              <a:off x="3401860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Rectangle 154"/>
            <p:cNvSpPr>
              <a:spLocks noChangeAspect="1"/>
            </p:cNvSpPr>
            <p:nvPr/>
          </p:nvSpPr>
          <p:spPr bwMode="auto">
            <a:xfrm>
              <a:off x="1905000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Rectangle 155"/>
            <p:cNvSpPr>
              <a:spLocks noChangeAspect="1"/>
            </p:cNvSpPr>
            <p:nvPr/>
          </p:nvSpPr>
          <p:spPr bwMode="auto">
            <a:xfrm>
              <a:off x="2069926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Rectangle 156"/>
            <p:cNvSpPr>
              <a:spLocks noChangeAspect="1"/>
            </p:cNvSpPr>
            <p:nvPr/>
          </p:nvSpPr>
          <p:spPr bwMode="auto">
            <a:xfrm>
              <a:off x="2247378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Rectangle 157"/>
            <p:cNvSpPr>
              <a:spLocks noChangeAspect="1"/>
            </p:cNvSpPr>
            <p:nvPr/>
          </p:nvSpPr>
          <p:spPr bwMode="auto">
            <a:xfrm>
              <a:off x="2412304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Rectangle 158"/>
            <p:cNvSpPr>
              <a:spLocks noChangeAspect="1"/>
            </p:cNvSpPr>
            <p:nvPr/>
          </p:nvSpPr>
          <p:spPr bwMode="auto">
            <a:xfrm>
              <a:off x="2577230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Rectangle 159"/>
            <p:cNvSpPr>
              <a:spLocks noChangeAspect="1"/>
            </p:cNvSpPr>
            <p:nvPr/>
          </p:nvSpPr>
          <p:spPr bwMode="auto">
            <a:xfrm>
              <a:off x="1905000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Rectangle 160"/>
            <p:cNvSpPr>
              <a:spLocks noChangeAspect="1"/>
            </p:cNvSpPr>
            <p:nvPr/>
          </p:nvSpPr>
          <p:spPr bwMode="auto">
            <a:xfrm>
              <a:off x="2069926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Rectangle 161"/>
            <p:cNvSpPr>
              <a:spLocks noChangeAspect="1"/>
            </p:cNvSpPr>
            <p:nvPr/>
          </p:nvSpPr>
          <p:spPr bwMode="auto">
            <a:xfrm>
              <a:off x="2247378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Rectangle 162"/>
            <p:cNvSpPr>
              <a:spLocks noChangeAspect="1"/>
            </p:cNvSpPr>
            <p:nvPr/>
          </p:nvSpPr>
          <p:spPr bwMode="auto">
            <a:xfrm>
              <a:off x="2412304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Rectangle 163"/>
            <p:cNvSpPr>
              <a:spLocks noChangeAspect="1"/>
            </p:cNvSpPr>
            <p:nvPr/>
          </p:nvSpPr>
          <p:spPr bwMode="auto">
            <a:xfrm>
              <a:off x="2577230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Rectangle 164"/>
            <p:cNvSpPr>
              <a:spLocks noChangeAspect="1"/>
            </p:cNvSpPr>
            <p:nvPr/>
          </p:nvSpPr>
          <p:spPr bwMode="auto">
            <a:xfrm>
              <a:off x="1905000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Rectangle 165"/>
            <p:cNvSpPr>
              <a:spLocks noChangeAspect="1"/>
            </p:cNvSpPr>
            <p:nvPr/>
          </p:nvSpPr>
          <p:spPr bwMode="auto">
            <a:xfrm>
              <a:off x="2069926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Rectangle 166"/>
            <p:cNvSpPr>
              <a:spLocks noChangeAspect="1"/>
            </p:cNvSpPr>
            <p:nvPr/>
          </p:nvSpPr>
          <p:spPr bwMode="auto">
            <a:xfrm>
              <a:off x="2247378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Rectangle 167"/>
            <p:cNvSpPr>
              <a:spLocks noChangeAspect="1"/>
            </p:cNvSpPr>
            <p:nvPr/>
          </p:nvSpPr>
          <p:spPr bwMode="auto">
            <a:xfrm>
              <a:off x="2412304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Rectangle 168"/>
            <p:cNvSpPr>
              <a:spLocks noChangeAspect="1"/>
            </p:cNvSpPr>
            <p:nvPr/>
          </p:nvSpPr>
          <p:spPr bwMode="auto">
            <a:xfrm>
              <a:off x="2577230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Rectangle 169"/>
            <p:cNvSpPr>
              <a:spLocks noChangeAspect="1"/>
            </p:cNvSpPr>
            <p:nvPr/>
          </p:nvSpPr>
          <p:spPr bwMode="auto">
            <a:xfrm>
              <a:off x="2742156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Rectangle 170"/>
            <p:cNvSpPr>
              <a:spLocks noChangeAspect="1"/>
            </p:cNvSpPr>
            <p:nvPr/>
          </p:nvSpPr>
          <p:spPr bwMode="auto">
            <a:xfrm>
              <a:off x="2742156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Rectangle 171"/>
            <p:cNvSpPr>
              <a:spLocks noChangeAspect="1"/>
            </p:cNvSpPr>
            <p:nvPr/>
          </p:nvSpPr>
          <p:spPr bwMode="auto">
            <a:xfrm>
              <a:off x="2742156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Rectangle 172"/>
            <p:cNvSpPr>
              <a:spLocks noChangeAspect="1"/>
            </p:cNvSpPr>
            <p:nvPr/>
          </p:nvSpPr>
          <p:spPr bwMode="auto">
            <a:xfrm>
              <a:off x="1905000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Rectangle 173"/>
            <p:cNvSpPr>
              <a:spLocks noChangeAspect="1"/>
            </p:cNvSpPr>
            <p:nvPr/>
          </p:nvSpPr>
          <p:spPr bwMode="auto">
            <a:xfrm>
              <a:off x="2069926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Rectangle 174"/>
            <p:cNvSpPr>
              <a:spLocks noChangeAspect="1"/>
            </p:cNvSpPr>
            <p:nvPr/>
          </p:nvSpPr>
          <p:spPr bwMode="auto">
            <a:xfrm>
              <a:off x="2247378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Rectangle 175"/>
            <p:cNvSpPr>
              <a:spLocks noChangeAspect="1"/>
            </p:cNvSpPr>
            <p:nvPr/>
          </p:nvSpPr>
          <p:spPr bwMode="auto">
            <a:xfrm>
              <a:off x="2412304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Rectangle 176"/>
            <p:cNvSpPr>
              <a:spLocks noChangeAspect="1"/>
            </p:cNvSpPr>
            <p:nvPr/>
          </p:nvSpPr>
          <p:spPr bwMode="auto">
            <a:xfrm>
              <a:off x="2577230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Rectangle 177"/>
            <p:cNvSpPr>
              <a:spLocks noChangeAspect="1"/>
            </p:cNvSpPr>
            <p:nvPr/>
          </p:nvSpPr>
          <p:spPr bwMode="auto">
            <a:xfrm>
              <a:off x="2742156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Rectangle 178"/>
            <p:cNvSpPr>
              <a:spLocks noChangeAspect="1"/>
            </p:cNvSpPr>
            <p:nvPr/>
          </p:nvSpPr>
          <p:spPr bwMode="auto">
            <a:xfrm>
              <a:off x="2907082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Rectangle 179"/>
            <p:cNvSpPr>
              <a:spLocks noChangeAspect="1"/>
            </p:cNvSpPr>
            <p:nvPr/>
          </p:nvSpPr>
          <p:spPr bwMode="auto">
            <a:xfrm>
              <a:off x="3072008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Rectangle 180"/>
            <p:cNvSpPr>
              <a:spLocks noChangeAspect="1"/>
            </p:cNvSpPr>
            <p:nvPr/>
          </p:nvSpPr>
          <p:spPr bwMode="auto">
            <a:xfrm>
              <a:off x="3236934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Rectangle 181"/>
            <p:cNvSpPr>
              <a:spLocks noChangeAspect="1"/>
            </p:cNvSpPr>
            <p:nvPr/>
          </p:nvSpPr>
          <p:spPr bwMode="auto">
            <a:xfrm>
              <a:off x="3401860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0" name="Straight Connector 189"/>
            <p:cNvCxnSpPr/>
            <p:nvPr/>
          </p:nvCxnSpPr>
          <p:spPr bwMode="auto">
            <a:xfrm rot="16200000" flipH="1">
              <a:off x="2733033" y="1095913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rot="16200000" flipH="1">
              <a:off x="2733033" y="1755617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3" name="Picture 20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939" y="228600"/>
            <a:ext cx="3850661" cy="226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674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Straight Connector 184"/>
          <p:cNvCxnSpPr/>
          <p:nvPr/>
        </p:nvCxnSpPr>
        <p:spPr bwMode="auto">
          <a:xfrm>
            <a:off x="2060448" y="914399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Straight Connector 185"/>
          <p:cNvCxnSpPr/>
          <p:nvPr/>
        </p:nvCxnSpPr>
        <p:spPr bwMode="auto">
          <a:xfrm rot="16200000" flipH="1">
            <a:off x="2733033" y="271042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Straight Connector 187"/>
          <p:cNvCxnSpPr/>
          <p:nvPr/>
        </p:nvCxnSpPr>
        <p:spPr bwMode="auto">
          <a:xfrm>
            <a:off x="2409278" y="914399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Rectangle 118"/>
          <p:cNvSpPr>
            <a:spLocks noChangeAspect="1"/>
          </p:cNvSpPr>
          <p:nvPr/>
        </p:nvSpPr>
        <p:spPr bwMode="auto">
          <a:xfrm>
            <a:off x="2907082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 bwMode="auto">
          <a:xfrm>
            <a:off x="3072008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Rectangle 120"/>
          <p:cNvSpPr>
            <a:spLocks noChangeAspect="1"/>
          </p:cNvSpPr>
          <p:nvPr/>
        </p:nvSpPr>
        <p:spPr bwMode="auto">
          <a:xfrm>
            <a:off x="3236934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ectangle 121"/>
          <p:cNvSpPr>
            <a:spLocks noChangeAspect="1"/>
          </p:cNvSpPr>
          <p:nvPr/>
        </p:nvSpPr>
        <p:spPr bwMode="auto">
          <a:xfrm>
            <a:off x="3401860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3" name="Picture 18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370" y="3278999"/>
            <a:ext cx="4102790" cy="226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9" name="Straight Connector 188"/>
          <p:cNvCxnSpPr/>
          <p:nvPr/>
        </p:nvCxnSpPr>
        <p:spPr bwMode="auto">
          <a:xfrm>
            <a:off x="2892574" y="914399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Straight Connector 190"/>
          <p:cNvCxnSpPr/>
          <p:nvPr/>
        </p:nvCxnSpPr>
        <p:spPr bwMode="auto">
          <a:xfrm>
            <a:off x="1906044" y="914399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Straight Connector 191"/>
          <p:cNvCxnSpPr/>
          <p:nvPr/>
        </p:nvCxnSpPr>
        <p:spPr bwMode="auto">
          <a:xfrm>
            <a:off x="3552278" y="914399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Connector 193"/>
          <p:cNvCxnSpPr/>
          <p:nvPr/>
        </p:nvCxnSpPr>
        <p:spPr bwMode="auto">
          <a:xfrm rot="16200000" flipH="1">
            <a:off x="2733033" y="115814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Straight Connector 186"/>
          <p:cNvCxnSpPr/>
          <p:nvPr/>
        </p:nvCxnSpPr>
        <p:spPr bwMode="auto">
          <a:xfrm rot="16200000" flipH="1">
            <a:off x="2733033" y="601135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1905000" y="1143000"/>
            <a:ext cx="992604" cy="983126"/>
            <a:chOff x="1905000" y="1143000"/>
            <a:chExt cx="992604" cy="983126"/>
          </a:xfrm>
        </p:grpSpPr>
        <p:sp>
          <p:nvSpPr>
            <p:cNvPr id="57" name="Rectangle 56"/>
            <p:cNvSpPr>
              <a:spLocks noChangeAspect="1"/>
            </p:cNvSpPr>
            <p:nvPr/>
          </p:nvSpPr>
          <p:spPr bwMode="auto">
            <a:xfrm>
              <a:off x="1905000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>
              <a:spLocks noChangeAspect="1"/>
            </p:cNvSpPr>
            <p:nvPr/>
          </p:nvSpPr>
          <p:spPr bwMode="auto">
            <a:xfrm>
              <a:off x="2069926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>
              <a:spLocks noChangeAspect="1"/>
            </p:cNvSpPr>
            <p:nvPr/>
          </p:nvSpPr>
          <p:spPr bwMode="auto">
            <a:xfrm>
              <a:off x="2247378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 bwMode="auto">
            <a:xfrm>
              <a:off x="2412304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 bwMode="auto">
            <a:xfrm>
              <a:off x="2577230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2742156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>
              <a:spLocks noChangeAspect="1"/>
            </p:cNvSpPr>
            <p:nvPr/>
          </p:nvSpPr>
          <p:spPr bwMode="auto">
            <a:xfrm>
              <a:off x="1905000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 bwMode="auto">
            <a:xfrm>
              <a:off x="2069926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 bwMode="auto">
            <a:xfrm>
              <a:off x="2247378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 bwMode="auto">
            <a:xfrm>
              <a:off x="1905000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 bwMode="auto">
            <a:xfrm>
              <a:off x="2069926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>
              <a:spLocks noChangeAspect="1"/>
            </p:cNvSpPr>
            <p:nvPr/>
          </p:nvSpPr>
          <p:spPr bwMode="auto">
            <a:xfrm>
              <a:off x="2247378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 bwMode="auto">
            <a:xfrm>
              <a:off x="2412304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>
              <a:spLocks noChangeAspect="1"/>
            </p:cNvSpPr>
            <p:nvPr/>
          </p:nvSpPr>
          <p:spPr bwMode="auto">
            <a:xfrm>
              <a:off x="2577230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/>
            <p:cNvSpPr>
              <a:spLocks noChangeAspect="1"/>
            </p:cNvSpPr>
            <p:nvPr/>
          </p:nvSpPr>
          <p:spPr bwMode="auto">
            <a:xfrm>
              <a:off x="2742156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>
              <a:spLocks noChangeAspect="1"/>
            </p:cNvSpPr>
            <p:nvPr/>
          </p:nvSpPr>
          <p:spPr bwMode="auto">
            <a:xfrm>
              <a:off x="2412304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>
              <a:spLocks noChangeAspect="1"/>
            </p:cNvSpPr>
            <p:nvPr/>
          </p:nvSpPr>
          <p:spPr bwMode="auto">
            <a:xfrm>
              <a:off x="2577230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>
              <a:spLocks noChangeAspect="1"/>
            </p:cNvSpPr>
            <p:nvPr/>
          </p:nvSpPr>
          <p:spPr bwMode="auto">
            <a:xfrm>
              <a:off x="2742156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/>
            <p:cNvSpPr>
              <a:spLocks noChangeAspect="1"/>
            </p:cNvSpPr>
            <p:nvPr/>
          </p:nvSpPr>
          <p:spPr bwMode="auto">
            <a:xfrm>
              <a:off x="1905000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97"/>
            <p:cNvSpPr>
              <a:spLocks noChangeAspect="1"/>
            </p:cNvSpPr>
            <p:nvPr/>
          </p:nvSpPr>
          <p:spPr bwMode="auto">
            <a:xfrm>
              <a:off x="2069926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>
              <a:spLocks noChangeAspect="1"/>
            </p:cNvSpPr>
            <p:nvPr/>
          </p:nvSpPr>
          <p:spPr bwMode="auto">
            <a:xfrm>
              <a:off x="2247378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 bwMode="auto">
            <a:xfrm>
              <a:off x="2412304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/>
            <p:cNvSpPr>
              <a:spLocks noChangeAspect="1"/>
            </p:cNvSpPr>
            <p:nvPr/>
          </p:nvSpPr>
          <p:spPr bwMode="auto">
            <a:xfrm>
              <a:off x="2577230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>
              <a:spLocks noChangeAspect="1"/>
            </p:cNvSpPr>
            <p:nvPr/>
          </p:nvSpPr>
          <p:spPr bwMode="auto">
            <a:xfrm>
              <a:off x="2742156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/>
            <p:cNvSpPr>
              <a:spLocks noChangeAspect="1"/>
            </p:cNvSpPr>
            <p:nvPr/>
          </p:nvSpPr>
          <p:spPr bwMode="auto">
            <a:xfrm>
              <a:off x="1905000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tangle 107"/>
            <p:cNvSpPr>
              <a:spLocks noChangeAspect="1"/>
            </p:cNvSpPr>
            <p:nvPr/>
          </p:nvSpPr>
          <p:spPr bwMode="auto">
            <a:xfrm>
              <a:off x="2069926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tangle 108"/>
            <p:cNvSpPr>
              <a:spLocks noChangeAspect="1"/>
            </p:cNvSpPr>
            <p:nvPr/>
          </p:nvSpPr>
          <p:spPr bwMode="auto">
            <a:xfrm>
              <a:off x="2247378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>
              <a:spLocks noChangeAspect="1"/>
            </p:cNvSpPr>
            <p:nvPr/>
          </p:nvSpPr>
          <p:spPr bwMode="auto">
            <a:xfrm>
              <a:off x="2412304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tangle 110"/>
            <p:cNvSpPr>
              <a:spLocks noChangeAspect="1"/>
            </p:cNvSpPr>
            <p:nvPr/>
          </p:nvSpPr>
          <p:spPr bwMode="auto">
            <a:xfrm>
              <a:off x="2577230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>
              <a:spLocks noChangeAspect="1"/>
            </p:cNvSpPr>
            <p:nvPr/>
          </p:nvSpPr>
          <p:spPr bwMode="auto">
            <a:xfrm>
              <a:off x="2742156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>
              <a:spLocks noChangeAspect="1"/>
            </p:cNvSpPr>
            <p:nvPr/>
          </p:nvSpPr>
          <p:spPr bwMode="auto">
            <a:xfrm>
              <a:off x="1905000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>
              <a:spLocks noChangeAspect="1"/>
            </p:cNvSpPr>
            <p:nvPr/>
          </p:nvSpPr>
          <p:spPr bwMode="auto">
            <a:xfrm>
              <a:off x="2069926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114"/>
            <p:cNvSpPr>
              <a:spLocks noChangeAspect="1"/>
            </p:cNvSpPr>
            <p:nvPr/>
          </p:nvSpPr>
          <p:spPr bwMode="auto">
            <a:xfrm>
              <a:off x="2247378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Rectangle 115"/>
            <p:cNvSpPr>
              <a:spLocks noChangeAspect="1"/>
            </p:cNvSpPr>
            <p:nvPr/>
          </p:nvSpPr>
          <p:spPr bwMode="auto">
            <a:xfrm>
              <a:off x="2412304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tangle 116"/>
            <p:cNvSpPr>
              <a:spLocks noChangeAspect="1"/>
            </p:cNvSpPr>
            <p:nvPr/>
          </p:nvSpPr>
          <p:spPr bwMode="auto">
            <a:xfrm>
              <a:off x="2577230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tangle 117"/>
            <p:cNvSpPr>
              <a:spLocks noChangeAspect="1"/>
            </p:cNvSpPr>
            <p:nvPr/>
          </p:nvSpPr>
          <p:spPr bwMode="auto">
            <a:xfrm>
              <a:off x="2742156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3" name="Rectangle 122"/>
          <p:cNvSpPr>
            <a:spLocks noChangeAspect="1"/>
          </p:cNvSpPr>
          <p:nvPr/>
        </p:nvSpPr>
        <p:spPr bwMode="auto">
          <a:xfrm>
            <a:off x="2907082" y="131097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 bwMode="auto">
          <a:xfrm>
            <a:off x="3072008" y="131097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Rectangle 124"/>
          <p:cNvSpPr>
            <a:spLocks noChangeAspect="1"/>
          </p:cNvSpPr>
          <p:nvPr/>
        </p:nvSpPr>
        <p:spPr bwMode="auto">
          <a:xfrm>
            <a:off x="3236934" y="131097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Rectangle 125"/>
          <p:cNvSpPr>
            <a:spLocks noChangeAspect="1"/>
          </p:cNvSpPr>
          <p:nvPr/>
        </p:nvSpPr>
        <p:spPr bwMode="auto">
          <a:xfrm>
            <a:off x="3401860" y="131097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 bwMode="auto">
          <a:xfrm>
            <a:off x="2907082" y="147590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 bwMode="auto">
          <a:xfrm>
            <a:off x="3072008" y="147590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>
            <a:spLocks noChangeAspect="1"/>
          </p:cNvSpPr>
          <p:nvPr/>
        </p:nvSpPr>
        <p:spPr bwMode="auto">
          <a:xfrm>
            <a:off x="3236934" y="147590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Rectangle 129"/>
          <p:cNvSpPr>
            <a:spLocks noChangeAspect="1"/>
          </p:cNvSpPr>
          <p:nvPr/>
        </p:nvSpPr>
        <p:spPr bwMode="auto">
          <a:xfrm>
            <a:off x="3401860" y="147590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Rectangle 130"/>
          <p:cNvSpPr>
            <a:spLocks noChangeAspect="1"/>
          </p:cNvSpPr>
          <p:nvPr/>
        </p:nvSpPr>
        <p:spPr bwMode="auto">
          <a:xfrm>
            <a:off x="2907082" y="164082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Rectangle 131"/>
          <p:cNvSpPr>
            <a:spLocks noChangeAspect="1"/>
          </p:cNvSpPr>
          <p:nvPr/>
        </p:nvSpPr>
        <p:spPr bwMode="auto">
          <a:xfrm>
            <a:off x="3072008" y="164082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tangle 132"/>
          <p:cNvSpPr>
            <a:spLocks noChangeAspect="1"/>
          </p:cNvSpPr>
          <p:nvPr/>
        </p:nvSpPr>
        <p:spPr bwMode="auto">
          <a:xfrm>
            <a:off x="3236934" y="164082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 bwMode="auto">
          <a:xfrm>
            <a:off x="3401860" y="164082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>
            <a:spLocks noChangeAspect="1"/>
          </p:cNvSpPr>
          <p:nvPr/>
        </p:nvSpPr>
        <p:spPr bwMode="auto">
          <a:xfrm>
            <a:off x="2907082" y="1805752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>
            <a:spLocks noChangeAspect="1"/>
          </p:cNvSpPr>
          <p:nvPr/>
        </p:nvSpPr>
        <p:spPr bwMode="auto">
          <a:xfrm>
            <a:off x="3072008" y="1805752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>
            <a:spLocks noChangeAspect="1"/>
          </p:cNvSpPr>
          <p:nvPr/>
        </p:nvSpPr>
        <p:spPr bwMode="auto">
          <a:xfrm>
            <a:off x="3236934" y="1805752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>
            <a:spLocks noChangeAspect="1"/>
          </p:cNvSpPr>
          <p:nvPr/>
        </p:nvSpPr>
        <p:spPr bwMode="auto">
          <a:xfrm>
            <a:off x="3401860" y="1805752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Rectangle 138"/>
          <p:cNvSpPr>
            <a:spLocks noChangeAspect="1"/>
          </p:cNvSpPr>
          <p:nvPr/>
        </p:nvSpPr>
        <p:spPr bwMode="auto">
          <a:xfrm>
            <a:off x="2907082" y="1970678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Rectangle 139"/>
          <p:cNvSpPr>
            <a:spLocks noChangeAspect="1"/>
          </p:cNvSpPr>
          <p:nvPr/>
        </p:nvSpPr>
        <p:spPr bwMode="auto">
          <a:xfrm>
            <a:off x="3072008" y="1970678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 bwMode="auto">
          <a:xfrm>
            <a:off x="3236934" y="1970678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 bwMode="auto">
          <a:xfrm>
            <a:off x="3401860" y="1970678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>
            <a:spLocks noChangeAspect="1"/>
          </p:cNvSpPr>
          <p:nvPr/>
        </p:nvSpPr>
        <p:spPr bwMode="auto">
          <a:xfrm>
            <a:off x="2907082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>
            <a:spLocks noChangeAspect="1"/>
          </p:cNvSpPr>
          <p:nvPr/>
        </p:nvSpPr>
        <p:spPr bwMode="auto">
          <a:xfrm>
            <a:off x="3072008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3236934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3401860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2907082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3072008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Rectangle 148"/>
          <p:cNvSpPr>
            <a:spLocks noChangeAspect="1"/>
          </p:cNvSpPr>
          <p:nvPr/>
        </p:nvSpPr>
        <p:spPr bwMode="auto">
          <a:xfrm>
            <a:off x="3236934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>
            <a:spLocks noChangeAspect="1"/>
          </p:cNvSpPr>
          <p:nvPr/>
        </p:nvSpPr>
        <p:spPr bwMode="auto">
          <a:xfrm>
            <a:off x="3401860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Rectangle 150"/>
          <p:cNvSpPr>
            <a:spLocks noChangeAspect="1"/>
          </p:cNvSpPr>
          <p:nvPr/>
        </p:nvSpPr>
        <p:spPr bwMode="auto">
          <a:xfrm>
            <a:off x="2907082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Rectangle 151"/>
          <p:cNvSpPr>
            <a:spLocks noChangeAspect="1"/>
          </p:cNvSpPr>
          <p:nvPr/>
        </p:nvSpPr>
        <p:spPr bwMode="auto">
          <a:xfrm>
            <a:off x="3072008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 bwMode="auto">
          <a:xfrm>
            <a:off x="3236934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 bwMode="auto">
          <a:xfrm>
            <a:off x="3401860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Rectangle 154"/>
          <p:cNvSpPr>
            <a:spLocks noChangeAspect="1"/>
          </p:cNvSpPr>
          <p:nvPr/>
        </p:nvSpPr>
        <p:spPr bwMode="auto">
          <a:xfrm>
            <a:off x="1905000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Rectangle 155"/>
          <p:cNvSpPr>
            <a:spLocks noChangeAspect="1"/>
          </p:cNvSpPr>
          <p:nvPr/>
        </p:nvSpPr>
        <p:spPr bwMode="auto">
          <a:xfrm>
            <a:off x="2069926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Rectangle 156"/>
          <p:cNvSpPr>
            <a:spLocks noChangeAspect="1"/>
          </p:cNvSpPr>
          <p:nvPr/>
        </p:nvSpPr>
        <p:spPr bwMode="auto">
          <a:xfrm>
            <a:off x="2247378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Rectangle 157"/>
          <p:cNvSpPr>
            <a:spLocks noChangeAspect="1"/>
          </p:cNvSpPr>
          <p:nvPr/>
        </p:nvSpPr>
        <p:spPr bwMode="auto">
          <a:xfrm>
            <a:off x="2412304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Rectangle 158"/>
          <p:cNvSpPr>
            <a:spLocks noChangeAspect="1"/>
          </p:cNvSpPr>
          <p:nvPr/>
        </p:nvSpPr>
        <p:spPr bwMode="auto">
          <a:xfrm>
            <a:off x="2577230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Rectangle 159"/>
          <p:cNvSpPr>
            <a:spLocks noChangeAspect="1"/>
          </p:cNvSpPr>
          <p:nvPr/>
        </p:nvSpPr>
        <p:spPr bwMode="auto">
          <a:xfrm>
            <a:off x="1905000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Rectangle 160"/>
          <p:cNvSpPr>
            <a:spLocks noChangeAspect="1"/>
          </p:cNvSpPr>
          <p:nvPr/>
        </p:nvSpPr>
        <p:spPr bwMode="auto">
          <a:xfrm>
            <a:off x="2069926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Rectangle 161"/>
          <p:cNvSpPr>
            <a:spLocks noChangeAspect="1"/>
          </p:cNvSpPr>
          <p:nvPr/>
        </p:nvSpPr>
        <p:spPr bwMode="auto">
          <a:xfrm>
            <a:off x="2247378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Rectangle 162"/>
          <p:cNvSpPr>
            <a:spLocks noChangeAspect="1"/>
          </p:cNvSpPr>
          <p:nvPr/>
        </p:nvSpPr>
        <p:spPr bwMode="auto">
          <a:xfrm>
            <a:off x="2412304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Rectangle 163"/>
          <p:cNvSpPr>
            <a:spLocks noChangeAspect="1"/>
          </p:cNvSpPr>
          <p:nvPr/>
        </p:nvSpPr>
        <p:spPr bwMode="auto">
          <a:xfrm>
            <a:off x="2577230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 bwMode="auto">
          <a:xfrm>
            <a:off x="1905000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 bwMode="auto">
          <a:xfrm>
            <a:off x="2069926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Rectangle 166"/>
          <p:cNvSpPr>
            <a:spLocks noChangeAspect="1"/>
          </p:cNvSpPr>
          <p:nvPr/>
        </p:nvSpPr>
        <p:spPr bwMode="auto">
          <a:xfrm>
            <a:off x="2247378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Rectangle 167"/>
          <p:cNvSpPr>
            <a:spLocks noChangeAspect="1"/>
          </p:cNvSpPr>
          <p:nvPr/>
        </p:nvSpPr>
        <p:spPr bwMode="auto">
          <a:xfrm>
            <a:off x="2412304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Rectangle 168"/>
          <p:cNvSpPr>
            <a:spLocks noChangeAspect="1"/>
          </p:cNvSpPr>
          <p:nvPr/>
        </p:nvSpPr>
        <p:spPr bwMode="auto">
          <a:xfrm>
            <a:off x="2577230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Rectangle 169"/>
          <p:cNvSpPr>
            <a:spLocks noChangeAspect="1"/>
          </p:cNvSpPr>
          <p:nvPr/>
        </p:nvSpPr>
        <p:spPr bwMode="auto">
          <a:xfrm>
            <a:off x="2742156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Rectangle 170"/>
          <p:cNvSpPr>
            <a:spLocks noChangeAspect="1"/>
          </p:cNvSpPr>
          <p:nvPr/>
        </p:nvSpPr>
        <p:spPr bwMode="auto">
          <a:xfrm>
            <a:off x="2742156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Rectangle 171"/>
          <p:cNvSpPr>
            <a:spLocks noChangeAspect="1"/>
          </p:cNvSpPr>
          <p:nvPr/>
        </p:nvSpPr>
        <p:spPr bwMode="auto">
          <a:xfrm>
            <a:off x="2742156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Rectangle 172"/>
          <p:cNvSpPr>
            <a:spLocks noChangeAspect="1"/>
          </p:cNvSpPr>
          <p:nvPr/>
        </p:nvSpPr>
        <p:spPr bwMode="auto">
          <a:xfrm>
            <a:off x="1905000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Rectangle 173"/>
          <p:cNvSpPr>
            <a:spLocks noChangeAspect="1"/>
          </p:cNvSpPr>
          <p:nvPr/>
        </p:nvSpPr>
        <p:spPr bwMode="auto">
          <a:xfrm>
            <a:off x="2069926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Rectangle 174"/>
          <p:cNvSpPr>
            <a:spLocks noChangeAspect="1"/>
          </p:cNvSpPr>
          <p:nvPr/>
        </p:nvSpPr>
        <p:spPr bwMode="auto">
          <a:xfrm>
            <a:off x="2247378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Rectangle 175"/>
          <p:cNvSpPr>
            <a:spLocks noChangeAspect="1"/>
          </p:cNvSpPr>
          <p:nvPr/>
        </p:nvSpPr>
        <p:spPr bwMode="auto">
          <a:xfrm>
            <a:off x="2412304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 bwMode="auto">
          <a:xfrm>
            <a:off x="2577230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 bwMode="auto">
          <a:xfrm>
            <a:off x="2742156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Rectangle 178"/>
          <p:cNvSpPr>
            <a:spLocks noChangeAspect="1"/>
          </p:cNvSpPr>
          <p:nvPr/>
        </p:nvSpPr>
        <p:spPr bwMode="auto">
          <a:xfrm>
            <a:off x="2907082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Rectangle 179"/>
          <p:cNvSpPr>
            <a:spLocks noChangeAspect="1"/>
          </p:cNvSpPr>
          <p:nvPr/>
        </p:nvSpPr>
        <p:spPr bwMode="auto">
          <a:xfrm>
            <a:off x="3072008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 bwMode="auto">
          <a:xfrm>
            <a:off x="3236934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 bwMode="auto">
          <a:xfrm>
            <a:off x="3401860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0" name="Straight Connector 189"/>
          <p:cNvCxnSpPr/>
          <p:nvPr/>
        </p:nvCxnSpPr>
        <p:spPr bwMode="auto">
          <a:xfrm rot="16200000" flipH="1">
            <a:off x="2733033" y="1095913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 rot="16200000" flipH="1">
            <a:off x="2733033" y="1755617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1" name="Picture 20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66" y="6526847"/>
            <a:ext cx="1039205" cy="19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6" name="Picture 19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12" y="6310839"/>
            <a:ext cx="239713" cy="9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7" name="Picture 19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8" y="6170965"/>
            <a:ext cx="1797854" cy="30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8" name="Picture 19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384" y="6170965"/>
            <a:ext cx="1674818" cy="292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9" name="Straight Connector 198"/>
          <p:cNvCxnSpPr/>
          <p:nvPr/>
        </p:nvCxnSpPr>
        <p:spPr bwMode="auto">
          <a:xfrm>
            <a:off x="0" y="6094765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2" name="Picture 8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739" y="76200"/>
            <a:ext cx="1252373" cy="306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452" y="468491"/>
            <a:ext cx="2491434" cy="306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729" y="875778"/>
            <a:ext cx="3730630" cy="306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53A3-DFC2-48CC-9340-A84E57AA203F}" type="slidenum">
              <a:rPr lang="en-US"/>
              <a:pPr/>
              <a:t>35</a:t>
            </a:fld>
            <a:endParaRPr lang="en-US"/>
          </a:p>
        </p:txBody>
      </p: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" name="Picture 19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24" y="4336054"/>
            <a:ext cx="2171135" cy="306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4" name="Picture 18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939" y="228600"/>
            <a:ext cx="3850661" cy="226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6" name="Group 275"/>
          <p:cNvGrpSpPr/>
          <p:nvPr/>
        </p:nvGrpSpPr>
        <p:grpSpPr>
          <a:xfrm>
            <a:off x="1905000" y="1143000"/>
            <a:ext cx="992604" cy="983126"/>
            <a:chOff x="1905000" y="1143000"/>
            <a:chExt cx="992604" cy="983126"/>
          </a:xfrm>
        </p:grpSpPr>
        <p:sp>
          <p:nvSpPr>
            <p:cNvPr id="277" name="Rectangle 276"/>
            <p:cNvSpPr>
              <a:spLocks noChangeAspect="1"/>
            </p:cNvSpPr>
            <p:nvPr/>
          </p:nvSpPr>
          <p:spPr bwMode="auto">
            <a:xfrm>
              <a:off x="1905000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8" name="Rectangle 277"/>
            <p:cNvSpPr>
              <a:spLocks noChangeAspect="1"/>
            </p:cNvSpPr>
            <p:nvPr/>
          </p:nvSpPr>
          <p:spPr bwMode="auto">
            <a:xfrm>
              <a:off x="2069926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9" name="Rectangle 278"/>
            <p:cNvSpPr>
              <a:spLocks noChangeAspect="1"/>
            </p:cNvSpPr>
            <p:nvPr/>
          </p:nvSpPr>
          <p:spPr bwMode="auto">
            <a:xfrm>
              <a:off x="2247378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0" name="Rectangle 279"/>
            <p:cNvSpPr>
              <a:spLocks noChangeAspect="1"/>
            </p:cNvSpPr>
            <p:nvPr/>
          </p:nvSpPr>
          <p:spPr bwMode="auto">
            <a:xfrm>
              <a:off x="2412304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1" name="Rectangle 280"/>
            <p:cNvSpPr>
              <a:spLocks noChangeAspect="1"/>
            </p:cNvSpPr>
            <p:nvPr/>
          </p:nvSpPr>
          <p:spPr bwMode="auto">
            <a:xfrm>
              <a:off x="2577230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2" name="Rectangle 281"/>
            <p:cNvSpPr>
              <a:spLocks noChangeAspect="1"/>
            </p:cNvSpPr>
            <p:nvPr/>
          </p:nvSpPr>
          <p:spPr bwMode="auto">
            <a:xfrm>
              <a:off x="2742156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3" name="Rectangle 282"/>
            <p:cNvSpPr>
              <a:spLocks noChangeAspect="1"/>
            </p:cNvSpPr>
            <p:nvPr/>
          </p:nvSpPr>
          <p:spPr bwMode="auto">
            <a:xfrm>
              <a:off x="1905000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4" name="Rectangle 283"/>
            <p:cNvSpPr>
              <a:spLocks noChangeAspect="1"/>
            </p:cNvSpPr>
            <p:nvPr/>
          </p:nvSpPr>
          <p:spPr bwMode="auto">
            <a:xfrm>
              <a:off x="2069926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5" name="Rectangle 284"/>
            <p:cNvSpPr>
              <a:spLocks noChangeAspect="1"/>
            </p:cNvSpPr>
            <p:nvPr/>
          </p:nvSpPr>
          <p:spPr bwMode="auto">
            <a:xfrm>
              <a:off x="2247378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Rectangle 285"/>
            <p:cNvSpPr>
              <a:spLocks noChangeAspect="1"/>
            </p:cNvSpPr>
            <p:nvPr/>
          </p:nvSpPr>
          <p:spPr bwMode="auto">
            <a:xfrm>
              <a:off x="1905000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Rectangle 286"/>
            <p:cNvSpPr>
              <a:spLocks noChangeAspect="1"/>
            </p:cNvSpPr>
            <p:nvPr/>
          </p:nvSpPr>
          <p:spPr bwMode="auto">
            <a:xfrm>
              <a:off x="2069926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Rectangle 287"/>
            <p:cNvSpPr>
              <a:spLocks noChangeAspect="1"/>
            </p:cNvSpPr>
            <p:nvPr/>
          </p:nvSpPr>
          <p:spPr bwMode="auto">
            <a:xfrm>
              <a:off x="2247378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9" name="Rectangle 288"/>
            <p:cNvSpPr>
              <a:spLocks noChangeAspect="1"/>
            </p:cNvSpPr>
            <p:nvPr/>
          </p:nvSpPr>
          <p:spPr bwMode="auto">
            <a:xfrm>
              <a:off x="2412304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0" name="Rectangle 289"/>
            <p:cNvSpPr>
              <a:spLocks noChangeAspect="1"/>
            </p:cNvSpPr>
            <p:nvPr/>
          </p:nvSpPr>
          <p:spPr bwMode="auto">
            <a:xfrm>
              <a:off x="2577230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1" name="Rectangle 290"/>
            <p:cNvSpPr>
              <a:spLocks noChangeAspect="1"/>
            </p:cNvSpPr>
            <p:nvPr/>
          </p:nvSpPr>
          <p:spPr bwMode="auto">
            <a:xfrm>
              <a:off x="2742156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2" name="Rectangle 291"/>
            <p:cNvSpPr>
              <a:spLocks noChangeAspect="1"/>
            </p:cNvSpPr>
            <p:nvPr/>
          </p:nvSpPr>
          <p:spPr bwMode="auto">
            <a:xfrm>
              <a:off x="2412304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3" name="Rectangle 292"/>
            <p:cNvSpPr>
              <a:spLocks noChangeAspect="1"/>
            </p:cNvSpPr>
            <p:nvPr/>
          </p:nvSpPr>
          <p:spPr bwMode="auto">
            <a:xfrm>
              <a:off x="2577230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4" name="Rectangle 293"/>
            <p:cNvSpPr>
              <a:spLocks noChangeAspect="1"/>
            </p:cNvSpPr>
            <p:nvPr/>
          </p:nvSpPr>
          <p:spPr bwMode="auto">
            <a:xfrm>
              <a:off x="2742156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5" name="Rectangle 294"/>
            <p:cNvSpPr>
              <a:spLocks noChangeAspect="1"/>
            </p:cNvSpPr>
            <p:nvPr/>
          </p:nvSpPr>
          <p:spPr bwMode="auto">
            <a:xfrm>
              <a:off x="1905000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6" name="Rectangle 295"/>
            <p:cNvSpPr>
              <a:spLocks noChangeAspect="1"/>
            </p:cNvSpPr>
            <p:nvPr/>
          </p:nvSpPr>
          <p:spPr bwMode="auto">
            <a:xfrm>
              <a:off x="2069926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7" name="Rectangle 296"/>
            <p:cNvSpPr>
              <a:spLocks noChangeAspect="1"/>
            </p:cNvSpPr>
            <p:nvPr/>
          </p:nvSpPr>
          <p:spPr bwMode="auto">
            <a:xfrm>
              <a:off x="2247378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8" name="Rectangle 297"/>
            <p:cNvSpPr>
              <a:spLocks noChangeAspect="1"/>
            </p:cNvSpPr>
            <p:nvPr/>
          </p:nvSpPr>
          <p:spPr bwMode="auto">
            <a:xfrm>
              <a:off x="2412304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9" name="Rectangle 298"/>
            <p:cNvSpPr>
              <a:spLocks noChangeAspect="1"/>
            </p:cNvSpPr>
            <p:nvPr/>
          </p:nvSpPr>
          <p:spPr bwMode="auto">
            <a:xfrm>
              <a:off x="2577230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0" name="Rectangle 299"/>
            <p:cNvSpPr>
              <a:spLocks noChangeAspect="1"/>
            </p:cNvSpPr>
            <p:nvPr/>
          </p:nvSpPr>
          <p:spPr bwMode="auto">
            <a:xfrm>
              <a:off x="2742156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1" name="Rectangle 300"/>
            <p:cNvSpPr>
              <a:spLocks noChangeAspect="1"/>
            </p:cNvSpPr>
            <p:nvPr/>
          </p:nvSpPr>
          <p:spPr bwMode="auto">
            <a:xfrm>
              <a:off x="1905000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2" name="Rectangle 301"/>
            <p:cNvSpPr>
              <a:spLocks noChangeAspect="1"/>
            </p:cNvSpPr>
            <p:nvPr/>
          </p:nvSpPr>
          <p:spPr bwMode="auto">
            <a:xfrm>
              <a:off x="2069926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Rectangle 302"/>
            <p:cNvSpPr>
              <a:spLocks noChangeAspect="1"/>
            </p:cNvSpPr>
            <p:nvPr/>
          </p:nvSpPr>
          <p:spPr bwMode="auto">
            <a:xfrm>
              <a:off x="2247378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4" name="Rectangle 303"/>
            <p:cNvSpPr>
              <a:spLocks noChangeAspect="1"/>
            </p:cNvSpPr>
            <p:nvPr/>
          </p:nvSpPr>
          <p:spPr bwMode="auto">
            <a:xfrm>
              <a:off x="2412304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5" name="Rectangle 304"/>
            <p:cNvSpPr>
              <a:spLocks noChangeAspect="1"/>
            </p:cNvSpPr>
            <p:nvPr/>
          </p:nvSpPr>
          <p:spPr bwMode="auto">
            <a:xfrm>
              <a:off x="2577230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6" name="Rectangle 305"/>
            <p:cNvSpPr>
              <a:spLocks noChangeAspect="1"/>
            </p:cNvSpPr>
            <p:nvPr/>
          </p:nvSpPr>
          <p:spPr bwMode="auto">
            <a:xfrm>
              <a:off x="2742156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7" name="Rectangle 306"/>
            <p:cNvSpPr>
              <a:spLocks noChangeAspect="1"/>
            </p:cNvSpPr>
            <p:nvPr/>
          </p:nvSpPr>
          <p:spPr bwMode="auto">
            <a:xfrm>
              <a:off x="1905000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8" name="Rectangle 307"/>
            <p:cNvSpPr>
              <a:spLocks noChangeAspect="1"/>
            </p:cNvSpPr>
            <p:nvPr/>
          </p:nvSpPr>
          <p:spPr bwMode="auto">
            <a:xfrm>
              <a:off x="2069926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9" name="Rectangle 308"/>
            <p:cNvSpPr>
              <a:spLocks noChangeAspect="1"/>
            </p:cNvSpPr>
            <p:nvPr/>
          </p:nvSpPr>
          <p:spPr bwMode="auto">
            <a:xfrm>
              <a:off x="2247378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0" name="Rectangle 309"/>
            <p:cNvSpPr>
              <a:spLocks noChangeAspect="1"/>
            </p:cNvSpPr>
            <p:nvPr/>
          </p:nvSpPr>
          <p:spPr bwMode="auto">
            <a:xfrm>
              <a:off x="2412304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1" name="Rectangle 310"/>
            <p:cNvSpPr>
              <a:spLocks noChangeAspect="1"/>
            </p:cNvSpPr>
            <p:nvPr/>
          </p:nvSpPr>
          <p:spPr bwMode="auto">
            <a:xfrm>
              <a:off x="2577230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2" name="Rectangle 311"/>
            <p:cNvSpPr>
              <a:spLocks noChangeAspect="1"/>
            </p:cNvSpPr>
            <p:nvPr/>
          </p:nvSpPr>
          <p:spPr bwMode="auto">
            <a:xfrm>
              <a:off x="2742156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13" name="Straight Arrow Connector 312"/>
          <p:cNvCxnSpPr/>
          <p:nvPr/>
        </p:nvCxnSpPr>
        <p:spPr bwMode="auto">
          <a:xfrm flipH="1">
            <a:off x="2915953" y="409642"/>
            <a:ext cx="501244" cy="71323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2" name="Picture 20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85" y="4824608"/>
            <a:ext cx="5076026" cy="253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2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85" y="4824608"/>
            <a:ext cx="5076026" cy="253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22" name="Group 321"/>
          <p:cNvGrpSpPr/>
          <p:nvPr/>
        </p:nvGrpSpPr>
        <p:grpSpPr>
          <a:xfrm>
            <a:off x="4438306" y="2564704"/>
            <a:ext cx="1444752" cy="1444752"/>
            <a:chOff x="1858246" y="3809999"/>
            <a:chExt cx="1444752" cy="1444752"/>
          </a:xfrm>
        </p:grpSpPr>
        <p:cxnSp>
          <p:nvCxnSpPr>
            <p:cNvPr id="323" name="Straight Connector 322"/>
            <p:cNvCxnSpPr/>
            <p:nvPr/>
          </p:nvCxnSpPr>
          <p:spPr bwMode="auto">
            <a:xfrm>
              <a:off x="2212848" y="3809999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4" name="Straight Connector 323"/>
            <p:cNvCxnSpPr/>
            <p:nvPr/>
          </p:nvCxnSpPr>
          <p:spPr bwMode="auto">
            <a:xfrm rot="16200000" flipH="1">
              <a:off x="2579109" y="3472966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5" name="Straight Connector 324"/>
            <p:cNvCxnSpPr/>
            <p:nvPr/>
          </p:nvCxnSpPr>
          <p:spPr bwMode="auto">
            <a:xfrm>
              <a:off x="2549152" y="3809999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>
              <a:off x="2054374" y="3809999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" name="Straight Connector 326"/>
            <p:cNvCxnSpPr/>
            <p:nvPr/>
          </p:nvCxnSpPr>
          <p:spPr bwMode="auto">
            <a:xfrm>
              <a:off x="3038522" y="3809999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" name="Straight Connector 327"/>
            <p:cNvCxnSpPr/>
            <p:nvPr/>
          </p:nvCxnSpPr>
          <p:spPr bwMode="auto">
            <a:xfrm rot="16200000" flipH="1">
              <a:off x="2579109" y="3318781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9" name="Straight Connector 328"/>
            <p:cNvCxnSpPr/>
            <p:nvPr/>
          </p:nvCxnSpPr>
          <p:spPr bwMode="auto">
            <a:xfrm rot="16200000" flipH="1">
              <a:off x="2579109" y="3787150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Connector 329"/>
            <p:cNvCxnSpPr/>
            <p:nvPr/>
          </p:nvCxnSpPr>
          <p:spPr bwMode="auto">
            <a:xfrm rot="16200000" flipH="1">
              <a:off x="2579109" y="4275008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1" name="Rectangle 330"/>
            <p:cNvSpPr>
              <a:spLocks noChangeAspect="1"/>
            </p:cNvSpPr>
            <p:nvPr/>
          </p:nvSpPr>
          <p:spPr bwMode="auto">
            <a:xfrm>
              <a:off x="2057400" y="40386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2" name="Rectangle 331"/>
            <p:cNvSpPr>
              <a:spLocks noChangeAspect="1"/>
            </p:cNvSpPr>
            <p:nvPr/>
          </p:nvSpPr>
          <p:spPr bwMode="auto">
            <a:xfrm>
              <a:off x="2222326" y="40386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3" name="Rectangle 332"/>
            <p:cNvSpPr>
              <a:spLocks noChangeAspect="1"/>
            </p:cNvSpPr>
            <p:nvPr/>
          </p:nvSpPr>
          <p:spPr bwMode="auto">
            <a:xfrm>
              <a:off x="2387252" y="40386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4" name="Rectangle 333"/>
            <p:cNvSpPr>
              <a:spLocks noChangeAspect="1"/>
            </p:cNvSpPr>
            <p:nvPr/>
          </p:nvSpPr>
          <p:spPr bwMode="auto">
            <a:xfrm>
              <a:off x="2552178" y="40386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5" name="Rectangle 334"/>
            <p:cNvSpPr>
              <a:spLocks noChangeAspect="1"/>
            </p:cNvSpPr>
            <p:nvPr/>
          </p:nvSpPr>
          <p:spPr bwMode="auto">
            <a:xfrm>
              <a:off x="2717104" y="40386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6" name="Rectangle 335"/>
            <p:cNvSpPr>
              <a:spLocks noChangeAspect="1"/>
            </p:cNvSpPr>
            <p:nvPr/>
          </p:nvSpPr>
          <p:spPr bwMode="auto">
            <a:xfrm>
              <a:off x="2882030" y="40386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7" name="Rectangle 336"/>
            <p:cNvSpPr>
              <a:spLocks noChangeAspect="1"/>
            </p:cNvSpPr>
            <p:nvPr/>
          </p:nvSpPr>
          <p:spPr bwMode="auto">
            <a:xfrm>
              <a:off x="2057400" y="42031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8" name="Rectangle 337"/>
            <p:cNvSpPr>
              <a:spLocks noChangeAspect="1"/>
            </p:cNvSpPr>
            <p:nvPr/>
          </p:nvSpPr>
          <p:spPr bwMode="auto">
            <a:xfrm>
              <a:off x="2222326" y="42031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9" name="Rectangle 338"/>
            <p:cNvSpPr>
              <a:spLocks noChangeAspect="1"/>
            </p:cNvSpPr>
            <p:nvPr/>
          </p:nvSpPr>
          <p:spPr bwMode="auto">
            <a:xfrm>
              <a:off x="2387252" y="42031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0" name="Rectangle 339"/>
            <p:cNvSpPr>
              <a:spLocks noChangeAspect="1"/>
            </p:cNvSpPr>
            <p:nvPr/>
          </p:nvSpPr>
          <p:spPr bwMode="auto">
            <a:xfrm>
              <a:off x="2057400" y="4355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1" name="Rectangle 340"/>
            <p:cNvSpPr>
              <a:spLocks noChangeAspect="1"/>
            </p:cNvSpPr>
            <p:nvPr/>
          </p:nvSpPr>
          <p:spPr bwMode="auto">
            <a:xfrm>
              <a:off x="2222326" y="4355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2" name="Rectangle 341"/>
            <p:cNvSpPr>
              <a:spLocks noChangeAspect="1"/>
            </p:cNvSpPr>
            <p:nvPr/>
          </p:nvSpPr>
          <p:spPr bwMode="auto">
            <a:xfrm>
              <a:off x="2387252" y="4355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3" name="Rectangle 342"/>
            <p:cNvSpPr>
              <a:spLocks noChangeAspect="1"/>
            </p:cNvSpPr>
            <p:nvPr/>
          </p:nvSpPr>
          <p:spPr bwMode="auto">
            <a:xfrm>
              <a:off x="2552178" y="42031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4" name="Rectangle 343"/>
            <p:cNvSpPr>
              <a:spLocks noChangeAspect="1"/>
            </p:cNvSpPr>
            <p:nvPr/>
          </p:nvSpPr>
          <p:spPr bwMode="auto">
            <a:xfrm>
              <a:off x="2717104" y="42031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5" name="Rectangle 344"/>
            <p:cNvSpPr>
              <a:spLocks noChangeAspect="1"/>
            </p:cNvSpPr>
            <p:nvPr/>
          </p:nvSpPr>
          <p:spPr bwMode="auto">
            <a:xfrm>
              <a:off x="2882030" y="42031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6" name="Rectangle 345"/>
            <p:cNvSpPr>
              <a:spLocks noChangeAspect="1"/>
            </p:cNvSpPr>
            <p:nvPr/>
          </p:nvSpPr>
          <p:spPr bwMode="auto">
            <a:xfrm>
              <a:off x="2552178" y="4355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7" name="Rectangle 346"/>
            <p:cNvSpPr>
              <a:spLocks noChangeAspect="1"/>
            </p:cNvSpPr>
            <p:nvPr/>
          </p:nvSpPr>
          <p:spPr bwMode="auto">
            <a:xfrm>
              <a:off x="2717104" y="4355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8" name="Rectangle 347"/>
            <p:cNvSpPr>
              <a:spLocks noChangeAspect="1"/>
            </p:cNvSpPr>
            <p:nvPr/>
          </p:nvSpPr>
          <p:spPr bwMode="auto">
            <a:xfrm>
              <a:off x="2882030" y="4355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9" name="Rectangle 348"/>
            <p:cNvSpPr>
              <a:spLocks noChangeAspect="1"/>
            </p:cNvSpPr>
            <p:nvPr/>
          </p:nvSpPr>
          <p:spPr bwMode="auto">
            <a:xfrm>
              <a:off x="2057400" y="4520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0" name="Rectangle 349"/>
            <p:cNvSpPr>
              <a:spLocks noChangeAspect="1"/>
            </p:cNvSpPr>
            <p:nvPr/>
          </p:nvSpPr>
          <p:spPr bwMode="auto">
            <a:xfrm>
              <a:off x="2222326" y="4520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1" name="Rectangle 350"/>
            <p:cNvSpPr>
              <a:spLocks noChangeAspect="1"/>
            </p:cNvSpPr>
            <p:nvPr/>
          </p:nvSpPr>
          <p:spPr bwMode="auto">
            <a:xfrm>
              <a:off x="2387252" y="4520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2" name="Rectangle 351"/>
            <p:cNvSpPr>
              <a:spLocks noChangeAspect="1"/>
            </p:cNvSpPr>
            <p:nvPr/>
          </p:nvSpPr>
          <p:spPr bwMode="auto">
            <a:xfrm>
              <a:off x="2552178" y="4520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3" name="Rectangle 352"/>
            <p:cNvSpPr>
              <a:spLocks noChangeAspect="1"/>
            </p:cNvSpPr>
            <p:nvPr/>
          </p:nvSpPr>
          <p:spPr bwMode="auto">
            <a:xfrm>
              <a:off x="2717104" y="4520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4" name="Rectangle 353"/>
            <p:cNvSpPr>
              <a:spLocks noChangeAspect="1"/>
            </p:cNvSpPr>
            <p:nvPr/>
          </p:nvSpPr>
          <p:spPr bwMode="auto">
            <a:xfrm>
              <a:off x="2882030" y="4520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5" name="Rectangle 354"/>
            <p:cNvSpPr>
              <a:spLocks noChangeAspect="1"/>
            </p:cNvSpPr>
            <p:nvPr/>
          </p:nvSpPr>
          <p:spPr bwMode="auto">
            <a:xfrm>
              <a:off x="2057400" y="46729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6" name="Rectangle 355"/>
            <p:cNvSpPr>
              <a:spLocks noChangeAspect="1"/>
            </p:cNvSpPr>
            <p:nvPr/>
          </p:nvSpPr>
          <p:spPr bwMode="auto">
            <a:xfrm>
              <a:off x="2222326" y="46729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7" name="Rectangle 356"/>
            <p:cNvSpPr>
              <a:spLocks noChangeAspect="1"/>
            </p:cNvSpPr>
            <p:nvPr/>
          </p:nvSpPr>
          <p:spPr bwMode="auto">
            <a:xfrm>
              <a:off x="2387252" y="46729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8" name="Rectangle 357"/>
            <p:cNvSpPr>
              <a:spLocks noChangeAspect="1"/>
            </p:cNvSpPr>
            <p:nvPr/>
          </p:nvSpPr>
          <p:spPr bwMode="auto">
            <a:xfrm>
              <a:off x="2552178" y="46729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9" name="Rectangle 358"/>
            <p:cNvSpPr>
              <a:spLocks noChangeAspect="1"/>
            </p:cNvSpPr>
            <p:nvPr/>
          </p:nvSpPr>
          <p:spPr bwMode="auto">
            <a:xfrm>
              <a:off x="2717104" y="46729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0" name="Rectangle 359"/>
            <p:cNvSpPr>
              <a:spLocks noChangeAspect="1"/>
            </p:cNvSpPr>
            <p:nvPr/>
          </p:nvSpPr>
          <p:spPr bwMode="auto">
            <a:xfrm>
              <a:off x="2882030" y="46729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1" name="Rectangle 360"/>
            <p:cNvSpPr>
              <a:spLocks noChangeAspect="1"/>
            </p:cNvSpPr>
            <p:nvPr/>
          </p:nvSpPr>
          <p:spPr bwMode="auto">
            <a:xfrm>
              <a:off x="2057400" y="48378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2" name="Rectangle 361"/>
            <p:cNvSpPr>
              <a:spLocks noChangeAspect="1"/>
            </p:cNvSpPr>
            <p:nvPr/>
          </p:nvSpPr>
          <p:spPr bwMode="auto">
            <a:xfrm>
              <a:off x="2222326" y="48378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3" name="Rectangle 362"/>
            <p:cNvSpPr>
              <a:spLocks noChangeAspect="1"/>
            </p:cNvSpPr>
            <p:nvPr/>
          </p:nvSpPr>
          <p:spPr bwMode="auto">
            <a:xfrm>
              <a:off x="2387252" y="48378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4" name="Rectangle 363"/>
            <p:cNvSpPr>
              <a:spLocks noChangeAspect="1"/>
            </p:cNvSpPr>
            <p:nvPr/>
          </p:nvSpPr>
          <p:spPr bwMode="auto">
            <a:xfrm>
              <a:off x="2552178" y="48378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5" name="Rectangle 364"/>
            <p:cNvSpPr>
              <a:spLocks noChangeAspect="1"/>
            </p:cNvSpPr>
            <p:nvPr/>
          </p:nvSpPr>
          <p:spPr bwMode="auto">
            <a:xfrm>
              <a:off x="2717104" y="48378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6" name="Rectangle 365"/>
            <p:cNvSpPr>
              <a:spLocks noChangeAspect="1"/>
            </p:cNvSpPr>
            <p:nvPr/>
          </p:nvSpPr>
          <p:spPr bwMode="auto">
            <a:xfrm>
              <a:off x="2882030" y="48378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53" name="Picture 55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66" y="6526847"/>
            <a:ext cx="1039205" cy="19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6" name="Picture 27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12" y="6310839"/>
            <a:ext cx="239713" cy="9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2" name="Straight Connector 271"/>
          <p:cNvCxnSpPr/>
          <p:nvPr/>
        </p:nvCxnSpPr>
        <p:spPr bwMode="auto">
          <a:xfrm>
            <a:off x="1906044" y="914399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" name="Straight Connector 272"/>
          <p:cNvCxnSpPr/>
          <p:nvPr/>
        </p:nvCxnSpPr>
        <p:spPr bwMode="auto">
          <a:xfrm>
            <a:off x="3552278" y="914399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" name="Straight Connector 273"/>
          <p:cNvCxnSpPr/>
          <p:nvPr/>
        </p:nvCxnSpPr>
        <p:spPr bwMode="auto">
          <a:xfrm rot="16200000" flipH="1">
            <a:off x="2733033" y="115814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" name="Straight Connector 265"/>
          <p:cNvCxnSpPr/>
          <p:nvPr/>
        </p:nvCxnSpPr>
        <p:spPr bwMode="auto">
          <a:xfrm>
            <a:off x="2060448" y="914399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" name="Straight Connector 266"/>
          <p:cNvCxnSpPr/>
          <p:nvPr/>
        </p:nvCxnSpPr>
        <p:spPr bwMode="auto">
          <a:xfrm rot="16200000" flipH="1">
            <a:off x="2733033" y="271042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9" name="Straight Connector 268"/>
          <p:cNvCxnSpPr/>
          <p:nvPr/>
        </p:nvCxnSpPr>
        <p:spPr bwMode="auto">
          <a:xfrm>
            <a:off x="2409278" y="914399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/>
          <p:nvPr/>
        </p:nvCxnSpPr>
        <p:spPr bwMode="auto">
          <a:xfrm>
            <a:off x="2892574" y="914399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1" name="Picture 26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8" y="6170965"/>
            <a:ext cx="1797854" cy="30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2" name="Picture 26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384" y="6170965"/>
            <a:ext cx="1674818" cy="292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64" name="Straight Connector 263"/>
          <p:cNvCxnSpPr/>
          <p:nvPr/>
        </p:nvCxnSpPr>
        <p:spPr bwMode="auto">
          <a:xfrm>
            <a:off x="0" y="6094765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4" name="Picture 25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739" y="76200"/>
            <a:ext cx="1252373" cy="306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5" name="Picture 25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452" y="468491"/>
            <a:ext cx="2491434" cy="306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6" name="Picture 25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729" y="875778"/>
            <a:ext cx="3730630" cy="306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>
            <a:spLocks noChangeAspect="1"/>
          </p:cNvSpPr>
          <p:nvPr/>
        </p:nvSpPr>
        <p:spPr bwMode="auto">
          <a:xfrm>
            <a:off x="1905000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53A3-DFC2-48CC-9340-A84E57AA203F}" type="slidenum">
              <a:rPr lang="en-US"/>
              <a:pPr/>
              <a:t>36</a:t>
            </a:fld>
            <a:endParaRPr lang="en-US"/>
          </a:p>
        </p:txBody>
      </p: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2069926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2247378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 bwMode="auto">
          <a:xfrm>
            <a:off x="2412304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 bwMode="auto">
          <a:xfrm>
            <a:off x="2577230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92" name="Picture 39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24" y="4336054"/>
            <a:ext cx="2171135" cy="306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39" name="Group 438"/>
          <p:cNvGrpSpPr/>
          <p:nvPr/>
        </p:nvGrpSpPr>
        <p:grpSpPr>
          <a:xfrm>
            <a:off x="6144016" y="2939525"/>
            <a:ext cx="650226" cy="650226"/>
            <a:chOff x="2907082" y="2145082"/>
            <a:chExt cx="650226" cy="650226"/>
          </a:xfrm>
        </p:grpSpPr>
        <p:sp>
          <p:nvSpPr>
            <p:cNvPr id="440" name="Rectangle 439"/>
            <p:cNvSpPr>
              <a:spLocks noChangeAspect="1"/>
            </p:cNvSpPr>
            <p:nvPr/>
          </p:nvSpPr>
          <p:spPr bwMode="auto">
            <a:xfrm>
              <a:off x="2907082" y="21450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1" name="Rectangle 440"/>
            <p:cNvSpPr>
              <a:spLocks noChangeAspect="1"/>
            </p:cNvSpPr>
            <p:nvPr/>
          </p:nvSpPr>
          <p:spPr bwMode="auto">
            <a:xfrm>
              <a:off x="3072008" y="21450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2" name="Rectangle 441"/>
            <p:cNvSpPr>
              <a:spLocks noChangeAspect="1"/>
            </p:cNvSpPr>
            <p:nvPr/>
          </p:nvSpPr>
          <p:spPr bwMode="auto">
            <a:xfrm>
              <a:off x="3236934" y="21450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3" name="Rectangle 442"/>
            <p:cNvSpPr>
              <a:spLocks noChangeAspect="1"/>
            </p:cNvSpPr>
            <p:nvPr/>
          </p:nvSpPr>
          <p:spPr bwMode="auto">
            <a:xfrm>
              <a:off x="3401860" y="21450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4" name="Rectangle 443"/>
            <p:cNvSpPr>
              <a:spLocks noChangeAspect="1"/>
            </p:cNvSpPr>
            <p:nvPr/>
          </p:nvSpPr>
          <p:spPr bwMode="auto">
            <a:xfrm>
              <a:off x="2907082" y="23100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5" name="Rectangle 444"/>
            <p:cNvSpPr>
              <a:spLocks noChangeAspect="1"/>
            </p:cNvSpPr>
            <p:nvPr/>
          </p:nvSpPr>
          <p:spPr bwMode="auto">
            <a:xfrm>
              <a:off x="3072008" y="23100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6" name="Rectangle 445"/>
            <p:cNvSpPr>
              <a:spLocks noChangeAspect="1"/>
            </p:cNvSpPr>
            <p:nvPr/>
          </p:nvSpPr>
          <p:spPr bwMode="auto">
            <a:xfrm>
              <a:off x="3236934" y="23100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7" name="Rectangle 446"/>
            <p:cNvSpPr>
              <a:spLocks noChangeAspect="1"/>
            </p:cNvSpPr>
            <p:nvPr/>
          </p:nvSpPr>
          <p:spPr bwMode="auto">
            <a:xfrm>
              <a:off x="3401860" y="23100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8" name="Rectangle 447"/>
            <p:cNvSpPr>
              <a:spLocks noChangeAspect="1"/>
            </p:cNvSpPr>
            <p:nvPr/>
          </p:nvSpPr>
          <p:spPr bwMode="auto">
            <a:xfrm>
              <a:off x="2907082" y="24749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9" name="Rectangle 448"/>
            <p:cNvSpPr>
              <a:spLocks noChangeAspect="1"/>
            </p:cNvSpPr>
            <p:nvPr/>
          </p:nvSpPr>
          <p:spPr bwMode="auto">
            <a:xfrm>
              <a:off x="3072008" y="24749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0" name="Rectangle 449"/>
            <p:cNvSpPr>
              <a:spLocks noChangeAspect="1"/>
            </p:cNvSpPr>
            <p:nvPr/>
          </p:nvSpPr>
          <p:spPr bwMode="auto">
            <a:xfrm>
              <a:off x="3236934" y="24749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1" name="Rectangle 450"/>
            <p:cNvSpPr>
              <a:spLocks noChangeAspect="1"/>
            </p:cNvSpPr>
            <p:nvPr/>
          </p:nvSpPr>
          <p:spPr bwMode="auto">
            <a:xfrm>
              <a:off x="3401860" y="24749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2" name="Rectangle 451"/>
            <p:cNvSpPr>
              <a:spLocks noChangeAspect="1"/>
            </p:cNvSpPr>
            <p:nvPr/>
          </p:nvSpPr>
          <p:spPr bwMode="auto">
            <a:xfrm>
              <a:off x="2907082" y="26398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3" name="Rectangle 452"/>
            <p:cNvSpPr>
              <a:spLocks noChangeAspect="1"/>
            </p:cNvSpPr>
            <p:nvPr/>
          </p:nvSpPr>
          <p:spPr bwMode="auto">
            <a:xfrm>
              <a:off x="3072008" y="26398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4" name="Rectangle 453"/>
            <p:cNvSpPr>
              <a:spLocks noChangeAspect="1"/>
            </p:cNvSpPr>
            <p:nvPr/>
          </p:nvSpPr>
          <p:spPr bwMode="auto">
            <a:xfrm>
              <a:off x="3236934" y="26398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5" name="Rectangle 454"/>
            <p:cNvSpPr>
              <a:spLocks noChangeAspect="1"/>
            </p:cNvSpPr>
            <p:nvPr/>
          </p:nvSpPr>
          <p:spPr bwMode="auto">
            <a:xfrm>
              <a:off x="3401860" y="26398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73642" name="Group 1773641"/>
          <p:cNvGrpSpPr/>
          <p:nvPr/>
        </p:nvGrpSpPr>
        <p:grpSpPr>
          <a:xfrm>
            <a:off x="8214026" y="2939525"/>
            <a:ext cx="651270" cy="485300"/>
            <a:chOff x="8214026" y="2939525"/>
            <a:chExt cx="651270" cy="485300"/>
          </a:xfrm>
        </p:grpSpPr>
        <p:sp>
          <p:nvSpPr>
            <p:cNvPr id="457" name="Rectangle 456"/>
            <p:cNvSpPr>
              <a:spLocks noChangeAspect="1"/>
            </p:cNvSpPr>
            <p:nvPr/>
          </p:nvSpPr>
          <p:spPr bwMode="auto">
            <a:xfrm>
              <a:off x="8214026" y="293952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8" name="Rectangle 457"/>
            <p:cNvSpPr>
              <a:spLocks noChangeAspect="1"/>
            </p:cNvSpPr>
            <p:nvPr/>
          </p:nvSpPr>
          <p:spPr bwMode="auto">
            <a:xfrm>
              <a:off x="8214026" y="310445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9" name="Rectangle 458"/>
            <p:cNvSpPr>
              <a:spLocks noChangeAspect="1"/>
            </p:cNvSpPr>
            <p:nvPr/>
          </p:nvSpPr>
          <p:spPr bwMode="auto">
            <a:xfrm>
              <a:off x="8214026" y="3269377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1" name="Rectangle 460"/>
            <p:cNvSpPr>
              <a:spLocks noChangeAspect="1"/>
            </p:cNvSpPr>
            <p:nvPr/>
          </p:nvSpPr>
          <p:spPr bwMode="auto">
            <a:xfrm>
              <a:off x="8379996" y="293952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2" name="Rectangle 461"/>
            <p:cNvSpPr>
              <a:spLocks noChangeAspect="1"/>
            </p:cNvSpPr>
            <p:nvPr/>
          </p:nvSpPr>
          <p:spPr bwMode="auto">
            <a:xfrm>
              <a:off x="8544922" y="293952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3" name="Rectangle 462"/>
            <p:cNvSpPr>
              <a:spLocks noChangeAspect="1"/>
            </p:cNvSpPr>
            <p:nvPr/>
          </p:nvSpPr>
          <p:spPr bwMode="auto">
            <a:xfrm>
              <a:off x="8709848" y="293952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4" name="Rectangle 463"/>
            <p:cNvSpPr>
              <a:spLocks noChangeAspect="1"/>
            </p:cNvSpPr>
            <p:nvPr/>
          </p:nvSpPr>
          <p:spPr bwMode="auto">
            <a:xfrm>
              <a:off x="8379996" y="310445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5" name="Rectangle 464"/>
            <p:cNvSpPr>
              <a:spLocks noChangeAspect="1"/>
            </p:cNvSpPr>
            <p:nvPr/>
          </p:nvSpPr>
          <p:spPr bwMode="auto">
            <a:xfrm>
              <a:off x="8544922" y="310445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6" name="Rectangle 465"/>
            <p:cNvSpPr>
              <a:spLocks noChangeAspect="1"/>
            </p:cNvSpPr>
            <p:nvPr/>
          </p:nvSpPr>
          <p:spPr bwMode="auto">
            <a:xfrm>
              <a:off x="8709848" y="310445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7" name="Rectangle 466"/>
            <p:cNvSpPr>
              <a:spLocks noChangeAspect="1"/>
            </p:cNvSpPr>
            <p:nvPr/>
          </p:nvSpPr>
          <p:spPr bwMode="auto">
            <a:xfrm>
              <a:off x="8379996" y="3269377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8" name="Rectangle 467"/>
            <p:cNvSpPr>
              <a:spLocks noChangeAspect="1"/>
            </p:cNvSpPr>
            <p:nvPr/>
          </p:nvSpPr>
          <p:spPr bwMode="auto">
            <a:xfrm>
              <a:off x="8544922" y="3269377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9" name="Rectangle 468"/>
            <p:cNvSpPr>
              <a:spLocks noChangeAspect="1"/>
            </p:cNvSpPr>
            <p:nvPr/>
          </p:nvSpPr>
          <p:spPr bwMode="auto">
            <a:xfrm>
              <a:off x="8709848" y="3269377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73643" name="Group 1773642"/>
          <p:cNvGrpSpPr/>
          <p:nvPr/>
        </p:nvGrpSpPr>
        <p:grpSpPr>
          <a:xfrm>
            <a:off x="8214026" y="3434303"/>
            <a:ext cx="651270" cy="155448"/>
            <a:chOff x="8214026" y="3434303"/>
            <a:chExt cx="651270" cy="155448"/>
          </a:xfrm>
        </p:grpSpPr>
        <p:sp>
          <p:nvSpPr>
            <p:cNvPr id="460" name="Rectangle 459"/>
            <p:cNvSpPr>
              <a:spLocks noChangeAspect="1"/>
            </p:cNvSpPr>
            <p:nvPr/>
          </p:nvSpPr>
          <p:spPr bwMode="auto">
            <a:xfrm>
              <a:off x="8214026" y="34343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0" name="Rectangle 469"/>
            <p:cNvSpPr>
              <a:spLocks noChangeAspect="1"/>
            </p:cNvSpPr>
            <p:nvPr/>
          </p:nvSpPr>
          <p:spPr bwMode="auto">
            <a:xfrm>
              <a:off x="8379996" y="34343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1" name="Rectangle 470"/>
            <p:cNvSpPr>
              <a:spLocks noChangeAspect="1"/>
            </p:cNvSpPr>
            <p:nvPr/>
          </p:nvSpPr>
          <p:spPr bwMode="auto">
            <a:xfrm>
              <a:off x="8544922" y="34343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2" name="Rectangle 471"/>
            <p:cNvSpPr>
              <a:spLocks noChangeAspect="1"/>
            </p:cNvSpPr>
            <p:nvPr/>
          </p:nvSpPr>
          <p:spPr bwMode="auto">
            <a:xfrm>
              <a:off x="8709848" y="34343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39712" y="2939525"/>
            <a:ext cx="650226" cy="155448"/>
            <a:chOff x="6829900" y="2939525"/>
            <a:chExt cx="650226" cy="155448"/>
          </a:xfrm>
        </p:grpSpPr>
        <p:sp>
          <p:nvSpPr>
            <p:cNvPr id="474" name="Rectangle 473"/>
            <p:cNvSpPr>
              <a:spLocks noChangeAspect="1"/>
            </p:cNvSpPr>
            <p:nvPr/>
          </p:nvSpPr>
          <p:spPr bwMode="auto">
            <a:xfrm>
              <a:off x="6829900" y="293952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5" name="Rectangle 474"/>
            <p:cNvSpPr>
              <a:spLocks noChangeAspect="1"/>
            </p:cNvSpPr>
            <p:nvPr/>
          </p:nvSpPr>
          <p:spPr bwMode="auto">
            <a:xfrm>
              <a:off x="6994826" y="293952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6" name="Rectangle 475"/>
            <p:cNvSpPr>
              <a:spLocks noChangeAspect="1"/>
            </p:cNvSpPr>
            <p:nvPr/>
          </p:nvSpPr>
          <p:spPr bwMode="auto">
            <a:xfrm>
              <a:off x="7159752" y="293952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6" name="Rectangle 485"/>
            <p:cNvSpPr>
              <a:spLocks noChangeAspect="1"/>
            </p:cNvSpPr>
            <p:nvPr/>
          </p:nvSpPr>
          <p:spPr bwMode="auto">
            <a:xfrm>
              <a:off x="7324678" y="293952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39712" y="3104451"/>
            <a:ext cx="650226" cy="485300"/>
            <a:chOff x="6829900" y="3104451"/>
            <a:chExt cx="650226" cy="485300"/>
          </a:xfrm>
        </p:grpSpPr>
        <p:sp>
          <p:nvSpPr>
            <p:cNvPr id="477" name="Rectangle 476"/>
            <p:cNvSpPr>
              <a:spLocks noChangeAspect="1"/>
            </p:cNvSpPr>
            <p:nvPr/>
          </p:nvSpPr>
          <p:spPr bwMode="auto">
            <a:xfrm>
              <a:off x="6829900" y="310445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8" name="Rectangle 477"/>
            <p:cNvSpPr>
              <a:spLocks noChangeAspect="1"/>
            </p:cNvSpPr>
            <p:nvPr/>
          </p:nvSpPr>
          <p:spPr bwMode="auto">
            <a:xfrm>
              <a:off x="6994826" y="310445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9" name="Rectangle 478"/>
            <p:cNvSpPr>
              <a:spLocks noChangeAspect="1"/>
            </p:cNvSpPr>
            <p:nvPr/>
          </p:nvSpPr>
          <p:spPr bwMode="auto">
            <a:xfrm>
              <a:off x="7159752" y="310445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0" name="Rectangle 479"/>
            <p:cNvSpPr>
              <a:spLocks noChangeAspect="1"/>
            </p:cNvSpPr>
            <p:nvPr/>
          </p:nvSpPr>
          <p:spPr bwMode="auto">
            <a:xfrm>
              <a:off x="6829900" y="3269377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1" name="Rectangle 480"/>
            <p:cNvSpPr>
              <a:spLocks noChangeAspect="1"/>
            </p:cNvSpPr>
            <p:nvPr/>
          </p:nvSpPr>
          <p:spPr bwMode="auto">
            <a:xfrm>
              <a:off x="6994826" y="3269377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2" name="Rectangle 481"/>
            <p:cNvSpPr>
              <a:spLocks noChangeAspect="1"/>
            </p:cNvSpPr>
            <p:nvPr/>
          </p:nvSpPr>
          <p:spPr bwMode="auto">
            <a:xfrm>
              <a:off x="7159752" y="3269377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3" name="Rectangle 482"/>
            <p:cNvSpPr>
              <a:spLocks noChangeAspect="1"/>
            </p:cNvSpPr>
            <p:nvPr/>
          </p:nvSpPr>
          <p:spPr bwMode="auto">
            <a:xfrm>
              <a:off x="6829900" y="34343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4" name="Rectangle 483"/>
            <p:cNvSpPr>
              <a:spLocks noChangeAspect="1"/>
            </p:cNvSpPr>
            <p:nvPr/>
          </p:nvSpPr>
          <p:spPr bwMode="auto">
            <a:xfrm>
              <a:off x="6994826" y="34343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5" name="Rectangle 484"/>
            <p:cNvSpPr>
              <a:spLocks noChangeAspect="1"/>
            </p:cNvSpPr>
            <p:nvPr/>
          </p:nvSpPr>
          <p:spPr bwMode="auto">
            <a:xfrm>
              <a:off x="7159752" y="34343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7" name="Rectangle 486"/>
            <p:cNvSpPr>
              <a:spLocks noChangeAspect="1"/>
            </p:cNvSpPr>
            <p:nvPr/>
          </p:nvSpPr>
          <p:spPr bwMode="auto">
            <a:xfrm>
              <a:off x="7324678" y="310445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8" name="Rectangle 487"/>
            <p:cNvSpPr>
              <a:spLocks noChangeAspect="1"/>
            </p:cNvSpPr>
            <p:nvPr/>
          </p:nvSpPr>
          <p:spPr bwMode="auto">
            <a:xfrm>
              <a:off x="7324678" y="3269377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9" name="Rectangle 488"/>
            <p:cNvSpPr>
              <a:spLocks noChangeAspect="1"/>
            </p:cNvSpPr>
            <p:nvPr/>
          </p:nvSpPr>
          <p:spPr bwMode="auto">
            <a:xfrm>
              <a:off x="7324678" y="34343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73639" name="Group 1773638"/>
          <p:cNvGrpSpPr/>
          <p:nvPr/>
        </p:nvGrpSpPr>
        <p:grpSpPr>
          <a:xfrm>
            <a:off x="7531274" y="2939525"/>
            <a:ext cx="647178" cy="320374"/>
            <a:chOff x="7531274" y="2939525"/>
            <a:chExt cx="647178" cy="320374"/>
          </a:xfrm>
        </p:grpSpPr>
        <p:sp>
          <p:nvSpPr>
            <p:cNvPr id="491" name="Rectangle 490"/>
            <p:cNvSpPr>
              <a:spLocks noChangeAspect="1"/>
            </p:cNvSpPr>
            <p:nvPr/>
          </p:nvSpPr>
          <p:spPr bwMode="auto">
            <a:xfrm>
              <a:off x="7858078" y="293952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2" name="Rectangle 491"/>
            <p:cNvSpPr>
              <a:spLocks noChangeAspect="1"/>
            </p:cNvSpPr>
            <p:nvPr/>
          </p:nvSpPr>
          <p:spPr bwMode="auto">
            <a:xfrm>
              <a:off x="8023004" y="293952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3" name="Rectangle 492"/>
            <p:cNvSpPr>
              <a:spLocks noChangeAspect="1"/>
            </p:cNvSpPr>
            <p:nvPr/>
          </p:nvSpPr>
          <p:spPr bwMode="auto">
            <a:xfrm>
              <a:off x="7858078" y="310445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4" name="Rectangle 493"/>
            <p:cNvSpPr>
              <a:spLocks noChangeAspect="1"/>
            </p:cNvSpPr>
            <p:nvPr/>
          </p:nvSpPr>
          <p:spPr bwMode="auto">
            <a:xfrm>
              <a:off x="8023004" y="310445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9" name="Rectangle 498"/>
            <p:cNvSpPr>
              <a:spLocks noChangeAspect="1"/>
            </p:cNvSpPr>
            <p:nvPr/>
          </p:nvSpPr>
          <p:spPr bwMode="auto">
            <a:xfrm>
              <a:off x="7531274" y="293952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0" name="Rectangle 499"/>
            <p:cNvSpPr>
              <a:spLocks noChangeAspect="1"/>
            </p:cNvSpPr>
            <p:nvPr/>
          </p:nvSpPr>
          <p:spPr bwMode="auto">
            <a:xfrm>
              <a:off x="7696200" y="293952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1" name="Rectangle 500"/>
            <p:cNvSpPr>
              <a:spLocks noChangeAspect="1"/>
            </p:cNvSpPr>
            <p:nvPr/>
          </p:nvSpPr>
          <p:spPr bwMode="auto">
            <a:xfrm>
              <a:off x="7531274" y="310445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2" name="Rectangle 501"/>
            <p:cNvSpPr>
              <a:spLocks noChangeAspect="1"/>
            </p:cNvSpPr>
            <p:nvPr/>
          </p:nvSpPr>
          <p:spPr bwMode="auto">
            <a:xfrm>
              <a:off x="7696200" y="310445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73641" name="Group 1773640"/>
          <p:cNvGrpSpPr/>
          <p:nvPr/>
        </p:nvGrpSpPr>
        <p:grpSpPr>
          <a:xfrm>
            <a:off x="7531274" y="3269377"/>
            <a:ext cx="647178" cy="320374"/>
            <a:chOff x="7531274" y="3269377"/>
            <a:chExt cx="647178" cy="320374"/>
          </a:xfrm>
        </p:grpSpPr>
        <p:sp>
          <p:nvSpPr>
            <p:cNvPr id="495" name="Rectangle 494"/>
            <p:cNvSpPr>
              <a:spLocks noChangeAspect="1"/>
            </p:cNvSpPr>
            <p:nvPr/>
          </p:nvSpPr>
          <p:spPr bwMode="auto">
            <a:xfrm>
              <a:off x="7858078" y="3269377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6" name="Rectangle 495"/>
            <p:cNvSpPr>
              <a:spLocks noChangeAspect="1"/>
            </p:cNvSpPr>
            <p:nvPr/>
          </p:nvSpPr>
          <p:spPr bwMode="auto">
            <a:xfrm>
              <a:off x="8023004" y="3269377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7" name="Rectangle 496"/>
            <p:cNvSpPr>
              <a:spLocks noChangeAspect="1"/>
            </p:cNvSpPr>
            <p:nvPr/>
          </p:nvSpPr>
          <p:spPr bwMode="auto">
            <a:xfrm>
              <a:off x="7858078" y="34343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8" name="Rectangle 497"/>
            <p:cNvSpPr>
              <a:spLocks noChangeAspect="1"/>
            </p:cNvSpPr>
            <p:nvPr/>
          </p:nvSpPr>
          <p:spPr bwMode="auto">
            <a:xfrm>
              <a:off x="8023004" y="34343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3" name="Rectangle 502"/>
            <p:cNvSpPr>
              <a:spLocks noChangeAspect="1"/>
            </p:cNvSpPr>
            <p:nvPr/>
          </p:nvSpPr>
          <p:spPr bwMode="auto">
            <a:xfrm>
              <a:off x="7531274" y="3269377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4" name="Rectangle 503"/>
            <p:cNvSpPr>
              <a:spLocks noChangeAspect="1"/>
            </p:cNvSpPr>
            <p:nvPr/>
          </p:nvSpPr>
          <p:spPr bwMode="auto">
            <a:xfrm>
              <a:off x="7696200" y="3269377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5" name="Rectangle 504"/>
            <p:cNvSpPr>
              <a:spLocks noChangeAspect="1"/>
            </p:cNvSpPr>
            <p:nvPr/>
          </p:nvSpPr>
          <p:spPr bwMode="auto">
            <a:xfrm>
              <a:off x="7531274" y="34343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6" name="Rectangle 505"/>
            <p:cNvSpPr>
              <a:spLocks noChangeAspect="1"/>
            </p:cNvSpPr>
            <p:nvPr/>
          </p:nvSpPr>
          <p:spPr bwMode="auto">
            <a:xfrm>
              <a:off x="7696200" y="34343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75" name="Straight Connector 274"/>
          <p:cNvCxnSpPr/>
          <p:nvPr/>
        </p:nvCxnSpPr>
        <p:spPr bwMode="auto">
          <a:xfrm rot="16200000" flipH="1">
            <a:off x="2733033" y="1755617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Straight Connector 267"/>
          <p:cNvCxnSpPr/>
          <p:nvPr/>
        </p:nvCxnSpPr>
        <p:spPr bwMode="auto">
          <a:xfrm rot="16200000" flipH="1">
            <a:off x="2733033" y="601135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" name="Straight Connector 270"/>
          <p:cNvCxnSpPr/>
          <p:nvPr/>
        </p:nvCxnSpPr>
        <p:spPr bwMode="auto">
          <a:xfrm rot="16200000" flipH="1">
            <a:off x="2733033" y="1095913"/>
            <a:ext cx="3026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>
            <a:spLocks noChangeAspect="1"/>
          </p:cNvSpPr>
          <p:nvPr/>
        </p:nvSpPr>
        <p:spPr bwMode="auto">
          <a:xfrm>
            <a:off x="1905000" y="131097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 bwMode="auto">
          <a:xfrm>
            <a:off x="2069926" y="131097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 bwMode="auto">
          <a:xfrm>
            <a:off x="2247378" y="131097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 bwMode="auto">
          <a:xfrm>
            <a:off x="1905000" y="14759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 bwMode="auto">
          <a:xfrm>
            <a:off x="2069926" y="14759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 bwMode="auto">
          <a:xfrm>
            <a:off x="2247378" y="14759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 bwMode="auto">
          <a:xfrm>
            <a:off x="2412304" y="131097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>
            <a:spLocks noChangeAspect="1"/>
          </p:cNvSpPr>
          <p:nvPr/>
        </p:nvSpPr>
        <p:spPr bwMode="auto">
          <a:xfrm>
            <a:off x="2577230" y="131097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>
            <a:spLocks noChangeAspect="1"/>
          </p:cNvSpPr>
          <p:nvPr/>
        </p:nvSpPr>
        <p:spPr bwMode="auto">
          <a:xfrm>
            <a:off x="2742156" y="131097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>
            <a:spLocks noChangeAspect="1"/>
          </p:cNvSpPr>
          <p:nvPr/>
        </p:nvSpPr>
        <p:spPr bwMode="auto">
          <a:xfrm>
            <a:off x="2412304" y="14759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>
            <a:spLocks noChangeAspect="1"/>
          </p:cNvSpPr>
          <p:nvPr/>
        </p:nvSpPr>
        <p:spPr bwMode="auto">
          <a:xfrm>
            <a:off x="2577230" y="14759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2742156" y="14759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>
            <a:spLocks noChangeAspect="1"/>
          </p:cNvSpPr>
          <p:nvPr/>
        </p:nvSpPr>
        <p:spPr bwMode="auto">
          <a:xfrm>
            <a:off x="1905000" y="164082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>
            <a:spLocks noChangeAspect="1"/>
          </p:cNvSpPr>
          <p:nvPr/>
        </p:nvSpPr>
        <p:spPr bwMode="auto">
          <a:xfrm>
            <a:off x="2069926" y="164082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>
            <a:spLocks noChangeAspect="1"/>
          </p:cNvSpPr>
          <p:nvPr/>
        </p:nvSpPr>
        <p:spPr bwMode="auto">
          <a:xfrm>
            <a:off x="2247378" y="164082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>
            <a:spLocks noChangeAspect="1"/>
          </p:cNvSpPr>
          <p:nvPr/>
        </p:nvSpPr>
        <p:spPr bwMode="auto">
          <a:xfrm>
            <a:off x="2412304" y="164082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>
            <a:spLocks noChangeAspect="1"/>
          </p:cNvSpPr>
          <p:nvPr/>
        </p:nvSpPr>
        <p:spPr bwMode="auto">
          <a:xfrm>
            <a:off x="2577230" y="164082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2742156" y="164082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1905000" y="180575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2069926" y="180575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2247378" y="180575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>
            <a:spLocks noChangeAspect="1"/>
          </p:cNvSpPr>
          <p:nvPr/>
        </p:nvSpPr>
        <p:spPr bwMode="auto">
          <a:xfrm>
            <a:off x="2412304" y="180575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>
            <a:spLocks noChangeAspect="1"/>
          </p:cNvSpPr>
          <p:nvPr/>
        </p:nvSpPr>
        <p:spPr bwMode="auto">
          <a:xfrm>
            <a:off x="2577230" y="180575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>
            <a:spLocks noChangeAspect="1"/>
          </p:cNvSpPr>
          <p:nvPr/>
        </p:nvSpPr>
        <p:spPr bwMode="auto">
          <a:xfrm>
            <a:off x="2742156" y="180575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>
            <a:spLocks noChangeAspect="1"/>
          </p:cNvSpPr>
          <p:nvPr/>
        </p:nvSpPr>
        <p:spPr bwMode="auto">
          <a:xfrm>
            <a:off x="1905000" y="1970678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>
            <a:spLocks noChangeAspect="1"/>
          </p:cNvSpPr>
          <p:nvPr/>
        </p:nvSpPr>
        <p:spPr bwMode="auto">
          <a:xfrm>
            <a:off x="2069926" y="1970678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2247378" y="1970678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>
            <a:spLocks noChangeAspect="1"/>
          </p:cNvSpPr>
          <p:nvPr/>
        </p:nvSpPr>
        <p:spPr bwMode="auto">
          <a:xfrm>
            <a:off x="2412304" y="1970678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 bwMode="auto">
          <a:xfrm>
            <a:off x="2577230" y="1970678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>
            <a:spLocks noChangeAspect="1"/>
          </p:cNvSpPr>
          <p:nvPr/>
        </p:nvSpPr>
        <p:spPr bwMode="auto">
          <a:xfrm>
            <a:off x="2742156" y="1970678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Rectangle 154"/>
          <p:cNvSpPr>
            <a:spLocks noChangeAspect="1"/>
          </p:cNvSpPr>
          <p:nvPr/>
        </p:nvSpPr>
        <p:spPr bwMode="auto">
          <a:xfrm>
            <a:off x="2907082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Rectangle 155"/>
          <p:cNvSpPr>
            <a:spLocks noChangeAspect="1"/>
          </p:cNvSpPr>
          <p:nvPr/>
        </p:nvSpPr>
        <p:spPr bwMode="auto">
          <a:xfrm>
            <a:off x="3072008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Rectangle 156"/>
          <p:cNvSpPr>
            <a:spLocks noChangeAspect="1"/>
          </p:cNvSpPr>
          <p:nvPr/>
        </p:nvSpPr>
        <p:spPr bwMode="auto">
          <a:xfrm>
            <a:off x="3236934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Rectangle 157"/>
          <p:cNvSpPr>
            <a:spLocks noChangeAspect="1"/>
          </p:cNvSpPr>
          <p:nvPr/>
        </p:nvSpPr>
        <p:spPr bwMode="auto">
          <a:xfrm>
            <a:off x="3401860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 bwMode="auto">
          <a:xfrm>
            <a:off x="2907082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 bwMode="auto">
          <a:xfrm>
            <a:off x="3072008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Rectangle 166"/>
          <p:cNvSpPr>
            <a:spLocks noChangeAspect="1"/>
          </p:cNvSpPr>
          <p:nvPr/>
        </p:nvSpPr>
        <p:spPr bwMode="auto">
          <a:xfrm>
            <a:off x="3236934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Rectangle 167"/>
          <p:cNvSpPr>
            <a:spLocks noChangeAspect="1"/>
          </p:cNvSpPr>
          <p:nvPr/>
        </p:nvSpPr>
        <p:spPr bwMode="auto">
          <a:xfrm>
            <a:off x="3401860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Rectangle 174"/>
          <p:cNvSpPr>
            <a:spLocks noChangeAspect="1"/>
          </p:cNvSpPr>
          <p:nvPr/>
        </p:nvSpPr>
        <p:spPr bwMode="auto">
          <a:xfrm>
            <a:off x="2907082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Rectangle 175"/>
          <p:cNvSpPr>
            <a:spLocks noChangeAspect="1"/>
          </p:cNvSpPr>
          <p:nvPr/>
        </p:nvSpPr>
        <p:spPr bwMode="auto">
          <a:xfrm>
            <a:off x="3072008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 bwMode="auto">
          <a:xfrm>
            <a:off x="3236934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 bwMode="auto">
          <a:xfrm>
            <a:off x="3401860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 bwMode="auto">
          <a:xfrm>
            <a:off x="2907082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 bwMode="auto">
          <a:xfrm>
            <a:off x="3072008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Rectangle 186"/>
          <p:cNvSpPr>
            <a:spLocks noChangeAspect="1"/>
          </p:cNvSpPr>
          <p:nvPr/>
        </p:nvSpPr>
        <p:spPr bwMode="auto">
          <a:xfrm>
            <a:off x="3236934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Rectangle 187"/>
          <p:cNvSpPr>
            <a:spLocks noChangeAspect="1"/>
          </p:cNvSpPr>
          <p:nvPr/>
        </p:nvSpPr>
        <p:spPr bwMode="auto">
          <a:xfrm>
            <a:off x="3401860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Rectangle 148"/>
          <p:cNvSpPr>
            <a:spLocks noChangeAspect="1"/>
          </p:cNvSpPr>
          <p:nvPr/>
        </p:nvSpPr>
        <p:spPr bwMode="auto">
          <a:xfrm>
            <a:off x="1905000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Rectangle 158"/>
          <p:cNvSpPr>
            <a:spLocks noChangeAspect="1"/>
          </p:cNvSpPr>
          <p:nvPr/>
        </p:nvSpPr>
        <p:spPr bwMode="auto">
          <a:xfrm>
            <a:off x="1905000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Rectangle 168"/>
          <p:cNvSpPr>
            <a:spLocks noChangeAspect="1"/>
          </p:cNvSpPr>
          <p:nvPr/>
        </p:nvSpPr>
        <p:spPr bwMode="auto">
          <a:xfrm>
            <a:off x="1905000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Rectangle 178"/>
          <p:cNvSpPr>
            <a:spLocks noChangeAspect="1"/>
          </p:cNvSpPr>
          <p:nvPr/>
        </p:nvSpPr>
        <p:spPr bwMode="auto">
          <a:xfrm>
            <a:off x="1905000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>
            <a:spLocks noChangeAspect="1"/>
          </p:cNvSpPr>
          <p:nvPr/>
        </p:nvSpPr>
        <p:spPr bwMode="auto">
          <a:xfrm>
            <a:off x="2907082" y="164082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>
            <a:spLocks noChangeAspect="1"/>
          </p:cNvSpPr>
          <p:nvPr/>
        </p:nvSpPr>
        <p:spPr bwMode="auto">
          <a:xfrm>
            <a:off x="3072008" y="164082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Rectangle 138"/>
          <p:cNvSpPr>
            <a:spLocks noChangeAspect="1"/>
          </p:cNvSpPr>
          <p:nvPr/>
        </p:nvSpPr>
        <p:spPr bwMode="auto">
          <a:xfrm>
            <a:off x="3236934" y="164082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Rectangle 139"/>
          <p:cNvSpPr>
            <a:spLocks noChangeAspect="1"/>
          </p:cNvSpPr>
          <p:nvPr/>
        </p:nvSpPr>
        <p:spPr bwMode="auto">
          <a:xfrm>
            <a:off x="3401860" y="164082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 bwMode="auto">
          <a:xfrm>
            <a:off x="2907082" y="180575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 bwMode="auto">
          <a:xfrm>
            <a:off x="3072008" y="180575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>
            <a:spLocks noChangeAspect="1"/>
          </p:cNvSpPr>
          <p:nvPr/>
        </p:nvSpPr>
        <p:spPr bwMode="auto">
          <a:xfrm>
            <a:off x="3236934" y="180575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>
            <a:spLocks noChangeAspect="1"/>
          </p:cNvSpPr>
          <p:nvPr/>
        </p:nvSpPr>
        <p:spPr bwMode="auto">
          <a:xfrm>
            <a:off x="3401860" y="180575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2907082" y="1970678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3072008" y="1970678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3236934" y="1970678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3401860" y="1970678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>
            <a:spLocks noChangeAspect="1"/>
          </p:cNvSpPr>
          <p:nvPr/>
        </p:nvSpPr>
        <p:spPr bwMode="auto">
          <a:xfrm>
            <a:off x="2069926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Rectangle 150"/>
          <p:cNvSpPr>
            <a:spLocks noChangeAspect="1"/>
          </p:cNvSpPr>
          <p:nvPr/>
        </p:nvSpPr>
        <p:spPr bwMode="auto">
          <a:xfrm>
            <a:off x="2247378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Rectangle 159"/>
          <p:cNvSpPr>
            <a:spLocks noChangeAspect="1"/>
          </p:cNvSpPr>
          <p:nvPr/>
        </p:nvSpPr>
        <p:spPr bwMode="auto">
          <a:xfrm>
            <a:off x="2069926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Rectangle 160"/>
          <p:cNvSpPr>
            <a:spLocks noChangeAspect="1"/>
          </p:cNvSpPr>
          <p:nvPr/>
        </p:nvSpPr>
        <p:spPr bwMode="auto">
          <a:xfrm>
            <a:off x="2247378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Rectangle 169"/>
          <p:cNvSpPr>
            <a:spLocks noChangeAspect="1"/>
          </p:cNvSpPr>
          <p:nvPr/>
        </p:nvSpPr>
        <p:spPr bwMode="auto">
          <a:xfrm>
            <a:off x="2069926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Rectangle 170"/>
          <p:cNvSpPr>
            <a:spLocks noChangeAspect="1"/>
          </p:cNvSpPr>
          <p:nvPr/>
        </p:nvSpPr>
        <p:spPr bwMode="auto">
          <a:xfrm>
            <a:off x="2247378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Rectangle 179"/>
          <p:cNvSpPr>
            <a:spLocks noChangeAspect="1"/>
          </p:cNvSpPr>
          <p:nvPr/>
        </p:nvSpPr>
        <p:spPr bwMode="auto">
          <a:xfrm>
            <a:off x="2069926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 bwMode="auto">
          <a:xfrm>
            <a:off x="2247378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>
            <a:spLocks noChangeAspect="1"/>
          </p:cNvSpPr>
          <p:nvPr/>
        </p:nvSpPr>
        <p:spPr bwMode="auto">
          <a:xfrm>
            <a:off x="2907082" y="131097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Rectangle 129"/>
          <p:cNvSpPr>
            <a:spLocks noChangeAspect="1"/>
          </p:cNvSpPr>
          <p:nvPr/>
        </p:nvSpPr>
        <p:spPr bwMode="auto">
          <a:xfrm>
            <a:off x="3072008" y="131097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Rectangle 130"/>
          <p:cNvSpPr>
            <a:spLocks noChangeAspect="1"/>
          </p:cNvSpPr>
          <p:nvPr/>
        </p:nvSpPr>
        <p:spPr bwMode="auto">
          <a:xfrm>
            <a:off x="3236934" y="131097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Rectangle 131"/>
          <p:cNvSpPr>
            <a:spLocks noChangeAspect="1"/>
          </p:cNvSpPr>
          <p:nvPr/>
        </p:nvSpPr>
        <p:spPr bwMode="auto">
          <a:xfrm>
            <a:off x="3401860" y="131097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tangle 132"/>
          <p:cNvSpPr>
            <a:spLocks noChangeAspect="1"/>
          </p:cNvSpPr>
          <p:nvPr/>
        </p:nvSpPr>
        <p:spPr bwMode="auto">
          <a:xfrm>
            <a:off x="2907082" y="14759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 bwMode="auto">
          <a:xfrm>
            <a:off x="3072008" y="14759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>
            <a:spLocks noChangeAspect="1"/>
          </p:cNvSpPr>
          <p:nvPr/>
        </p:nvSpPr>
        <p:spPr bwMode="auto">
          <a:xfrm>
            <a:off x="3236934" y="14759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>
            <a:spLocks noChangeAspect="1"/>
          </p:cNvSpPr>
          <p:nvPr/>
        </p:nvSpPr>
        <p:spPr bwMode="auto">
          <a:xfrm>
            <a:off x="3401860" y="14759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Rectangle 151"/>
          <p:cNvSpPr>
            <a:spLocks noChangeAspect="1"/>
          </p:cNvSpPr>
          <p:nvPr/>
        </p:nvSpPr>
        <p:spPr bwMode="auto">
          <a:xfrm>
            <a:off x="2412304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 bwMode="auto">
          <a:xfrm>
            <a:off x="2577230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Rectangle 161"/>
          <p:cNvSpPr>
            <a:spLocks noChangeAspect="1"/>
          </p:cNvSpPr>
          <p:nvPr/>
        </p:nvSpPr>
        <p:spPr bwMode="auto">
          <a:xfrm>
            <a:off x="2412304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Rectangle 162"/>
          <p:cNvSpPr>
            <a:spLocks noChangeAspect="1"/>
          </p:cNvSpPr>
          <p:nvPr/>
        </p:nvSpPr>
        <p:spPr bwMode="auto">
          <a:xfrm>
            <a:off x="2577230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Rectangle 171"/>
          <p:cNvSpPr>
            <a:spLocks noChangeAspect="1"/>
          </p:cNvSpPr>
          <p:nvPr/>
        </p:nvSpPr>
        <p:spPr bwMode="auto">
          <a:xfrm>
            <a:off x="2412304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Rectangle 172"/>
          <p:cNvSpPr>
            <a:spLocks noChangeAspect="1"/>
          </p:cNvSpPr>
          <p:nvPr/>
        </p:nvSpPr>
        <p:spPr bwMode="auto">
          <a:xfrm>
            <a:off x="2577230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 bwMode="auto">
          <a:xfrm>
            <a:off x="2742156" y="2135604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Rectangle 163"/>
          <p:cNvSpPr>
            <a:spLocks noChangeAspect="1"/>
          </p:cNvSpPr>
          <p:nvPr/>
        </p:nvSpPr>
        <p:spPr bwMode="auto">
          <a:xfrm>
            <a:off x="2742156" y="230053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Rectangle 173"/>
          <p:cNvSpPr>
            <a:spLocks noChangeAspect="1"/>
          </p:cNvSpPr>
          <p:nvPr/>
        </p:nvSpPr>
        <p:spPr bwMode="auto">
          <a:xfrm>
            <a:off x="2742156" y="2465456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 bwMode="auto">
          <a:xfrm>
            <a:off x="2412304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Rectangle 182"/>
          <p:cNvSpPr>
            <a:spLocks noChangeAspect="1"/>
          </p:cNvSpPr>
          <p:nvPr/>
        </p:nvSpPr>
        <p:spPr bwMode="auto">
          <a:xfrm>
            <a:off x="2577230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Rectangle 183"/>
          <p:cNvSpPr>
            <a:spLocks noChangeAspect="1"/>
          </p:cNvSpPr>
          <p:nvPr/>
        </p:nvSpPr>
        <p:spPr bwMode="auto">
          <a:xfrm>
            <a:off x="2742156" y="2630382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 bwMode="auto">
          <a:xfrm>
            <a:off x="2742156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Rectangle 124"/>
          <p:cNvSpPr>
            <a:spLocks noChangeAspect="1"/>
          </p:cNvSpPr>
          <p:nvPr/>
        </p:nvSpPr>
        <p:spPr bwMode="auto">
          <a:xfrm>
            <a:off x="2907082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Rectangle 125"/>
          <p:cNvSpPr>
            <a:spLocks noChangeAspect="1"/>
          </p:cNvSpPr>
          <p:nvPr/>
        </p:nvSpPr>
        <p:spPr bwMode="auto">
          <a:xfrm>
            <a:off x="3072008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 bwMode="auto">
          <a:xfrm>
            <a:off x="3236934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 bwMode="auto">
          <a:xfrm>
            <a:off x="3401860" y="1143000"/>
            <a:ext cx="155448" cy="1554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985" y="5150266"/>
            <a:ext cx="8853488" cy="588717"/>
            <a:chOff x="137985" y="5112688"/>
            <a:chExt cx="8853488" cy="588717"/>
          </a:xfrm>
        </p:grpSpPr>
        <p:pic>
          <p:nvPicPr>
            <p:cNvPr id="265" name="Picture 26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985" y="5112688"/>
              <a:ext cx="3730384" cy="2661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1748" y="5444635"/>
              <a:ext cx="2398051" cy="2398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9385" y="5435215"/>
              <a:ext cx="5462088" cy="2661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79" name="Picture 27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85" y="5815455"/>
            <a:ext cx="5196015" cy="2534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73633" name="Group 1773632"/>
          <p:cNvGrpSpPr/>
          <p:nvPr/>
        </p:nvGrpSpPr>
        <p:grpSpPr>
          <a:xfrm>
            <a:off x="3581880" y="241776"/>
            <a:ext cx="3249816" cy="2697498"/>
            <a:chOff x="3581880" y="241776"/>
            <a:chExt cx="3249816" cy="2697498"/>
          </a:xfrm>
        </p:grpSpPr>
        <p:cxnSp>
          <p:nvCxnSpPr>
            <p:cNvPr id="517" name="Straight Arrow Connector 516"/>
            <p:cNvCxnSpPr/>
            <p:nvPr/>
          </p:nvCxnSpPr>
          <p:spPr bwMode="auto">
            <a:xfrm flipV="1">
              <a:off x="3581880" y="241776"/>
              <a:ext cx="1225296" cy="88738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" name="Straight Arrow Connector 517"/>
            <p:cNvCxnSpPr/>
            <p:nvPr/>
          </p:nvCxnSpPr>
          <p:spPr bwMode="auto">
            <a:xfrm>
              <a:off x="4801728" y="241776"/>
              <a:ext cx="2029968" cy="2697498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73634" name="Group 1773633"/>
          <p:cNvGrpSpPr/>
          <p:nvPr/>
        </p:nvGrpSpPr>
        <p:grpSpPr>
          <a:xfrm>
            <a:off x="3581880" y="369775"/>
            <a:ext cx="3924342" cy="2551921"/>
            <a:chOff x="3581880" y="369775"/>
            <a:chExt cx="3924342" cy="2551921"/>
          </a:xfrm>
        </p:grpSpPr>
        <p:cxnSp>
          <p:nvCxnSpPr>
            <p:cNvPr id="529" name="Straight Arrow Connector 528"/>
            <p:cNvCxnSpPr/>
            <p:nvPr/>
          </p:nvCxnSpPr>
          <p:spPr bwMode="auto">
            <a:xfrm flipV="1">
              <a:off x="3581880" y="369775"/>
              <a:ext cx="1944750" cy="109159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0" name="Straight Arrow Connector 529"/>
            <p:cNvCxnSpPr/>
            <p:nvPr/>
          </p:nvCxnSpPr>
          <p:spPr bwMode="auto">
            <a:xfrm>
              <a:off x="5525022" y="369775"/>
              <a:ext cx="1981200" cy="2551921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73635" name="Group 1773634"/>
          <p:cNvGrpSpPr/>
          <p:nvPr/>
        </p:nvGrpSpPr>
        <p:grpSpPr>
          <a:xfrm>
            <a:off x="3581880" y="381000"/>
            <a:ext cx="4622668" cy="2551921"/>
            <a:chOff x="3581880" y="381000"/>
            <a:chExt cx="4622668" cy="2551921"/>
          </a:xfrm>
        </p:grpSpPr>
        <p:cxnSp>
          <p:nvCxnSpPr>
            <p:cNvPr id="539" name="Straight Arrow Connector 538"/>
            <p:cNvCxnSpPr/>
            <p:nvPr/>
          </p:nvCxnSpPr>
          <p:spPr bwMode="auto">
            <a:xfrm flipV="1">
              <a:off x="3581880" y="382301"/>
              <a:ext cx="2651760" cy="1484077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0" name="Straight Arrow Connector 539"/>
            <p:cNvCxnSpPr/>
            <p:nvPr/>
          </p:nvCxnSpPr>
          <p:spPr bwMode="auto">
            <a:xfrm>
              <a:off x="6223348" y="381000"/>
              <a:ext cx="1981200" cy="2551921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82" name="Picture 28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2040" y="4330726"/>
            <a:ext cx="4742815" cy="3061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7" name="Straight Arrow Connector 506"/>
          <p:cNvCxnSpPr>
            <a:endCxn id="424" idx="0"/>
          </p:cNvCxnSpPr>
          <p:nvPr/>
        </p:nvCxnSpPr>
        <p:spPr bwMode="auto">
          <a:xfrm>
            <a:off x="2417732" y="1652350"/>
            <a:ext cx="2697480" cy="160020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73636" name="Group 1773635"/>
          <p:cNvGrpSpPr/>
          <p:nvPr/>
        </p:nvGrpSpPr>
        <p:grpSpPr>
          <a:xfrm>
            <a:off x="3242404" y="1463374"/>
            <a:ext cx="3194366" cy="1768425"/>
            <a:chOff x="3242404" y="1463374"/>
            <a:chExt cx="3194366" cy="1768425"/>
          </a:xfrm>
        </p:grpSpPr>
        <p:cxnSp>
          <p:nvCxnSpPr>
            <p:cNvPr id="509" name="Straight Arrow Connector 508"/>
            <p:cNvCxnSpPr/>
            <p:nvPr/>
          </p:nvCxnSpPr>
          <p:spPr bwMode="auto">
            <a:xfrm flipV="1">
              <a:off x="3242404" y="1472852"/>
              <a:ext cx="2041576" cy="97703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1" name="Straight Arrow Connector 510"/>
            <p:cNvCxnSpPr/>
            <p:nvPr/>
          </p:nvCxnSpPr>
          <p:spPr bwMode="auto">
            <a:xfrm>
              <a:off x="5271454" y="1463374"/>
              <a:ext cx="1165316" cy="176842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2655756" y="2823992"/>
            <a:ext cx="4177066" cy="2129008"/>
            <a:chOff x="2655756" y="2823992"/>
            <a:chExt cx="4177066" cy="2129008"/>
          </a:xfrm>
        </p:grpSpPr>
        <p:cxnSp>
          <p:nvCxnSpPr>
            <p:cNvPr id="519" name="Straight Arrow Connector 518"/>
            <p:cNvCxnSpPr/>
            <p:nvPr/>
          </p:nvCxnSpPr>
          <p:spPr bwMode="auto">
            <a:xfrm>
              <a:off x="2655756" y="2823992"/>
              <a:ext cx="2795660" cy="2129008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0" name="Straight Arrow Connector 519"/>
            <p:cNvCxnSpPr/>
            <p:nvPr/>
          </p:nvCxnSpPr>
          <p:spPr bwMode="auto">
            <a:xfrm flipV="1">
              <a:off x="5442934" y="3603886"/>
              <a:ext cx="1389888" cy="134911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77" name="Picture 27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237579">
              <a:off x="2907738" y="3439118"/>
              <a:ext cx="1017571" cy="1698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248362" y="2823992"/>
            <a:ext cx="5276088" cy="2137837"/>
            <a:chOff x="2248362" y="2823992"/>
            <a:chExt cx="5276088" cy="2137837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20000">
              <a:off x="3266043" y="3809897"/>
              <a:ext cx="1017573" cy="1698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31" name="Straight Arrow Connector 530"/>
            <p:cNvCxnSpPr/>
            <p:nvPr/>
          </p:nvCxnSpPr>
          <p:spPr bwMode="auto">
            <a:xfrm>
              <a:off x="2248362" y="2823992"/>
              <a:ext cx="3443117" cy="2137837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2" name="Straight Arrow Connector 531"/>
            <p:cNvCxnSpPr/>
            <p:nvPr/>
          </p:nvCxnSpPr>
          <p:spPr bwMode="auto">
            <a:xfrm flipV="1">
              <a:off x="5685379" y="3604931"/>
              <a:ext cx="1839071" cy="1340135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1994770" y="2823992"/>
            <a:ext cx="6210360" cy="2121074"/>
            <a:chOff x="1994770" y="2823992"/>
            <a:chExt cx="6210360" cy="2121074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00000">
              <a:off x="2602063" y="3485899"/>
              <a:ext cx="1017575" cy="169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41" name="Straight Arrow Connector 540"/>
            <p:cNvCxnSpPr/>
            <p:nvPr/>
          </p:nvCxnSpPr>
          <p:spPr bwMode="auto">
            <a:xfrm>
              <a:off x="1994770" y="2823992"/>
              <a:ext cx="3703320" cy="2121074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2" name="Straight Arrow Connector 541"/>
            <p:cNvCxnSpPr/>
            <p:nvPr/>
          </p:nvCxnSpPr>
          <p:spPr bwMode="auto">
            <a:xfrm flipV="1">
              <a:off x="5690530" y="3606453"/>
              <a:ext cx="2514600" cy="1338613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135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73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7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7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7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7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7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7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7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05846" y="914399"/>
            <a:ext cx="2057400" cy="2057400"/>
            <a:chOff x="1705846" y="914399"/>
            <a:chExt cx="2057400" cy="2057400"/>
          </a:xfrm>
        </p:grpSpPr>
        <p:cxnSp>
          <p:nvCxnSpPr>
            <p:cNvPr id="150" name="Straight Connector 149"/>
            <p:cNvCxnSpPr/>
            <p:nvPr/>
          </p:nvCxnSpPr>
          <p:spPr bwMode="auto">
            <a:xfrm>
              <a:off x="1906044" y="914399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Straight Connector 150"/>
            <p:cNvCxnSpPr/>
            <p:nvPr/>
          </p:nvCxnSpPr>
          <p:spPr bwMode="auto">
            <a:xfrm>
              <a:off x="3552278" y="914399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Straight Connector 151"/>
            <p:cNvCxnSpPr/>
            <p:nvPr/>
          </p:nvCxnSpPr>
          <p:spPr bwMode="auto">
            <a:xfrm rot="16200000" flipH="1">
              <a:off x="2733033" y="115814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Straight Connector 152"/>
            <p:cNvCxnSpPr/>
            <p:nvPr/>
          </p:nvCxnSpPr>
          <p:spPr bwMode="auto">
            <a:xfrm>
              <a:off x="2060448" y="914399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Straight Connector 153"/>
            <p:cNvCxnSpPr/>
            <p:nvPr/>
          </p:nvCxnSpPr>
          <p:spPr bwMode="auto">
            <a:xfrm rot="16200000" flipH="1">
              <a:off x="2733033" y="271042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Straight Connector 197"/>
            <p:cNvCxnSpPr/>
            <p:nvPr/>
          </p:nvCxnSpPr>
          <p:spPr bwMode="auto">
            <a:xfrm>
              <a:off x="2409278" y="914399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Straight Connector 198"/>
            <p:cNvCxnSpPr/>
            <p:nvPr/>
          </p:nvCxnSpPr>
          <p:spPr bwMode="auto">
            <a:xfrm>
              <a:off x="2892574" y="914399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0" name="Rectangle 199"/>
            <p:cNvSpPr>
              <a:spLocks noChangeAspect="1"/>
            </p:cNvSpPr>
            <p:nvPr/>
          </p:nvSpPr>
          <p:spPr bwMode="auto">
            <a:xfrm>
              <a:off x="1905000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4" name="Rectangle 203"/>
            <p:cNvSpPr>
              <a:spLocks noChangeAspect="1"/>
            </p:cNvSpPr>
            <p:nvPr/>
          </p:nvSpPr>
          <p:spPr bwMode="auto">
            <a:xfrm>
              <a:off x="2069926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5" name="Rectangle 204"/>
            <p:cNvSpPr>
              <a:spLocks noChangeAspect="1"/>
            </p:cNvSpPr>
            <p:nvPr/>
          </p:nvSpPr>
          <p:spPr bwMode="auto">
            <a:xfrm>
              <a:off x="2247378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Rectangle 205"/>
            <p:cNvSpPr>
              <a:spLocks noChangeAspect="1"/>
            </p:cNvSpPr>
            <p:nvPr/>
          </p:nvSpPr>
          <p:spPr bwMode="auto">
            <a:xfrm>
              <a:off x="2412304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 bwMode="auto">
            <a:xfrm>
              <a:off x="2577230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 bwMode="auto">
            <a:xfrm rot="16200000" flipH="1">
              <a:off x="2733033" y="1755617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Straight Connector 211"/>
            <p:cNvCxnSpPr/>
            <p:nvPr/>
          </p:nvCxnSpPr>
          <p:spPr bwMode="auto">
            <a:xfrm rot="16200000" flipH="1">
              <a:off x="2733033" y="601135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" name="Straight Connector 215"/>
            <p:cNvCxnSpPr/>
            <p:nvPr/>
          </p:nvCxnSpPr>
          <p:spPr bwMode="auto">
            <a:xfrm rot="16200000" flipH="1">
              <a:off x="2733033" y="1095913"/>
              <a:ext cx="3026" cy="2057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7" name="Rectangle 216"/>
            <p:cNvSpPr>
              <a:spLocks noChangeAspect="1"/>
            </p:cNvSpPr>
            <p:nvPr/>
          </p:nvSpPr>
          <p:spPr bwMode="auto">
            <a:xfrm>
              <a:off x="1905000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Rectangle 217"/>
            <p:cNvSpPr>
              <a:spLocks noChangeAspect="1"/>
            </p:cNvSpPr>
            <p:nvPr/>
          </p:nvSpPr>
          <p:spPr bwMode="auto">
            <a:xfrm>
              <a:off x="2069926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Rectangle 235"/>
            <p:cNvSpPr>
              <a:spLocks noChangeAspect="1"/>
            </p:cNvSpPr>
            <p:nvPr/>
          </p:nvSpPr>
          <p:spPr bwMode="auto">
            <a:xfrm>
              <a:off x="2247378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Rectangle 236"/>
            <p:cNvSpPr>
              <a:spLocks noChangeAspect="1"/>
            </p:cNvSpPr>
            <p:nvPr/>
          </p:nvSpPr>
          <p:spPr bwMode="auto">
            <a:xfrm>
              <a:off x="1905000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Rectangle 237"/>
            <p:cNvSpPr>
              <a:spLocks noChangeAspect="1"/>
            </p:cNvSpPr>
            <p:nvPr/>
          </p:nvSpPr>
          <p:spPr bwMode="auto">
            <a:xfrm>
              <a:off x="2069926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9" name="Rectangle 238"/>
            <p:cNvSpPr>
              <a:spLocks noChangeAspect="1"/>
            </p:cNvSpPr>
            <p:nvPr/>
          </p:nvSpPr>
          <p:spPr bwMode="auto">
            <a:xfrm>
              <a:off x="2247378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Rectangle 253"/>
            <p:cNvSpPr>
              <a:spLocks noChangeAspect="1"/>
            </p:cNvSpPr>
            <p:nvPr/>
          </p:nvSpPr>
          <p:spPr bwMode="auto">
            <a:xfrm>
              <a:off x="2412304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Rectangle 254"/>
            <p:cNvSpPr>
              <a:spLocks noChangeAspect="1"/>
            </p:cNvSpPr>
            <p:nvPr/>
          </p:nvSpPr>
          <p:spPr bwMode="auto">
            <a:xfrm>
              <a:off x="2577230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6" name="Rectangle 255"/>
            <p:cNvSpPr>
              <a:spLocks noChangeAspect="1"/>
            </p:cNvSpPr>
            <p:nvPr/>
          </p:nvSpPr>
          <p:spPr bwMode="auto">
            <a:xfrm>
              <a:off x="2742156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Rectangle 256"/>
            <p:cNvSpPr>
              <a:spLocks noChangeAspect="1"/>
            </p:cNvSpPr>
            <p:nvPr/>
          </p:nvSpPr>
          <p:spPr bwMode="auto">
            <a:xfrm>
              <a:off x="2412304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8" name="Rectangle 257"/>
            <p:cNvSpPr>
              <a:spLocks noChangeAspect="1"/>
            </p:cNvSpPr>
            <p:nvPr/>
          </p:nvSpPr>
          <p:spPr bwMode="auto">
            <a:xfrm>
              <a:off x="2577230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9" name="Rectangle 258"/>
            <p:cNvSpPr>
              <a:spLocks noChangeAspect="1"/>
            </p:cNvSpPr>
            <p:nvPr/>
          </p:nvSpPr>
          <p:spPr bwMode="auto">
            <a:xfrm>
              <a:off x="2742156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0" name="Rectangle 259"/>
            <p:cNvSpPr>
              <a:spLocks noChangeAspect="1"/>
            </p:cNvSpPr>
            <p:nvPr/>
          </p:nvSpPr>
          <p:spPr bwMode="auto">
            <a:xfrm>
              <a:off x="1905000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Rectangle 260"/>
            <p:cNvSpPr>
              <a:spLocks noChangeAspect="1"/>
            </p:cNvSpPr>
            <p:nvPr/>
          </p:nvSpPr>
          <p:spPr bwMode="auto">
            <a:xfrm>
              <a:off x="2069926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2" name="Rectangle 301"/>
            <p:cNvSpPr>
              <a:spLocks noChangeAspect="1"/>
            </p:cNvSpPr>
            <p:nvPr/>
          </p:nvSpPr>
          <p:spPr bwMode="auto">
            <a:xfrm>
              <a:off x="2247378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Rectangle 302"/>
            <p:cNvSpPr>
              <a:spLocks noChangeAspect="1"/>
            </p:cNvSpPr>
            <p:nvPr/>
          </p:nvSpPr>
          <p:spPr bwMode="auto">
            <a:xfrm>
              <a:off x="2412304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4" name="Rectangle 303"/>
            <p:cNvSpPr>
              <a:spLocks noChangeAspect="1"/>
            </p:cNvSpPr>
            <p:nvPr/>
          </p:nvSpPr>
          <p:spPr bwMode="auto">
            <a:xfrm>
              <a:off x="2577230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7" name="Rectangle 306"/>
            <p:cNvSpPr>
              <a:spLocks noChangeAspect="1"/>
            </p:cNvSpPr>
            <p:nvPr/>
          </p:nvSpPr>
          <p:spPr bwMode="auto">
            <a:xfrm>
              <a:off x="2742156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3" name="Rectangle 312"/>
            <p:cNvSpPr>
              <a:spLocks noChangeAspect="1"/>
            </p:cNvSpPr>
            <p:nvPr/>
          </p:nvSpPr>
          <p:spPr bwMode="auto">
            <a:xfrm>
              <a:off x="1905000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4" name="Rectangle 313"/>
            <p:cNvSpPr>
              <a:spLocks noChangeAspect="1"/>
            </p:cNvSpPr>
            <p:nvPr/>
          </p:nvSpPr>
          <p:spPr bwMode="auto">
            <a:xfrm>
              <a:off x="2069926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5" name="Rectangle 314"/>
            <p:cNvSpPr>
              <a:spLocks noChangeAspect="1"/>
            </p:cNvSpPr>
            <p:nvPr/>
          </p:nvSpPr>
          <p:spPr bwMode="auto">
            <a:xfrm>
              <a:off x="2247378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6" name="Rectangle 315"/>
            <p:cNvSpPr>
              <a:spLocks noChangeAspect="1"/>
            </p:cNvSpPr>
            <p:nvPr/>
          </p:nvSpPr>
          <p:spPr bwMode="auto">
            <a:xfrm>
              <a:off x="2412304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7" name="Rectangle 316"/>
            <p:cNvSpPr>
              <a:spLocks noChangeAspect="1"/>
            </p:cNvSpPr>
            <p:nvPr/>
          </p:nvSpPr>
          <p:spPr bwMode="auto">
            <a:xfrm>
              <a:off x="2577230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8" name="Rectangle 317"/>
            <p:cNvSpPr>
              <a:spLocks noChangeAspect="1"/>
            </p:cNvSpPr>
            <p:nvPr/>
          </p:nvSpPr>
          <p:spPr bwMode="auto">
            <a:xfrm>
              <a:off x="2742156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9" name="Rectangle 318"/>
            <p:cNvSpPr>
              <a:spLocks noChangeAspect="1"/>
            </p:cNvSpPr>
            <p:nvPr/>
          </p:nvSpPr>
          <p:spPr bwMode="auto">
            <a:xfrm>
              <a:off x="1905000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0" name="Rectangle 319"/>
            <p:cNvSpPr>
              <a:spLocks noChangeAspect="1"/>
            </p:cNvSpPr>
            <p:nvPr/>
          </p:nvSpPr>
          <p:spPr bwMode="auto">
            <a:xfrm>
              <a:off x="2069926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1" name="Rectangle 320"/>
            <p:cNvSpPr>
              <a:spLocks noChangeAspect="1"/>
            </p:cNvSpPr>
            <p:nvPr/>
          </p:nvSpPr>
          <p:spPr bwMode="auto">
            <a:xfrm>
              <a:off x="2247378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2" name="Rectangle 321"/>
            <p:cNvSpPr>
              <a:spLocks noChangeAspect="1"/>
            </p:cNvSpPr>
            <p:nvPr/>
          </p:nvSpPr>
          <p:spPr bwMode="auto">
            <a:xfrm>
              <a:off x="2412304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3" name="Rectangle 322"/>
            <p:cNvSpPr>
              <a:spLocks noChangeAspect="1"/>
            </p:cNvSpPr>
            <p:nvPr/>
          </p:nvSpPr>
          <p:spPr bwMode="auto">
            <a:xfrm>
              <a:off x="2577230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4" name="Rectangle 323"/>
            <p:cNvSpPr>
              <a:spLocks noChangeAspect="1"/>
            </p:cNvSpPr>
            <p:nvPr/>
          </p:nvSpPr>
          <p:spPr bwMode="auto">
            <a:xfrm>
              <a:off x="2742156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5" name="Rectangle 324"/>
            <p:cNvSpPr>
              <a:spLocks noChangeAspect="1"/>
            </p:cNvSpPr>
            <p:nvPr/>
          </p:nvSpPr>
          <p:spPr bwMode="auto">
            <a:xfrm>
              <a:off x="2907082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6" name="Rectangle 325"/>
            <p:cNvSpPr>
              <a:spLocks noChangeAspect="1"/>
            </p:cNvSpPr>
            <p:nvPr/>
          </p:nvSpPr>
          <p:spPr bwMode="auto">
            <a:xfrm>
              <a:off x="3072008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7" name="Rectangle 326"/>
            <p:cNvSpPr>
              <a:spLocks noChangeAspect="1"/>
            </p:cNvSpPr>
            <p:nvPr/>
          </p:nvSpPr>
          <p:spPr bwMode="auto">
            <a:xfrm>
              <a:off x="3236934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8" name="Rectangle 327"/>
            <p:cNvSpPr>
              <a:spLocks noChangeAspect="1"/>
            </p:cNvSpPr>
            <p:nvPr/>
          </p:nvSpPr>
          <p:spPr bwMode="auto">
            <a:xfrm>
              <a:off x="3401860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9" name="Rectangle 328"/>
            <p:cNvSpPr>
              <a:spLocks noChangeAspect="1"/>
            </p:cNvSpPr>
            <p:nvPr/>
          </p:nvSpPr>
          <p:spPr bwMode="auto">
            <a:xfrm>
              <a:off x="2907082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0" name="Rectangle 329"/>
            <p:cNvSpPr>
              <a:spLocks noChangeAspect="1"/>
            </p:cNvSpPr>
            <p:nvPr/>
          </p:nvSpPr>
          <p:spPr bwMode="auto">
            <a:xfrm>
              <a:off x="3072008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1" name="Rectangle 330"/>
            <p:cNvSpPr>
              <a:spLocks noChangeAspect="1"/>
            </p:cNvSpPr>
            <p:nvPr/>
          </p:nvSpPr>
          <p:spPr bwMode="auto">
            <a:xfrm>
              <a:off x="3236934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2" name="Rectangle 331"/>
            <p:cNvSpPr>
              <a:spLocks noChangeAspect="1"/>
            </p:cNvSpPr>
            <p:nvPr/>
          </p:nvSpPr>
          <p:spPr bwMode="auto">
            <a:xfrm>
              <a:off x="3401860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3" name="Rectangle 332"/>
            <p:cNvSpPr>
              <a:spLocks noChangeAspect="1"/>
            </p:cNvSpPr>
            <p:nvPr/>
          </p:nvSpPr>
          <p:spPr bwMode="auto">
            <a:xfrm>
              <a:off x="2907082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4" name="Rectangle 333"/>
            <p:cNvSpPr>
              <a:spLocks noChangeAspect="1"/>
            </p:cNvSpPr>
            <p:nvPr/>
          </p:nvSpPr>
          <p:spPr bwMode="auto">
            <a:xfrm>
              <a:off x="3072008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5" name="Rectangle 334"/>
            <p:cNvSpPr>
              <a:spLocks noChangeAspect="1"/>
            </p:cNvSpPr>
            <p:nvPr/>
          </p:nvSpPr>
          <p:spPr bwMode="auto">
            <a:xfrm>
              <a:off x="3236934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6" name="Rectangle 335"/>
            <p:cNvSpPr>
              <a:spLocks noChangeAspect="1"/>
            </p:cNvSpPr>
            <p:nvPr/>
          </p:nvSpPr>
          <p:spPr bwMode="auto">
            <a:xfrm>
              <a:off x="3401860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7" name="Rectangle 336"/>
            <p:cNvSpPr>
              <a:spLocks noChangeAspect="1"/>
            </p:cNvSpPr>
            <p:nvPr/>
          </p:nvSpPr>
          <p:spPr bwMode="auto">
            <a:xfrm>
              <a:off x="2907082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8" name="Rectangle 337"/>
            <p:cNvSpPr>
              <a:spLocks noChangeAspect="1"/>
            </p:cNvSpPr>
            <p:nvPr/>
          </p:nvSpPr>
          <p:spPr bwMode="auto">
            <a:xfrm>
              <a:off x="3072008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9" name="Rectangle 338"/>
            <p:cNvSpPr>
              <a:spLocks noChangeAspect="1"/>
            </p:cNvSpPr>
            <p:nvPr/>
          </p:nvSpPr>
          <p:spPr bwMode="auto">
            <a:xfrm>
              <a:off x="3236934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0" name="Rectangle 339"/>
            <p:cNvSpPr>
              <a:spLocks noChangeAspect="1"/>
            </p:cNvSpPr>
            <p:nvPr/>
          </p:nvSpPr>
          <p:spPr bwMode="auto">
            <a:xfrm>
              <a:off x="3401860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1" name="Rectangle 340"/>
            <p:cNvSpPr>
              <a:spLocks noChangeAspect="1"/>
            </p:cNvSpPr>
            <p:nvPr/>
          </p:nvSpPr>
          <p:spPr bwMode="auto">
            <a:xfrm>
              <a:off x="1905000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2" name="Rectangle 341"/>
            <p:cNvSpPr>
              <a:spLocks noChangeAspect="1"/>
            </p:cNvSpPr>
            <p:nvPr/>
          </p:nvSpPr>
          <p:spPr bwMode="auto">
            <a:xfrm>
              <a:off x="1905000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3" name="Rectangle 342"/>
            <p:cNvSpPr>
              <a:spLocks noChangeAspect="1"/>
            </p:cNvSpPr>
            <p:nvPr/>
          </p:nvSpPr>
          <p:spPr bwMode="auto">
            <a:xfrm>
              <a:off x="1905000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4" name="Rectangle 343"/>
            <p:cNvSpPr>
              <a:spLocks noChangeAspect="1"/>
            </p:cNvSpPr>
            <p:nvPr/>
          </p:nvSpPr>
          <p:spPr bwMode="auto">
            <a:xfrm>
              <a:off x="1905000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5" name="Rectangle 344"/>
            <p:cNvSpPr>
              <a:spLocks noChangeAspect="1"/>
            </p:cNvSpPr>
            <p:nvPr/>
          </p:nvSpPr>
          <p:spPr bwMode="auto">
            <a:xfrm>
              <a:off x="2907082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6" name="Rectangle 345"/>
            <p:cNvSpPr>
              <a:spLocks noChangeAspect="1"/>
            </p:cNvSpPr>
            <p:nvPr/>
          </p:nvSpPr>
          <p:spPr bwMode="auto">
            <a:xfrm>
              <a:off x="3072008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7" name="Rectangle 346"/>
            <p:cNvSpPr>
              <a:spLocks noChangeAspect="1"/>
            </p:cNvSpPr>
            <p:nvPr/>
          </p:nvSpPr>
          <p:spPr bwMode="auto">
            <a:xfrm>
              <a:off x="3236934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8" name="Rectangle 347"/>
            <p:cNvSpPr>
              <a:spLocks noChangeAspect="1"/>
            </p:cNvSpPr>
            <p:nvPr/>
          </p:nvSpPr>
          <p:spPr bwMode="auto">
            <a:xfrm>
              <a:off x="3401860" y="164082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9" name="Rectangle 348"/>
            <p:cNvSpPr>
              <a:spLocks noChangeAspect="1"/>
            </p:cNvSpPr>
            <p:nvPr/>
          </p:nvSpPr>
          <p:spPr bwMode="auto">
            <a:xfrm>
              <a:off x="2907082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0" name="Rectangle 349"/>
            <p:cNvSpPr>
              <a:spLocks noChangeAspect="1"/>
            </p:cNvSpPr>
            <p:nvPr/>
          </p:nvSpPr>
          <p:spPr bwMode="auto">
            <a:xfrm>
              <a:off x="3072008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1" name="Rectangle 350"/>
            <p:cNvSpPr>
              <a:spLocks noChangeAspect="1"/>
            </p:cNvSpPr>
            <p:nvPr/>
          </p:nvSpPr>
          <p:spPr bwMode="auto">
            <a:xfrm>
              <a:off x="3236934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2" name="Rectangle 351"/>
            <p:cNvSpPr>
              <a:spLocks noChangeAspect="1"/>
            </p:cNvSpPr>
            <p:nvPr/>
          </p:nvSpPr>
          <p:spPr bwMode="auto">
            <a:xfrm>
              <a:off x="3401860" y="180575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3" name="Rectangle 352"/>
            <p:cNvSpPr>
              <a:spLocks noChangeAspect="1"/>
            </p:cNvSpPr>
            <p:nvPr/>
          </p:nvSpPr>
          <p:spPr bwMode="auto">
            <a:xfrm>
              <a:off x="2907082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4" name="Rectangle 353"/>
            <p:cNvSpPr>
              <a:spLocks noChangeAspect="1"/>
            </p:cNvSpPr>
            <p:nvPr/>
          </p:nvSpPr>
          <p:spPr bwMode="auto">
            <a:xfrm>
              <a:off x="3072008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5" name="Rectangle 354"/>
            <p:cNvSpPr>
              <a:spLocks noChangeAspect="1"/>
            </p:cNvSpPr>
            <p:nvPr/>
          </p:nvSpPr>
          <p:spPr bwMode="auto">
            <a:xfrm>
              <a:off x="3236934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6" name="Rectangle 355"/>
            <p:cNvSpPr>
              <a:spLocks noChangeAspect="1"/>
            </p:cNvSpPr>
            <p:nvPr/>
          </p:nvSpPr>
          <p:spPr bwMode="auto">
            <a:xfrm>
              <a:off x="3401860" y="197067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7" name="Rectangle 356"/>
            <p:cNvSpPr>
              <a:spLocks noChangeAspect="1"/>
            </p:cNvSpPr>
            <p:nvPr/>
          </p:nvSpPr>
          <p:spPr bwMode="auto">
            <a:xfrm>
              <a:off x="2069926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8" name="Rectangle 357"/>
            <p:cNvSpPr>
              <a:spLocks noChangeAspect="1"/>
            </p:cNvSpPr>
            <p:nvPr/>
          </p:nvSpPr>
          <p:spPr bwMode="auto">
            <a:xfrm>
              <a:off x="2247378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9" name="Rectangle 358"/>
            <p:cNvSpPr>
              <a:spLocks noChangeAspect="1"/>
            </p:cNvSpPr>
            <p:nvPr/>
          </p:nvSpPr>
          <p:spPr bwMode="auto">
            <a:xfrm>
              <a:off x="2069926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0" name="Rectangle 359"/>
            <p:cNvSpPr>
              <a:spLocks noChangeAspect="1"/>
            </p:cNvSpPr>
            <p:nvPr/>
          </p:nvSpPr>
          <p:spPr bwMode="auto">
            <a:xfrm>
              <a:off x="2247378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1" name="Rectangle 360"/>
            <p:cNvSpPr>
              <a:spLocks noChangeAspect="1"/>
            </p:cNvSpPr>
            <p:nvPr/>
          </p:nvSpPr>
          <p:spPr bwMode="auto">
            <a:xfrm>
              <a:off x="2069926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2" name="Rectangle 361"/>
            <p:cNvSpPr>
              <a:spLocks noChangeAspect="1"/>
            </p:cNvSpPr>
            <p:nvPr/>
          </p:nvSpPr>
          <p:spPr bwMode="auto">
            <a:xfrm>
              <a:off x="2247378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3" name="Rectangle 362"/>
            <p:cNvSpPr>
              <a:spLocks noChangeAspect="1"/>
            </p:cNvSpPr>
            <p:nvPr/>
          </p:nvSpPr>
          <p:spPr bwMode="auto">
            <a:xfrm>
              <a:off x="2069926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4" name="Rectangle 363"/>
            <p:cNvSpPr>
              <a:spLocks noChangeAspect="1"/>
            </p:cNvSpPr>
            <p:nvPr/>
          </p:nvSpPr>
          <p:spPr bwMode="auto">
            <a:xfrm>
              <a:off x="2247378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5" name="Rectangle 364"/>
            <p:cNvSpPr>
              <a:spLocks noChangeAspect="1"/>
            </p:cNvSpPr>
            <p:nvPr/>
          </p:nvSpPr>
          <p:spPr bwMode="auto">
            <a:xfrm>
              <a:off x="2907082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6" name="Rectangle 365"/>
            <p:cNvSpPr>
              <a:spLocks noChangeAspect="1"/>
            </p:cNvSpPr>
            <p:nvPr/>
          </p:nvSpPr>
          <p:spPr bwMode="auto">
            <a:xfrm>
              <a:off x="3072008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7" name="Rectangle 366"/>
            <p:cNvSpPr>
              <a:spLocks noChangeAspect="1"/>
            </p:cNvSpPr>
            <p:nvPr/>
          </p:nvSpPr>
          <p:spPr bwMode="auto">
            <a:xfrm>
              <a:off x="3236934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8" name="Rectangle 367"/>
            <p:cNvSpPr>
              <a:spLocks noChangeAspect="1"/>
            </p:cNvSpPr>
            <p:nvPr/>
          </p:nvSpPr>
          <p:spPr bwMode="auto">
            <a:xfrm>
              <a:off x="3401860" y="131097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9" name="Rectangle 368"/>
            <p:cNvSpPr>
              <a:spLocks noChangeAspect="1"/>
            </p:cNvSpPr>
            <p:nvPr/>
          </p:nvSpPr>
          <p:spPr bwMode="auto">
            <a:xfrm>
              <a:off x="2907082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0" name="Rectangle 369"/>
            <p:cNvSpPr>
              <a:spLocks noChangeAspect="1"/>
            </p:cNvSpPr>
            <p:nvPr/>
          </p:nvSpPr>
          <p:spPr bwMode="auto">
            <a:xfrm>
              <a:off x="3072008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1" name="Rectangle 370"/>
            <p:cNvSpPr>
              <a:spLocks noChangeAspect="1"/>
            </p:cNvSpPr>
            <p:nvPr/>
          </p:nvSpPr>
          <p:spPr bwMode="auto">
            <a:xfrm>
              <a:off x="3236934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2" name="Rectangle 371"/>
            <p:cNvSpPr>
              <a:spLocks noChangeAspect="1"/>
            </p:cNvSpPr>
            <p:nvPr/>
          </p:nvSpPr>
          <p:spPr bwMode="auto">
            <a:xfrm>
              <a:off x="3401860" y="14759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3" name="Rectangle 372"/>
            <p:cNvSpPr>
              <a:spLocks noChangeAspect="1"/>
            </p:cNvSpPr>
            <p:nvPr/>
          </p:nvSpPr>
          <p:spPr bwMode="auto">
            <a:xfrm>
              <a:off x="2412304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4" name="Rectangle 373"/>
            <p:cNvSpPr>
              <a:spLocks noChangeAspect="1"/>
            </p:cNvSpPr>
            <p:nvPr/>
          </p:nvSpPr>
          <p:spPr bwMode="auto">
            <a:xfrm>
              <a:off x="2577230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5" name="Rectangle 374"/>
            <p:cNvSpPr>
              <a:spLocks noChangeAspect="1"/>
            </p:cNvSpPr>
            <p:nvPr/>
          </p:nvSpPr>
          <p:spPr bwMode="auto">
            <a:xfrm>
              <a:off x="2412304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6" name="Rectangle 375"/>
            <p:cNvSpPr>
              <a:spLocks noChangeAspect="1"/>
            </p:cNvSpPr>
            <p:nvPr/>
          </p:nvSpPr>
          <p:spPr bwMode="auto">
            <a:xfrm>
              <a:off x="2577230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7" name="Rectangle 376"/>
            <p:cNvSpPr>
              <a:spLocks noChangeAspect="1"/>
            </p:cNvSpPr>
            <p:nvPr/>
          </p:nvSpPr>
          <p:spPr bwMode="auto">
            <a:xfrm>
              <a:off x="2412304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8" name="Rectangle 377"/>
            <p:cNvSpPr>
              <a:spLocks noChangeAspect="1"/>
            </p:cNvSpPr>
            <p:nvPr/>
          </p:nvSpPr>
          <p:spPr bwMode="auto">
            <a:xfrm>
              <a:off x="2577230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9" name="Rectangle 378"/>
            <p:cNvSpPr>
              <a:spLocks noChangeAspect="1"/>
            </p:cNvSpPr>
            <p:nvPr/>
          </p:nvSpPr>
          <p:spPr bwMode="auto">
            <a:xfrm>
              <a:off x="2742156" y="213560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0" name="Rectangle 379"/>
            <p:cNvSpPr>
              <a:spLocks noChangeAspect="1"/>
            </p:cNvSpPr>
            <p:nvPr/>
          </p:nvSpPr>
          <p:spPr bwMode="auto">
            <a:xfrm>
              <a:off x="2742156" y="230053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1" name="Rectangle 380"/>
            <p:cNvSpPr>
              <a:spLocks noChangeAspect="1"/>
            </p:cNvSpPr>
            <p:nvPr/>
          </p:nvSpPr>
          <p:spPr bwMode="auto">
            <a:xfrm>
              <a:off x="2742156" y="2465456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2" name="Rectangle 381"/>
            <p:cNvSpPr>
              <a:spLocks noChangeAspect="1"/>
            </p:cNvSpPr>
            <p:nvPr/>
          </p:nvSpPr>
          <p:spPr bwMode="auto">
            <a:xfrm>
              <a:off x="2412304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3" name="Rectangle 382"/>
            <p:cNvSpPr>
              <a:spLocks noChangeAspect="1"/>
            </p:cNvSpPr>
            <p:nvPr/>
          </p:nvSpPr>
          <p:spPr bwMode="auto">
            <a:xfrm>
              <a:off x="2577230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4" name="Rectangle 383"/>
            <p:cNvSpPr>
              <a:spLocks noChangeAspect="1"/>
            </p:cNvSpPr>
            <p:nvPr/>
          </p:nvSpPr>
          <p:spPr bwMode="auto">
            <a:xfrm>
              <a:off x="2742156" y="26303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5" name="Rectangle 384"/>
            <p:cNvSpPr>
              <a:spLocks noChangeAspect="1"/>
            </p:cNvSpPr>
            <p:nvPr/>
          </p:nvSpPr>
          <p:spPr bwMode="auto">
            <a:xfrm>
              <a:off x="2742156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6" name="Rectangle 385"/>
            <p:cNvSpPr>
              <a:spLocks noChangeAspect="1"/>
            </p:cNvSpPr>
            <p:nvPr/>
          </p:nvSpPr>
          <p:spPr bwMode="auto">
            <a:xfrm>
              <a:off x="2907082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7" name="Rectangle 386"/>
            <p:cNvSpPr>
              <a:spLocks noChangeAspect="1"/>
            </p:cNvSpPr>
            <p:nvPr/>
          </p:nvSpPr>
          <p:spPr bwMode="auto">
            <a:xfrm>
              <a:off x="3072008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8" name="Rectangle 387"/>
            <p:cNvSpPr>
              <a:spLocks noChangeAspect="1"/>
            </p:cNvSpPr>
            <p:nvPr/>
          </p:nvSpPr>
          <p:spPr bwMode="auto">
            <a:xfrm>
              <a:off x="3236934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9" name="Rectangle 388"/>
            <p:cNvSpPr>
              <a:spLocks noChangeAspect="1"/>
            </p:cNvSpPr>
            <p:nvPr/>
          </p:nvSpPr>
          <p:spPr bwMode="auto">
            <a:xfrm>
              <a:off x="3401860" y="11430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4438306" y="2564704"/>
            <a:ext cx="1444752" cy="1444752"/>
            <a:chOff x="1858246" y="3809999"/>
            <a:chExt cx="1444752" cy="1444752"/>
          </a:xfrm>
        </p:grpSpPr>
        <p:cxnSp>
          <p:nvCxnSpPr>
            <p:cNvPr id="190" name="Straight Connector 189"/>
            <p:cNvCxnSpPr/>
            <p:nvPr/>
          </p:nvCxnSpPr>
          <p:spPr bwMode="auto">
            <a:xfrm>
              <a:off x="2212848" y="3809999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Straight Connector 190"/>
            <p:cNvCxnSpPr/>
            <p:nvPr/>
          </p:nvCxnSpPr>
          <p:spPr bwMode="auto">
            <a:xfrm rot="16200000" flipH="1">
              <a:off x="2579109" y="3472966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549152" y="3809999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2054374" y="3809999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Straight Connector 196"/>
            <p:cNvCxnSpPr/>
            <p:nvPr/>
          </p:nvCxnSpPr>
          <p:spPr bwMode="auto">
            <a:xfrm>
              <a:off x="3038522" y="3809999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" name="Straight Connector 221"/>
            <p:cNvCxnSpPr/>
            <p:nvPr/>
          </p:nvCxnSpPr>
          <p:spPr bwMode="auto">
            <a:xfrm rot="16200000" flipH="1">
              <a:off x="2579109" y="3318781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Straight Connector 222"/>
            <p:cNvCxnSpPr/>
            <p:nvPr/>
          </p:nvCxnSpPr>
          <p:spPr bwMode="auto">
            <a:xfrm rot="16200000" flipH="1">
              <a:off x="2579109" y="3787150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2" name="Straight Connector 241"/>
            <p:cNvCxnSpPr/>
            <p:nvPr/>
          </p:nvCxnSpPr>
          <p:spPr bwMode="auto">
            <a:xfrm rot="16200000" flipH="1">
              <a:off x="2579109" y="4275008"/>
              <a:ext cx="3026" cy="14447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6" name="Rectangle 265"/>
            <p:cNvSpPr>
              <a:spLocks noChangeAspect="1"/>
            </p:cNvSpPr>
            <p:nvPr/>
          </p:nvSpPr>
          <p:spPr bwMode="auto">
            <a:xfrm>
              <a:off x="2057400" y="40386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7" name="Rectangle 266"/>
            <p:cNvSpPr>
              <a:spLocks noChangeAspect="1"/>
            </p:cNvSpPr>
            <p:nvPr/>
          </p:nvSpPr>
          <p:spPr bwMode="auto">
            <a:xfrm>
              <a:off x="2222326" y="40386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Rectangle 267"/>
            <p:cNvSpPr>
              <a:spLocks noChangeAspect="1"/>
            </p:cNvSpPr>
            <p:nvPr/>
          </p:nvSpPr>
          <p:spPr bwMode="auto">
            <a:xfrm>
              <a:off x="2387252" y="40386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9" name="Rectangle 268"/>
            <p:cNvSpPr>
              <a:spLocks noChangeAspect="1"/>
            </p:cNvSpPr>
            <p:nvPr/>
          </p:nvSpPr>
          <p:spPr bwMode="auto">
            <a:xfrm>
              <a:off x="2552178" y="40386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0" name="Rectangle 269"/>
            <p:cNvSpPr>
              <a:spLocks noChangeAspect="1"/>
            </p:cNvSpPr>
            <p:nvPr/>
          </p:nvSpPr>
          <p:spPr bwMode="auto">
            <a:xfrm>
              <a:off x="2717104" y="40386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Rectangle 270"/>
            <p:cNvSpPr>
              <a:spLocks noChangeAspect="1"/>
            </p:cNvSpPr>
            <p:nvPr/>
          </p:nvSpPr>
          <p:spPr bwMode="auto">
            <a:xfrm>
              <a:off x="2882030" y="403860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2" name="Rectangle 271"/>
            <p:cNvSpPr>
              <a:spLocks noChangeAspect="1"/>
            </p:cNvSpPr>
            <p:nvPr/>
          </p:nvSpPr>
          <p:spPr bwMode="auto">
            <a:xfrm>
              <a:off x="2057400" y="42031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3" name="Rectangle 272"/>
            <p:cNvSpPr>
              <a:spLocks noChangeAspect="1"/>
            </p:cNvSpPr>
            <p:nvPr/>
          </p:nvSpPr>
          <p:spPr bwMode="auto">
            <a:xfrm>
              <a:off x="2222326" y="42031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Rectangle 273"/>
            <p:cNvSpPr>
              <a:spLocks noChangeAspect="1"/>
            </p:cNvSpPr>
            <p:nvPr/>
          </p:nvSpPr>
          <p:spPr bwMode="auto">
            <a:xfrm>
              <a:off x="2387252" y="42031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Rectangle 274"/>
            <p:cNvSpPr>
              <a:spLocks noChangeAspect="1"/>
            </p:cNvSpPr>
            <p:nvPr/>
          </p:nvSpPr>
          <p:spPr bwMode="auto">
            <a:xfrm>
              <a:off x="2057400" y="4355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Rectangle 275"/>
            <p:cNvSpPr>
              <a:spLocks noChangeAspect="1"/>
            </p:cNvSpPr>
            <p:nvPr/>
          </p:nvSpPr>
          <p:spPr bwMode="auto">
            <a:xfrm>
              <a:off x="2222326" y="4355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Rectangle 276"/>
            <p:cNvSpPr>
              <a:spLocks noChangeAspect="1"/>
            </p:cNvSpPr>
            <p:nvPr/>
          </p:nvSpPr>
          <p:spPr bwMode="auto">
            <a:xfrm>
              <a:off x="2387252" y="4355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8" name="Rectangle 277"/>
            <p:cNvSpPr>
              <a:spLocks noChangeAspect="1"/>
            </p:cNvSpPr>
            <p:nvPr/>
          </p:nvSpPr>
          <p:spPr bwMode="auto">
            <a:xfrm>
              <a:off x="2552178" y="42031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9" name="Rectangle 278"/>
            <p:cNvSpPr>
              <a:spLocks noChangeAspect="1"/>
            </p:cNvSpPr>
            <p:nvPr/>
          </p:nvSpPr>
          <p:spPr bwMode="auto">
            <a:xfrm>
              <a:off x="2717104" y="42031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0" name="Rectangle 279"/>
            <p:cNvSpPr>
              <a:spLocks noChangeAspect="1"/>
            </p:cNvSpPr>
            <p:nvPr/>
          </p:nvSpPr>
          <p:spPr bwMode="auto">
            <a:xfrm>
              <a:off x="2882030" y="42031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1" name="Rectangle 280"/>
            <p:cNvSpPr>
              <a:spLocks noChangeAspect="1"/>
            </p:cNvSpPr>
            <p:nvPr/>
          </p:nvSpPr>
          <p:spPr bwMode="auto">
            <a:xfrm>
              <a:off x="2552178" y="4355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2" name="Rectangle 281"/>
            <p:cNvSpPr>
              <a:spLocks noChangeAspect="1"/>
            </p:cNvSpPr>
            <p:nvPr/>
          </p:nvSpPr>
          <p:spPr bwMode="auto">
            <a:xfrm>
              <a:off x="2717104" y="4355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3" name="Rectangle 282"/>
            <p:cNvSpPr>
              <a:spLocks noChangeAspect="1"/>
            </p:cNvSpPr>
            <p:nvPr/>
          </p:nvSpPr>
          <p:spPr bwMode="auto">
            <a:xfrm>
              <a:off x="2882030" y="435559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4" name="Rectangle 283"/>
            <p:cNvSpPr>
              <a:spLocks noChangeAspect="1"/>
            </p:cNvSpPr>
            <p:nvPr/>
          </p:nvSpPr>
          <p:spPr bwMode="auto">
            <a:xfrm>
              <a:off x="2057400" y="4520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5" name="Rectangle 284"/>
            <p:cNvSpPr>
              <a:spLocks noChangeAspect="1"/>
            </p:cNvSpPr>
            <p:nvPr/>
          </p:nvSpPr>
          <p:spPr bwMode="auto">
            <a:xfrm>
              <a:off x="2222326" y="4520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Rectangle 285"/>
            <p:cNvSpPr>
              <a:spLocks noChangeAspect="1"/>
            </p:cNvSpPr>
            <p:nvPr/>
          </p:nvSpPr>
          <p:spPr bwMode="auto">
            <a:xfrm>
              <a:off x="2387252" y="4520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Rectangle 286"/>
            <p:cNvSpPr>
              <a:spLocks noChangeAspect="1"/>
            </p:cNvSpPr>
            <p:nvPr/>
          </p:nvSpPr>
          <p:spPr bwMode="auto">
            <a:xfrm>
              <a:off x="2552178" y="4520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Rectangle 287"/>
            <p:cNvSpPr>
              <a:spLocks noChangeAspect="1"/>
            </p:cNvSpPr>
            <p:nvPr/>
          </p:nvSpPr>
          <p:spPr bwMode="auto">
            <a:xfrm>
              <a:off x="2717104" y="4520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9" name="Rectangle 288"/>
            <p:cNvSpPr>
              <a:spLocks noChangeAspect="1"/>
            </p:cNvSpPr>
            <p:nvPr/>
          </p:nvSpPr>
          <p:spPr bwMode="auto">
            <a:xfrm>
              <a:off x="2882030" y="45205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0" name="Rectangle 289"/>
            <p:cNvSpPr>
              <a:spLocks noChangeAspect="1"/>
            </p:cNvSpPr>
            <p:nvPr/>
          </p:nvSpPr>
          <p:spPr bwMode="auto">
            <a:xfrm>
              <a:off x="2057400" y="46729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1" name="Rectangle 290"/>
            <p:cNvSpPr>
              <a:spLocks noChangeAspect="1"/>
            </p:cNvSpPr>
            <p:nvPr/>
          </p:nvSpPr>
          <p:spPr bwMode="auto">
            <a:xfrm>
              <a:off x="2222326" y="46729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2" name="Rectangle 291"/>
            <p:cNvSpPr>
              <a:spLocks noChangeAspect="1"/>
            </p:cNvSpPr>
            <p:nvPr/>
          </p:nvSpPr>
          <p:spPr bwMode="auto">
            <a:xfrm>
              <a:off x="2387252" y="46729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3" name="Rectangle 292"/>
            <p:cNvSpPr>
              <a:spLocks noChangeAspect="1"/>
            </p:cNvSpPr>
            <p:nvPr/>
          </p:nvSpPr>
          <p:spPr bwMode="auto">
            <a:xfrm>
              <a:off x="2552178" y="46729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4" name="Rectangle 293"/>
            <p:cNvSpPr>
              <a:spLocks noChangeAspect="1"/>
            </p:cNvSpPr>
            <p:nvPr/>
          </p:nvSpPr>
          <p:spPr bwMode="auto">
            <a:xfrm>
              <a:off x="2717104" y="46729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5" name="Rectangle 294"/>
            <p:cNvSpPr>
              <a:spLocks noChangeAspect="1"/>
            </p:cNvSpPr>
            <p:nvPr/>
          </p:nvSpPr>
          <p:spPr bwMode="auto">
            <a:xfrm>
              <a:off x="2882030" y="467291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6" name="Rectangle 295"/>
            <p:cNvSpPr>
              <a:spLocks noChangeAspect="1"/>
            </p:cNvSpPr>
            <p:nvPr/>
          </p:nvSpPr>
          <p:spPr bwMode="auto">
            <a:xfrm>
              <a:off x="2057400" y="48378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7" name="Rectangle 296"/>
            <p:cNvSpPr>
              <a:spLocks noChangeAspect="1"/>
            </p:cNvSpPr>
            <p:nvPr/>
          </p:nvSpPr>
          <p:spPr bwMode="auto">
            <a:xfrm>
              <a:off x="2222326" y="48378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8" name="Rectangle 297"/>
            <p:cNvSpPr>
              <a:spLocks noChangeAspect="1"/>
            </p:cNvSpPr>
            <p:nvPr/>
          </p:nvSpPr>
          <p:spPr bwMode="auto">
            <a:xfrm>
              <a:off x="2387252" y="48378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9" name="Rectangle 298"/>
            <p:cNvSpPr>
              <a:spLocks noChangeAspect="1"/>
            </p:cNvSpPr>
            <p:nvPr/>
          </p:nvSpPr>
          <p:spPr bwMode="auto">
            <a:xfrm>
              <a:off x="2552178" y="48378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0" name="Rectangle 299"/>
            <p:cNvSpPr>
              <a:spLocks noChangeAspect="1"/>
            </p:cNvSpPr>
            <p:nvPr/>
          </p:nvSpPr>
          <p:spPr bwMode="auto">
            <a:xfrm>
              <a:off x="2717104" y="48378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1" name="Rectangle 300"/>
            <p:cNvSpPr>
              <a:spLocks noChangeAspect="1"/>
            </p:cNvSpPr>
            <p:nvPr/>
          </p:nvSpPr>
          <p:spPr bwMode="auto">
            <a:xfrm>
              <a:off x="2882030" y="483784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39712" y="2939525"/>
            <a:ext cx="650226" cy="650226"/>
            <a:chOff x="6839712" y="2939525"/>
            <a:chExt cx="650226" cy="650226"/>
          </a:xfrm>
        </p:grpSpPr>
        <p:sp>
          <p:nvSpPr>
            <p:cNvPr id="160" name="Rectangle 159"/>
            <p:cNvSpPr>
              <a:spLocks noChangeAspect="1"/>
            </p:cNvSpPr>
            <p:nvPr/>
          </p:nvSpPr>
          <p:spPr bwMode="auto">
            <a:xfrm>
              <a:off x="6839712" y="293952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Rectangle 160"/>
            <p:cNvSpPr>
              <a:spLocks noChangeAspect="1"/>
            </p:cNvSpPr>
            <p:nvPr/>
          </p:nvSpPr>
          <p:spPr bwMode="auto">
            <a:xfrm>
              <a:off x="7004638" y="293952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Rectangle 161"/>
            <p:cNvSpPr>
              <a:spLocks noChangeAspect="1"/>
            </p:cNvSpPr>
            <p:nvPr/>
          </p:nvSpPr>
          <p:spPr bwMode="auto">
            <a:xfrm>
              <a:off x="7169564" y="293952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Rectangle 162"/>
            <p:cNvSpPr>
              <a:spLocks noChangeAspect="1"/>
            </p:cNvSpPr>
            <p:nvPr/>
          </p:nvSpPr>
          <p:spPr bwMode="auto">
            <a:xfrm>
              <a:off x="7334490" y="2939525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Rectangle 168"/>
            <p:cNvSpPr>
              <a:spLocks noChangeAspect="1"/>
            </p:cNvSpPr>
            <p:nvPr/>
          </p:nvSpPr>
          <p:spPr bwMode="auto">
            <a:xfrm>
              <a:off x="6839712" y="310445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Rectangle 169"/>
            <p:cNvSpPr>
              <a:spLocks noChangeAspect="1"/>
            </p:cNvSpPr>
            <p:nvPr/>
          </p:nvSpPr>
          <p:spPr bwMode="auto">
            <a:xfrm>
              <a:off x="7004638" y="310445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Rectangle 170"/>
            <p:cNvSpPr>
              <a:spLocks noChangeAspect="1"/>
            </p:cNvSpPr>
            <p:nvPr/>
          </p:nvSpPr>
          <p:spPr bwMode="auto">
            <a:xfrm>
              <a:off x="7169564" y="310445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Rectangle 171"/>
            <p:cNvSpPr>
              <a:spLocks noChangeAspect="1"/>
            </p:cNvSpPr>
            <p:nvPr/>
          </p:nvSpPr>
          <p:spPr bwMode="auto">
            <a:xfrm>
              <a:off x="6839712" y="3269377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Rectangle 172"/>
            <p:cNvSpPr>
              <a:spLocks noChangeAspect="1"/>
            </p:cNvSpPr>
            <p:nvPr/>
          </p:nvSpPr>
          <p:spPr bwMode="auto">
            <a:xfrm>
              <a:off x="7004638" y="3269377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Rectangle 173"/>
            <p:cNvSpPr>
              <a:spLocks noChangeAspect="1"/>
            </p:cNvSpPr>
            <p:nvPr/>
          </p:nvSpPr>
          <p:spPr bwMode="auto">
            <a:xfrm>
              <a:off x="7169564" y="3269377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Rectangle 178"/>
            <p:cNvSpPr>
              <a:spLocks noChangeAspect="1"/>
            </p:cNvSpPr>
            <p:nvPr/>
          </p:nvSpPr>
          <p:spPr bwMode="auto">
            <a:xfrm>
              <a:off x="6839712" y="34343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Rectangle 179"/>
            <p:cNvSpPr>
              <a:spLocks noChangeAspect="1"/>
            </p:cNvSpPr>
            <p:nvPr/>
          </p:nvSpPr>
          <p:spPr bwMode="auto">
            <a:xfrm>
              <a:off x="7004638" y="34343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Rectangle 180"/>
            <p:cNvSpPr>
              <a:spLocks noChangeAspect="1"/>
            </p:cNvSpPr>
            <p:nvPr/>
          </p:nvSpPr>
          <p:spPr bwMode="auto">
            <a:xfrm>
              <a:off x="7169564" y="34343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Rectangle 181"/>
            <p:cNvSpPr>
              <a:spLocks noChangeAspect="1"/>
            </p:cNvSpPr>
            <p:nvPr/>
          </p:nvSpPr>
          <p:spPr bwMode="auto">
            <a:xfrm>
              <a:off x="7334490" y="3104451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Rectangle 182"/>
            <p:cNvSpPr>
              <a:spLocks noChangeAspect="1"/>
            </p:cNvSpPr>
            <p:nvPr/>
          </p:nvSpPr>
          <p:spPr bwMode="auto">
            <a:xfrm>
              <a:off x="7334490" y="3269377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Rectangle 183"/>
            <p:cNvSpPr>
              <a:spLocks noChangeAspect="1"/>
            </p:cNvSpPr>
            <p:nvPr/>
          </p:nvSpPr>
          <p:spPr bwMode="auto">
            <a:xfrm>
              <a:off x="7334490" y="3434303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52" name="Picture 2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12" y="6310839"/>
            <a:ext cx="239713" cy="9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0" name="Picture 23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8" y="6170965"/>
            <a:ext cx="1797854" cy="30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1" name="Picture 24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384" y="6170965"/>
            <a:ext cx="1674818" cy="292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1" name="Straight Connector 250"/>
          <p:cNvCxnSpPr/>
          <p:nvPr/>
        </p:nvCxnSpPr>
        <p:spPr bwMode="auto">
          <a:xfrm>
            <a:off x="0" y="6094765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2" name="Picture 19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739" y="76200"/>
            <a:ext cx="1252373" cy="306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5" name="Picture 19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452" y="468491"/>
            <a:ext cx="2491434" cy="306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6" name="Picture 19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729" y="875778"/>
            <a:ext cx="3730630" cy="306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53A3-DFC2-48CC-9340-A84E57AA203F}" type="slidenum">
              <a:rPr lang="en-US"/>
              <a:pPr/>
              <a:t>37</a:t>
            </a:fld>
            <a:endParaRPr lang="en-US"/>
          </a:p>
        </p:txBody>
      </p: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144016" y="2939525"/>
            <a:ext cx="650226" cy="650226"/>
            <a:chOff x="2907082" y="2145082"/>
            <a:chExt cx="650226" cy="650226"/>
          </a:xfrm>
        </p:grpSpPr>
        <p:sp>
          <p:nvSpPr>
            <p:cNvPr id="155" name="Rectangle 154"/>
            <p:cNvSpPr>
              <a:spLocks noChangeAspect="1"/>
            </p:cNvSpPr>
            <p:nvPr/>
          </p:nvSpPr>
          <p:spPr bwMode="auto">
            <a:xfrm>
              <a:off x="2907082" y="21450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Rectangle 155"/>
            <p:cNvSpPr>
              <a:spLocks noChangeAspect="1"/>
            </p:cNvSpPr>
            <p:nvPr/>
          </p:nvSpPr>
          <p:spPr bwMode="auto">
            <a:xfrm>
              <a:off x="3072008" y="21450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Rectangle 156"/>
            <p:cNvSpPr>
              <a:spLocks noChangeAspect="1"/>
            </p:cNvSpPr>
            <p:nvPr/>
          </p:nvSpPr>
          <p:spPr bwMode="auto">
            <a:xfrm>
              <a:off x="3236934" y="21450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Rectangle 157"/>
            <p:cNvSpPr>
              <a:spLocks noChangeAspect="1"/>
            </p:cNvSpPr>
            <p:nvPr/>
          </p:nvSpPr>
          <p:spPr bwMode="auto">
            <a:xfrm>
              <a:off x="3401860" y="21450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Rectangle 164"/>
            <p:cNvSpPr>
              <a:spLocks noChangeAspect="1"/>
            </p:cNvSpPr>
            <p:nvPr/>
          </p:nvSpPr>
          <p:spPr bwMode="auto">
            <a:xfrm>
              <a:off x="2907082" y="23100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Rectangle 165"/>
            <p:cNvSpPr>
              <a:spLocks noChangeAspect="1"/>
            </p:cNvSpPr>
            <p:nvPr/>
          </p:nvSpPr>
          <p:spPr bwMode="auto">
            <a:xfrm>
              <a:off x="3072008" y="23100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Rectangle 166"/>
            <p:cNvSpPr>
              <a:spLocks noChangeAspect="1"/>
            </p:cNvSpPr>
            <p:nvPr/>
          </p:nvSpPr>
          <p:spPr bwMode="auto">
            <a:xfrm>
              <a:off x="3236934" y="23100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Rectangle 167"/>
            <p:cNvSpPr>
              <a:spLocks noChangeAspect="1"/>
            </p:cNvSpPr>
            <p:nvPr/>
          </p:nvSpPr>
          <p:spPr bwMode="auto">
            <a:xfrm>
              <a:off x="3401860" y="23100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Rectangle 174"/>
            <p:cNvSpPr>
              <a:spLocks noChangeAspect="1"/>
            </p:cNvSpPr>
            <p:nvPr/>
          </p:nvSpPr>
          <p:spPr bwMode="auto">
            <a:xfrm>
              <a:off x="2907082" y="24749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Rectangle 175"/>
            <p:cNvSpPr>
              <a:spLocks noChangeAspect="1"/>
            </p:cNvSpPr>
            <p:nvPr/>
          </p:nvSpPr>
          <p:spPr bwMode="auto">
            <a:xfrm>
              <a:off x="3072008" y="24749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Rectangle 176"/>
            <p:cNvSpPr>
              <a:spLocks noChangeAspect="1"/>
            </p:cNvSpPr>
            <p:nvPr/>
          </p:nvSpPr>
          <p:spPr bwMode="auto">
            <a:xfrm>
              <a:off x="3236934" y="24749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Rectangle 177"/>
            <p:cNvSpPr>
              <a:spLocks noChangeAspect="1"/>
            </p:cNvSpPr>
            <p:nvPr/>
          </p:nvSpPr>
          <p:spPr bwMode="auto">
            <a:xfrm>
              <a:off x="3401860" y="24749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Rectangle 184"/>
            <p:cNvSpPr>
              <a:spLocks noChangeAspect="1"/>
            </p:cNvSpPr>
            <p:nvPr/>
          </p:nvSpPr>
          <p:spPr bwMode="auto">
            <a:xfrm>
              <a:off x="2907082" y="26398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Rectangle 185"/>
            <p:cNvSpPr>
              <a:spLocks noChangeAspect="1"/>
            </p:cNvSpPr>
            <p:nvPr/>
          </p:nvSpPr>
          <p:spPr bwMode="auto">
            <a:xfrm>
              <a:off x="3072008" y="26398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Rectangle 186"/>
            <p:cNvSpPr>
              <a:spLocks noChangeAspect="1"/>
            </p:cNvSpPr>
            <p:nvPr/>
          </p:nvSpPr>
          <p:spPr bwMode="auto">
            <a:xfrm>
              <a:off x="3236934" y="26398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8" name="Rectangle 187"/>
            <p:cNvSpPr>
              <a:spLocks noChangeAspect="1"/>
            </p:cNvSpPr>
            <p:nvPr/>
          </p:nvSpPr>
          <p:spPr bwMode="auto">
            <a:xfrm>
              <a:off x="3401860" y="26398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214026" y="2939525"/>
            <a:ext cx="651270" cy="650226"/>
            <a:chOff x="4925944" y="2145082"/>
            <a:chExt cx="651270" cy="650226"/>
          </a:xfrm>
        </p:grpSpPr>
        <p:sp>
          <p:nvSpPr>
            <p:cNvPr id="203" name="Rectangle 202"/>
            <p:cNvSpPr>
              <a:spLocks noChangeAspect="1"/>
            </p:cNvSpPr>
            <p:nvPr/>
          </p:nvSpPr>
          <p:spPr bwMode="auto">
            <a:xfrm>
              <a:off x="4925944" y="21450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 bwMode="auto">
            <a:xfrm>
              <a:off x="4925944" y="23100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5" name="Rectangle 214"/>
            <p:cNvSpPr>
              <a:spLocks noChangeAspect="1"/>
            </p:cNvSpPr>
            <p:nvPr/>
          </p:nvSpPr>
          <p:spPr bwMode="auto">
            <a:xfrm>
              <a:off x="4925944" y="24749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Rectangle 220"/>
            <p:cNvSpPr>
              <a:spLocks noChangeAspect="1"/>
            </p:cNvSpPr>
            <p:nvPr/>
          </p:nvSpPr>
          <p:spPr bwMode="auto">
            <a:xfrm>
              <a:off x="4925944" y="26398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Rectangle 223"/>
            <p:cNvSpPr>
              <a:spLocks noChangeAspect="1"/>
            </p:cNvSpPr>
            <p:nvPr/>
          </p:nvSpPr>
          <p:spPr bwMode="auto">
            <a:xfrm>
              <a:off x="5091914" y="21450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5" name="Rectangle 224"/>
            <p:cNvSpPr>
              <a:spLocks noChangeAspect="1"/>
            </p:cNvSpPr>
            <p:nvPr/>
          </p:nvSpPr>
          <p:spPr bwMode="auto">
            <a:xfrm>
              <a:off x="5256840" y="21450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Rectangle 225"/>
            <p:cNvSpPr>
              <a:spLocks noChangeAspect="1"/>
            </p:cNvSpPr>
            <p:nvPr/>
          </p:nvSpPr>
          <p:spPr bwMode="auto">
            <a:xfrm>
              <a:off x="5421766" y="21450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Rectangle 226"/>
            <p:cNvSpPr>
              <a:spLocks noChangeAspect="1"/>
            </p:cNvSpPr>
            <p:nvPr/>
          </p:nvSpPr>
          <p:spPr bwMode="auto">
            <a:xfrm>
              <a:off x="5091914" y="23100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Rectangle 227"/>
            <p:cNvSpPr>
              <a:spLocks noChangeAspect="1"/>
            </p:cNvSpPr>
            <p:nvPr/>
          </p:nvSpPr>
          <p:spPr bwMode="auto">
            <a:xfrm>
              <a:off x="5256840" y="23100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Rectangle 228"/>
            <p:cNvSpPr>
              <a:spLocks noChangeAspect="1"/>
            </p:cNvSpPr>
            <p:nvPr/>
          </p:nvSpPr>
          <p:spPr bwMode="auto">
            <a:xfrm>
              <a:off x="5421766" y="23100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Rectangle 229"/>
            <p:cNvSpPr>
              <a:spLocks noChangeAspect="1"/>
            </p:cNvSpPr>
            <p:nvPr/>
          </p:nvSpPr>
          <p:spPr bwMode="auto">
            <a:xfrm>
              <a:off x="5091914" y="24749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1" name="Rectangle 230"/>
            <p:cNvSpPr>
              <a:spLocks noChangeAspect="1"/>
            </p:cNvSpPr>
            <p:nvPr/>
          </p:nvSpPr>
          <p:spPr bwMode="auto">
            <a:xfrm>
              <a:off x="5256840" y="24749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Rectangle 231"/>
            <p:cNvSpPr>
              <a:spLocks noChangeAspect="1"/>
            </p:cNvSpPr>
            <p:nvPr/>
          </p:nvSpPr>
          <p:spPr bwMode="auto">
            <a:xfrm>
              <a:off x="5421766" y="24749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Rectangle 232"/>
            <p:cNvSpPr>
              <a:spLocks noChangeAspect="1"/>
            </p:cNvSpPr>
            <p:nvPr/>
          </p:nvSpPr>
          <p:spPr bwMode="auto">
            <a:xfrm>
              <a:off x="5091914" y="26398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4" name="Rectangle 233"/>
            <p:cNvSpPr>
              <a:spLocks noChangeAspect="1"/>
            </p:cNvSpPr>
            <p:nvPr/>
          </p:nvSpPr>
          <p:spPr bwMode="auto">
            <a:xfrm>
              <a:off x="5256840" y="26398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Rectangle 234"/>
            <p:cNvSpPr>
              <a:spLocks noChangeAspect="1"/>
            </p:cNvSpPr>
            <p:nvPr/>
          </p:nvSpPr>
          <p:spPr bwMode="auto">
            <a:xfrm>
              <a:off x="5421766" y="26398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31274" y="2939525"/>
            <a:ext cx="647178" cy="650226"/>
            <a:chOff x="4256762" y="2145082"/>
            <a:chExt cx="647178" cy="650226"/>
          </a:xfrm>
        </p:grpSpPr>
        <p:sp>
          <p:nvSpPr>
            <p:cNvPr id="201" name="Rectangle 200"/>
            <p:cNvSpPr>
              <a:spLocks noChangeAspect="1"/>
            </p:cNvSpPr>
            <p:nvPr/>
          </p:nvSpPr>
          <p:spPr bwMode="auto">
            <a:xfrm>
              <a:off x="4583566" y="21450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Rectangle 201"/>
            <p:cNvSpPr>
              <a:spLocks noChangeAspect="1"/>
            </p:cNvSpPr>
            <p:nvPr/>
          </p:nvSpPr>
          <p:spPr bwMode="auto">
            <a:xfrm>
              <a:off x="4748492" y="21450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Rectangle 206"/>
            <p:cNvSpPr>
              <a:spLocks noChangeAspect="1"/>
            </p:cNvSpPr>
            <p:nvPr/>
          </p:nvSpPr>
          <p:spPr bwMode="auto">
            <a:xfrm>
              <a:off x="4583566" y="23100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Rectangle 207"/>
            <p:cNvSpPr>
              <a:spLocks noChangeAspect="1"/>
            </p:cNvSpPr>
            <p:nvPr/>
          </p:nvSpPr>
          <p:spPr bwMode="auto">
            <a:xfrm>
              <a:off x="4748492" y="23100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3" name="Rectangle 212"/>
            <p:cNvSpPr>
              <a:spLocks noChangeAspect="1"/>
            </p:cNvSpPr>
            <p:nvPr/>
          </p:nvSpPr>
          <p:spPr bwMode="auto">
            <a:xfrm>
              <a:off x="4583566" y="24749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Rectangle 213"/>
            <p:cNvSpPr>
              <a:spLocks noChangeAspect="1"/>
            </p:cNvSpPr>
            <p:nvPr/>
          </p:nvSpPr>
          <p:spPr bwMode="auto">
            <a:xfrm>
              <a:off x="4748492" y="24749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9" name="Rectangle 218"/>
            <p:cNvSpPr>
              <a:spLocks noChangeAspect="1"/>
            </p:cNvSpPr>
            <p:nvPr/>
          </p:nvSpPr>
          <p:spPr bwMode="auto">
            <a:xfrm>
              <a:off x="4583566" y="26398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>
              <a:spLocks noChangeAspect="1"/>
            </p:cNvSpPr>
            <p:nvPr/>
          </p:nvSpPr>
          <p:spPr bwMode="auto">
            <a:xfrm>
              <a:off x="4748492" y="26398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Rectangle 242"/>
            <p:cNvSpPr>
              <a:spLocks noChangeAspect="1"/>
            </p:cNvSpPr>
            <p:nvPr/>
          </p:nvSpPr>
          <p:spPr bwMode="auto">
            <a:xfrm>
              <a:off x="4256762" y="21450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Rectangle 243"/>
            <p:cNvSpPr>
              <a:spLocks noChangeAspect="1"/>
            </p:cNvSpPr>
            <p:nvPr/>
          </p:nvSpPr>
          <p:spPr bwMode="auto">
            <a:xfrm>
              <a:off x="4421688" y="2145082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5" name="Rectangle 244"/>
            <p:cNvSpPr>
              <a:spLocks noChangeAspect="1"/>
            </p:cNvSpPr>
            <p:nvPr/>
          </p:nvSpPr>
          <p:spPr bwMode="auto">
            <a:xfrm>
              <a:off x="4256762" y="23100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Rectangle 245"/>
            <p:cNvSpPr>
              <a:spLocks noChangeAspect="1"/>
            </p:cNvSpPr>
            <p:nvPr/>
          </p:nvSpPr>
          <p:spPr bwMode="auto">
            <a:xfrm>
              <a:off x="4421688" y="2310008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Rectangle 246"/>
            <p:cNvSpPr>
              <a:spLocks noChangeAspect="1"/>
            </p:cNvSpPr>
            <p:nvPr/>
          </p:nvSpPr>
          <p:spPr bwMode="auto">
            <a:xfrm>
              <a:off x="4256762" y="24749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Rectangle 247"/>
            <p:cNvSpPr>
              <a:spLocks noChangeAspect="1"/>
            </p:cNvSpPr>
            <p:nvPr/>
          </p:nvSpPr>
          <p:spPr bwMode="auto">
            <a:xfrm>
              <a:off x="4421688" y="2474934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9" name="Rectangle 248"/>
            <p:cNvSpPr>
              <a:spLocks noChangeAspect="1"/>
            </p:cNvSpPr>
            <p:nvPr/>
          </p:nvSpPr>
          <p:spPr bwMode="auto">
            <a:xfrm>
              <a:off x="4256762" y="26398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Rectangle 249"/>
            <p:cNvSpPr>
              <a:spLocks noChangeAspect="1"/>
            </p:cNvSpPr>
            <p:nvPr/>
          </p:nvSpPr>
          <p:spPr bwMode="auto">
            <a:xfrm>
              <a:off x="4421688" y="2639860"/>
              <a:ext cx="155448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62" name="Picture 26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24" y="4336054"/>
            <a:ext cx="2171135" cy="306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3" name="Picture 25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2040" y="4330726"/>
            <a:ext cx="4742815" cy="3061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3" name="Picture 26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66" y="6526847"/>
            <a:ext cx="1039205" cy="19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1912" y="4925304"/>
            <a:ext cx="2332511" cy="226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48" y="4862674"/>
            <a:ext cx="1652827" cy="293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3846" y="4862674"/>
            <a:ext cx="653294" cy="253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5" name="Straight Arrow Connector 304"/>
          <p:cNvCxnSpPr/>
          <p:nvPr/>
        </p:nvCxnSpPr>
        <p:spPr bwMode="auto">
          <a:xfrm flipH="1" flipV="1">
            <a:off x="4894489" y="1168260"/>
            <a:ext cx="162779" cy="316779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6" name="Straight Arrow Connector 305"/>
          <p:cNvCxnSpPr/>
          <p:nvPr/>
        </p:nvCxnSpPr>
        <p:spPr bwMode="auto">
          <a:xfrm flipH="1">
            <a:off x="5174952" y="1144658"/>
            <a:ext cx="1792224" cy="368503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1" name="Rectangle 310"/>
          <p:cNvSpPr/>
          <p:nvPr/>
        </p:nvSpPr>
        <p:spPr bwMode="auto">
          <a:xfrm>
            <a:off x="6355080" y="4901184"/>
            <a:ext cx="192024" cy="23774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494390" y="4557762"/>
            <a:ext cx="1921890" cy="434720"/>
            <a:chOff x="6494390" y="4557762"/>
            <a:chExt cx="1921890" cy="434720"/>
          </a:xfrm>
        </p:grpSpPr>
        <p:cxnSp>
          <p:nvCxnSpPr>
            <p:cNvPr id="308" name="Straight Arrow Connector 307"/>
            <p:cNvCxnSpPr/>
            <p:nvPr/>
          </p:nvCxnSpPr>
          <p:spPr bwMode="auto">
            <a:xfrm>
              <a:off x="6494390" y="4575241"/>
              <a:ext cx="301752" cy="36576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9" name="Straight Arrow Connector 308"/>
            <p:cNvCxnSpPr/>
            <p:nvPr/>
          </p:nvCxnSpPr>
          <p:spPr bwMode="auto">
            <a:xfrm flipH="1">
              <a:off x="6999544" y="4575241"/>
              <a:ext cx="100584" cy="28346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0" name="Straight Arrow Connector 309"/>
            <p:cNvCxnSpPr/>
            <p:nvPr/>
          </p:nvCxnSpPr>
          <p:spPr bwMode="auto">
            <a:xfrm flipH="1">
              <a:off x="7039210" y="4557762"/>
              <a:ext cx="704088" cy="33832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2" name="Straight Arrow Connector 311"/>
            <p:cNvCxnSpPr/>
            <p:nvPr/>
          </p:nvCxnSpPr>
          <p:spPr bwMode="auto">
            <a:xfrm flipH="1">
              <a:off x="7053824" y="4562714"/>
              <a:ext cx="1362456" cy="429768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1912" y="5421534"/>
            <a:ext cx="2705156" cy="293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66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1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2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12" y="6310839"/>
            <a:ext cx="239713" cy="9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0" name="Picture 23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8" y="6170965"/>
            <a:ext cx="1797854" cy="30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1" name="Picture 24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384" y="6170965"/>
            <a:ext cx="1674818" cy="292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1" name="Straight Connector 250"/>
          <p:cNvCxnSpPr/>
          <p:nvPr/>
        </p:nvCxnSpPr>
        <p:spPr bwMode="auto">
          <a:xfrm>
            <a:off x="0" y="6094765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2" name="Picture 19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739" y="76200"/>
            <a:ext cx="1252373" cy="306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5" name="Picture 19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452" y="468491"/>
            <a:ext cx="2491434" cy="306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6" name="Picture 19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729" y="875778"/>
            <a:ext cx="3730630" cy="306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53A3-DFC2-48CC-9340-A84E57AA203F}" type="slidenum">
              <a:rPr lang="en-US"/>
              <a:pPr/>
              <a:t>38</a:t>
            </a:fld>
            <a:endParaRPr lang="en-US"/>
          </a:p>
        </p:txBody>
      </p: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4283" y="1319095"/>
            <a:ext cx="4970009" cy="306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156" y="1788799"/>
            <a:ext cx="466089" cy="1862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3" name="Picture 26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66" y="6526847"/>
            <a:ext cx="1039205" cy="19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2" name="Picture 26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24" y="4336054"/>
            <a:ext cx="2171135" cy="306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1912" y="5421534"/>
            <a:ext cx="2705156" cy="293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707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85 L 0.2125 -0.4410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-221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57909E-6 L 0.20938 -0.6001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30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2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12" y="6310839"/>
            <a:ext cx="239713" cy="9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0" name="Picture 23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8" y="6170965"/>
            <a:ext cx="1797854" cy="30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1" name="Picture 24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384" y="6170965"/>
            <a:ext cx="1674818" cy="292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1" name="Straight Connector 250"/>
          <p:cNvCxnSpPr/>
          <p:nvPr/>
        </p:nvCxnSpPr>
        <p:spPr bwMode="auto">
          <a:xfrm>
            <a:off x="0" y="6094765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2" name="Picture 19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739" y="76200"/>
            <a:ext cx="1252373" cy="306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5" name="Picture 19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452" y="468491"/>
            <a:ext cx="2491434" cy="306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6" name="Picture 19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729" y="875778"/>
            <a:ext cx="3730630" cy="306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53A3-DFC2-48CC-9340-A84E57AA203F}" type="slidenum">
              <a:rPr lang="en-US"/>
              <a:pPr/>
              <a:t>39</a:t>
            </a:fld>
            <a:endParaRPr lang="en-US"/>
          </a:p>
        </p:txBody>
      </p: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640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4283" y="1319095"/>
            <a:ext cx="4970009" cy="306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156" y="1788799"/>
            <a:ext cx="466089" cy="1862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3" name="Picture 26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66" y="6526847"/>
            <a:ext cx="1039205" cy="19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73636" name="Smiley Face 1773635"/>
          <p:cNvSpPr>
            <a:spLocks noChangeAspect="1"/>
          </p:cNvSpPr>
          <p:nvPr/>
        </p:nvSpPr>
        <p:spPr bwMode="auto">
          <a:xfrm>
            <a:off x="4813126" y="6426896"/>
            <a:ext cx="365760" cy="36576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7" name="Group 60"/>
          <p:cNvGrpSpPr>
            <a:grpSpLocks/>
          </p:cNvGrpSpPr>
          <p:nvPr/>
        </p:nvGrpSpPr>
        <p:grpSpPr bwMode="auto">
          <a:xfrm>
            <a:off x="8153400" y="5029200"/>
            <a:ext cx="914400" cy="914400"/>
            <a:chOff x="4853" y="1680"/>
            <a:chExt cx="576" cy="576"/>
          </a:xfrm>
        </p:grpSpPr>
        <p:sp>
          <p:nvSpPr>
            <p:cNvPr id="148" name="AutoShape 61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Text Box 62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8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36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419" y="4254674"/>
            <a:ext cx="6078107" cy="292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267200"/>
            <a:ext cx="761589" cy="2046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417" y="4546948"/>
            <a:ext cx="2782738" cy="2925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1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3740150"/>
            <a:ext cx="3865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760788"/>
            <a:ext cx="13763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" name="Rectangle 100"/>
          <p:cNvSpPr>
            <a:spLocks noChangeArrowheads="1"/>
          </p:cNvSpPr>
          <p:nvPr/>
        </p:nvSpPr>
        <p:spPr bwMode="auto">
          <a:xfrm>
            <a:off x="2449513" y="3721273"/>
            <a:ext cx="622300" cy="31089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" name="Picture 1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827463"/>
            <a:ext cx="1844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46259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38211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1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2160588"/>
            <a:ext cx="30575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" name="Picture 1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2895600"/>
            <a:ext cx="528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" name="Picture 5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65118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" name="Picture 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84168"/>
            <a:ext cx="6143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1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6588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6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685800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690562"/>
            <a:ext cx="44894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71562"/>
            <a:ext cx="49276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" name="Picture 4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476375"/>
            <a:ext cx="48831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" name="Rectangle 44"/>
          <p:cNvSpPr>
            <a:spLocks noChangeArrowheads="1"/>
          </p:cNvSpPr>
          <p:nvPr/>
        </p:nvSpPr>
        <p:spPr bwMode="auto">
          <a:xfrm>
            <a:off x="2870200" y="1039812"/>
            <a:ext cx="2578100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3187-7E9F-448F-AE96-7B8819987B2D}" type="slidenum">
              <a:rPr lang="en-US"/>
              <a:pPr/>
              <a:t>4</a:t>
            </a:fld>
            <a:endParaRPr lang="en-US"/>
          </a:p>
        </p:txBody>
      </p:sp>
      <p:pic>
        <p:nvPicPr>
          <p:cNvPr id="1888259" name="Picture 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530850"/>
            <a:ext cx="5430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88260" name="Group 4"/>
          <p:cNvGrpSpPr>
            <a:grpSpLocks/>
          </p:cNvGrpSpPr>
          <p:nvPr/>
        </p:nvGrpSpPr>
        <p:grpSpPr bwMode="auto">
          <a:xfrm>
            <a:off x="3657600" y="5562600"/>
            <a:ext cx="4754563" cy="228600"/>
            <a:chOff x="2304" y="3504"/>
            <a:chExt cx="2995" cy="144"/>
          </a:xfrm>
        </p:grpSpPr>
        <p:sp>
          <p:nvSpPr>
            <p:cNvPr id="1888261" name="Line 5"/>
            <p:cNvSpPr>
              <a:spLocks noChangeShapeType="1"/>
            </p:cNvSpPr>
            <p:nvPr/>
          </p:nvSpPr>
          <p:spPr bwMode="auto">
            <a:xfrm flipH="1">
              <a:off x="2304" y="3504"/>
              <a:ext cx="305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8262" name="Line 6"/>
            <p:cNvSpPr>
              <a:spLocks noChangeShapeType="1"/>
            </p:cNvSpPr>
            <p:nvPr/>
          </p:nvSpPr>
          <p:spPr bwMode="auto">
            <a:xfrm flipH="1">
              <a:off x="5107" y="3504"/>
              <a:ext cx="19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88316" name="Line 60"/>
          <p:cNvSpPr>
            <a:spLocks noChangeShapeType="1"/>
          </p:cNvSpPr>
          <p:nvPr/>
        </p:nvSpPr>
        <p:spPr bwMode="auto">
          <a:xfrm flipH="1" flipV="1">
            <a:off x="3657600" y="5562600"/>
            <a:ext cx="484188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8317" name="Line 61"/>
          <p:cNvSpPr>
            <a:spLocks noChangeShapeType="1"/>
          </p:cNvSpPr>
          <p:nvPr/>
        </p:nvSpPr>
        <p:spPr bwMode="auto">
          <a:xfrm flipH="1" flipV="1">
            <a:off x="8107363" y="55626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88264" name="Group 8"/>
          <p:cNvGrpSpPr>
            <a:grpSpLocks/>
          </p:cNvGrpSpPr>
          <p:nvPr/>
        </p:nvGrpSpPr>
        <p:grpSpPr bwMode="auto">
          <a:xfrm>
            <a:off x="2668588" y="201613"/>
            <a:ext cx="3275012" cy="292100"/>
            <a:chOff x="1681" y="127"/>
            <a:chExt cx="2063" cy="184"/>
          </a:xfrm>
        </p:grpSpPr>
        <p:pic>
          <p:nvPicPr>
            <p:cNvPr id="1888265" name="Picture 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88266" name="Picture 1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88267" name="Picture 1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162"/>
              <a:ext cx="18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88270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8271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8281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041900"/>
            <a:ext cx="355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82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988050"/>
            <a:ext cx="3205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83" name="Picture 2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61113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84" name="Picture 2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61978"/>
            <a:ext cx="2995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88286" name="Group 30"/>
          <p:cNvGrpSpPr>
            <a:grpSpLocks/>
          </p:cNvGrpSpPr>
          <p:nvPr/>
        </p:nvGrpSpPr>
        <p:grpSpPr bwMode="auto">
          <a:xfrm>
            <a:off x="152400" y="5105400"/>
            <a:ext cx="1884363" cy="1398588"/>
            <a:chOff x="96" y="3216"/>
            <a:chExt cx="1187" cy="881"/>
          </a:xfrm>
        </p:grpSpPr>
        <p:pic>
          <p:nvPicPr>
            <p:cNvPr id="1888287" name="Picture 3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" y="3216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88288" name="Picture 3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5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88289" name="Picture 3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395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88290" name="Picture 3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581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88291" name="Picture 3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581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88292" name="Picture 3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767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88293" name="Picture 3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767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88294" name="Picture 3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59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88295" name="Picture 3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959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88296" name="Picture 4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" y="3581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88297" name="Picture 4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" y="3767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88298" name="Picture 4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3767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88299" name="Picture 4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3959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88300" name="Picture 4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3959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88301" name="Picture 4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" y="3959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88306" name="Group 50"/>
          <p:cNvGrpSpPr>
            <a:grpSpLocks/>
          </p:cNvGrpSpPr>
          <p:nvPr/>
        </p:nvGrpSpPr>
        <p:grpSpPr bwMode="auto">
          <a:xfrm>
            <a:off x="730250" y="5410200"/>
            <a:ext cx="5484813" cy="914400"/>
            <a:chOff x="460" y="3408"/>
            <a:chExt cx="3455" cy="576"/>
          </a:xfrm>
        </p:grpSpPr>
        <p:sp>
          <p:nvSpPr>
            <p:cNvPr id="1888307" name="Line 51"/>
            <p:cNvSpPr>
              <a:spLocks noChangeShapeType="1"/>
            </p:cNvSpPr>
            <p:nvPr/>
          </p:nvSpPr>
          <p:spPr bwMode="auto">
            <a:xfrm flipV="1">
              <a:off x="460" y="3408"/>
              <a:ext cx="1468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8308" name="Line 52"/>
            <p:cNvSpPr>
              <a:spLocks noChangeShapeType="1"/>
            </p:cNvSpPr>
            <p:nvPr/>
          </p:nvSpPr>
          <p:spPr bwMode="auto">
            <a:xfrm flipV="1">
              <a:off x="731" y="3506"/>
              <a:ext cx="1624" cy="47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8309" name="Line 53"/>
            <p:cNvSpPr>
              <a:spLocks noChangeShapeType="1"/>
            </p:cNvSpPr>
            <p:nvPr/>
          </p:nvSpPr>
          <p:spPr bwMode="auto">
            <a:xfrm flipV="1">
              <a:off x="990" y="3456"/>
              <a:ext cx="1872" cy="5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8310" name="Line 54"/>
            <p:cNvSpPr>
              <a:spLocks noChangeShapeType="1"/>
            </p:cNvSpPr>
            <p:nvPr/>
          </p:nvSpPr>
          <p:spPr bwMode="auto">
            <a:xfrm flipV="1">
              <a:off x="1266" y="3408"/>
              <a:ext cx="2303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8311" name="Line 55"/>
            <p:cNvSpPr>
              <a:spLocks noChangeShapeType="1"/>
            </p:cNvSpPr>
            <p:nvPr/>
          </p:nvSpPr>
          <p:spPr bwMode="auto">
            <a:xfrm>
              <a:off x="1920" y="3408"/>
              <a:ext cx="311" cy="4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8312" name="Line 56"/>
            <p:cNvSpPr>
              <a:spLocks noChangeShapeType="1"/>
            </p:cNvSpPr>
            <p:nvPr/>
          </p:nvSpPr>
          <p:spPr bwMode="auto">
            <a:xfrm>
              <a:off x="2349" y="3506"/>
              <a:ext cx="461" cy="34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8313" name="Line 57"/>
            <p:cNvSpPr>
              <a:spLocks noChangeShapeType="1"/>
            </p:cNvSpPr>
            <p:nvPr/>
          </p:nvSpPr>
          <p:spPr bwMode="auto">
            <a:xfrm>
              <a:off x="2861" y="3456"/>
              <a:ext cx="570" cy="38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8314" name="Line 58"/>
            <p:cNvSpPr>
              <a:spLocks noChangeShapeType="1"/>
            </p:cNvSpPr>
            <p:nvPr/>
          </p:nvSpPr>
          <p:spPr bwMode="auto">
            <a:xfrm>
              <a:off x="3564" y="3408"/>
              <a:ext cx="351" cy="4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88315" name="Picture 5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8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8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88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8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854200" y="1041400"/>
            <a:ext cx="5821362" cy="355427"/>
            <a:chOff x="2449513" y="3721273"/>
            <a:chExt cx="5821362" cy="355427"/>
          </a:xfrm>
        </p:grpSpPr>
        <p:pic>
          <p:nvPicPr>
            <p:cNvPr id="63" name="Picture 12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740150"/>
              <a:ext cx="3865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" name="Rectangle 100"/>
            <p:cNvSpPr>
              <a:spLocks noChangeArrowheads="1"/>
            </p:cNvSpPr>
            <p:nvPr/>
          </p:nvSpPr>
          <p:spPr bwMode="auto">
            <a:xfrm>
              <a:off x="2449513" y="3721273"/>
              <a:ext cx="622300" cy="3108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5" name="Picture 13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3827463"/>
              <a:ext cx="18446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7C30-AD10-456F-A3AE-6B53FB7CB59E}" type="slidenum">
              <a:rPr lang="en-US"/>
              <a:pPr/>
              <a:t>5</a:t>
            </a:fld>
            <a:endParaRPr lang="en-US"/>
          </a:p>
        </p:txBody>
      </p:sp>
      <p:pic>
        <p:nvPicPr>
          <p:cNvPr id="189030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530850"/>
            <a:ext cx="5430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90308" name="Group 4"/>
          <p:cNvGrpSpPr>
            <a:grpSpLocks/>
          </p:cNvGrpSpPr>
          <p:nvPr/>
        </p:nvGrpSpPr>
        <p:grpSpPr bwMode="auto">
          <a:xfrm>
            <a:off x="3657600" y="5562600"/>
            <a:ext cx="4754563" cy="228600"/>
            <a:chOff x="2304" y="3504"/>
            <a:chExt cx="2995" cy="144"/>
          </a:xfrm>
        </p:grpSpPr>
        <p:sp>
          <p:nvSpPr>
            <p:cNvPr id="1890309" name="Line 5"/>
            <p:cNvSpPr>
              <a:spLocks noChangeShapeType="1"/>
            </p:cNvSpPr>
            <p:nvPr/>
          </p:nvSpPr>
          <p:spPr bwMode="auto">
            <a:xfrm flipH="1">
              <a:off x="2304" y="3504"/>
              <a:ext cx="305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0310" name="Line 6"/>
            <p:cNvSpPr>
              <a:spLocks noChangeShapeType="1"/>
            </p:cNvSpPr>
            <p:nvPr/>
          </p:nvSpPr>
          <p:spPr bwMode="auto">
            <a:xfrm flipH="1">
              <a:off x="5107" y="3504"/>
              <a:ext cx="19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0350" name="Line 46"/>
          <p:cNvSpPr>
            <a:spLocks noChangeShapeType="1"/>
          </p:cNvSpPr>
          <p:nvPr/>
        </p:nvSpPr>
        <p:spPr bwMode="auto">
          <a:xfrm flipH="1" flipV="1">
            <a:off x="3657600" y="5562600"/>
            <a:ext cx="484188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0351" name="Line 47"/>
          <p:cNvSpPr>
            <a:spLocks noChangeShapeType="1"/>
          </p:cNvSpPr>
          <p:nvPr/>
        </p:nvSpPr>
        <p:spPr bwMode="auto">
          <a:xfrm flipH="1" flipV="1">
            <a:off x="8107363" y="55626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9031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62038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90316" name="Group 12"/>
          <p:cNvGrpSpPr>
            <a:grpSpLocks/>
          </p:cNvGrpSpPr>
          <p:nvPr/>
        </p:nvGrpSpPr>
        <p:grpSpPr bwMode="auto">
          <a:xfrm>
            <a:off x="2668588" y="201613"/>
            <a:ext cx="3275012" cy="292100"/>
            <a:chOff x="1681" y="127"/>
            <a:chExt cx="2063" cy="184"/>
          </a:xfrm>
        </p:grpSpPr>
        <p:pic>
          <p:nvPicPr>
            <p:cNvPr id="1890317" name="Picture 1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0318" name="Picture 1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0319" name="Picture 1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162"/>
              <a:ext cx="18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90320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0321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90322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041900"/>
            <a:ext cx="355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23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988050"/>
            <a:ext cx="3205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24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61113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25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5105400"/>
            <a:ext cx="131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26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27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28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29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30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31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32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33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34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5684838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35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36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37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38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39" name="Picture 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6284913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40" name="Picture 3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61978"/>
            <a:ext cx="2995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41" name="Picture 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42" name="Picture 3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43" name="Picture 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0344" name="Line 40"/>
          <p:cNvSpPr>
            <a:spLocks noChangeShapeType="1"/>
          </p:cNvSpPr>
          <p:nvPr/>
        </p:nvSpPr>
        <p:spPr bwMode="auto">
          <a:xfrm>
            <a:off x="0" y="42322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90345" name="Picture 4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49513" y="3721273"/>
            <a:ext cx="5821362" cy="355427"/>
            <a:chOff x="2449513" y="3721273"/>
            <a:chExt cx="5821362" cy="355427"/>
          </a:xfrm>
        </p:grpSpPr>
        <p:pic>
          <p:nvPicPr>
            <p:cNvPr id="57" name="Picture 12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740150"/>
              <a:ext cx="3865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" name="Rectangle 100"/>
            <p:cNvSpPr>
              <a:spLocks noChangeArrowheads="1"/>
            </p:cNvSpPr>
            <p:nvPr/>
          </p:nvSpPr>
          <p:spPr bwMode="auto">
            <a:xfrm>
              <a:off x="2449513" y="3721273"/>
              <a:ext cx="622300" cy="3108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0" name="Picture 13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3827463"/>
              <a:ext cx="18446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2.59944E-6 L -0.06389 -0.3903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-19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9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9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03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854200" y="1041400"/>
            <a:ext cx="5821362" cy="355427"/>
            <a:chOff x="2449513" y="3721273"/>
            <a:chExt cx="5821362" cy="355427"/>
          </a:xfrm>
        </p:grpSpPr>
        <p:pic>
          <p:nvPicPr>
            <p:cNvPr id="52" name="Picture 12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740150"/>
              <a:ext cx="3865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" name="Rectangle 100"/>
            <p:cNvSpPr>
              <a:spLocks noChangeArrowheads="1"/>
            </p:cNvSpPr>
            <p:nvPr/>
          </p:nvSpPr>
          <p:spPr bwMode="auto">
            <a:xfrm>
              <a:off x="2449513" y="3721273"/>
              <a:ext cx="622300" cy="3108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4" name="Picture 13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3827463"/>
              <a:ext cx="18446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9762" y="6245225"/>
            <a:ext cx="427037" cy="384175"/>
          </a:xfrm>
        </p:spPr>
        <p:txBody>
          <a:bodyPr/>
          <a:lstStyle/>
          <a:p>
            <a:fld id="{97DC8597-45BB-4B43-94C1-A18AC14A6D48}" type="slidenum">
              <a:rPr lang="en-US"/>
              <a:pPr/>
              <a:t>6</a:t>
            </a:fld>
            <a:endParaRPr lang="en-US"/>
          </a:p>
        </p:txBody>
      </p:sp>
      <p:pic>
        <p:nvPicPr>
          <p:cNvPr id="189235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530850"/>
            <a:ext cx="5430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92356" name="Group 4"/>
          <p:cNvGrpSpPr>
            <a:grpSpLocks/>
          </p:cNvGrpSpPr>
          <p:nvPr/>
        </p:nvGrpSpPr>
        <p:grpSpPr bwMode="auto">
          <a:xfrm>
            <a:off x="3657600" y="5562600"/>
            <a:ext cx="4754563" cy="228600"/>
            <a:chOff x="2304" y="3504"/>
            <a:chExt cx="2995" cy="144"/>
          </a:xfrm>
        </p:grpSpPr>
        <p:sp>
          <p:nvSpPr>
            <p:cNvPr id="1892357" name="Line 5"/>
            <p:cNvSpPr>
              <a:spLocks noChangeShapeType="1"/>
            </p:cNvSpPr>
            <p:nvPr/>
          </p:nvSpPr>
          <p:spPr bwMode="auto">
            <a:xfrm flipH="1">
              <a:off x="2304" y="3504"/>
              <a:ext cx="305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2358" name="Line 6"/>
            <p:cNvSpPr>
              <a:spLocks noChangeShapeType="1"/>
            </p:cNvSpPr>
            <p:nvPr/>
          </p:nvSpPr>
          <p:spPr bwMode="auto">
            <a:xfrm flipH="1">
              <a:off x="5107" y="3504"/>
              <a:ext cx="19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2401" name="Line 49"/>
          <p:cNvSpPr>
            <a:spLocks noChangeShapeType="1"/>
          </p:cNvSpPr>
          <p:nvPr/>
        </p:nvSpPr>
        <p:spPr bwMode="auto">
          <a:xfrm flipH="1" flipV="1">
            <a:off x="3657600" y="5562600"/>
            <a:ext cx="484188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2402" name="Line 50"/>
          <p:cNvSpPr>
            <a:spLocks noChangeShapeType="1"/>
          </p:cNvSpPr>
          <p:nvPr/>
        </p:nvSpPr>
        <p:spPr bwMode="auto">
          <a:xfrm flipH="1" flipV="1">
            <a:off x="8107363" y="55626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9236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62038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92364" name="Group 12"/>
          <p:cNvGrpSpPr>
            <a:grpSpLocks/>
          </p:cNvGrpSpPr>
          <p:nvPr/>
        </p:nvGrpSpPr>
        <p:grpSpPr bwMode="auto">
          <a:xfrm>
            <a:off x="2668588" y="201613"/>
            <a:ext cx="3275012" cy="292100"/>
            <a:chOff x="1681" y="127"/>
            <a:chExt cx="2063" cy="184"/>
          </a:xfrm>
        </p:grpSpPr>
        <p:pic>
          <p:nvPicPr>
            <p:cNvPr id="1892365" name="Picture 1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2366" name="Picture 1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2367" name="Picture 1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162"/>
              <a:ext cx="18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92368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2369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92370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041900"/>
            <a:ext cx="355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71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988050"/>
            <a:ext cx="3205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72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61113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73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74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75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76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77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5105400"/>
            <a:ext cx="131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78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79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80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81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82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83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84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85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86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5684838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87" name="Picture 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88" name="Picture 3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89" name="Picture 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90" name="Picture 3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91" name="Picture 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92" name="Picture 4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93" name="Picture 4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6284913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94" name="Picture 4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61978"/>
            <a:ext cx="2995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95" name="Picture 4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429000"/>
            <a:ext cx="61817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2396" name="Picture 4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41750"/>
            <a:ext cx="41449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2397" name="Line 45"/>
          <p:cNvSpPr>
            <a:spLocks noChangeShapeType="1"/>
          </p:cNvSpPr>
          <p:nvPr/>
        </p:nvSpPr>
        <p:spPr bwMode="auto">
          <a:xfrm>
            <a:off x="0" y="42322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2398" name="Line 46"/>
          <p:cNvSpPr>
            <a:spLocks noChangeShapeType="1"/>
          </p:cNvSpPr>
          <p:nvPr/>
        </p:nvSpPr>
        <p:spPr bwMode="auto">
          <a:xfrm flipH="1" flipV="1">
            <a:off x="3048000" y="2895600"/>
            <a:ext cx="2468563" cy="622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2399" name="Line 47"/>
          <p:cNvSpPr>
            <a:spLocks noChangeShapeType="1"/>
          </p:cNvSpPr>
          <p:nvPr/>
        </p:nvSpPr>
        <p:spPr bwMode="auto">
          <a:xfrm>
            <a:off x="1443038" y="2532063"/>
            <a:ext cx="0" cy="1444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92400" name="Picture 4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43332" y="1359249"/>
            <a:ext cx="7904639" cy="1042416"/>
            <a:chOff x="243332" y="1359249"/>
            <a:chExt cx="7904639" cy="1042416"/>
          </a:xfrm>
        </p:grpSpPr>
        <p:cxnSp>
          <p:nvCxnSpPr>
            <p:cNvPr id="3" name="Straight Connector 2"/>
            <p:cNvCxnSpPr/>
            <p:nvPr/>
          </p:nvCxnSpPr>
          <p:spPr bwMode="auto">
            <a:xfrm flipV="1">
              <a:off x="243332" y="1359249"/>
              <a:ext cx="4672584" cy="70343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4901851" y="1359249"/>
              <a:ext cx="3246120" cy="104241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2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2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92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92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92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2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92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92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2398" grpId="0" animBg="1"/>
      <p:bldP spid="1892399" grpId="0" animBg="1"/>
      <p:bldP spid="189239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854200" y="1041400"/>
            <a:ext cx="5821362" cy="355427"/>
            <a:chOff x="2449513" y="3721273"/>
            <a:chExt cx="5821362" cy="355427"/>
          </a:xfrm>
        </p:grpSpPr>
        <p:pic>
          <p:nvPicPr>
            <p:cNvPr id="61" name="Picture 12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740150"/>
              <a:ext cx="3865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" name="Rectangle 100"/>
            <p:cNvSpPr>
              <a:spLocks noChangeArrowheads="1"/>
            </p:cNvSpPr>
            <p:nvPr/>
          </p:nvSpPr>
          <p:spPr bwMode="auto">
            <a:xfrm>
              <a:off x="2449513" y="3721273"/>
              <a:ext cx="622300" cy="3108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3" name="Picture 13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3827463"/>
              <a:ext cx="18446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240D-BC7A-46D9-8EB4-888E699EA8FE}" type="slidenum">
              <a:rPr lang="en-US"/>
              <a:pPr/>
              <a:t>7</a:t>
            </a:fld>
            <a:endParaRPr lang="en-US"/>
          </a:p>
        </p:txBody>
      </p:sp>
      <p:pic>
        <p:nvPicPr>
          <p:cNvPr id="189440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530850"/>
            <a:ext cx="5430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94404" name="Group 4"/>
          <p:cNvGrpSpPr>
            <a:grpSpLocks/>
          </p:cNvGrpSpPr>
          <p:nvPr/>
        </p:nvGrpSpPr>
        <p:grpSpPr bwMode="auto">
          <a:xfrm>
            <a:off x="3657600" y="5562600"/>
            <a:ext cx="4754563" cy="228600"/>
            <a:chOff x="2304" y="3504"/>
            <a:chExt cx="2995" cy="144"/>
          </a:xfrm>
        </p:grpSpPr>
        <p:sp>
          <p:nvSpPr>
            <p:cNvPr id="1894405" name="Line 5"/>
            <p:cNvSpPr>
              <a:spLocks noChangeShapeType="1"/>
            </p:cNvSpPr>
            <p:nvPr/>
          </p:nvSpPr>
          <p:spPr bwMode="auto">
            <a:xfrm flipH="1">
              <a:off x="2304" y="3504"/>
              <a:ext cx="305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06" name="Line 6"/>
            <p:cNvSpPr>
              <a:spLocks noChangeShapeType="1"/>
            </p:cNvSpPr>
            <p:nvPr/>
          </p:nvSpPr>
          <p:spPr bwMode="auto">
            <a:xfrm flipH="1">
              <a:off x="5107" y="3504"/>
              <a:ext cx="19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4458" name="Line 58"/>
          <p:cNvSpPr>
            <a:spLocks noChangeShapeType="1"/>
          </p:cNvSpPr>
          <p:nvPr/>
        </p:nvSpPr>
        <p:spPr bwMode="auto">
          <a:xfrm flipH="1" flipV="1">
            <a:off x="3657600" y="5562600"/>
            <a:ext cx="484188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59" name="Line 59"/>
          <p:cNvSpPr>
            <a:spLocks noChangeShapeType="1"/>
          </p:cNvSpPr>
          <p:nvPr/>
        </p:nvSpPr>
        <p:spPr bwMode="auto">
          <a:xfrm flipH="1" flipV="1">
            <a:off x="8107363" y="55626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9441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62038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94412" name="Group 12"/>
          <p:cNvGrpSpPr>
            <a:grpSpLocks/>
          </p:cNvGrpSpPr>
          <p:nvPr/>
        </p:nvGrpSpPr>
        <p:grpSpPr bwMode="auto">
          <a:xfrm>
            <a:off x="2668588" y="201613"/>
            <a:ext cx="3275012" cy="292100"/>
            <a:chOff x="1681" y="127"/>
            <a:chExt cx="2063" cy="184"/>
          </a:xfrm>
        </p:grpSpPr>
        <p:pic>
          <p:nvPicPr>
            <p:cNvPr id="1894413" name="Picture 1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4414" name="Picture 1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4415" name="Picture 1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162"/>
              <a:ext cx="18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94416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17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94418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041900"/>
            <a:ext cx="355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19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988050"/>
            <a:ext cx="3205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20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61113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21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22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23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24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25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352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26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5105400"/>
            <a:ext cx="131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27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28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29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30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31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32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33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34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35" name="Picture 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5684838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36" name="Picture 3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37" name="Picture 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38" name="Picture 3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39" name="Picture 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40" name="Picture 4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41" name="Picture 4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42" name="Picture 4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6284913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43" name="Picture 4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61978"/>
            <a:ext cx="2995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44" name="Picture 4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45" name="Picture 4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46" name="Picture 4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94447" name="Group 47"/>
          <p:cNvGrpSpPr>
            <a:grpSpLocks/>
          </p:cNvGrpSpPr>
          <p:nvPr/>
        </p:nvGrpSpPr>
        <p:grpSpPr bwMode="auto">
          <a:xfrm>
            <a:off x="730250" y="5410200"/>
            <a:ext cx="5484813" cy="914400"/>
            <a:chOff x="460" y="3408"/>
            <a:chExt cx="3455" cy="576"/>
          </a:xfrm>
        </p:grpSpPr>
        <p:sp>
          <p:nvSpPr>
            <p:cNvPr id="1894448" name="Line 48"/>
            <p:cNvSpPr>
              <a:spLocks noChangeShapeType="1"/>
            </p:cNvSpPr>
            <p:nvPr/>
          </p:nvSpPr>
          <p:spPr bwMode="auto">
            <a:xfrm flipV="1">
              <a:off x="460" y="3408"/>
              <a:ext cx="1468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49" name="Line 49"/>
            <p:cNvSpPr>
              <a:spLocks noChangeShapeType="1"/>
            </p:cNvSpPr>
            <p:nvPr/>
          </p:nvSpPr>
          <p:spPr bwMode="auto">
            <a:xfrm flipV="1">
              <a:off x="731" y="3506"/>
              <a:ext cx="1624" cy="47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50" name="Line 50"/>
            <p:cNvSpPr>
              <a:spLocks noChangeShapeType="1"/>
            </p:cNvSpPr>
            <p:nvPr/>
          </p:nvSpPr>
          <p:spPr bwMode="auto">
            <a:xfrm flipV="1">
              <a:off x="990" y="3456"/>
              <a:ext cx="1872" cy="5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51" name="Line 51"/>
            <p:cNvSpPr>
              <a:spLocks noChangeShapeType="1"/>
            </p:cNvSpPr>
            <p:nvPr/>
          </p:nvSpPr>
          <p:spPr bwMode="auto">
            <a:xfrm flipV="1">
              <a:off x="1266" y="3408"/>
              <a:ext cx="2303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52" name="Line 52"/>
            <p:cNvSpPr>
              <a:spLocks noChangeShapeType="1"/>
            </p:cNvSpPr>
            <p:nvPr/>
          </p:nvSpPr>
          <p:spPr bwMode="auto">
            <a:xfrm>
              <a:off x="1920" y="3408"/>
              <a:ext cx="311" cy="4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53" name="Line 53"/>
            <p:cNvSpPr>
              <a:spLocks noChangeShapeType="1"/>
            </p:cNvSpPr>
            <p:nvPr/>
          </p:nvSpPr>
          <p:spPr bwMode="auto">
            <a:xfrm>
              <a:off x="2349" y="3506"/>
              <a:ext cx="461" cy="34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54" name="Line 54"/>
            <p:cNvSpPr>
              <a:spLocks noChangeShapeType="1"/>
            </p:cNvSpPr>
            <p:nvPr/>
          </p:nvSpPr>
          <p:spPr bwMode="auto">
            <a:xfrm>
              <a:off x="2861" y="3456"/>
              <a:ext cx="570" cy="38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55" name="Line 55"/>
            <p:cNvSpPr>
              <a:spLocks noChangeShapeType="1"/>
            </p:cNvSpPr>
            <p:nvPr/>
          </p:nvSpPr>
          <p:spPr bwMode="auto">
            <a:xfrm>
              <a:off x="3564" y="3408"/>
              <a:ext cx="351" cy="4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4456" name="Line 56"/>
          <p:cNvSpPr>
            <a:spLocks noChangeShapeType="1"/>
          </p:cNvSpPr>
          <p:nvPr/>
        </p:nvSpPr>
        <p:spPr bwMode="auto">
          <a:xfrm>
            <a:off x="0" y="42322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94457" name="Picture 5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4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4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4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4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854200" y="1041400"/>
            <a:ext cx="5821362" cy="355427"/>
            <a:chOff x="2449513" y="3721273"/>
            <a:chExt cx="5821362" cy="355427"/>
          </a:xfrm>
        </p:grpSpPr>
        <p:pic>
          <p:nvPicPr>
            <p:cNvPr id="56" name="Picture 12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740150"/>
              <a:ext cx="3865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" name="Rectangle 100"/>
            <p:cNvSpPr>
              <a:spLocks noChangeArrowheads="1"/>
            </p:cNvSpPr>
            <p:nvPr/>
          </p:nvSpPr>
          <p:spPr bwMode="auto">
            <a:xfrm>
              <a:off x="2449513" y="3721273"/>
              <a:ext cx="622300" cy="3108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8" name="Picture 13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3827463"/>
              <a:ext cx="18446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631D-511C-4061-80CA-5CD84FFD331A}" type="slidenum">
              <a:rPr lang="en-US"/>
              <a:pPr/>
              <a:t>8</a:t>
            </a:fld>
            <a:endParaRPr lang="en-US"/>
          </a:p>
        </p:txBody>
      </p:sp>
      <p:pic>
        <p:nvPicPr>
          <p:cNvPr id="1792075" name="Picture 7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530850"/>
            <a:ext cx="5430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92076" name="Group 76"/>
          <p:cNvGrpSpPr>
            <a:grpSpLocks/>
          </p:cNvGrpSpPr>
          <p:nvPr/>
        </p:nvGrpSpPr>
        <p:grpSpPr bwMode="auto">
          <a:xfrm>
            <a:off x="3657600" y="5562600"/>
            <a:ext cx="4754563" cy="228600"/>
            <a:chOff x="2304" y="3504"/>
            <a:chExt cx="2995" cy="144"/>
          </a:xfrm>
        </p:grpSpPr>
        <p:sp>
          <p:nvSpPr>
            <p:cNvPr id="1792077" name="Line 77"/>
            <p:cNvSpPr>
              <a:spLocks noChangeShapeType="1"/>
            </p:cNvSpPr>
            <p:nvPr/>
          </p:nvSpPr>
          <p:spPr bwMode="auto">
            <a:xfrm flipH="1">
              <a:off x="2304" y="3504"/>
              <a:ext cx="305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078" name="Line 78"/>
            <p:cNvSpPr>
              <a:spLocks noChangeShapeType="1"/>
            </p:cNvSpPr>
            <p:nvPr/>
          </p:nvSpPr>
          <p:spPr bwMode="auto">
            <a:xfrm flipH="1">
              <a:off x="5107" y="3504"/>
              <a:ext cx="19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92079" name="Line 79"/>
          <p:cNvSpPr>
            <a:spLocks noChangeShapeType="1"/>
          </p:cNvSpPr>
          <p:nvPr/>
        </p:nvSpPr>
        <p:spPr bwMode="auto">
          <a:xfrm flipH="1" flipV="1">
            <a:off x="3657600" y="5562600"/>
            <a:ext cx="484188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80" name="Line 80"/>
          <p:cNvSpPr>
            <a:spLocks noChangeShapeType="1"/>
          </p:cNvSpPr>
          <p:nvPr/>
        </p:nvSpPr>
        <p:spPr bwMode="auto">
          <a:xfrm flipH="1" flipV="1">
            <a:off x="8107363" y="55626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92064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62038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92060" name="Group 60"/>
          <p:cNvGrpSpPr>
            <a:grpSpLocks/>
          </p:cNvGrpSpPr>
          <p:nvPr/>
        </p:nvGrpSpPr>
        <p:grpSpPr bwMode="auto">
          <a:xfrm>
            <a:off x="2668588" y="201613"/>
            <a:ext cx="3275012" cy="292100"/>
            <a:chOff x="1681" y="127"/>
            <a:chExt cx="2063" cy="184"/>
          </a:xfrm>
        </p:grpSpPr>
        <p:pic>
          <p:nvPicPr>
            <p:cNvPr id="1792061" name="Picture 6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2062" name="Picture 6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2063" name="Picture 6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162"/>
              <a:ext cx="18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92010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12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9201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041900"/>
            <a:ext cx="355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16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988050"/>
            <a:ext cx="3205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17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61113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2018" name="Line 18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9201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6352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4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05200"/>
            <a:ext cx="29575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5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5105400"/>
            <a:ext cx="131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6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7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8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9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0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1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2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3" name="Picture 3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4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5684838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5" name="Picture 3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6" name="Picture 3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7" name="Picture 3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8" name="Picture 3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9" name="Picture 3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40" name="Picture 4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41" name="Picture 4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6284913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42" name="Picture 4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61978"/>
            <a:ext cx="2995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2043" name="Line 43"/>
          <p:cNvSpPr>
            <a:spLocks noChangeShapeType="1"/>
          </p:cNvSpPr>
          <p:nvPr/>
        </p:nvSpPr>
        <p:spPr bwMode="auto">
          <a:xfrm flipV="1">
            <a:off x="949325" y="3765550"/>
            <a:ext cx="2057400" cy="22034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44" name="Line 44"/>
          <p:cNvSpPr>
            <a:spLocks noChangeShapeType="1"/>
          </p:cNvSpPr>
          <p:nvPr/>
        </p:nvSpPr>
        <p:spPr bwMode="auto">
          <a:xfrm flipV="1">
            <a:off x="1371600" y="3783013"/>
            <a:ext cx="2590800" cy="22399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45" name="Line 45"/>
          <p:cNvSpPr>
            <a:spLocks noChangeShapeType="1"/>
          </p:cNvSpPr>
          <p:nvPr/>
        </p:nvSpPr>
        <p:spPr bwMode="auto">
          <a:xfrm flipV="1">
            <a:off x="1773238" y="3765550"/>
            <a:ext cx="2962275" cy="22399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92046" name="Picture 4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47" name="Picture 4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50" name="Picture 50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65" name="Picture 65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9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79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79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18" grpId="0" animBg="1"/>
      <p:bldP spid="1792043" grpId="0" animBg="1"/>
      <p:bldP spid="1792044" grpId="0" animBg="1"/>
      <p:bldP spid="17920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854200" y="1041400"/>
            <a:ext cx="5821362" cy="355427"/>
            <a:chOff x="2449513" y="3721273"/>
            <a:chExt cx="5821362" cy="355427"/>
          </a:xfrm>
        </p:grpSpPr>
        <p:pic>
          <p:nvPicPr>
            <p:cNvPr id="58" name="Picture 12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740150"/>
              <a:ext cx="3865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" name="Rectangle 100"/>
            <p:cNvSpPr>
              <a:spLocks noChangeArrowheads="1"/>
            </p:cNvSpPr>
            <p:nvPr/>
          </p:nvSpPr>
          <p:spPr bwMode="auto">
            <a:xfrm>
              <a:off x="2449513" y="3721273"/>
              <a:ext cx="622300" cy="31089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0" name="Picture 13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3827463"/>
              <a:ext cx="18446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FBB-AA5D-4B7E-8A1B-C32C5328FDC7}" type="slidenum">
              <a:rPr lang="en-US"/>
              <a:pPr/>
              <a:t>9</a:t>
            </a:fld>
            <a:endParaRPr lang="en-US"/>
          </a:p>
        </p:txBody>
      </p:sp>
      <p:pic>
        <p:nvPicPr>
          <p:cNvPr id="1763427" name="Picture 9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530850"/>
            <a:ext cx="5430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3428" name="Group 100"/>
          <p:cNvGrpSpPr>
            <a:grpSpLocks/>
          </p:cNvGrpSpPr>
          <p:nvPr/>
        </p:nvGrpSpPr>
        <p:grpSpPr bwMode="auto">
          <a:xfrm>
            <a:off x="3657600" y="5562600"/>
            <a:ext cx="4754563" cy="228600"/>
            <a:chOff x="2304" y="3504"/>
            <a:chExt cx="2995" cy="144"/>
          </a:xfrm>
        </p:grpSpPr>
        <p:sp>
          <p:nvSpPr>
            <p:cNvPr id="1763429" name="Line 101"/>
            <p:cNvSpPr>
              <a:spLocks noChangeShapeType="1"/>
            </p:cNvSpPr>
            <p:nvPr/>
          </p:nvSpPr>
          <p:spPr bwMode="auto">
            <a:xfrm flipH="1">
              <a:off x="2304" y="3504"/>
              <a:ext cx="305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430" name="Line 102"/>
            <p:cNvSpPr>
              <a:spLocks noChangeShapeType="1"/>
            </p:cNvSpPr>
            <p:nvPr/>
          </p:nvSpPr>
          <p:spPr bwMode="auto">
            <a:xfrm flipH="1">
              <a:off x="5107" y="3504"/>
              <a:ext cx="19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3432" name="Line 104"/>
          <p:cNvSpPr>
            <a:spLocks noChangeShapeType="1"/>
          </p:cNvSpPr>
          <p:nvPr/>
        </p:nvSpPr>
        <p:spPr bwMode="auto">
          <a:xfrm flipH="1" flipV="1">
            <a:off x="3657600" y="5562600"/>
            <a:ext cx="484188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433" name="Line 105"/>
          <p:cNvSpPr>
            <a:spLocks noChangeShapeType="1"/>
          </p:cNvSpPr>
          <p:nvPr/>
        </p:nvSpPr>
        <p:spPr bwMode="auto">
          <a:xfrm flipH="1" flipV="1">
            <a:off x="8107363" y="55626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3425" name="Picture 9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6352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415" name="Picture 8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62038"/>
            <a:ext cx="1287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3411" name="Group 83"/>
          <p:cNvGrpSpPr>
            <a:grpSpLocks/>
          </p:cNvGrpSpPr>
          <p:nvPr/>
        </p:nvGrpSpPr>
        <p:grpSpPr bwMode="auto">
          <a:xfrm>
            <a:off x="2668588" y="201613"/>
            <a:ext cx="3275012" cy="292100"/>
            <a:chOff x="1681" y="127"/>
            <a:chExt cx="2063" cy="184"/>
          </a:xfrm>
        </p:grpSpPr>
        <p:pic>
          <p:nvPicPr>
            <p:cNvPr id="1763412" name="Picture 8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3413" name="Picture 8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3414" name="Picture 8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162"/>
              <a:ext cx="18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63387" name="Picture 5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33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33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333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041900"/>
            <a:ext cx="355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4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988050"/>
            <a:ext cx="3205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4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61113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3344" name="Line 16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334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4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4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49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54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05200"/>
            <a:ext cx="29575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55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5105400"/>
            <a:ext cx="131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56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57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58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59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0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1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2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3" name="Picture 3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4" name="Picture 3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5684838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5" name="Picture 3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6" name="Picture 3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7" name="Picture 3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8" name="Picture 4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9" name="Picture 4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6284913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70" name="Picture 4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61978"/>
            <a:ext cx="2995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71" name="Picture 4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868738"/>
            <a:ext cx="20066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72" name="Picture 4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286250"/>
            <a:ext cx="1069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3384" name="Line 56"/>
          <p:cNvSpPr>
            <a:spLocks noChangeShapeType="1"/>
          </p:cNvSpPr>
          <p:nvPr/>
        </p:nvSpPr>
        <p:spPr bwMode="auto">
          <a:xfrm flipV="1">
            <a:off x="1143000" y="4130675"/>
            <a:ext cx="1846263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385" name="Line 57"/>
          <p:cNvSpPr>
            <a:spLocks noChangeShapeType="1"/>
          </p:cNvSpPr>
          <p:nvPr/>
        </p:nvSpPr>
        <p:spPr bwMode="auto">
          <a:xfrm flipV="1">
            <a:off x="1544638" y="4130675"/>
            <a:ext cx="2257425" cy="15446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386" name="Line 58"/>
          <p:cNvSpPr>
            <a:spLocks noChangeShapeType="1"/>
          </p:cNvSpPr>
          <p:nvPr/>
        </p:nvSpPr>
        <p:spPr bwMode="auto">
          <a:xfrm flipV="1">
            <a:off x="1323975" y="4495800"/>
            <a:ext cx="1676400" cy="914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3394" name="Picture 6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95" name="Picture 6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96" name="Picture 68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97" name="Picture 69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416" name="Picture 88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6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76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76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3384" grpId="0" animBg="1"/>
      <p:bldP spid="1763384" grpId="1" animBg="1"/>
      <p:bldP spid="1763385" grpId="0" animBg="1"/>
      <p:bldP spid="1763385" grpId="1" animBg="1"/>
      <p:bldP spid="176338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284&quot;&gt;&lt;property id=&quot;20148&quot; value=&quot;5&quot;/&gt;&lt;property id=&quot;20300&quot; value=&quot;Slide 22&quot;/&gt;&lt;property id=&quot;20307&quot; value=&quot;689&quot;/&gt;&lt;/object&gt;&lt;object type=&quot;3&quot; unique_id=&quot;108905&quot;&gt;&lt;property id=&quot;20148&quot; value=&quot;5&quot;/&gt;&lt;property id=&quot;20300&quot; value=&quot;Slide 23&quot;/&gt;&lt;property id=&quot;20307&quot; value=&quot;710&quot;/&gt;&lt;/object&gt;&lt;object type=&quot;3&quot; unique_id=&quot;108906&quot;&gt;&lt;property id=&quot;20148&quot; value=&quot;5&quot;/&gt;&lt;property id=&quot;20300&quot; value=&quot;Slide 24&quot;/&gt;&lt;property id=&quot;20307&quot; value=&quot;711&quot;/&gt;&lt;/object&gt;&lt;object type=&quot;3&quot; unique_id=&quot;137546&quot;&gt;&lt;property id=&quot;20148&quot; value=&quot;5&quot;/&gt;&lt;property id=&quot;20300&quot; value=&quot;Slide 2&quot;/&gt;&lt;property id=&quot;20307&quot; value=&quot;714&quot;/&gt;&lt;/object&gt;&lt;object type=&quot;3&quot; unique_id=&quot;138006&quot;&gt;&lt;property id=&quot;20148&quot; value=&quot;5&quot;/&gt;&lt;property id=&quot;20300&quot; value=&quot;Slide 3&quot;/&gt;&lt;property id=&quot;20307&quot; value=&quot;715&quot;/&gt;&lt;/object&gt;&lt;object type=&quot;3&quot; unique_id=&quot;138009&quot;&gt;&lt;property id=&quot;20148&quot; value=&quot;5&quot;/&gt;&lt;property id=&quot;20300&quot; value=&quot;Slide 9&quot;/&gt;&lt;property id=&quot;20307&quot; value=&quot;718&quot;/&gt;&lt;/object&gt;&lt;object type=&quot;3&quot; unique_id=&quot;138010&quot;&gt;&lt;property id=&quot;20148&quot; value=&quot;5&quot;/&gt;&lt;property id=&quot;20300&quot; value=&quot;Slide 10&quot;/&gt;&lt;property id=&quot;20307&quot; value=&quot;719&quot;/&gt;&lt;/object&gt;&lt;object type=&quot;3&quot; unique_id=&quot;138011&quot;&gt;&lt;property id=&quot;20148&quot; value=&quot;5&quot;/&gt;&lt;property id=&quot;20300&quot; value=&quot;Slide 16&quot;/&gt;&lt;property id=&quot;20307&quot; value=&quot;720&quot;/&gt;&lt;/object&gt;&lt;object type=&quot;3&quot; unique_id=&quot;138012&quot;&gt;&lt;property id=&quot;20148&quot; value=&quot;5&quot;/&gt;&lt;property id=&quot;20300&quot; value=&quot;Slide 17&quot;/&gt;&lt;property id=&quot;20307&quot; value=&quot;721&quot;/&gt;&lt;/object&gt;&lt;object type=&quot;3&quot; unique_id=&quot;138187&quot;&gt;&lt;property id=&quot;20148&quot; value=&quot;5&quot;/&gt;&lt;property id=&quot;20300&quot; value=&quot;Slide 18&quot;/&gt;&lt;property id=&quot;20307&quot; value=&quot;722&quot;/&gt;&lt;/object&gt;&lt;object type=&quot;3&quot; unique_id=&quot;138601&quot;&gt;&lt;property id=&quot;20148&quot; value=&quot;5&quot;/&gt;&lt;property id=&quot;20300&quot; value=&quot;Slide 20&quot;/&gt;&lt;property id=&quot;20307&quot; value=&quot;723&quot;/&gt;&lt;/object&gt;&lt;object type=&quot;3&quot; unique_id=&quot;139392&quot;&gt;&lt;property id=&quot;20148&quot; value=&quot;5&quot;/&gt;&lt;property id=&quot;20300&quot; value=&quot;Slide 21&quot;/&gt;&lt;property id=&quot;20307&quot; value=&quot;725&quot;/&gt;&lt;/object&gt;&lt;object type=&quot;3&quot; unique_id=&quot;140174&quot;&gt;&lt;property id=&quot;20148&quot; value=&quot;5&quot;/&gt;&lt;property id=&quot;20300&quot; value=&quot;Slide 8&quot;/&gt;&lt;property id=&quot;20307&quot; value=&quot;731&quot;/&gt;&lt;/object&gt;&lt;object type=&quot;3&quot; unique_id=&quot;140585&quot;&gt;&lt;property id=&quot;20148&quot; value=&quot;5&quot;/&gt;&lt;property id=&quot;20300&quot; value=&quot;Slide 1&quot;/&gt;&lt;property id=&quot;20307&quot; value=&quot;733&quot;/&gt;&lt;/object&gt;&lt;object type=&quot;3&quot; unique_id=&quot;140626&quot;&gt;&lt;property id=&quot;20148&quot; value=&quot;5&quot;/&gt;&lt;property id=&quot;20300&quot; value=&quot;Slide 15&quot;/&gt;&lt;property id=&quot;20307&quot; value=&quot;734&quot;/&gt;&lt;/object&gt;&lt;object type=&quot;3&quot; unique_id=&quot;141168&quot;&gt;&lt;property id=&quot;20148&quot; value=&quot;5&quot;/&gt;&lt;property id=&quot;20300&quot; value=&quot;Slide 11&quot;/&gt;&lt;property id=&quot;20307&quot; value=&quot;735&quot;/&gt;&lt;/object&gt;&lt;object type=&quot;3&quot; unique_id=&quot;141279&quot;&gt;&lt;property id=&quot;20148&quot; value=&quot;5&quot;/&gt;&lt;property id=&quot;20300&quot; value=&quot;Slide 12&quot;/&gt;&lt;property id=&quot;20307&quot; value=&quot;736&quot;/&gt;&lt;/object&gt;&lt;object type=&quot;3&quot; unique_id=&quot;141395&quot;&gt;&lt;property id=&quot;20148&quot; value=&quot;5&quot;/&gt;&lt;property id=&quot;20300&quot; value=&quot;Slide 14&quot;/&gt;&lt;property id=&quot;20307&quot; value=&quot;737&quot;/&gt;&lt;/object&gt;&lt;object type=&quot;3&quot; unique_id=&quot;141521&quot;&gt;&lt;property id=&quot;20148&quot; value=&quot;5&quot;/&gt;&lt;property id=&quot;20300&quot; value=&quot;Slide 13&quot;/&gt;&lt;property id=&quot;20307&quot; value=&quot;739&quot;/&gt;&lt;/object&gt;&lt;object type=&quot;3&quot; unique_id=&quot;141597&quot;&gt;&lt;property id=&quot;20148&quot; value=&quot;5&quot;/&gt;&lt;property id=&quot;20300&quot; value=&quot;Slide 19&quot;/&gt;&lt;property id=&quot;20307&quot; value=&quot;740&quot;/&gt;&lt;/object&gt;&lt;object type=&quot;3&quot; unique_id=&quot;141877&quot;&gt;&lt;property id=&quot;20148&quot; value=&quot;5&quot;/&gt;&lt;property id=&quot;20300&quot; value=&quot;Slide 4&quot;/&gt;&lt;property id=&quot;20307&quot; value=&quot;741&quot;/&gt;&lt;/object&gt;&lt;object type=&quot;3&quot; unique_id=&quot;141878&quot;&gt;&lt;property id=&quot;20148&quot; value=&quot;5&quot;/&gt;&lt;property id=&quot;20300&quot; value=&quot;Slide 5&quot;/&gt;&lt;property id=&quot;20307&quot; value=&quot;742&quot;/&gt;&lt;/object&gt;&lt;object type=&quot;3&quot; unique_id=&quot;141879&quot;&gt;&lt;property id=&quot;20148&quot; value=&quot;5&quot;/&gt;&lt;property id=&quot;20300&quot; value=&quot;Slide 6&quot;/&gt;&lt;property id=&quot;20307&quot; value=&quot;743&quot;/&gt;&lt;/object&gt;&lt;object type=&quot;3&quot; unique_id=&quot;141880&quot;&gt;&lt;property id=&quot;20148&quot; value=&quot;5&quot;/&gt;&lt;property id=&quot;20300&quot; value=&quot;Slide 7&quot;/&gt;&lt;property id=&quot;20307&quot; value=&quot;74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^4$ is quartic (degree = 4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650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equence $a_0,a_1,a_2,\ldot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090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&#10;{\color{blue}(}{\color[rgb]{1,0,1}1}n^4+&#10;{\color[rgb]{1,0,1}4}n^3+&#10;{\color[rgb]{1,0,1}6}n^2+&#10;{\color[rgb]{1,0,1}4}n+&#10;{\color[rgb]{1,0,1}1}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367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4=&#10;{\color{blue}(}(n+1)^4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38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n^3+6n^2+4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71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0,\triangle a_1,\triangle a_2,\ldots$ is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326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1-a_0,\quad a_2-a_1,\quad a_3-a_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1221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^4$ is quartic (degree = 4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65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{n+1}=1^2+2^2+3^2+\cdots+n^2+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2476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{n}=1^2+2^2+3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1556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&#10;{\color{blue}(}{\color[rgb]{1,0,1}1}n^4+&#10;{\color[rgb]{1,0,1}4}n^3+&#10;{\color[rgb]{1,0,1}6}n^2+&#10;{\color[rgb]{1,0,1}4}n+&#10;{\color[rgb]{1,0,1}1}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367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_n:=2n$,&#10;{\color[rgb]{0,.8,0}so} $x_0,x_1,x_2,\ldots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1949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4=&#10;{\color{blue}(}(n+1)^4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38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n^3+6n^2+4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71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x_0,\triangle x_1,\triangle x_2,\ldots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685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2,\quad4,\quad6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804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^4$ is quartic (degree = 4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650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-0,\quad4-2,\quad 6-4,\quad 8-6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1376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&#10;{\color{blue}(}{\color[rgb]{1,0,1}1}n^4+&#10;{\color[rgb]{1,0,1}4}n^3+&#10;{\color[rgb]{1,0,1}6}n^2+&#10;{\color[rgb]{1,0,1}4}n+&#10;{\color[rgb]{1,0,1}1}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367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4=&#10;{\color{blue}(}(n+1)^4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38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n^3+6n^2+4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71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re simply,&#10;$\triangle(2n)=&#10;{\color{blue}(}2(n+1){\color{blue})}-&#10;{\color{blue}(}2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033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3=3n^2+3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19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270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6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^4$ is quartic (degree = 4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650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&#10;{\color{blue}(}{\color[rgb]{1,0,1}1}n^4+&#10;{\color[rgb]{1,0,1}4}n^3+&#10;{\color[rgb]{1,0,1}6}n^2+&#10;{\color[rgb]{1,0,1}4}n+&#10;{\color[rgb]{1,0,1}1}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367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4=&#10;{\color{blue}(}(n+1)^4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38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n^3+6n^2+4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71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enerall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58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3=3n^2+3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19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^4$ is quartic (degree = 4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650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2=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46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64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\triangle a_n=0),{\color[rgb]{0,.8,0}\forall}n]&#10;\quad{\color[rgb]{0,.8,0}\Rightarrow}\quad&#10;[a_0=a_1=a_2=\cdot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304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91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64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a_n$ is constant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57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3=3n^2+3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19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2=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46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64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4=&#10;{\color{blue}(}(n+1)^4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38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LINEAR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9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Linear opera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85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ddition, scala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248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additiv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89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(a_n+b_n)=(\triangle a_n)+(\triangle b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commutes with scalar mult.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270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(ca_n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92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commutes}'' refers to trave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99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(\triangle a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70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&#10;{\color{blue}(}{\color[rgb]{1,0,1}1}n^4+&#10;{\color[rgb]{1,0,1}4}n^3+&#10;{\color[rgb]{1,0,1}6}n^2+&#10;{\color[rgb]{1,0,1}4}n+&#10;{\color[rgb]{1,0,1}1}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367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6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distribu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34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ver add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95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frac{1}{3}\quad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23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n^3+6n^2+4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7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6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+\frac{1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01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\,\,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06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91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3=3n^2+3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19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2=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46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64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LINEAR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9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Linear opera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85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ddition, scalar multi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248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additiv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89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(a_n+b_n)=(\triangle a_n)+(\triangle b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commutes with scalar mult.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270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(ca_n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92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(\triangle a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705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{\color{red}not} multiplicativ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73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(a_nb_n){\color{red}\ne}(\triangle a_n)(\triangle b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909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distribu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34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ver add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95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+\frac{1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01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\,\,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06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91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3=3n^2+3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19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2=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46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64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LINEAR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9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oduct rul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08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{\color{red}not} multiplicativ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73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(a_nb_n){\color{red}\ne}(\triangle a_n)(\triangle b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909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({\color{blue}a_n}{\color{red}b_n}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83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blue}a_{n+1}}-{\color{blue}a_n}){\color{red}b_{n+1}}\,\,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03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a_n}{\color{red}b_{n+1}}-{\color{blue}a_n}{\color{red}b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83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a_n}({\color{red}b_{n+1}}-{\color{red}b_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78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a_{n+1}}{\color{red}b_{n+1}}-{\color{blue}a_n}{\color{red}b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47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+\frac{1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01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\,\,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06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91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3=3n^2+3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19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2=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46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64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equence $a_0,a_1,a_2,\ldot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090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LINEAR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9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oduct rul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08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{\color{red}not} multiplicativ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73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(a_nb_n){\color{red}\ne}(\triangle a_n)(\triangle b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909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({\color{blue}a_n}{\color{red}b_n}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83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blue}a_{n+1}}-{\color{blue}a_n}){\color{red}b_{n+1}}\,\,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03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a_n}({\color{red}b_{n+1}}-{\color{red}b_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78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a_n}({\color{red}b_{n+1}}-{\color{red}b_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78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a_{n+1}}{\color{red}b_{n+1}}-{\color{blue}a_n}{\color{red}b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47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triangle{\color{blue}a_n}){\color{red}b_{n+1}}+&#10;{\color{blue}a_n}(\triangle{\color{red}b_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27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+\frac{1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01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\,\,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06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91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3=3n^2+3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19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2=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46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64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LINEAR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9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oduct rul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08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{\color{red}not} multiplicativ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73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(a_nb_n){\color{red}\ne}(\triangle a_n)(\triangle b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909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({\color{blue}a_n}{\color{red}b_n}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83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triangle{\color{blue}a_n}){\color{red}b_{n+1}}+&#10;{\color{blue}a_n}(\triangle{\color{red}b_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27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``differencing by part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12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_n$ is the ``first part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01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b_n$ is the ``second part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65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+\frac{1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017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\,\,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06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91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3=3n^2+3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19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2=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46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64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+\frac{1}{2}n^2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59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frac{5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0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+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01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frac{2}{6}+\frac{3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6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frac{5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82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LINEAR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9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ADDITIVE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81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frac{1}{2}\quad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1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6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20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+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95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2}n^2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083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+\frac{1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017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\,\,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06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ADDITIVE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81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6}n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84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27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3=3n^2+3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19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2=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4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0,\triangle a_1,\triangle a_2,\ldots$ is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326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\triangle a_n=0),{\color[rgb]{0,.8,0}\forall}n]&#10;\quad{\color[rgb]{0,.8,0}\Rightarrow}\quad&#10;[a_0=a_1=a_2=\cdot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304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643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LINEAR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9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frac{1}{6}\quad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28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+\frac{1}{2}n^2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59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frac{5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0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1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6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+\frac{1}{2}n^2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59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frac{5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0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1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6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a_n$ is constant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57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ADDITIVE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81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3=3n^2+3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19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2=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46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64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6}n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84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27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triangle s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83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enerall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58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LINEAR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93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^2+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37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+\frac{1}{2}n^2+\frac{1}{6}n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915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20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+\frac{1}{2}n^2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59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frac{5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0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1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68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ADDITIVE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814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_n:=2n$,&#10;{\color[rgb]{0,.8,0}so} $x_0,x_1,x_2,\ldots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19493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+\frac{1}{2}n^2+\frac{1}{6}n-s_n\right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3059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^2+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375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+\frac{1}{2}n^2+\frac{1}{6}n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9159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triangle s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83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x_0,\triangle x_1,\triangle x_2,\ldots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6855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 is LINEAR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9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2,\quad4,\quad6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8045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+\frac{1}{2}n^2+\frac{1}{6}n-s_n\right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3059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^2+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37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+\frac{1}{2}n^2+\frac{1}{6}n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915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-0,\quad4-2,\quad 6-4,\quad 8-6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13767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triangle s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83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n^3+\frac{1}{2}n^2+\frac{1}{6}n-s_n$ is a constant sequen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341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frac{1}{3}n^3+\frac{1}{2}n^2+\frac{1}{6}n-s_n\right]_{n:\to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0415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+0+0-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766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n^3+\frac{1}{2}n^2+\frac{1}{6}n-s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53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1-a_0,\quad a_2-a_1,\quad a_3-a_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122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re simply,&#10;$\triangle(2n)=&#10;{\color{blue}(}2(n+1){\color{blue})}-&#10;{\color{blue}(}2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0335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2703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n^3+\frac{1}{2}n^2+\frac{1}{6}n-s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535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n^3+\frac{1}{2}n^2+\frac{1}{6}n=s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652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105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89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66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&#10;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n+1}-a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50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+\cdots+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4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^2+n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597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^4+2n^3+n^2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3457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equence $a_0,a_1,a_2,\ldot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090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+\cdots+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4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7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^2+n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597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^4+2n^3+n^2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3457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$^2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201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$^2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201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$^2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20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0,\triangle a_1,\triangle a_2,\ldots$ is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326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(n+1)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959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^2(n+1)^2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2013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(n+1)(2n+1)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808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+\cdots+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46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1-a_0,\quad a_2-a_1,\quad a_3-a_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12212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^2+n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597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^4+2n^3+n^2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345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(n+1)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9597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^2(n+1)^2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2013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$^2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201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$^2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201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$^2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20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&#10;{\color{blue}(}{\color[rgb]{1,0,1}1}n^4+&#10;{\color[rgb]{1,0,1}4}n^3+&#10;{\color[rgb]{1,0,1}6}n^2+&#10;{\color[rgb]{1,0,1}4}n+&#10;{\color[rgb]{1,0,1}1}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3674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20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318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09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9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7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4=&#10;{\color{blue}(}(n+1)^4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381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60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60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09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9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^2=1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072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828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2$ by $1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906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plit along dashed line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7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n^3+6n^2+4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716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plit along dashed line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72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60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09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9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^2=1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072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828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ctangles pair up to form a squar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821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(1)^2}+{\color{red}2^2}+{\color[rgb]{0,.8,0}2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14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ROT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314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 squares ({\color{blue}blue} and {\color{red}red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3159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wo rectangles (both {\color[rgb]{0,.8,0}green}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7765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phantom{{\color{blue}1^3}}+\phantom{2\cdot2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2409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60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09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9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^2=1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072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^4$ is quartic (degree = 4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6508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828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(1)^2}+{\color{red}2^2}+{\color[rgb]{0,.8,0}2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1413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^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44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cdot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252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^3+2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666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60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09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9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^2=1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07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)^2=1^3+2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112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828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^3+2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666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120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60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09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9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^2=1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07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)^2=1^3+2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112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120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2+3$ by $1+2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3238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ke the old square&#10;{\color{blue}blue}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1242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60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0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9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^2=1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07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)^2=1^3+2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112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120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ke the old square&#10;{\color{blue}blue}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1242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plit remainder along dashed line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8325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plit remainder along dashed line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8325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60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09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^2=1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072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)^2=1^3+2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112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120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ctangles pair up to form square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7742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(1+2)^2}+{\color{red}3^2}+&#10;{\color[rgb]{0,.8,0}3^2}+{\color[rgb]{1,.38,0}3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8353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OT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911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ROT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314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 squares ({\color{blue}blue} and {\color{red}red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3159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four rectang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615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two {\color[rgb]{0,.8,0}green} and two {\color[rgb]{1,.38,0}orange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661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60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09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9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^2=1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072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)^2=1^3+2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112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120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(1+2)^2}+{\color{red}3^2}+&#10;{\color[rgb]{0,.8,0}3^2}+{\color[rgb]{1,.38,0}3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835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cdot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34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phantom{{\color{blue}1^3+2^3}}+\phantom{3\cdot3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2739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^3+2^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627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^3+2^3+3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9528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60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09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9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^2=1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072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)^2=1^3+2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1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)^2=1^3+2^3+3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7266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120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^3+2^3+3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9528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+4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246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60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09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9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^2=1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07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)^2=1^3+2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112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)^2=1^3+2^3+3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7266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+4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246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ke the old square&#10;{\color{blue}blue}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1242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2+3+4$ by $1+2+3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17244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2+3+4$ by $1+2+3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17244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60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9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^2=1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072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)^2=1^3+2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112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)^2=1^3+2^3+3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7266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+4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246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ke the old square&#10;{\color{blue}blue}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1242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plit remainder along dashed line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8325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plit remainder along dashed line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8325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6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09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9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^2=1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072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)^2=1^3+2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112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)^2=1^3+2^3+3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7266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+4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246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ctangles pair up to form square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7742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(1+2+3)^2}+{\color{red}4^2}+&#10;{\color[rgb]{0,.8,0}4^2}+{\color[rgb]{1,.38,0}4^2}+&#10;{\color[rgb]{1,0,1}4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383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OT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314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OT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9113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ROT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314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 squares ({\color{blue}blue} and {\color{red}red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3159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six rectang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142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two {\color[rgb]{0,.8,0}green}, two {\color[rgb]{1,.38,0}orange}&#10;and two {\color[rgb]{1,0,1}purple}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4974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09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9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^2=1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07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)^2=1^3+2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112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)^2=1^3+2^3+3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7266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+4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246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(1+2+3)^2}+{\color{red}4^2}+&#10;{\color[rgb]{0,.8,0}4^2}+{\color[rgb]{1,.38,0}4^2}+&#10;{\color[rgb]{1,0,1}4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3839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60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phantom{{\color{blue}1^3+2^3+3^3}}+\phantom{4\cdot4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2974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^3+2^3+3^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503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cdot4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038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^3+2^3+3^3+4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29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09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9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^2=1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072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)^2=1^3+2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112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)^2=1^3+2^3+3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7266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+4)^2=1^3+2^3+3^3+4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2164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6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+4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246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^3+2^3+3^3+4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296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\cdots+n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09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3+\cdots+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249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^2=1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072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)^2=1^3+2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112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)^2=1^3+2^3+3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7266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+4)^2=1^3+2^3+3^3+4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216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6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&#10;{\color{blue}(}{\color[rgb]{1,0,1}1}n^4+&#10;{\color[rgb]{1,0,1}4}n^3+&#10;{\color[rgb]{1,0,1}6}n^2+&#10;{\color[rgb]{1,0,1}4}n+&#10;{\color[rgb]{1,0,1}1}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367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4=&#10;{\color{blue}(}(n+1)^4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3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n^3+6n^2+4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7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17238</TotalTime>
  <Words>81</Words>
  <Application>Microsoft Office PowerPoint</Application>
  <PresentationFormat>On-screen Show (4:3)</PresentationFormat>
  <Paragraphs>81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1989</cp:revision>
  <dcterms:created xsi:type="dcterms:W3CDTF">2008-09-20T13:47:00Z</dcterms:created>
  <dcterms:modified xsi:type="dcterms:W3CDTF">2011-12-27T17:16:48Z</dcterms:modified>
</cp:coreProperties>
</file>