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350" r:id="rId3"/>
    <p:sldId id="351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4" autoAdjust="0"/>
    <p:restoredTop sz="94128" autoAdjust="0"/>
  </p:normalViewPr>
  <p:slideViewPr>
    <p:cSldViewPr>
      <p:cViewPr varScale="1">
        <p:scale>
          <a:sx n="76" d="100"/>
          <a:sy n="76" d="100"/>
        </p:scale>
        <p:origin x="-4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D4A96B-3797-4D1E-A13A-BA611803A8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86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564066-2438-4290-96ED-923526247886}" type="slidenum">
              <a:rPr lang="en-US"/>
              <a:pPr/>
              <a:t>2</a:t>
            </a:fld>
            <a:endParaRPr 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DF0F04-0179-430F-AD9B-CEAB57BDDF70}" type="slidenum">
              <a:rPr lang="en-US"/>
              <a:pPr/>
              <a:t>3</a:t>
            </a:fld>
            <a:endParaRPr lang="en-US"/>
          </a:p>
        </p:txBody>
      </p:sp>
      <p:sp>
        <p:nvSpPr>
          <p:cNvPr id="68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AEEA5-5776-4EFE-A7B9-0B0646D134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2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F306F-DBA0-4274-97C2-769AD6052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9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85BEF-A333-4673-90B6-FA8D2386F9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0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DD2BE-95C1-4489-8346-3E1940B7FC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6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0292E-EF4D-4320-BD08-24D019D9E7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7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E46D6-00FC-449C-A790-07E957D777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1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88F83-0E0F-43AB-A952-EED49108F4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7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23213-BFFE-4D9C-B5E9-4F65B25A87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1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DF863-5493-4E78-BE70-1EC866F350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3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A5DD6-D112-4CE1-AFE4-DF1F30F59E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73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F1C51-72BB-42F7-941E-55863F8EF0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8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B80B50-6D54-486B-B40A-34C83ACC93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343.xml"/><Relationship Id="rId18" Type="http://schemas.openxmlformats.org/officeDocument/2006/relationships/tags" Target="../tags/tag348.xml"/><Relationship Id="rId26" Type="http://schemas.openxmlformats.org/officeDocument/2006/relationships/tags" Target="../tags/tag356.xml"/><Relationship Id="rId39" Type="http://schemas.openxmlformats.org/officeDocument/2006/relationships/tags" Target="../tags/tag369.xml"/><Relationship Id="rId21" Type="http://schemas.openxmlformats.org/officeDocument/2006/relationships/tags" Target="../tags/tag351.xml"/><Relationship Id="rId34" Type="http://schemas.openxmlformats.org/officeDocument/2006/relationships/tags" Target="../tags/tag364.xml"/><Relationship Id="rId42" Type="http://schemas.openxmlformats.org/officeDocument/2006/relationships/tags" Target="../tags/tag372.xml"/><Relationship Id="rId47" Type="http://schemas.openxmlformats.org/officeDocument/2006/relationships/tags" Target="../tags/tag377.xml"/><Relationship Id="rId50" Type="http://schemas.openxmlformats.org/officeDocument/2006/relationships/tags" Target="../tags/tag380.xml"/><Relationship Id="rId55" Type="http://schemas.openxmlformats.org/officeDocument/2006/relationships/tags" Target="../tags/tag385.xml"/><Relationship Id="rId63" Type="http://schemas.openxmlformats.org/officeDocument/2006/relationships/image" Target="../media/image72.png"/><Relationship Id="rId68" Type="http://schemas.openxmlformats.org/officeDocument/2006/relationships/image" Target="../media/image87.png"/><Relationship Id="rId76" Type="http://schemas.openxmlformats.org/officeDocument/2006/relationships/image" Target="../media/image104.png"/><Relationship Id="rId84" Type="http://schemas.openxmlformats.org/officeDocument/2006/relationships/image" Target="../media/image93.png"/><Relationship Id="rId89" Type="http://schemas.openxmlformats.org/officeDocument/2006/relationships/image" Target="../media/image114.png"/><Relationship Id="rId7" Type="http://schemas.openxmlformats.org/officeDocument/2006/relationships/tags" Target="../tags/tag337.xml"/><Relationship Id="rId71" Type="http://schemas.openxmlformats.org/officeDocument/2006/relationships/image" Target="../media/image55.png"/><Relationship Id="rId92" Type="http://schemas.openxmlformats.org/officeDocument/2006/relationships/image" Target="../media/image110.png"/><Relationship Id="rId2" Type="http://schemas.openxmlformats.org/officeDocument/2006/relationships/tags" Target="../tags/tag332.xml"/><Relationship Id="rId16" Type="http://schemas.openxmlformats.org/officeDocument/2006/relationships/tags" Target="../tags/tag346.xml"/><Relationship Id="rId29" Type="http://schemas.openxmlformats.org/officeDocument/2006/relationships/tags" Target="../tags/tag359.xml"/><Relationship Id="rId11" Type="http://schemas.openxmlformats.org/officeDocument/2006/relationships/tags" Target="../tags/tag341.xml"/><Relationship Id="rId24" Type="http://schemas.openxmlformats.org/officeDocument/2006/relationships/tags" Target="../tags/tag354.xml"/><Relationship Id="rId32" Type="http://schemas.openxmlformats.org/officeDocument/2006/relationships/tags" Target="../tags/tag362.xml"/><Relationship Id="rId37" Type="http://schemas.openxmlformats.org/officeDocument/2006/relationships/tags" Target="../tags/tag367.xml"/><Relationship Id="rId40" Type="http://schemas.openxmlformats.org/officeDocument/2006/relationships/tags" Target="../tags/tag370.xml"/><Relationship Id="rId45" Type="http://schemas.openxmlformats.org/officeDocument/2006/relationships/tags" Target="../tags/tag375.xml"/><Relationship Id="rId53" Type="http://schemas.openxmlformats.org/officeDocument/2006/relationships/tags" Target="../tags/tag383.xml"/><Relationship Id="rId58" Type="http://schemas.openxmlformats.org/officeDocument/2006/relationships/image" Target="../media/image100.png"/><Relationship Id="rId66" Type="http://schemas.openxmlformats.org/officeDocument/2006/relationships/image" Target="../media/image81.png"/><Relationship Id="rId74" Type="http://schemas.openxmlformats.org/officeDocument/2006/relationships/image" Target="../media/image60.png"/><Relationship Id="rId79" Type="http://schemas.openxmlformats.org/officeDocument/2006/relationships/image" Target="../media/image106.png"/><Relationship Id="rId87" Type="http://schemas.openxmlformats.org/officeDocument/2006/relationships/image" Target="../media/image113.png"/><Relationship Id="rId5" Type="http://schemas.openxmlformats.org/officeDocument/2006/relationships/tags" Target="../tags/tag335.xml"/><Relationship Id="rId61" Type="http://schemas.openxmlformats.org/officeDocument/2006/relationships/image" Target="../media/image62.png"/><Relationship Id="rId82" Type="http://schemas.openxmlformats.org/officeDocument/2006/relationships/image" Target="../media/image69.png"/><Relationship Id="rId90" Type="http://schemas.openxmlformats.org/officeDocument/2006/relationships/image" Target="../media/image115.png"/><Relationship Id="rId95" Type="http://schemas.openxmlformats.org/officeDocument/2006/relationships/image" Target="../media/image96.png"/><Relationship Id="rId19" Type="http://schemas.openxmlformats.org/officeDocument/2006/relationships/tags" Target="../tags/tag349.xml"/><Relationship Id="rId14" Type="http://schemas.openxmlformats.org/officeDocument/2006/relationships/tags" Target="../tags/tag344.xml"/><Relationship Id="rId22" Type="http://schemas.openxmlformats.org/officeDocument/2006/relationships/tags" Target="../tags/tag352.xml"/><Relationship Id="rId27" Type="http://schemas.openxmlformats.org/officeDocument/2006/relationships/tags" Target="../tags/tag357.xml"/><Relationship Id="rId30" Type="http://schemas.openxmlformats.org/officeDocument/2006/relationships/tags" Target="../tags/tag360.xml"/><Relationship Id="rId35" Type="http://schemas.openxmlformats.org/officeDocument/2006/relationships/tags" Target="../tags/tag365.xml"/><Relationship Id="rId43" Type="http://schemas.openxmlformats.org/officeDocument/2006/relationships/tags" Target="../tags/tag373.xml"/><Relationship Id="rId48" Type="http://schemas.openxmlformats.org/officeDocument/2006/relationships/tags" Target="../tags/tag378.xml"/><Relationship Id="rId56" Type="http://schemas.openxmlformats.org/officeDocument/2006/relationships/slideLayout" Target="../slideLayouts/slideLayout2.xml"/><Relationship Id="rId64" Type="http://schemas.openxmlformats.org/officeDocument/2006/relationships/image" Target="../media/image73.png"/><Relationship Id="rId69" Type="http://schemas.openxmlformats.org/officeDocument/2006/relationships/image" Target="../media/image103.png"/><Relationship Id="rId77" Type="http://schemas.openxmlformats.org/officeDocument/2006/relationships/image" Target="../media/image70.png"/><Relationship Id="rId8" Type="http://schemas.openxmlformats.org/officeDocument/2006/relationships/tags" Target="../tags/tag338.xml"/><Relationship Id="rId51" Type="http://schemas.openxmlformats.org/officeDocument/2006/relationships/tags" Target="../tags/tag381.xml"/><Relationship Id="rId72" Type="http://schemas.openxmlformats.org/officeDocument/2006/relationships/image" Target="../media/image56.png"/><Relationship Id="rId80" Type="http://schemas.openxmlformats.org/officeDocument/2006/relationships/image" Target="../media/image94.png"/><Relationship Id="rId85" Type="http://schemas.openxmlformats.org/officeDocument/2006/relationships/image" Target="../media/image95.png"/><Relationship Id="rId93" Type="http://schemas.openxmlformats.org/officeDocument/2006/relationships/image" Target="../media/image108.png"/><Relationship Id="rId3" Type="http://schemas.openxmlformats.org/officeDocument/2006/relationships/tags" Target="../tags/tag333.xml"/><Relationship Id="rId12" Type="http://schemas.openxmlformats.org/officeDocument/2006/relationships/tags" Target="../tags/tag342.xml"/><Relationship Id="rId17" Type="http://schemas.openxmlformats.org/officeDocument/2006/relationships/tags" Target="../tags/tag347.xml"/><Relationship Id="rId25" Type="http://schemas.openxmlformats.org/officeDocument/2006/relationships/tags" Target="../tags/tag355.xml"/><Relationship Id="rId33" Type="http://schemas.openxmlformats.org/officeDocument/2006/relationships/tags" Target="../tags/tag363.xml"/><Relationship Id="rId38" Type="http://schemas.openxmlformats.org/officeDocument/2006/relationships/tags" Target="../tags/tag368.xml"/><Relationship Id="rId46" Type="http://schemas.openxmlformats.org/officeDocument/2006/relationships/tags" Target="../tags/tag376.xml"/><Relationship Id="rId59" Type="http://schemas.openxmlformats.org/officeDocument/2006/relationships/image" Target="../media/image58.png"/><Relationship Id="rId67" Type="http://schemas.openxmlformats.org/officeDocument/2006/relationships/image" Target="../media/image86.png"/><Relationship Id="rId20" Type="http://schemas.openxmlformats.org/officeDocument/2006/relationships/tags" Target="../tags/tag350.xml"/><Relationship Id="rId41" Type="http://schemas.openxmlformats.org/officeDocument/2006/relationships/tags" Target="../tags/tag371.xml"/><Relationship Id="rId54" Type="http://schemas.openxmlformats.org/officeDocument/2006/relationships/tags" Target="../tags/tag384.xml"/><Relationship Id="rId62" Type="http://schemas.openxmlformats.org/officeDocument/2006/relationships/image" Target="../media/image71.png"/><Relationship Id="rId70" Type="http://schemas.openxmlformats.org/officeDocument/2006/relationships/image" Target="../media/image54.png"/><Relationship Id="rId75" Type="http://schemas.openxmlformats.org/officeDocument/2006/relationships/image" Target="../media/image61.png"/><Relationship Id="rId83" Type="http://schemas.openxmlformats.org/officeDocument/2006/relationships/image" Target="../media/image85.png"/><Relationship Id="rId88" Type="http://schemas.openxmlformats.org/officeDocument/2006/relationships/image" Target="../media/image107.png"/><Relationship Id="rId91" Type="http://schemas.openxmlformats.org/officeDocument/2006/relationships/image" Target="../media/image116.png"/><Relationship Id="rId96" Type="http://schemas.openxmlformats.org/officeDocument/2006/relationships/image" Target="../media/image12.png"/><Relationship Id="rId1" Type="http://schemas.openxmlformats.org/officeDocument/2006/relationships/tags" Target="../tags/tag331.xml"/><Relationship Id="rId6" Type="http://schemas.openxmlformats.org/officeDocument/2006/relationships/tags" Target="../tags/tag336.xml"/><Relationship Id="rId15" Type="http://schemas.openxmlformats.org/officeDocument/2006/relationships/tags" Target="../tags/tag345.xml"/><Relationship Id="rId23" Type="http://schemas.openxmlformats.org/officeDocument/2006/relationships/tags" Target="../tags/tag353.xml"/><Relationship Id="rId28" Type="http://schemas.openxmlformats.org/officeDocument/2006/relationships/tags" Target="../tags/tag358.xml"/><Relationship Id="rId36" Type="http://schemas.openxmlformats.org/officeDocument/2006/relationships/tags" Target="../tags/tag366.xml"/><Relationship Id="rId49" Type="http://schemas.openxmlformats.org/officeDocument/2006/relationships/tags" Target="../tags/tag379.xml"/><Relationship Id="rId57" Type="http://schemas.openxmlformats.org/officeDocument/2006/relationships/image" Target="../media/image99.png"/><Relationship Id="rId10" Type="http://schemas.openxmlformats.org/officeDocument/2006/relationships/tags" Target="../tags/tag340.xml"/><Relationship Id="rId31" Type="http://schemas.openxmlformats.org/officeDocument/2006/relationships/tags" Target="../tags/tag361.xml"/><Relationship Id="rId44" Type="http://schemas.openxmlformats.org/officeDocument/2006/relationships/tags" Target="../tags/tag374.xml"/><Relationship Id="rId52" Type="http://schemas.openxmlformats.org/officeDocument/2006/relationships/tags" Target="../tags/tag382.xml"/><Relationship Id="rId60" Type="http://schemas.openxmlformats.org/officeDocument/2006/relationships/image" Target="../media/image59.png"/><Relationship Id="rId65" Type="http://schemas.openxmlformats.org/officeDocument/2006/relationships/image" Target="../media/image74.png"/><Relationship Id="rId73" Type="http://schemas.openxmlformats.org/officeDocument/2006/relationships/image" Target="../media/image57.png"/><Relationship Id="rId78" Type="http://schemas.openxmlformats.org/officeDocument/2006/relationships/image" Target="../media/image105.png"/><Relationship Id="rId81" Type="http://schemas.openxmlformats.org/officeDocument/2006/relationships/image" Target="../media/image111.png"/><Relationship Id="rId86" Type="http://schemas.openxmlformats.org/officeDocument/2006/relationships/image" Target="../media/image112.png"/><Relationship Id="rId94" Type="http://schemas.openxmlformats.org/officeDocument/2006/relationships/image" Target="../media/image109.png"/><Relationship Id="rId4" Type="http://schemas.openxmlformats.org/officeDocument/2006/relationships/tags" Target="../tags/tag334.xml"/><Relationship Id="rId9" Type="http://schemas.openxmlformats.org/officeDocument/2006/relationships/tags" Target="../tags/tag339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411.xml"/><Relationship Id="rId21" Type="http://schemas.openxmlformats.org/officeDocument/2006/relationships/tags" Target="../tags/tag406.xml"/><Relationship Id="rId34" Type="http://schemas.openxmlformats.org/officeDocument/2006/relationships/tags" Target="../tags/tag419.xml"/><Relationship Id="rId42" Type="http://schemas.openxmlformats.org/officeDocument/2006/relationships/tags" Target="../tags/tag427.xml"/><Relationship Id="rId47" Type="http://schemas.openxmlformats.org/officeDocument/2006/relationships/tags" Target="../tags/tag432.xml"/><Relationship Id="rId50" Type="http://schemas.openxmlformats.org/officeDocument/2006/relationships/tags" Target="../tags/tag435.xml"/><Relationship Id="rId55" Type="http://schemas.openxmlformats.org/officeDocument/2006/relationships/tags" Target="../tags/tag440.xml"/><Relationship Id="rId63" Type="http://schemas.openxmlformats.org/officeDocument/2006/relationships/image" Target="../media/image72.png"/><Relationship Id="rId68" Type="http://schemas.openxmlformats.org/officeDocument/2006/relationships/image" Target="../media/image54.png"/><Relationship Id="rId76" Type="http://schemas.openxmlformats.org/officeDocument/2006/relationships/image" Target="../media/image70.png"/><Relationship Id="rId84" Type="http://schemas.openxmlformats.org/officeDocument/2006/relationships/image" Target="../media/image95.png"/><Relationship Id="rId89" Type="http://schemas.openxmlformats.org/officeDocument/2006/relationships/image" Target="../media/image116.png"/><Relationship Id="rId97" Type="http://schemas.openxmlformats.org/officeDocument/2006/relationships/image" Target="../media/image120.png"/><Relationship Id="rId7" Type="http://schemas.openxmlformats.org/officeDocument/2006/relationships/tags" Target="../tags/tag392.xml"/><Relationship Id="rId71" Type="http://schemas.openxmlformats.org/officeDocument/2006/relationships/image" Target="../media/image57.png"/><Relationship Id="rId92" Type="http://schemas.openxmlformats.org/officeDocument/2006/relationships/image" Target="../media/image109.png"/><Relationship Id="rId2" Type="http://schemas.openxmlformats.org/officeDocument/2006/relationships/tags" Target="../tags/tag387.xml"/><Relationship Id="rId16" Type="http://schemas.openxmlformats.org/officeDocument/2006/relationships/tags" Target="../tags/tag401.xml"/><Relationship Id="rId29" Type="http://schemas.openxmlformats.org/officeDocument/2006/relationships/tags" Target="../tags/tag414.xml"/><Relationship Id="rId11" Type="http://schemas.openxmlformats.org/officeDocument/2006/relationships/tags" Target="../tags/tag396.xml"/><Relationship Id="rId24" Type="http://schemas.openxmlformats.org/officeDocument/2006/relationships/tags" Target="../tags/tag409.xml"/><Relationship Id="rId32" Type="http://schemas.openxmlformats.org/officeDocument/2006/relationships/tags" Target="../tags/tag417.xml"/><Relationship Id="rId37" Type="http://schemas.openxmlformats.org/officeDocument/2006/relationships/tags" Target="../tags/tag422.xml"/><Relationship Id="rId40" Type="http://schemas.openxmlformats.org/officeDocument/2006/relationships/tags" Target="../tags/tag425.xml"/><Relationship Id="rId45" Type="http://schemas.openxmlformats.org/officeDocument/2006/relationships/tags" Target="../tags/tag430.xml"/><Relationship Id="rId53" Type="http://schemas.openxmlformats.org/officeDocument/2006/relationships/tags" Target="../tags/tag438.xml"/><Relationship Id="rId58" Type="http://schemas.openxmlformats.org/officeDocument/2006/relationships/tags" Target="../tags/tag443.xml"/><Relationship Id="rId66" Type="http://schemas.openxmlformats.org/officeDocument/2006/relationships/image" Target="../media/image58.png"/><Relationship Id="rId74" Type="http://schemas.openxmlformats.org/officeDocument/2006/relationships/image" Target="../media/image62.png"/><Relationship Id="rId79" Type="http://schemas.openxmlformats.org/officeDocument/2006/relationships/image" Target="../media/image94.png"/><Relationship Id="rId87" Type="http://schemas.openxmlformats.org/officeDocument/2006/relationships/image" Target="../media/image114.png"/><Relationship Id="rId5" Type="http://schemas.openxmlformats.org/officeDocument/2006/relationships/tags" Target="../tags/tag390.xml"/><Relationship Id="rId61" Type="http://schemas.openxmlformats.org/officeDocument/2006/relationships/image" Target="../media/image100.png"/><Relationship Id="rId82" Type="http://schemas.openxmlformats.org/officeDocument/2006/relationships/image" Target="../media/image85.png"/><Relationship Id="rId90" Type="http://schemas.openxmlformats.org/officeDocument/2006/relationships/image" Target="../media/image110.png"/><Relationship Id="rId95" Type="http://schemas.openxmlformats.org/officeDocument/2006/relationships/image" Target="../media/image118.png"/><Relationship Id="rId19" Type="http://schemas.openxmlformats.org/officeDocument/2006/relationships/tags" Target="../tags/tag404.xml"/><Relationship Id="rId14" Type="http://schemas.openxmlformats.org/officeDocument/2006/relationships/tags" Target="../tags/tag399.xml"/><Relationship Id="rId22" Type="http://schemas.openxmlformats.org/officeDocument/2006/relationships/tags" Target="../tags/tag407.xml"/><Relationship Id="rId27" Type="http://schemas.openxmlformats.org/officeDocument/2006/relationships/tags" Target="../tags/tag412.xml"/><Relationship Id="rId30" Type="http://schemas.openxmlformats.org/officeDocument/2006/relationships/tags" Target="../tags/tag415.xml"/><Relationship Id="rId35" Type="http://schemas.openxmlformats.org/officeDocument/2006/relationships/tags" Target="../tags/tag420.xml"/><Relationship Id="rId43" Type="http://schemas.openxmlformats.org/officeDocument/2006/relationships/tags" Target="../tags/tag428.xml"/><Relationship Id="rId48" Type="http://schemas.openxmlformats.org/officeDocument/2006/relationships/tags" Target="../tags/tag433.xml"/><Relationship Id="rId56" Type="http://schemas.openxmlformats.org/officeDocument/2006/relationships/tags" Target="../tags/tag441.xml"/><Relationship Id="rId64" Type="http://schemas.openxmlformats.org/officeDocument/2006/relationships/image" Target="../media/image73.png"/><Relationship Id="rId69" Type="http://schemas.openxmlformats.org/officeDocument/2006/relationships/image" Target="../media/image55.png"/><Relationship Id="rId77" Type="http://schemas.openxmlformats.org/officeDocument/2006/relationships/image" Target="../media/image105.png"/><Relationship Id="rId100" Type="http://schemas.openxmlformats.org/officeDocument/2006/relationships/image" Target="../media/image12.png"/><Relationship Id="rId8" Type="http://schemas.openxmlformats.org/officeDocument/2006/relationships/tags" Target="../tags/tag393.xml"/><Relationship Id="rId51" Type="http://schemas.openxmlformats.org/officeDocument/2006/relationships/tags" Target="../tags/tag436.xml"/><Relationship Id="rId72" Type="http://schemas.openxmlformats.org/officeDocument/2006/relationships/image" Target="../media/image60.png"/><Relationship Id="rId80" Type="http://schemas.openxmlformats.org/officeDocument/2006/relationships/image" Target="../media/image111.png"/><Relationship Id="rId85" Type="http://schemas.openxmlformats.org/officeDocument/2006/relationships/image" Target="../media/image112.png"/><Relationship Id="rId93" Type="http://schemas.openxmlformats.org/officeDocument/2006/relationships/image" Target="../media/image96.png"/><Relationship Id="rId98" Type="http://schemas.openxmlformats.org/officeDocument/2006/relationships/image" Target="../media/image121.png"/><Relationship Id="rId3" Type="http://schemas.openxmlformats.org/officeDocument/2006/relationships/tags" Target="../tags/tag388.xml"/><Relationship Id="rId12" Type="http://schemas.openxmlformats.org/officeDocument/2006/relationships/tags" Target="../tags/tag397.xml"/><Relationship Id="rId17" Type="http://schemas.openxmlformats.org/officeDocument/2006/relationships/tags" Target="../tags/tag402.xml"/><Relationship Id="rId25" Type="http://schemas.openxmlformats.org/officeDocument/2006/relationships/tags" Target="../tags/tag410.xml"/><Relationship Id="rId33" Type="http://schemas.openxmlformats.org/officeDocument/2006/relationships/tags" Target="../tags/tag418.xml"/><Relationship Id="rId38" Type="http://schemas.openxmlformats.org/officeDocument/2006/relationships/tags" Target="../tags/tag423.xml"/><Relationship Id="rId46" Type="http://schemas.openxmlformats.org/officeDocument/2006/relationships/tags" Target="../tags/tag431.xml"/><Relationship Id="rId59" Type="http://schemas.openxmlformats.org/officeDocument/2006/relationships/slideLayout" Target="../slideLayouts/slideLayout2.xml"/><Relationship Id="rId67" Type="http://schemas.openxmlformats.org/officeDocument/2006/relationships/image" Target="../media/image59.png"/><Relationship Id="rId20" Type="http://schemas.openxmlformats.org/officeDocument/2006/relationships/tags" Target="../tags/tag405.xml"/><Relationship Id="rId41" Type="http://schemas.openxmlformats.org/officeDocument/2006/relationships/tags" Target="../tags/tag426.xml"/><Relationship Id="rId54" Type="http://schemas.openxmlformats.org/officeDocument/2006/relationships/tags" Target="../tags/tag439.xml"/><Relationship Id="rId62" Type="http://schemas.openxmlformats.org/officeDocument/2006/relationships/image" Target="../media/image71.png"/><Relationship Id="rId70" Type="http://schemas.openxmlformats.org/officeDocument/2006/relationships/image" Target="../media/image56.png"/><Relationship Id="rId75" Type="http://schemas.openxmlformats.org/officeDocument/2006/relationships/image" Target="../media/image104.png"/><Relationship Id="rId83" Type="http://schemas.openxmlformats.org/officeDocument/2006/relationships/image" Target="../media/image93.png"/><Relationship Id="rId88" Type="http://schemas.openxmlformats.org/officeDocument/2006/relationships/image" Target="../media/image115.png"/><Relationship Id="rId91" Type="http://schemas.openxmlformats.org/officeDocument/2006/relationships/image" Target="../media/image108.png"/><Relationship Id="rId96" Type="http://schemas.openxmlformats.org/officeDocument/2006/relationships/image" Target="../media/image119.png"/><Relationship Id="rId1" Type="http://schemas.openxmlformats.org/officeDocument/2006/relationships/tags" Target="../tags/tag386.xml"/><Relationship Id="rId6" Type="http://schemas.openxmlformats.org/officeDocument/2006/relationships/tags" Target="../tags/tag391.xml"/><Relationship Id="rId15" Type="http://schemas.openxmlformats.org/officeDocument/2006/relationships/tags" Target="../tags/tag400.xml"/><Relationship Id="rId23" Type="http://schemas.openxmlformats.org/officeDocument/2006/relationships/tags" Target="../tags/tag408.xml"/><Relationship Id="rId28" Type="http://schemas.openxmlformats.org/officeDocument/2006/relationships/tags" Target="../tags/tag413.xml"/><Relationship Id="rId36" Type="http://schemas.openxmlformats.org/officeDocument/2006/relationships/tags" Target="../tags/tag421.xml"/><Relationship Id="rId49" Type="http://schemas.openxmlformats.org/officeDocument/2006/relationships/tags" Target="../tags/tag434.xml"/><Relationship Id="rId57" Type="http://schemas.openxmlformats.org/officeDocument/2006/relationships/tags" Target="../tags/tag442.xml"/><Relationship Id="rId10" Type="http://schemas.openxmlformats.org/officeDocument/2006/relationships/tags" Target="../tags/tag395.xml"/><Relationship Id="rId31" Type="http://schemas.openxmlformats.org/officeDocument/2006/relationships/tags" Target="../tags/tag416.xml"/><Relationship Id="rId44" Type="http://schemas.openxmlformats.org/officeDocument/2006/relationships/tags" Target="../tags/tag429.xml"/><Relationship Id="rId52" Type="http://schemas.openxmlformats.org/officeDocument/2006/relationships/tags" Target="../tags/tag437.xml"/><Relationship Id="rId60" Type="http://schemas.openxmlformats.org/officeDocument/2006/relationships/image" Target="../media/image99.png"/><Relationship Id="rId65" Type="http://schemas.openxmlformats.org/officeDocument/2006/relationships/image" Target="../media/image74.png"/><Relationship Id="rId73" Type="http://schemas.openxmlformats.org/officeDocument/2006/relationships/image" Target="../media/image61.png"/><Relationship Id="rId78" Type="http://schemas.openxmlformats.org/officeDocument/2006/relationships/image" Target="../media/image106.png"/><Relationship Id="rId81" Type="http://schemas.openxmlformats.org/officeDocument/2006/relationships/image" Target="../media/image69.png"/><Relationship Id="rId86" Type="http://schemas.openxmlformats.org/officeDocument/2006/relationships/image" Target="../media/image113.png"/><Relationship Id="rId94" Type="http://schemas.openxmlformats.org/officeDocument/2006/relationships/image" Target="../media/image117.png"/><Relationship Id="rId99" Type="http://schemas.openxmlformats.org/officeDocument/2006/relationships/image" Target="../media/image122.png"/><Relationship Id="rId4" Type="http://schemas.openxmlformats.org/officeDocument/2006/relationships/tags" Target="../tags/tag389.xml"/><Relationship Id="rId9" Type="http://schemas.openxmlformats.org/officeDocument/2006/relationships/tags" Target="../tags/tag394.xml"/><Relationship Id="rId13" Type="http://schemas.openxmlformats.org/officeDocument/2006/relationships/tags" Target="../tags/tag398.xml"/><Relationship Id="rId18" Type="http://schemas.openxmlformats.org/officeDocument/2006/relationships/tags" Target="../tags/tag403.xml"/><Relationship Id="rId39" Type="http://schemas.openxmlformats.org/officeDocument/2006/relationships/tags" Target="../tags/tag424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469.xml"/><Relationship Id="rId21" Type="http://schemas.openxmlformats.org/officeDocument/2006/relationships/tags" Target="../tags/tag464.xml"/><Relationship Id="rId42" Type="http://schemas.openxmlformats.org/officeDocument/2006/relationships/tags" Target="../tags/tag485.xml"/><Relationship Id="rId47" Type="http://schemas.openxmlformats.org/officeDocument/2006/relationships/tags" Target="../tags/tag490.xml"/><Relationship Id="rId63" Type="http://schemas.openxmlformats.org/officeDocument/2006/relationships/tags" Target="../tags/tag506.xml"/><Relationship Id="rId68" Type="http://schemas.openxmlformats.org/officeDocument/2006/relationships/tags" Target="../tags/tag511.xml"/><Relationship Id="rId84" Type="http://schemas.openxmlformats.org/officeDocument/2006/relationships/image" Target="../media/image106.png"/><Relationship Id="rId89" Type="http://schemas.openxmlformats.org/officeDocument/2006/relationships/image" Target="../media/image114.png"/><Relationship Id="rId112" Type="http://schemas.openxmlformats.org/officeDocument/2006/relationships/image" Target="../media/image124.png"/><Relationship Id="rId2" Type="http://schemas.openxmlformats.org/officeDocument/2006/relationships/tags" Target="../tags/tag445.xml"/><Relationship Id="rId16" Type="http://schemas.openxmlformats.org/officeDocument/2006/relationships/tags" Target="../tags/tag459.xml"/><Relationship Id="rId29" Type="http://schemas.openxmlformats.org/officeDocument/2006/relationships/tags" Target="../tags/tag472.xml"/><Relationship Id="rId107" Type="http://schemas.openxmlformats.org/officeDocument/2006/relationships/image" Target="../media/image111.png"/><Relationship Id="rId11" Type="http://schemas.openxmlformats.org/officeDocument/2006/relationships/tags" Target="../tags/tag454.xml"/><Relationship Id="rId24" Type="http://schemas.openxmlformats.org/officeDocument/2006/relationships/tags" Target="../tags/tag467.xml"/><Relationship Id="rId32" Type="http://schemas.openxmlformats.org/officeDocument/2006/relationships/tags" Target="../tags/tag475.xml"/><Relationship Id="rId37" Type="http://schemas.openxmlformats.org/officeDocument/2006/relationships/tags" Target="../tags/tag480.xml"/><Relationship Id="rId40" Type="http://schemas.openxmlformats.org/officeDocument/2006/relationships/tags" Target="../tags/tag483.xml"/><Relationship Id="rId45" Type="http://schemas.openxmlformats.org/officeDocument/2006/relationships/tags" Target="../tags/tag488.xml"/><Relationship Id="rId53" Type="http://schemas.openxmlformats.org/officeDocument/2006/relationships/tags" Target="../tags/tag496.xml"/><Relationship Id="rId58" Type="http://schemas.openxmlformats.org/officeDocument/2006/relationships/tags" Target="../tags/tag501.xml"/><Relationship Id="rId66" Type="http://schemas.openxmlformats.org/officeDocument/2006/relationships/tags" Target="../tags/tag509.xml"/><Relationship Id="rId74" Type="http://schemas.openxmlformats.org/officeDocument/2006/relationships/image" Target="../media/image54.png"/><Relationship Id="rId79" Type="http://schemas.openxmlformats.org/officeDocument/2006/relationships/image" Target="../media/image61.png"/><Relationship Id="rId87" Type="http://schemas.openxmlformats.org/officeDocument/2006/relationships/image" Target="../media/image95.png"/><Relationship Id="rId102" Type="http://schemas.openxmlformats.org/officeDocument/2006/relationships/image" Target="../media/image71.png"/><Relationship Id="rId110" Type="http://schemas.openxmlformats.org/officeDocument/2006/relationships/image" Target="../media/image113.png"/><Relationship Id="rId5" Type="http://schemas.openxmlformats.org/officeDocument/2006/relationships/tags" Target="../tags/tag448.xml"/><Relationship Id="rId61" Type="http://schemas.openxmlformats.org/officeDocument/2006/relationships/tags" Target="../tags/tag504.xml"/><Relationship Id="rId82" Type="http://schemas.openxmlformats.org/officeDocument/2006/relationships/image" Target="../media/image70.png"/><Relationship Id="rId90" Type="http://schemas.openxmlformats.org/officeDocument/2006/relationships/image" Target="../media/image115.png"/><Relationship Id="rId95" Type="http://schemas.openxmlformats.org/officeDocument/2006/relationships/image" Target="../media/image108.png"/><Relationship Id="rId19" Type="http://schemas.openxmlformats.org/officeDocument/2006/relationships/tags" Target="../tags/tag462.xml"/><Relationship Id="rId14" Type="http://schemas.openxmlformats.org/officeDocument/2006/relationships/tags" Target="../tags/tag457.xml"/><Relationship Id="rId22" Type="http://schemas.openxmlformats.org/officeDocument/2006/relationships/tags" Target="../tags/tag465.xml"/><Relationship Id="rId27" Type="http://schemas.openxmlformats.org/officeDocument/2006/relationships/tags" Target="../tags/tag470.xml"/><Relationship Id="rId30" Type="http://schemas.openxmlformats.org/officeDocument/2006/relationships/tags" Target="../tags/tag473.xml"/><Relationship Id="rId35" Type="http://schemas.openxmlformats.org/officeDocument/2006/relationships/tags" Target="../tags/tag478.xml"/><Relationship Id="rId43" Type="http://schemas.openxmlformats.org/officeDocument/2006/relationships/tags" Target="../tags/tag486.xml"/><Relationship Id="rId48" Type="http://schemas.openxmlformats.org/officeDocument/2006/relationships/tags" Target="../tags/tag491.xml"/><Relationship Id="rId56" Type="http://schemas.openxmlformats.org/officeDocument/2006/relationships/tags" Target="../tags/tag499.xml"/><Relationship Id="rId64" Type="http://schemas.openxmlformats.org/officeDocument/2006/relationships/tags" Target="../tags/tag507.xml"/><Relationship Id="rId69" Type="http://schemas.openxmlformats.org/officeDocument/2006/relationships/slideLayout" Target="../slideLayouts/slideLayout2.xml"/><Relationship Id="rId77" Type="http://schemas.openxmlformats.org/officeDocument/2006/relationships/image" Target="../media/image57.png"/><Relationship Id="rId100" Type="http://schemas.openxmlformats.org/officeDocument/2006/relationships/image" Target="../media/image123.png"/><Relationship Id="rId105" Type="http://schemas.openxmlformats.org/officeDocument/2006/relationships/image" Target="../media/image74.png"/><Relationship Id="rId113" Type="http://schemas.openxmlformats.org/officeDocument/2006/relationships/image" Target="../media/image125.png"/><Relationship Id="rId8" Type="http://schemas.openxmlformats.org/officeDocument/2006/relationships/tags" Target="../tags/tag451.xml"/><Relationship Id="rId51" Type="http://schemas.openxmlformats.org/officeDocument/2006/relationships/tags" Target="../tags/tag494.xml"/><Relationship Id="rId72" Type="http://schemas.openxmlformats.org/officeDocument/2006/relationships/image" Target="../media/image58.png"/><Relationship Id="rId80" Type="http://schemas.openxmlformats.org/officeDocument/2006/relationships/image" Target="../media/image62.png"/><Relationship Id="rId85" Type="http://schemas.openxmlformats.org/officeDocument/2006/relationships/image" Target="../media/image85.png"/><Relationship Id="rId93" Type="http://schemas.openxmlformats.org/officeDocument/2006/relationships/image" Target="../media/image119.png"/><Relationship Id="rId98" Type="http://schemas.openxmlformats.org/officeDocument/2006/relationships/image" Target="../media/image107.png"/><Relationship Id="rId3" Type="http://schemas.openxmlformats.org/officeDocument/2006/relationships/tags" Target="../tags/tag446.xml"/><Relationship Id="rId12" Type="http://schemas.openxmlformats.org/officeDocument/2006/relationships/tags" Target="../tags/tag455.xml"/><Relationship Id="rId17" Type="http://schemas.openxmlformats.org/officeDocument/2006/relationships/tags" Target="../tags/tag460.xml"/><Relationship Id="rId25" Type="http://schemas.openxmlformats.org/officeDocument/2006/relationships/tags" Target="../tags/tag468.xml"/><Relationship Id="rId33" Type="http://schemas.openxmlformats.org/officeDocument/2006/relationships/tags" Target="../tags/tag476.xml"/><Relationship Id="rId38" Type="http://schemas.openxmlformats.org/officeDocument/2006/relationships/tags" Target="../tags/tag481.xml"/><Relationship Id="rId46" Type="http://schemas.openxmlformats.org/officeDocument/2006/relationships/tags" Target="../tags/tag489.xml"/><Relationship Id="rId59" Type="http://schemas.openxmlformats.org/officeDocument/2006/relationships/tags" Target="../tags/tag502.xml"/><Relationship Id="rId67" Type="http://schemas.openxmlformats.org/officeDocument/2006/relationships/tags" Target="../tags/tag510.xml"/><Relationship Id="rId103" Type="http://schemas.openxmlformats.org/officeDocument/2006/relationships/image" Target="../media/image72.png"/><Relationship Id="rId108" Type="http://schemas.openxmlformats.org/officeDocument/2006/relationships/image" Target="../media/image69.png"/><Relationship Id="rId20" Type="http://schemas.openxmlformats.org/officeDocument/2006/relationships/tags" Target="../tags/tag463.xml"/><Relationship Id="rId41" Type="http://schemas.openxmlformats.org/officeDocument/2006/relationships/tags" Target="../tags/tag484.xml"/><Relationship Id="rId54" Type="http://schemas.openxmlformats.org/officeDocument/2006/relationships/tags" Target="../tags/tag497.xml"/><Relationship Id="rId62" Type="http://schemas.openxmlformats.org/officeDocument/2006/relationships/tags" Target="../tags/tag505.xml"/><Relationship Id="rId70" Type="http://schemas.openxmlformats.org/officeDocument/2006/relationships/image" Target="../media/image99.png"/><Relationship Id="rId75" Type="http://schemas.openxmlformats.org/officeDocument/2006/relationships/image" Target="../media/image55.png"/><Relationship Id="rId83" Type="http://schemas.openxmlformats.org/officeDocument/2006/relationships/image" Target="../media/image105.png"/><Relationship Id="rId88" Type="http://schemas.openxmlformats.org/officeDocument/2006/relationships/image" Target="../media/image96.png"/><Relationship Id="rId91" Type="http://schemas.openxmlformats.org/officeDocument/2006/relationships/image" Target="../media/image116.png"/><Relationship Id="rId96" Type="http://schemas.openxmlformats.org/officeDocument/2006/relationships/image" Target="../media/image109.png"/><Relationship Id="rId111" Type="http://schemas.openxmlformats.org/officeDocument/2006/relationships/image" Target="../media/image12.png"/><Relationship Id="rId1" Type="http://schemas.openxmlformats.org/officeDocument/2006/relationships/tags" Target="../tags/tag444.xml"/><Relationship Id="rId6" Type="http://schemas.openxmlformats.org/officeDocument/2006/relationships/tags" Target="../tags/tag449.xml"/><Relationship Id="rId15" Type="http://schemas.openxmlformats.org/officeDocument/2006/relationships/tags" Target="../tags/tag458.xml"/><Relationship Id="rId23" Type="http://schemas.openxmlformats.org/officeDocument/2006/relationships/tags" Target="../tags/tag466.xml"/><Relationship Id="rId28" Type="http://schemas.openxmlformats.org/officeDocument/2006/relationships/tags" Target="../tags/tag471.xml"/><Relationship Id="rId36" Type="http://schemas.openxmlformats.org/officeDocument/2006/relationships/tags" Target="../tags/tag479.xml"/><Relationship Id="rId49" Type="http://schemas.openxmlformats.org/officeDocument/2006/relationships/tags" Target="../tags/tag492.xml"/><Relationship Id="rId57" Type="http://schemas.openxmlformats.org/officeDocument/2006/relationships/tags" Target="../tags/tag500.xml"/><Relationship Id="rId106" Type="http://schemas.openxmlformats.org/officeDocument/2006/relationships/image" Target="../media/image94.png"/><Relationship Id="rId10" Type="http://schemas.openxmlformats.org/officeDocument/2006/relationships/tags" Target="../tags/tag453.xml"/><Relationship Id="rId31" Type="http://schemas.openxmlformats.org/officeDocument/2006/relationships/tags" Target="../tags/tag474.xml"/><Relationship Id="rId44" Type="http://schemas.openxmlformats.org/officeDocument/2006/relationships/tags" Target="../tags/tag487.xml"/><Relationship Id="rId52" Type="http://schemas.openxmlformats.org/officeDocument/2006/relationships/tags" Target="../tags/tag495.xml"/><Relationship Id="rId60" Type="http://schemas.openxmlformats.org/officeDocument/2006/relationships/tags" Target="../tags/tag503.xml"/><Relationship Id="rId65" Type="http://schemas.openxmlformats.org/officeDocument/2006/relationships/tags" Target="../tags/tag508.xml"/><Relationship Id="rId73" Type="http://schemas.openxmlformats.org/officeDocument/2006/relationships/image" Target="../media/image59.png"/><Relationship Id="rId78" Type="http://schemas.openxmlformats.org/officeDocument/2006/relationships/image" Target="../media/image60.png"/><Relationship Id="rId81" Type="http://schemas.openxmlformats.org/officeDocument/2006/relationships/image" Target="../media/image104.png"/><Relationship Id="rId86" Type="http://schemas.openxmlformats.org/officeDocument/2006/relationships/image" Target="../media/image93.png"/><Relationship Id="rId94" Type="http://schemas.openxmlformats.org/officeDocument/2006/relationships/image" Target="../media/image110.png"/><Relationship Id="rId99" Type="http://schemas.openxmlformats.org/officeDocument/2006/relationships/image" Target="../media/image120.png"/><Relationship Id="rId101" Type="http://schemas.openxmlformats.org/officeDocument/2006/relationships/image" Target="../media/image122.png"/><Relationship Id="rId4" Type="http://schemas.openxmlformats.org/officeDocument/2006/relationships/tags" Target="../tags/tag447.xml"/><Relationship Id="rId9" Type="http://schemas.openxmlformats.org/officeDocument/2006/relationships/tags" Target="../tags/tag452.xml"/><Relationship Id="rId13" Type="http://schemas.openxmlformats.org/officeDocument/2006/relationships/tags" Target="../tags/tag456.xml"/><Relationship Id="rId18" Type="http://schemas.openxmlformats.org/officeDocument/2006/relationships/tags" Target="../tags/tag461.xml"/><Relationship Id="rId39" Type="http://schemas.openxmlformats.org/officeDocument/2006/relationships/tags" Target="../tags/tag482.xml"/><Relationship Id="rId109" Type="http://schemas.openxmlformats.org/officeDocument/2006/relationships/image" Target="../media/image112.png"/><Relationship Id="rId34" Type="http://schemas.openxmlformats.org/officeDocument/2006/relationships/tags" Target="../tags/tag477.xml"/><Relationship Id="rId50" Type="http://schemas.openxmlformats.org/officeDocument/2006/relationships/tags" Target="../tags/tag493.xml"/><Relationship Id="rId55" Type="http://schemas.openxmlformats.org/officeDocument/2006/relationships/tags" Target="../tags/tag498.xml"/><Relationship Id="rId76" Type="http://schemas.openxmlformats.org/officeDocument/2006/relationships/image" Target="../media/image56.png"/><Relationship Id="rId97" Type="http://schemas.openxmlformats.org/officeDocument/2006/relationships/image" Target="../media/image81.png"/><Relationship Id="rId104" Type="http://schemas.openxmlformats.org/officeDocument/2006/relationships/image" Target="../media/image73.png"/><Relationship Id="rId7" Type="http://schemas.openxmlformats.org/officeDocument/2006/relationships/tags" Target="../tags/tag450.xml"/><Relationship Id="rId71" Type="http://schemas.openxmlformats.org/officeDocument/2006/relationships/image" Target="../media/image100.png"/><Relationship Id="rId92" Type="http://schemas.openxmlformats.org/officeDocument/2006/relationships/image" Target="../media/image1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19.xml"/><Relationship Id="rId13" Type="http://schemas.openxmlformats.org/officeDocument/2006/relationships/tags" Target="../tags/tag524.xml"/><Relationship Id="rId18" Type="http://schemas.openxmlformats.org/officeDocument/2006/relationships/image" Target="../media/image117.png"/><Relationship Id="rId26" Type="http://schemas.openxmlformats.org/officeDocument/2006/relationships/image" Target="../media/image122.png"/><Relationship Id="rId3" Type="http://schemas.openxmlformats.org/officeDocument/2006/relationships/tags" Target="../tags/tag514.xml"/><Relationship Id="rId21" Type="http://schemas.openxmlformats.org/officeDocument/2006/relationships/image" Target="../media/image108.png"/><Relationship Id="rId7" Type="http://schemas.openxmlformats.org/officeDocument/2006/relationships/tags" Target="../tags/tag518.xml"/><Relationship Id="rId12" Type="http://schemas.openxmlformats.org/officeDocument/2006/relationships/tags" Target="../tags/tag523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81.png"/><Relationship Id="rId2" Type="http://schemas.openxmlformats.org/officeDocument/2006/relationships/tags" Target="../tags/tag513.xml"/><Relationship Id="rId16" Type="http://schemas.openxmlformats.org/officeDocument/2006/relationships/tags" Target="../tags/tag527.xml"/><Relationship Id="rId20" Type="http://schemas.openxmlformats.org/officeDocument/2006/relationships/image" Target="../media/image107.png"/><Relationship Id="rId29" Type="http://schemas.openxmlformats.org/officeDocument/2006/relationships/image" Target="../media/image128.png"/><Relationship Id="rId1" Type="http://schemas.openxmlformats.org/officeDocument/2006/relationships/tags" Target="../tags/tag512.xml"/><Relationship Id="rId6" Type="http://schemas.openxmlformats.org/officeDocument/2006/relationships/tags" Target="../tags/tag517.xml"/><Relationship Id="rId11" Type="http://schemas.openxmlformats.org/officeDocument/2006/relationships/tags" Target="../tags/tag522.xml"/><Relationship Id="rId24" Type="http://schemas.openxmlformats.org/officeDocument/2006/relationships/image" Target="../media/image123.png"/><Relationship Id="rId5" Type="http://schemas.openxmlformats.org/officeDocument/2006/relationships/tags" Target="../tags/tag516.xml"/><Relationship Id="rId15" Type="http://schemas.openxmlformats.org/officeDocument/2006/relationships/tags" Target="../tags/tag526.xml"/><Relationship Id="rId23" Type="http://schemas.openxmlformats.org/officeDocument/2006/relationships/image" Target="../media/image120.png"/><Relationship Id="rId28" Type="http://schemas.openxmlformats.org/officeDocument/2006/relationships/image" Target="../media/image127.png"/><Relationship Id="rId10" Type="http://schemas.openxmlformats.org/officeDocument/2006/relationships/tags" Target="../tags/tag521.xml"/><Relationship Id="rId19" Type="http://schemas.openxmlformats.org/officeDocument/2006/relationships/image" Target="../media/image124.png"/><Relationship Id="rId4" Type="http://schemas.openxmlformats.org/officeDocument/2006/relationships/tags" Target="../tags/tag515.xml"/><Relationship Id="rId9" Type="http://schemas.openxmlformats.org/officeDocument/2006/relationships/tags" Target="../tags/tag520.xml"/><Relationship Id="rId14" Type="http://schemas.openxmlformats.org/officeDocument/2006/relationships/tags" Target="../tags/tag525.xml"/><Relationship Id="rId22" Type="http://schemas.openxmlformats.org/officeDocument/2006/relationships/image" Target="../media/image109.png"/><Relationship Id="rId27" Type="http://schemas.openxmlformats.org/officeDocument/2006/relationships/image" Target="../media/image126.png"/><Relationship Id="rId30" Type="http://schemas.openxmlformats.org/officeDocument/2006/relationships/image" Target="../media/image1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3.png"/><Relationship Id="rId26" Type="http://schemas.openxmlformats.org/officeDocument/2006/relationships/image" Target="../media/image11.png"/><Relationship Id="rId3" Type="http://schemas.openxmlformats.org/officeDocument/2006/relationships/tags" Target="../tags/tag4.xml"/><Relationship Id="rId21" Type="http://schemas.openxmlformats.org/officeDocument/2006/relationships/image" Target="../media/image6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2.png"/><Relationship Id="rId25" Type="http://schemas.openxmlformats.org/officeDocument/2006/relationships/image" Target="../media/image10.png"/><Relationship Id="rId2" Type="http://schemas.openxmlformats.org/officeDocument/2006/relationships/tags" Target="../tags/tag3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9.png"/><Relationship Id="rId5" Type="http://schemas.openxmlformats.org/officeDocument/2006/relationships/tags" Target="../tags/tag6.xml"/><Relationship Id="rId15" Type="http://schemas.openxmlformats.org/officeDocument/2006/relationships/notesSlide" Target="../notesSlides/notesSlide1.xml"/><Relationship Id="rId23" Type="http://schemas.openxmlformats.org/officeDocument/2006/relationships/image" Target="../media/image8.png"/><Relationship Id="rId10" Type="http://schemas.openxmlformats.org/officeDocument/2006/relationships/tags" Target="../tags/tag11.xml"/><Relationship Id="rId19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7.png"/><Relationship Id="rId27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27.xml"/><Relationship Id="rId18" Type="http://schemas.openxmlformats.org/officeDocument/2006/relationships/tags" Target="../tags/tag32.xml"/><Relationship Id="rId26" Type="http://schemas.openxmlformats.org/officeDocument/2006/relationships/tags" Target="../tags/tag40.xml"/><Relationship Id="rId39" Type="http://schemas.openxmlformats.org/officeDocument/2006/relationships/image" Target="../media/image14.png"/><Relationship Id="rId21" Type="http://schemas.openxmlformats.org/officeDocument/2006/relationships/tags" Target="../tags/tag35.xml"/><Relationship Id="rId34" Type="http://schemas.openxmlformats.org/officeDocument/2006/relationships/image" Target="../media/image1.png"/><Relationship Id="rId42" Type="http://schemas.openxmlformats.org/officeDocument/2006/relationships/image" Target="../media/image15.png"/><Relationship Id="rId47" Type="http://schemas.openxmlformats.org/officeDocument/2006/relationships/image" Target="../media/image7.png"/><Relationship Id="rId50" Type="http://schemas.openxmlformats.org/officeDocument/2006/relationships/image" Target="../media/image10.png"/><Relationship Id="rId55" Type="http://schemas.openxmlformats.org/officeDocument/2006/relationships/image" Target="../media/image24.png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20" Type="http://schemas.openxmlformats.org/officeDocument/2006/relationships/tags" Target="../tags/tag34.xml"/><Relationship Id="rId29" Type="http://schemas.openxmlformats.org/officeDocument/2006/relationships/tags" Target="../tags/tag43.xml"/><Relationship Id="rId41" Type="http://schemas.openxmlformats.org/officeDocument/2006/relationships/image" Target="../media/image6.png"/><Relationship Id="rId54" Type="http://schemas.openxmlformats.org/officeDocument/2006/relationships/image" Target="../media/image23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24" Type="http://schemas.openxmlformats.org/officeDocument/2006/relationships/tags" Target="../tags/tag38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13.png"/><Relationship Id="rId40" Type="http://schemas.openxmlformats.org/officeDocument/2006/relationships/image" Target="../media/image5.png"/><Relationship Id="rId45" Type="http://schemas.openxmlformats.org/officeDocument/2006/relationships/image" Target="../media/image18.png"/><Relationship Id="rId53" Type="http://schemas.openxmlformats.org/officeDocument/2006/relationships/image" Target="../media/image22.png"/><Relationship Id="rId58" Type="http://schemas.openxmlformats.org/officeDocument/2006/relationships/image" Target="../media/image27.png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23" Type="http://schemas.openxmlformats.org/officeDocument/2006/relationships/tags" Target="../tags/tag37.xml"/><Relationship Id="rId28" Type="http://schemas.openxmlformats.org/officeDocument/2006/relationships/tags" Target="../tags/tag42.xml"/><Relationship Id="rId36" Type="http://schemas.openxmlformats.org/officeDocument/2006/relationships/image" Target="../media/image3.png"/><Relationship Id="rId49" Type="http://schemas.openxmlformats.org/officeDocument/2006/relationships/image" Target="../media/image9.png"/><Relationship Id="rId57" Type="http://schemas.openxmlformats.org/officeDocument/2006/relationships/image" Target="../media/image26.png"/><Relationship Id="rId61" Type="http://schemas.openxmlformats.org/officeDocument/2006/relationships/image" Target="../media/image12.png"/><Relationship Id="rId10" Type="http://schemas.openxmlformats.org/officeDocument/2006/relationships/tags" Target="../tags/tag24.xml"/><Relationship Id="rId19" Type="http://schemas.openxmlformats.org/officeDocument/2006/relationships/tags" Target="../tags/tag33.xml"/><Relationship Id="rId31" Type="http://schemas.openxmlformats.org/officeDocument/2006/relationships/tags" Target="../tags/tag45.xml"/><Relationship Id="rId44" Type="http://schemas.openxmlformats.org/officeDocument/2006/relationships/image" Target="../media/image17.png"/><Relationship Id="rId52" Type="http://schemas.openxmlformats.org/officeDocument/2006/relationships/image" Target="../media/image21.png"/><Relationship Id="rId60" Type="http://schemas.openxmlformats.org/officeDocument/2006/relationships/image" Target="../media/image29.pn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Relationship Id="rId22" Type="http://schemas.openxmlformats.org/officeDocument/2006/relationships/tags" Target="../tags/tag36.xml"/><Relationship Id="rId27" Type="http://schemas.openxmlformats.org/officeDocument/2006/relationships/tags" Target="../tags/tag41.xml"/><Relationship Id="rId30" Type="http://schemas.openxmlformats.org/officeDocument/2006/relationships/tags" Target="../tags/tag44.xml"/><Relationship Id="rId35" Type="http://schemas.openxmlformats.org/officeDocument/2006/relationships/image" Target="../media/image2.png"/><Relationship Id="rId43" Type="http://schemas.openxmlformats.org/officeDocument/2006/relationships/image" Target="../media/image16.png"/><Relationship Id="rId48" Type="http://schemas.openxmlformats.org/officeDocument/2006/relationships/image" Target="../media/image8.png"/><Relationship Id="rId56" Type="http://schemas.openxmlformats.org/officeDocument/2006/relationships/image" Target="../media/image25.png"/><Relationship Id="rId8" Type="http://schemas.openxmlformats.org/officeDocument/2006/relationships/tags" Target="../tags/tag22.xml"/><Relationship Id="rId51" Type="http://schemas.openxmlformats.org/officeDocument/2006/relationships/image" Target="../media/image20.png"/><Relationship Id="rId3" Type="http://schemas.openxmlformats.org/officeDocument/2006/relationships/tags" Target="../tags/tag17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5" Type="http://schemas.openxmlformats.org/officeDocument/2006/relationships/tags" Target="../tags/tag39.xml"/><Relationship Id="rId33" Type="http://schemas.openxmlformats.org/officeDocument/2006/relationships/notesSlide" Target="../notesSlides/notesSlide2.xml"/><Relationship Id="rId38" Type="http://schemas.openxmlformats.org/officeDocument/2006/relationships/image" Target="../media/image4.png"/><Relationship Id="rId46" Type="http://schemas.openxmlformats.org/officeDocument/2006/relationships/image" Target="../media/image19.png"/><Relationship Id="rId5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26" Type="http://schemas.openxmlformats.org/officeDocument/2006/relationships/tags" Target="../tags/tag71.xml"/><Relationship Id="rId39" Type="http://schemas.openxmlformats.org/officeDocument/2006/relationships/image" Target="../media/image8.png"/><Relationship Id="rId3" Type="http://schemas.openxmlformats.org/officeDocument/2006/relationships/tags" Target="../tags/tag48.xml"/><Relationship Id="rId21" Type="http://schemas.openxmlformats.org/officeDocument/2006/relationships/tags" Target="../tags/tag66.xml"/><Relationship Id="rId34" Type="http://schemas.openxmlformats.org/officeDocument/2006/relationships/image" Target="../media/image14.png"/><Relationship Id="rId42" Type="http://schemas.openxmlformats.org/officeDocument/2006/relationships/image" Target="../media/image20.png"/><Relationship Id="rId47" Type="http://schemas.openxmlformats.org/officeDocument/2006/relationships/image" Target="../media/image31.png"/><Relationship Id="rId50" Type="http://schemas.openxmlformats.org/officeDocument/2006/relationships/image" Target="../media/image12.png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tags" Target="../tags/tag70.xml"/><Relationship Id="rId33" Type="http://schemas.openxmlformats.org/officeDocument/2006/relationships/image" Target="../media/image4.png"/><Relationship Id="rId38" Type="http://schemas.openxmlformats.org/officeDocument/2006/relationships/image" Target="../media/image7.png"/><Relationship Id="rId46" Type="http://schemas.openxmlformats.org/officeDocument/2006/relationships/image" Target="../media/image6.png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tags" Target="../tags/tag65.xml"/><Relationship Id="rId29" Type="http://schemas.openxmlformats.org/officeDocument/2006/relationships/image" Target="../media/image25.png"/><Relationship Id="rId41" Type="http://schemas.openxmlformats.org/officeDocument/2006/relationships/image" Target="../media/image10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tags" Target="../tags/tag69.xml"/><Relationship Id="rId32" Type="http://schemas.openxmlformats.org/officeDocument/2006/relationships/image" Target="../media/image13.png"/><Relationship Id="rId37" Type="http://schemas.openxmlformats.org/officeDocument/2006/relationships/image" Target="../media/image19.png"/><Relationship Id="rId40" Type="http://schemas.openxmlformats.org/officeDocument/2006/relationships/image" Target="../media/image9.png"/><Relationship Id="rId45" Type="http://schemas.openxmlformats.org/officeDocument/2006/relationships/image" Target="../media/image30.png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tags" Target="../tags/tag68.xml"/><Relationship Id="rId28" Type="http://schemas.openxmlformats.org/officeDocument/2006/relationships/image" Target="../media/image24.png"/><Relationship Id="rId36" Type="http://schemas.openxmlformats.org/officeDocument/2006/relationships/image" Target="../media/image16.png"/><Relationship Id="rId49" Type="http://schemas.openxmlformats.org/officeDocument/2006/relationships/image" Target="../media/image33.png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31" Type="http://schemas.openxmlformats.org/officeDocument/2006/relationships/image" Target="../media/image2.png"/><Relationship Id="rId44" Type="http://schemas.openxmlformats.org/officeDocument/2006/relationships/image" Target="../media/image23.png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tags" Target="../tags/tag67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.png"/><Relationship Id="rId35" Type="http://schemas.openxmlformats.org/officeDocument/2006/relationships/image" Target="../media/image15.png"/><Relationship Id="rId43" Type="http://schemas.openxmlformats.org/officeDocument/2006/relationships/image" Target="../media/image21.png"/><Relationship Id="rId48" Type="http://schemas.openxmlformats.org/officeDocument/2006/relationships/image" Target="../media/image32.png"/><Relationship Id="rId8" Type="http://schemas.openxmlformats.org/officeDocument/2006/relationships/tags" Target="../tags/tag5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84.xml"/><Relationship Id="rId18" Type="http://schemas.openxmlformats.org/officeDocument/2006/relationships/tags" Target="../tags/tag89.xml"/><Relationship Id="rId26" Type="http://schemas.openxmlformats.org/officeDocument/2006/relationships/tags" Target="../tags/tag97.xml"/><Relationship Id="rId39" Type="http://schemas.openxmlformats.org/officeDocument/2006/relationships/image" Target="../media/image13.png"/><Relationship Id="rId21" Type="http://schemas.openxmlformats.org/officeDocument/2006/relationships/tags" Target="../tags/tag92.xml"/><Relationship Id="rId34" Type="http://schemas.openxmlformats.org/officeDocument/2006/relationships/image" Target="../media/image21.png"/><Relationship Id="rId42" Type="http://schemas.openxmlformats.org/officeDocument/2006/relationships/image" Target="../media/image34.png"/><Relationship Id="rId47" Type="http://schemas.openxmlformats.org/officeDocument/2006/relationships/image" Target="../media/image10.png"/><Relationship Id="rId50" Type="http://schemas.openxmlformats.org/officeDocument/2006/relationships/image" Target="../media/image37.png"/><Relationship Id="rId55" Type="http://schemas.openxmlformats.org/officeDocument/2006/relationships/image" Target="../media/image31.pn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tags" Target="../tags/tag88.xml"/><Relationship Id="rId25" Type="http://schemas.openxmlformats.org/officeDocument/2006/relationships/tags" Target="../tags/tag96.xml"/><Relationship Id="rId33" Type="http://schemas.openxmlformats.org/officeDocument/2006/relationships/image" Target="../media/image20.png"/><Relationship Id="rId38" Type="http://schemas.openxmlformats.org/officeDocument/2006/relationships/image" Target="../media/image2.png"/><Relationship Id="rId46" Type="http://schemas.openxmlformats.org/officeDocument/2006/relationships/image" Target="../media/image9.png"/><Relationship Id="rId59" Type="http://schemas.openxmlformats.org/officeDocument/2006/relationships/image" Target="../media/image43.png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20" Type="http://schemas.openxmlformats.org/officeDocument/2006/relationships/tags" Target="../tags/tag91.xml"/><Relationship Id="rId29" Type="http://schemas.openxmlformats.org/officeDocument/2006/relationships/tags" Target="../tags/tag100.xml"/><Relationship Id="rId41" Type="http://schemas.openxmlformats.org/officeDocument/2006/relationships/image" Target="../media/image15.png"/><Relationship Id="rId54" Type="http://schemas.openxmlformats.org/officeDocument/2006/relationships/image" Target="../media/image41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tags" Target="../tags/tag95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1.png"/><Relationship Id="rId40" Type="http://schemas.openxmlformats.org/officeDocument/2006/relationships/image" Target="../media/image4.png"/><Relationship Id="rId45" Type="http://schemas.openxmlformats.org/officeDocument/2006/relationships/image" Target="../media/image8.png"/><Relationship Id="rId53" Type="http://schemas.openxmlformats.org/officeDocument/2006/relationships/image" Target="../media/image40.png"/><Relationship Id="rId58" Type="http://schemas.openxmlformats.org/officeDocument/2006/relationships/image" Target="../media/image42.png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23" Type="http://schemas.openxmlformats.org/officeDocument/2006/relationships/tags" Target="../tags/tag94.xml"/><Relationship Id="rId28" Type="http://schemas.openxmlformats.org/officeDocument/2006/relationships/tags" Target="../tags/tag99.xml"/><Relationship Id="rId36" Type="http://schemas.openxmlformats.org/officeDocument/2006/relationships/image" Target="../media/image25.png"/><Relationship Id="rId49" Type="http://schemas.openxmlformats.org/officeDocument/2006/relationships/image" Target="../media/image36.png"/><Relationship Id="rId57" Type="http://schemas.openxmlformats.org/officeDocument/2006/relationships/image" Target="../media/image33.png"/><Relationship Id="rId10" Type="http://schemas.openxmlformats.org/officeDocument/2006/relationships/tags" Target="../tags/tag81.xml"/><Relationship Id="rId19" Type="http://schemas.openxmlformats.org/officeDocument/2006/relationships/tags" Target="../tags/tag90.xml"/><Relationship Id="rId31" Type="http://schemas.openxmlformats.org/officeDocument/2006/relationships/tags" Target="../tags/tag102.xml"/><Relationship Id="rId44" Type="http://schemas.openxmlformats.org/officeDocument/2006/relationships/image" Target="../media/image7.png"/><Relationship Id="rId52" Type="http://schemas.openxmlformats.org/officeDocument/2006/relationships/image" Target="../media/image39.png"/><Relationship Id="rId60" Type="http://schemas.openxmlformats.org/officeDocument/2006/relationships/image" Target="../media/image12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tags" Target="../tags/tag93.xml"/><Relationship Id="rId27" Type="http://schemas.openxmlformats.org/officeDocument/2006/relationships/tags" Target="../tags/tag98.xml"/><Relationship Id="rId30" Type="http://schemas.openxmlformats.org/officeDocument/2006/relationships/tags" Target="../tags/tag101.xml"/><Relationship Id="rId35" Type="http://schemas.openxmlformats.org/officeDocument/2006/relationships/image" Target="../media/image24.png"/><Relationship Id="rId43" Type="http://schemas.openxmlformats.org/officeDocument/2006/relationships/image" Target="../media/image35.png"/><Relationship Id="rId48" Type="http://schemas.openxmlformats.org/officeDocument/2006/relationships/image" Target="../media/image30.png"/><Relationship Id="rId56" Type="http://schemas.openxmlformats.org/officeDocument/2006/relationships/image" Target="../media/image32.png"/><Relationship Id="rId8" Type="http://schemas.openxmlformats.org/officeDocument/2006/relationships/tags" Target="../tags/tag79.xml"/><Relationship Id="rId51" Type="http://schemas.openxmlformats.org/officeDocument/2006/relationships/image" Target="../media/image38.png"/><Relationship Id="rId3" Type="http://schemas.openxmlformats.org/officeDocument/2006/relationships/tags" Target="../tags/tag74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26" Type="http://schemas.openxmlformats.org/officeDocument/2006/relationships/tags" Target="../tags/tag128.xml"/><Relationship Id="rId39" Type="http://schemas.openxmlformats.org/officeDocument/2006/relationships/image" Target="../media/image4.png"/><Relationship Id="rId21" Type="http://schemas.openxmlformats.org/officeDocument/2006/relationships/tags" Target="../tags/tag123.xml"/><Relationship Id="rId34" Type="http://schemas.openxmlformats.org/officeDocument/2006/relationships/image" Target="../media/image21.png"/><Relationship Id="rId42" Type="http://schemas.openxmlformats.org/officeDocument/2006/relationships/image" Target="../media/image45.png"/><Relationship Id="rId47" Type="http://schemas.openxmlformats.org/officeDocument/2006/relationships/image" Target="../media/image46.png"/><Relationship Id="rId50" Type="http://schemas.openxmlformats.org/officeDocument/2006/relationships/image" Target="../media/image32.png"/><Relationship Id="rId55" Type="http://schemas.openxmlformats.org/officeDocument/2006/relationships/image" Target="../media/image30.png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tags" Target="../tags/tag127.xml"/><Relationship Id="rId33" Type="http://schemas.openxmlformats.org/officeDocument/2006/relationships/image" Target="../media/image20.png"/><Relationship Id="rId38" Type="http://schemas.openxmlformats.org/officeDocument/2006/relationships/image" Target="../media/image2.png"/><Relationship Id="rId46" Type="http://schemas.openxmlformats.org/officeDocument/2006/relationships/image" Target="../media/image10.png"/><Relationship Id="rId59" Type="http://schemas.openxmlformats.org/officeDocument/2006/relationships/image" Target="../media/image52.png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tags" Target="../tags/tag122.xml"/><Relationship Id="rId29" Type="http://schemas.openxmlformats.org/officeDocument/2006/relationships/tags" Target="../tags/tag131.xml"/><Relationship Id="rId41" Type="http://schemas.openxmlformats.org/officeDocument/2006/relationships/image" Target="../media/image44.png"/><Relationship Id="rId54" Type="http://schemas.openxmlformats.org/officeDocument/2006/relationships/image" Target="../media/image13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tags" Target="../tags/tag126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1.png"/><Relationship Id="rId40" Type="http://schemas.openxmlformats.org/officeDocument/2006/relationships/image" Target="../media/image15.png"/><Relationship Id="rId45" Type="http://schemas.openxmlformats.org/officeDocument/2006/relationships/image" Target="../media/image9.png"/><Relationship Id="rId53" Type="http://schemas.openxmlformats.org/officeDocument/2006/relationships/image" Target="../media/image12.png"/><Relationship Id="rId58" Type="http://schemas.openxmlformats.org/officeDocument/2006/relationships/image" Target="../media/image51.png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tags" Target="../tags/tag125.xml"/><Relationship Id="rId28" Type="http://schemas.openxmlformats.org/officeDocument/2006/relationships/tags" Target="../tags/tag130.xml"/><Relationship Id="rId36" Type="http://schemas.openxmlformats.org/officeDocument/2006/relationships/image" Target="../media/image25.png"/><Relationship Id="rId49" Type="http://schemas.openxmlformats.org/officeDocument/2006/relationships/image" Target="../media/image31.png"/><Relationship Id="rId57" Type="http://schemas.openxmlformats.org/officeDocument/2006/relationships/image" Target="../media/image50.png"/><Relationship Id="rId10" Type="http://schemas.openxmlformats.org/officeDocument/2006/relationships/tags" Target="../tags/tag112.xml"/><Relationship Id="rId19" Type="http://schemas.openxmlformats.org/officeDocument/2006/relationships/tags" Target="../tags/tag121.xml"/><Relationship Id="rId31" Type="http://schemas.openxmlformats.org/officeDocument/2006/relationships/tags" Target="../tags/tag133.xml"/><Relationship Id="rId44" Type="http://schemas.openxmlformats.org/officeDocument/2006/relationships/image" Target="../media/image8.png"/><Relationship Id="rId52" Type="http://schemas.openxmlformats.org/officeDocument/2006/relationships/image" Target="../media/image48.png"/><Relationship Id="rId60" Type="http://schemas.openxmlformats.org/officeDocument/2006/relationships/image" Target="../media/image53.png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tags" Target="../tags/tag124.xml"/><Relationship Id="rId27" Type="http://schemas.openxmlformats.org/officeDocument/2006/relationships/tags" Target="../tags/tag129.xml"/><Relationship Id="rId30" Type="http://schemas.openxmlformats.org/officeDocument/2006/relationships/tags" Target="../tags/tag132.xml"/><Relationship Id="rId35" Type="http://schemas.openxmlformats.org/officeDocument/2006/relationships/image" Target="../media/image24.png"/><Relationship Id="rId43" Type="http://schemas.openxmlformats.org/officeDocument/2006/relationships/image" Target="../media/image7.png"/><Relationship Id="rId48" Type="http://schemas.openxmlformats.org/officeDocument/2006/relationships/image" Target="../media/image47.png"/><Relationship Id="rId56" Type="http://schemas.openxmlformats.org/officeDocument/2006/relationships/image" Target="../media/image49.png"/><Relationship Id="rId8" Type="http://schemas.openxmlformats.org/officeDocument/2006/relationships/tags" Target="../tags/tag110.xml"/><Relationship Id="rId51" Type="http://schemas.openxmlformats.org/officeDocument/2006/relationships/image" Target="../media/image42.png"/><Relationship Id="rId3" Type="http://schemas.openxmlformats.org/officeDocument/2006/relationships/tags" Target="../tags/tag105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159.xml"/><Relationship Id="rId117" Type="http://schemas.openxmlformats.org/officeDocument/2006/relationships/image" Target="../media/image99.png"/><Relationship Id="rId21" Type="http://schemas.openxmlformats.org/officeDocument/2006/relationships/tags" Target="../tags/tag154.xml"/><Relationship Id="rId42" Type="http://schemas.openxmlformats.org/officeDocument/2006/relationships/tags" Target="../tags/tag175.xml"/><Relationship Id="rId47" Type="http://schemas.openxmlformats.org/officeDocument/2006/relationships/tags" Target="../tags/tag180.xml"/><Relationship Id="rId63" Type="http://schemas.openxmlformats.org/officeDocument/2006/relationships/tags" Target="../tags/tag196.xml"/><Relationship Id="rId68" Type="http://schemas.openxmlformats.org/officeDocument/2006/relationships/tags" Target="../tags/tag201.xml"/><Relationship Id="rId84" Type="http://schemas.openxmlformats.org/officeDocument/2006/relationships/image" Target="../media/image66.png"/><Relationship Id="rId89" Type="http://schemas.openxmlformats.org/officeDocument/2006/relationships/image" Target="../media/image71.png"/><Relationship Id="rId112" Type="http://schemas.openxmlformats.org/officeDocument/2006/relationships/image" Target="../media/image94.png"/><Relationship Id="rId16" Type="http://schemas.openxmlformats.org/officeDocument/2006/relationships/tags" Target="../tags/tag149.xml"/><Relationship Id="rId107" Type="http://schemas.openxmlformats.org/officeDocument/2006/relationships/image" Target="../media/image89.png"/><Relationship Id="rId11" Type="http://schemas.openxmlformats.org/officeDocument/2006/relationships/tags" Target="../tags/tag144.xml"/><Relationship Id="rId32" Type="http://schemas.openxmlformats.org/officeDocument/2006/relationships/tags" Target="../tags/tag165.xml"/><Relationship Id="rId37" Type="http://schemas.openxmlformats.org/officeDocument/2006/relationships/tags" Target="../tags/tag170.xml"/><Relationship Id="rId53" Type="http://schemas.openxmlformats.org/officeDocument/2006/relationships/tags" Target="../tags/tag186.xml"/><Relationship Id="rId58" Type="http://schemas.openxmlformats.org/officeDocument/2006/relationships/tags" Target="../tags/tag191.xml"/><Relationship Id="rId74" Type="http://schemas.openxmlformats.org/officeDocument/2006/relationships/image" Target="../media/image56.png"/><Relationship Id="rId79" Type="http://schemas.openxmlformats.org/officeDocument/2006/relationships/image" Target="../media/image61.png"/><Relationship Id="rId102" Type="http://schemas.openxmlformats.org/officeDocument/2006/relationships/image" Target="../media/image84.png"/><Relationship Id="rId123" Type="http://schemas.openxmlformats.org/officeDocument/2006/relationships/image" Target="../media/image105.png"/><Relationship Id="rId5" Type="http://schemas.openxmlformats.org/officeDocument/2006/relationships/tags" Target="../tags/tag138.xml"/><Relationship Id="rId61" Type="http://schemas.openxmlformats.org/officeDocument/2006/relationships/tags" Target="../tags/tag194.xml"/><Relationship Id="rId82" Type="http://schemas.openxmlformats.org/officeDocument/2006/relationships/image" Target="../media/image64.png"/><Relationship Id="rId90" Type="http://schemas.openxmlformats.org/officeDocument/2006/relationships/image" Target="../media/image72.png"/><Relationship Id="rId95" Type="http://schemas.openxmlformats.org/officeDocument/2006/relationships/image" Target="../media/image77.png"/><Relationship Id="rId19" Type="http://schemas.openxmlformats.org/officeDocument/2006/relationships/tags" Target="../tags/tag152.xml"/><Relationship Id="rId14" Type="http://schemas.openxmlformats.org/officeDocument/2006/relationships/tags" Target="../tags/tag147.xml"/><Relationship Id="rId22" Type="http://schemas.openxmlformats.org/officeDocument/2006/relationships/tags" Target="../tags/tag155.xml"/><Relationship Id="rId27" Type="http://schemas.openxmlformats.org/officeDocument/2006/relationships/tags" Target="../tags/tag160.xml"/><Relationship Id="rId30" Type="http://schemas.openxmlformats.org/officeDocument/2006/relationships/tags" Target="../tags/tag163.xml"/><Relationship Id="rId35" Type="http://schemas.openxmlformats.org/officeDocument/2006/relationships/tags" Target="../tags/tag168.xml"/><Relationship Id="rId43" Type="http://schemas.openxmlformats.org/officeDocument/2006/relationships/tags" Target="../tags/tag176.xml"/><Relationship Id="rId48" Type="http://schemas.openxmlformats.org/officeDocument/2006/relationships/tags" Target="../tags/tag181.xml"/><Relationship Id="rId56" Type="http://schemas.openxmlformats.org/officeDocument/2006/relationships/tags" Target="../tags/tag189.xml"/><Relationship Id="rId64" Type="http://schemas.openxmlformats.org/officeDocument/2006/relationships/tags" Target="../tags/tag197.xml"/><Relationship Id="rId69" Type="http://schemas.openxmlformats.org/officeDocument/2006/relationships/tags" Target="../tags/tag202.xml"/><Relationship Id="rId77" Type="http://schemas.openxmlformats.org/officeDocument/2006/relationships/image" Target="../media/image59.png"/><Relationship Id="rId100" Type="http://schemas.openxmlformats.org/officeDocument/2006/relationships/image" Target="../media/image82.png"/><Relationship Id="rId105" Type="http://schemas.openxmlformats.org/officeDocument/2006/relationships/image" Target="../media/image87.png"/><Relationship Id="rId113" Type="http://schemas.openxmlformats.org/officeDocument/2006/relationships/image" Target="../media/image95.png"/><Relationship Id="rId118" Type="http://schemas.openxmlformats.org/officeDocument/2006/relationships/image" Target="../media/image100.png"/><Relationship Id="rId8" Type="http://schemas.openxmlformats.org/officeDocument/2006/relationships/tags" Target="../tags/tag141.xml"/><Relationship Id="rId51" Type="http://schemas.openxmlformats.org/officeDocument/2006/relationships/tags" Target="../tags/tag184.xml"/><Relationship Id="rId72" Type="http://schemas.openxmlformats.org/officeDocument/2006/relationships/image" Target="../media/image54.png"/><Relationship Id="rId80" Type="http://schemas.openxmlformats.org/officeDocument/2006/relationships/image" Target="../media/image62.png"/><Relationship Id="rId85" Type="http://schemas.openxmlformats.org/officeDocument/2006/relationships/image" Target="../media/image67.png"/><Relationship Id="rId93" Type="http://schemas.openxmlformats.org/officeDocument/2006/relationships/image" Target="../media/image75.png"/><Relationship Id="rId98" Type="http://schemas.openxmlformats.org/officeDocument/2006/relationships/image" Target="../media/image80.png"/><Relationship Id="rId121" Type="http://schemas.openxmlformats.org/officeDocument/2006/relationships/image" Target="../media/image103.png"/><Relationship Id="rId3" Type="http://schemas.openxmlformats.org/officeDocument/2006/relationships/tags" Target="../tags/tag136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25" Type="http://schemas.openxmlformats.org/officeDocument/2006/relationships/tags" Target="../tags/tag158.xml"/><Relationship Id="rId33" Type="http://schemas.openxmlformats.org/officeDocument/2006/relationships/tags" Target="../tags/tag166.xml"/><Relationship Id="rId38" Type="http://schemas.openxmlformats.org/officeDocument/2006/relationships/tags" Target="../tags/tag171.xml"/><Relationship Id="rId46" Type="http://schemas.openxmlformats.org/officeDocument/2006/relationships/tags" Target="../tags/tag179.xml"/><Relationship Id="rId59" Type="http://schemas.openxmlformats.org/officeDocument/2006/relationships/tags" Target="../tags/tag192.xml"/><Relationship Id="rId67" Type="http://schemas.openxmlformats.org/officeDocument/2006/relationships/tags" Target="../tags/tag200.xml"/><Relationship Id="rId103" Type="http://schemas.openxmlformats.org/officeDocument/2006/relationships/image" Target="../media/image85.png"/><Relationship Id="rId108" Type="http://schemas.openxmlformats.org/officeDocument/2006/relationships/image" Target="../media/image90.png"/><Relationship Id="rId116" Type="http://schemas.openxmlformats.org/officeDocument/2006/relationships/image" Target="../media/image98.png"/><Relationship Id="rId124" Type="http://schemas.openxmlformats.org/officeDocument/2006/relationships/image" Target="../media/image106.png"/><Relationship Id="rId20" Type="http://schemas.openxmlformats.org/officeDocument/2006/relationships/tags" Target="../tags/tag153.xml"/><Relationship Id="rId41" Type="http://schemas.openxmlformats.org/officeDocument/2006/relationships/tags" Target="../tags/tag174.xml"/><Relationship Id="rId54" Type="http://schemas.openxmlformats.org/officeDocument/2006/relationships/tags" Target="../tags/tag187.xml"/><Relationship Id="rId62" Type="http://schemas.openxmlformats.org/officeDocument/2006/relationships/tags" Target="../tags/tag195.xml"/><Relationship Id="rId70" Type="http://schemas.openxmlformats.org/officeDocument/2006/relationships/tags" Target="../tags/tag203.xml"/><Relationship Id="rId75" Type="http://schemas.openxmlformats.org/officeDocument/2006/relationships/image" Target="../media/image57.png"/><Relationship Id="rId83" Type="http://schemas.openxmlformats.org/officeDocument/2006/relationships/image" Target="../media/image65.png"/><Relationship Id="rId88" Type="http://schemas.openxmlformats.org/officeDocument/2006/relationships/image" Target="../media/image70.png"/><Relationship Id="rId91" Type="http://schemas.openxmlformats.org/officeDocument/2006/relationships/image" Target="../media/image73.png"/><Relationship Id="rId96" Type="http://schemas.openxmlformats.org/officeDocument/2006/relationships/image" Target="../media/image78.png"/><Relationship Id="rId111" Type="http://schemas.openxmlformats.org/officeDocument/2006/relationships/image" Target="../media/image93.png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5" Type="http://schemas.openxmlformats.org/officeDocument/2006/relationships/tags" Target="../tags/tag148.xml"/><Relationship Id="rId23" Type="http://schemas.openxmlformats.org/officeDocument/2006/relationships/tags" Target="../tags/tag156.xml"/><Relationship Id="rId28" Type="http://schemas.openxmlformats.org/officeDocument/2006/relationships/tags" Target="../tags/tag161.xml"/><Relationship Id="rId36" Type="http://schemas.openxmlformats.org/officeDocument/2006/relationships/tags" Target="../tags/tag169.xml"/><Relationship Id="rId49" Type="http://schemas.openxmlformats.org/officeDocument/2006/relationships/tags" Target="../tags/tag182.xml"/><Relationship Id="rId57" Type="http://schemas.openxmlformats.org/officeDocument/2006/relationships/tags" Target="../tags/tag190.xml"/><Relationship Id="rId106" Type="http://schemas.openxmlformats.org/officeDocument/2006/relationships/image" Target="../media/image88.png"/><Relationship Id="rId114" Type="http://schemas.openxmlformats.org/officeDocument/2006/relationships/image" Target="../media/image96.png"/><Relationship Id="rId119" Type="http://schemas.openxmlformats.org/officeDocument/2006/relationships/image" Target="../media/image101.png"/><Relationship Id="rId10" Type="http://schemas.openxmlformats.org/officeDocument/2006/relationships/tags" Target="../tags/tag143.xml"/><Relationship Id="rId31" Type="http://schemas.openxmlformats.org/officeDocument/2006/relationships/tags" Target="../tags/tag164.xml"/><Relationship Id="rId44" Type="http://schemas.openxmlformats.org/officeDocument/2006/relationships/tags" Target="../tags/tag177.xml"/><Relationship Id="rId52" Type="http://schemas.openxmlformats.org/officeDocument/2006/relationships/tags" Target="../tags/tag185.xml"/><Relationship Id="rId60" Type="http://schemas.openxmlformats.org/officeDocument/2006/relationships/tags" Target="../tags/tag193.xml"/><Relationship Id="rId65" Type="http://schemas.openxmlformats.org/officeDocument/2006/relationships/tags" Target="../tags/tag198.xml"/><Relationship Id="rId73" Type="http://schemas.openxmlformats.org/officeDocument/2006/relationships/image" Target="../media/image55.png"/><Relationship Id="rId78" Type="http://schemas.openxmlformats.org/officeDocument/2006/relationships/image" Target="../media/image60.png"/><Relationship Id="rId81" Type="http://schemas.openxmlformats.org/officeDocument/2006/relationships/image" Target="../media/image63.png"/><Relationship Id="rId86" Type="http://schemas.openxmlformats.org/officeDocument/2006/relationships/image" Target="../media/image68.png"/><Relationship Id="rId94" Type="http://schemas.openxmlformats.org/officeDocument/2006/relationships/image" Target="../media/image76.png"/><Relationship Id="rId99" Type="http://schemas.openxmlformats.org/officeDocument/2006/relationships/image" Target="../media/image81.png"/><Relationship Id="rId101" Type="http://schemas.openxmlformats.org/officeDocument/2006/relationships/image" Target="../media/image83.png"/><Relationship Id="rId122" Type="http://schemas.openxmlformats.org/officeDocument/2006/relationships/image" Target="../media/image104.png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3" Type="http://schemas.openxmlformats.org/officeDocument/2006/relationships/tags" Target="../tags/tag146.xml"/><Relationship Id="rId18" Type="http://schemas.openxmlformats.org/officeDocument/2006/relationships/tags" Target="../tags/tag151.xml"/><Relationship Id="rId39" Type="http://schemas.openxmlformats.org/officeDocument/2006/relationships/tags" Target="../tags/tag172.xml"/><Relationship Id="rId109" Type="http://schemas.openxmlformats.org/officeDocument/2006/relationships/image" Target="../media/image91.png"/><Relationship Id="rId34" Type="http://schemas.openxmlformats.org/officeDocument/2006/relationships/tags" Target="../tags/tag167.xml"/><Relationship Id="rId50" Type="http://schemas.openxmlformats.org/officeDocument/2006/relationships/tags" Target="../tags/tag183.xml"/><Relationship Id="rId55" Type="http://schemas.openxmlformats.org/officeDocument/2006/relationships/tags" Target="../tags/tag188.xml"/><Relationship Id="rId76" Type="http://schemas.openxmlformats.org/officeDocument/2006/relationships/image" Target="../media/image58.png"/><Relationship Id="rId97" Type="http://schemas.openxmlformats.org/officeDocument/2006/relationships/image" Target="../media/image79.png"/><Relationship Id="rId104" Type="http://schemas.openxmlformats.org/officeDocument/2006/relationships/image" Target="../media/image86.png"/><Relationship Id="rId120" Type="http://schemas.openxmlformats.org/officeDocument/2006/relationships/image" Target="../media/image102.png"/><Relationship Id="rId125" Type="http://schemas.openxmlformats.org/officeDocument/2006/relationships/image" Target="../media/image12.png"/><Relationship Id="rId7" Type="http://schemas.openxmlformats.org/officeDocument/2006/relationships/tags" Target="../tags/tag140.xml"/><Relationship Id="rId71" Type="http://schemas.openxmlformats.org/officeDocument/2006/relationships/slideLayout" Target="../slideLayouts/slideLayout2.xml"/><Relationship Id="rId92" Type="http://schemas.openxmlformats.org/officeDocument/2006/relationships/image" Target="../media/image74.png"/><Relationship Id="rId2" Type="http://schemas.openxmlformats.org/officeDocument/2006/relationships/tags" Target="../tags/tag135.xml"/><Relationship Id="rId29" Type="http://schemas.openxmlformats.org/officeDocument/2006/relationships/tags" Target="../tags/tag162.xml"/><Relationship Id="rId24" Type="http://schemas.openxmlformats.org/officeDocument/2006/relationships/tags" Target="../tags/tag157.xml"/><Relationship Id="rId40" Type="http://schemas.openxmlformats.org/officeDocument/2006/relationships/tags" Target="../tags/tag173.xml"/><Relationship Id="rId45" Type="http://schemas.openxmlformats.org/officeDocument/2006/relationships/tags" Target="../tags/tag178.xml"/><Relationship Id="rId66" Type="http://schemas.openxmlformats.org/officeDocument/2006/relationships/tags" Target="../tags/tag199.xml"/><Relationship Id="rId87" Type="http://schemas.openxmlformats.org/officeDocument/2006/relationships/image" Target="../media/image69.png"/><Relationship Id="rId110" Type="http://schemas.openxmlformats.org/officeDocument/2006/relationships/image" Target="../media/image92.png"/><Relationship Id="rId115" Type="http://schemas.openxmlformats.org/officeDocument/2006/relationships/image" Target="../media/image97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229.xml"/><Relationship Id="rId21" Type="http://schemas.openxmlformats.org/officeDocument/2006/relationships/tags" Target="../tags/tag224.xml"/><Relationship Id="rId42" Type="http://schemas.openxmlformats.org/officeDocument/2006/relationships/tags" Target="../tags/tag245.xml"/><Relationship Id="rId47" Type="http://schemas.openxmlformats.org/officeDocument/2006/relationships/tags" Target="../tags/tag250.xml"/><Relationship Id="rId63" Type="http://schemas.openxmlformats.org/officeDocument/2006/relationships/slideLayout" Target="../slideLayouts/slideLayout2.xml"/><Relationship Id="rId68" Type="http://schemas.openxmlformats.org/officeDocument/2006/relationships/image" Target="../media/image54.png"/><Relationship Id="rId84" Type="http://schemas.openxmlformats.org/officeDocument/2006/relationships/image" Target="../media/image71.png"/><Relationship Id="rId89" Type="http://schemas.openxmlformats.org/officeDocument/2006/relationships/image" Target="../media/image75.png"/><Relationship Id="rId2" Type="http://schemas.openxmlformats.org/officeDocument/2006/relationships/tags" Target="../tags/tag205.xml"/><Relationship Id="rId16" Type="http://schemas.openxmlformats.org/officeDocument/2006/relationships/tags" Target="../tags/tag219.xml"/><Relationship Id="rId29" Type="http://schemas.openxmlformats.org/officeDocument/2006/relationships/tags" Target="../tags/tag232.xml"/><Relationship Id="rId107" Type="http://schemas.openxmlformats.org/officeDocument/2006/relationships/image" Target="../media/image106.png"/><Relationship Id="rId11" Type="http://schemas.openxmlformats.org/officeDocument/2006/relationships/tags" Target="../tags/tag214.xml"/><Relationship Id="rId24" Type="http://schemas.openxmlformats.org/officeDocument/2006/relationships/tags" Target="../tags/tag227.xml"/><Relationship Id="rId32" Type="http://schemas.openxmlformats.org/officeDocument/2006/relationships/tags" Target="../tags/tag235.xml"/><Relationship Id="rId37" Type="http://schemas.openxmlformats.org/officeDocument/2006/relationships/tags" Target="../tags/tag240.xml"/><Relationship Id="rId40" Type="http://schemas.openxmlformats.org/officeDocument/2006/relationships/tags" Target="../tags/tag243.xml"/><Relationship Id="rId45" Type="http://schemas.openxmlformats.org/officeDocument/2006/relationships/tags" Target="../tags/tag248.xml"/><Relationship Id="rId53" Type="http://schemas.openxmlformats.org/officeDocument/2006/relationships/tags" Target="../tags/tag256.xml"/><Relationship Id="rId58" Type="http://schemas.openxmlformats.org/officeDocument/2006/relationships/tags" Target="../tags/tag261.xml"/><Relationship Id="rId66" Type="http://schemas.openxmlformats.org/officeDocument/2006/relationships/image" Target="../media/image58.png"/><Relationship Id="rId74" Type="http://schemas.openxmlformats.org/officeDocument/2006/relationships/image" Target="../media/image62.png"/><Relationship Id="rId79" Type="http://schemas.openxmlformats.org/officeDocument/2006/relationships/image" Target="../media/image66.png"/><Relationship Id="rId87" Type="http://schemas.openxmlformats.org/officeDocument/2006/relationships/image" Target="../media/image105.png"/><Relationship Id="rId102" Type="http://schemas.openxmlformats.org/officeDocument/2006/relationships/image" Target="../media/image109.png"/><Relationship Id="rId110" Type="http://schemas.openxmlformats.org/officeDocument/2006/relationships/image" Target="../media/image84.png"/><Relationship Id="rId5" Type="http://schemas.openxmlformats.org/officeDocument/2006/relationships/tags" Target="../tags/tag208.xml"/><Relationship Id="rId61" Type="http://schemas.openxmlformats.org/officeDocument/2006/relationships/tags" Target="../tags/tag264.xml"/><Relationship Id="rId82" Type="http://schemas.openxmlformats.org/officeDocument/2006/relationships/image" Target="../media/image69.png"/><Relationship Id="rId90" Type="http://schemas.openxmlformats.org/officeDocument/2006/relationships/image" Target="../media/image76.png"/><Relationship Id="rId95" Type="http://schemas.openxmlformats.org/officeDocument/2006/relationships/image" Target="../media/image85.png"/><Relationship Id="rId19" Type="http://schemas.openxmlformats.org/officeDocument/2006/relationships/tags" Target="../tags/tag222.xml"/><Relationship Id="rId14" Type="http://schemas.openxmlformats.org/officeDocument/2006/relationships/tags" Target="../tags/tag217.xml"/><Relationship Id="rId22" Type="http://schemas.openxmlformats.org/officeDocument/2006/relationships/tags" Target="../tags/tag225.xml"/><Relationship Id="rId27" Type="http://schemas.openxmlformats.org/officeDocument/2006/relationships/tags" Target="../tags/tag230.xml"/><Relationship Id="rId30" Type="http://schemas.openxmlformats.org/officeDocument/2006/relationships/tags" Target="../tags/tag233.xml"/><Relationship Id="rId35" Type="http://schemas.openxmlformats.org/officeDocument/2006/relationships/tags" Target="../tags/tag238.xml"/><Relationship Id="rId43" Type="http://schemas.openxmlformats.org/officeDocument/2006/relationships/tags" Target="../tags/tag246.xml"/><Relationship Id="rId48" Type="http://schemas.openxmlformats.org/officeDocument/2006/relationships/tags" Target="../tags/tag251.xml"/><Relationship Id="rId56" Type="http://schemas.openxmlformats.org/officeDocument/2006/relationships/tags" Target="../tags/tag259.xml"/><Relationship Id="rId64" Type="http://schemas.openxmlformats.org/officeDocument/2006/relationships/image" Target="../media/image99.png"/><Relationship Id="rId69" Type="http://schemas.openxmlformats.org/officeDocument/2006/relationships/image" Target="../media/image55.png"/><Relationship Id="rId77" Type="http://schemas.openxmlformats.org/officeDocument/2006/relationships/image" Target="../media/image65.png"/><Relationship Id="rId100" Type="http://schemas.openxmlformats.org/officeDocument/2006/relationships/image" Target="../media/image107.png"/><Relationship Id="rId105" Type="http://schemas.openxmlformats.org/officeDocument/2006/relationships/image" Target="../media/image95.png"/><Relationship Id="rId8" Type="http://schemas.openxmlformats.org/officeDocument/2006/relationships/tags" Target="../tags/tag211.xml"/><Relationship Id="rId51" Type="http://schemas.openxmlformats.org/officeDocument/2006/relationships/tags" Target="../tags/tag254.xml"/><Relationship Id="rId72" Type="http://schemas.openxmlformats.org/officeDocument/2006/relationships/image" Target="../media/image60.png"/><Relationship Id="rId80" Type="http://schemas.openxmlformats.org/officeDocument/2006/relationships/image" Target="../media/image67.png"/><Relationship Id="rId85" Type="http://schemas.openxmlformats.org/officeDocument/2006/relationships/image" Target="../media/image72.png"/><Relationship Id="rId93" Type="http://schemas.openxmlformats.org/officeDocument/2006/relationships/image" Target="../media/image79.png"/><Relationship Id="rId98" Type="http://schemas.openxmlformats.org/officeDocument/2006/relationships/image" Target="../media/image87.png"/><Relationship Id="rId3" Type="http://schemas.openxmlformats.org/officeDocument/2006/relationships/tags" Target="../tags/tag206.xml"/><Relationship Id="rId12" Type="http://schemas.openxmlformats.org/officeDocument/2006/relationships/tags" Target="../tags/tag215.xml"/><Relationship Id="rId17" Type="http://schemas.openxmlformats.org/officeDocument/2006/relationships/tags" Target="../tags/tag220.xml"/><Relationship Id="rId25" Type="http://schemas.openxmlformats.org/officeDocument/2006/relationships/tags" Target="../tags/tag228.xml"/><Relationship Id="rId33" Type="http://schemas.openxmlformats.org/officeDocument/2006/relationships/tags" Target="../tags/tag236.xml"/><Relationship Id="rId38" Type="http://schemas.openxmlformats.org/officeDocument/2006/relationships/tags" Target="../tags/tag241.xml"/><Relationship Id="rId46" Type="http://schemas.openxmlformats.org/officeDocument/2006/relationships/tags" Target="../tags/tag249.xml"/><Relationship Id="rId59" Type="http://schemas.openxmlformats.org/officeDocument/2006/relationships/tags" Target="../tags/tag262.xml"/><Relationship Id="rId67" Type="http://schemas.openxmlformats.org/officeDocument/2006/relationships/image" Target="../media/image59.png"/><Relationship Id="rId103" Type="http://schemas.openxmlformats.org/officeDocument/2006/relationships/image" Target="../media/image93.png"/><Relationship Id="rId108" Type="http://schemas.openxmlformats.org/officeDocument/2006/relationships/image" Target="../media/image82.png"/><Relationship Id="rId20" Type="http://schemas.openxmlformats.org/officeDocument/2006/relationships/tags" Target="../tags/tag223.xml"/><Relationship Id="rId41" Type="http://schemas.openxmlformats.org/officeDocument/2006/relationships/tags" Target="../tags/tag244.xml"/><Relationship Id="rId54" Type="http://schemas.openxmlformats.org/officeDocument/2006/relationships/tags" Target="../tags/tag257.xml"/><Relationship Id="rId62" Type="http://schemas.openxmlformats.org/officeDocument/2006/relationships/tags" Target="../tags/tag265.xml"/><Relationship Id="rId70" Type="http://schemas.openxmlformats.org/officeDocument/2006/relationships/image" Target="../media/image56.png"/><Relationship Id="rId75" Type="http://schemas.openxmlformats.org/officeDocument/2006/relationships/image" Target="../media/image63.png"/><Relationship Id="rId83" Type="http://schemas.openxmlformats.org/officeDocument/2006/relationships/image" Target="../media/image70.png"/><Relationship Id="rId88" Type="http://schemas.openxmlformats.org/officeDocument/2006/relationships/image" Target="../media/image74.png"/><Relationship Id="rId91" Type="http://schemas.openxmlformats.org/officeDocument/2006/relationships/image" Target="../media/image77.png"/><Relationship Id="rId96" Type="http://schemas.openxmlformats.org/officeDocument/2006/relationships/image" Target="../media/image81.png"/><Relationship Id="rId111" Type="http://schemas.openxmlformats.org/officeDocument/2006/relationships/image" Target="../media/image12.png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5" Type="http://schemas.openxmlformats.org/officeDocument/2006/relationships/tags" Target="../tags/tag218.xml"/><Relationship Id="rId23" Type="http://schemas.openxmlformats.org/officeDocument/2006/relationships/tags" Target="../tags/tag226.xml"/><Relationship Id="rId28" Type="http://schemas.openxmlformats.org/officeDocument/2006/relationships/tags" Target="../tags/tag231.xml"/><Relationship Id="rId36" Type="http://schemas.openxmlformats.org/officeDocument/2006/relationships/tags" Target="../tags/tag239.xml"/><Relationship Id="rId49" Type="http://schemas.openxmlformats.org/officeDocument/2006/relationships/tags" Target="../tags/tag252.xml"/><Relationship Id="rId57" Type="http://schemas.openxmlformats.org/officeDocument/2006/relationships/tags" Target="../tags/tag260.xml"/><Relationship Id="rId106" Type="http://schemas.openxmlformats.org/officeDocument/2006/relationships/image" Target="../media/image96.png"/><Relationship Id="rId10" Type="http://schemas.openxmlformats.org/officeDocument/2006/relationships/tags" Target="../tags/tag213.xml"/><Relationship Id="rId31" Type="http://schemas.openxmlformats.org/officeDocument/2006/relationships/tags" Target="../tags/tag234.xml"/><Relationship Id="rId44" Type="http://schemas.openxmlformats.org/officeDocument/2006/relationships/tags" Target="../tags/tag247.xml"/><Relationship Id="rId52" Type="http://schemas.openxmlformats.org/officeDocument/2006/relationships/tags" Target="../tags/tag255.xml"/><Relationship Id="rId60" Type="http://schemas.openxmlformats.org/officeDocument/2006/relationships/tags" Target="../tags/tag263.xml"/><Relationship Id="rId65" Type="http://schemas.openxmlformats.org/officeDocument/2006/relationships/image" Target="../media/image100.png"/><Relationship Id="rId73" Type="http://schemas.openxmlformats.org/officeDocument/2006/relationships/image" Target="../media/image61.png"/><Relationship Id="rId78" Type="http://schemas.openxmlformats.org/officeDocument/2006/relationships/image" Target="../media/image104.png"/><Relationship Id="rId81" Type="http://schemas.openxmlformats.org/officeDocument/2006/relationships/image" Target="../media/image68.png"/><Relationship Id="rId86" Type="http://schemas.openxmlformats.org/officeDocument/2006/relationships/image" Target="../media/image73.png"/><Relationship Id="rId94" Type="http://schemas.openxmlformats.org/officeDocument/2006/relationships/image" Target="../media/image80.png"/><Relationship Id="rId99" Type="http://schemas.openxmlformats.org/officeDocument/2006/relationships/image" Target="../media/image103.png"/><Relationship Id="rId101" Type="http://schemas.openxmlformats.org/officeDocument/2006/relationships/image" Target="../media/image108.png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3" Type="http://schemas.openxmlformats.org/officeDocument/2006/relationships/tags" Target="../tags/tag216.xml"/><Relationship Id="rId18" Type="http://schemas.openxmlformats.org/officeDocument/2006/relationships/tags" Target="../tags/tag221.xml"/><Relationship Id="rId39" Type="http://schemas.openxmlformats.org/officeDocument/2006/relationships/tags" Target="../tags/tag242.xml"/><Relationship Id="rId109" Type="http://schemas.openxmlformats.org/officeDocument/2006/relationships/image" Target="../media/image83.png"/><Relationship Id="rId34" Type="http://schemas.openxmlformats.org/officeDocument/2006/relationships/tags" Target="../tags/tag237.xml"/><Relationship Id="rId50" Type="http://schemas.openxmlformats.org/officeDocument/2006/relationships/tags" Target="../tags/tag253.xml"/><Relationship Id="rId55" Type="http://schemas.openxmlformats.org/officeDocument/2006/relationships/tags" Target="../tags/tag258.xml"/><Relationship Id="rId76" Type="http://schemas.openxmlformats.org/officeDocument/2006/relationships/image" Target="../media/image64.png"/><Relationship Id="rId97" Type="http://schemas.openxmlformats.org/officeDocument/2006/relationships/image" Target="../media/image86.png"/><Relationship Id="rId104" Type="http://schemas.openxmlformats.org/officeDocument/2006/relationships/image" Target="../media/image94.png"/><Relationship Id="rId7" Type="http://schemas.openxmlformats.org/officeDocument/2006/relationships/tags" Target="../tags/tag210.xml"/><Relationship Id="rId71" Type="http://schemas.openxmlformats.org/officeDocument/2006/relationships/image" Target="../media/image57.png"/><Relationship Id="rId92" Type="http://schemas.openxmlformats.org/officeDocument/2006/relationships/image" Target="../media/image78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291.xml"/><Relationship Id="rId21" Type="http://schemas.openxmlformats.org/officeDocument/2006/relationships/tags" Target="../tags/tag286.xml"/><Relationship Id="rId42" Type="http://schemas.openxmlformats.org/officeDocument/2006/relationships/tags" Target="../tags/tag307.xml"/><Relationship Id="rId47" Type="http://schemas.openxmlformats.org/officeDocument/2006/relationships/tags" Target="../tags/tag312.xml"/><Relationship Id="rId63" Type="http://schemas.openxmlformats.org/officeDocument/2006/relationships/tags" Target="../tags/tag328.xml"/><Relationship Id="rId68" Type="http://schemas.openxmlformats.org/officeDocument/2006/relationships/image" Target="../media/image100.png"/><Relationship Id="rId84" Type="http://schemas.openxmlformats.org/officeDocument/2006/relationships/image" Target="../media/image63.png"/><Relationship Id="rId89" Type="http://schemas.openxmlformats.org/officeDocument/2006/relationships/image" Target="../media/image87.png"/><Relationship Id="rId112" Type="http://schemas.openxmlformats.org/officeDocument/2006/relationships/image" Target="../media/image109.png"/><Relationship Id="rId16" Type="http://schemas.openxmlformats.org/officeDocument/2006/relationships/tags" Target="../tags/tag281.xml"/><Relationship Id="rId107" Type="http://schemas.openxmlformats.org/officeDocument/2006/relationships/image" Target="../media/image110.png"/><Relationship Id="rId11" Type="http://schemas.openxmlformats.org/officeDocument/2006/relationships/tags" Target="../tags/tag276.xml"/><Relationship Id="rId24" Type="http://schemas.openxmlformats.org/officeDocument/2006/relationships/tags" Target="../tags/tag289.xml"/><Relationship Id="rId32" Type="http://schemas.openxmlformats.org/officeDocument/2006/relationships/tags" Target="../tags/tag297.xml"/><Relationship Id="rId37" Type="http://schemas.openxmlformats.org/officeDocument/2006/relationships/tags" Target="../tags/tag302.xml"/><Relationship Id="rId40" Type="http://schemas.openxmlformats.org/officeDocument/2006/relationships/tags" Target="../tags/tag305.xml"/><Relationship Id="rId45" Type="http://schemas.openxmlformats.org/officeDocument/2006/relationships/tags" Target="../tags/tag310.xml"/><Relationship Id="rId53" Type="http://schemas.openxmlformats.org/officeDocument/2006/relationships/tags" Target="../tags/tag318.xml"/><Relationship Id="rId58" Type="http://schemas.openxmlformats.org/officeDocument/2006/relationships/tags" Target="../tags/tag323.xml"/><Relationship Id="rId66" Type="http://schemas.openxmlformats.org/officeDocument/2006/relationships/slideLayout" Target="../slideLayouts/slideLayout2.xml"/><Relationship Id="rId74" Type="http://schemas.openxmlformats.org/officeDocument/2006/relationships/image" Target="../media/image82.png"/><Relationship Id="rId79" Type="http://schemas.openxmlformats.org/officeDocument/2006/relationships/image" Target="../media/image73.png"/><Relationship Id="rId87" Type="http://schemas.openxmlformats.org/officeDocument/2006/relationships/image" Target="../media/image81.png"/><Relationship Id="rId102" Type="http://schemas.openxmlformats.org/officeDocument/2006/relationships/image" Target="../media/image94.png"/><Relationship Id="rId110" Type="http://schemas.openxmlformats.org/officeDocument/2006/relationships/image" Target="../media/image77.png"/><Relationship Id="rId115" Type="http://schemas.openxmlformats.org/officeDocument/2006/relationships/image" Target="../media/image12.png"/><Relationship Id="rId5" Type="http://schemas.openxmlformats.org/officeDocument/2006/relationships/tags" Target="../tags/tag270.xml"/><Relationship Id="rId61" Type="http://schemas.openxmlformats.org/officeDocument/2006/relationships/tags" Target="../tags/tag326.xml"/><Relationship Id="rId82" Type="http://schemas.openxmlformats.org/officeDocument/2006/relationships/image" Target="../media/image67.png"/><Relationship Id="rId90" Type="http://schemas.openxmlformats.org/officeDocument/2006/relationships/image" Target="../media/image103.png"/><Relationship Id="rId95" Type="http://schemas.openxmlformats.org/officeDocument/2006/relationships/image" Target="../media/image60.png"/><Relationship Id="rId19" Type="http://schemas.openxmlformats.org/officeDocument/2006/relationships/tags" Target="../tags/tag284.xml"/><Relationship Id="rId14" Type="http://schemas.openxmlformats.org/officeDocument/2006/relationships/tags" Target="../tags/tag279.xml"/><Relationship Id="rId22" Type="http://schemas.openxmlformats.org/officeDocument/2006/relationships/tags" Target="../tags/tag287.xml"/><Relationship Id="rId27" Type="http://schemas.openxmlformats.org/officeDocument/2006/relationships/tags" Target="../tags/tag292.xml"/><Relationship Id="rId30" Type="http://schemas.openxmlformats.org/officeDocument/2006/relationships/tags" Target="../tags/tag295.xml"/><Relationship Id="rId35" Type="http://schemas.openxmlformats.org/officeDocument/2006/relationships/tags" Target="../tags/tag300.xml"/><Relationship Id="rId43" Type="http://schemas.openxmlformats.org/officeDocument/2006/relationships/tags" Target="../tags/tag308.xml"/><Relationship Id="rId48" Type="http://schemas.openxmlformats.org/officeDocument/2006/relationships/tags" Target="../tags/tag313.xml"/><Relationship Id="rId56" Type="http://schemas.openxmlformats.org/officeDocument/2006/relationships/tags" Target="../tags/tag321.xml"/><Relationship Id="rId64" Type="http://schemas.openxmlformats.org/officeDocument/2006/relationships/tags" Target="../tags/tag329.xml"/><Relationship Id="rId69" Type="http://schemas.openxmlformats.org/officeDocument/2006/relationships/image" Target="../media/image58.png"/><Relationship Id="rId77" Type="http://schemas.openxmlformats.org/officeDocument/2006/relationships/image" Target="../media/image71.png"/><Relationship Id="rId100" Type="http://schemas.openxmlformats.org/officeDocument/2006/relationships/image" Target="../media/image105.png"/><Relationship Id="rId105" Type="http://schemas.openxmlformats.org/officeDocument/2006/relationships/image" Target="../media/image95.png"/><Relationship Id="rId113" Type="http://schemas.openxmlformats.org/officeDocument/2006/relationships/image" Target="../media/image85.png"/><Relationship Id="rId8" Type="http://schemas.openxmlformats.org/officeDocument/2006/relationships/tags" Target="../tags/tag273.xml"/><Relationship Id="rId51" Type="http://schemas.openxmlformats.org/officeDocument/2006/relationships/tags" Target="../tags/tag316.xml"/><Relationship Id="rId72" Type="http://schemas.openxmlformats.org/officeDocument/2006/relationships/image" Target="../media/image79.png"/><Relationship Id="rId80" Type="http://schemas.openxmlformats.org/officeDocument/2006/relationships/image" Target="../media/image74.png"/><Relationship Id="rId85" Type="http://schemas.openxmlformats.org/officeDocument/2006/relationships/image" Target="../media/image64.png"/><Relationship Id="rId93" Type="http://schemas.openxmlformats.org/officeDocument/2006/relationships/image" Target="../media/image56.png"/><Relationship Id="rId98" Type="http://schemas.openxmlformats.org/officeDocument/2006/relationships/image" Target="../media/image104.png"/><Relationship Id="rId3" Type="http://schemas.openxmlformats.org/officeDocument/2006/relationships/tags" Target="../tags/tag268.xml"/><Relationship Id="rId12" Type="http://schemas.openxmlformats.org/officeDocument/2006/relationships/tags" Target="../tags/tag277.xml"/><Relationship Id="rId17" Type="http://schemas.openxmlformats.org/officeDocument/2006/relationships/tags" Target="../tags/tag282.xml"/><Relationship Id="rId25" Type="http://schemas.openxmlformats.org/officeDocument/2006/relationships/tags" Target="../tags/tag290.xml"/><Relationship Id="rId33" Type="http://schemas.openxmlformats.org/officeDocument/2006/relationships/tags" Target="../tags/tag298.xml"/><Relationship Id="rId38" Type="http://schemas.openxmlformats.org/officeDocument/2006/relationships/tags" Target="../tags/tag303.xml"/><Relationship Id="rId46" Type="http://schemas.openxmlformats.org/officeDocument/2006/relationships/tags" Target="../tags/tag311.xml"/><Relationship Id="rId59" Type="http://schemas.openxmlformats.org/officeDocument/2006/relationships/tags" Target="../tags/tag324.xml"/><Relationship Id="rId67" Type="http://schemas.openxmlformats.org/officeDocument/2006/relationships/image" Target="../media/image99.png"/><Relationship Id="rId103" Type="http://schemas.openxmlformats.org/officeDocument/2006/relationships/image" Target="../media/image69.png"/><Relationship Id="rId108" Type="http://schemas.openxmlformats.org/officeDocument/2006/relationships/image" Target="../media/image75.png"/><Relationship Id="rId20" Type="http://schemas.openxmlformats.org/officeDocument/2006/relationships/tags" Target="../tags/tag285.xml"/><Relationship Id="rId41" Type="http://schemas.openxmlformats.org/officeDocument/2006/relationships/tags" Target="../tags/tag306.xml"/><Relationship Id="rId54" Type="http://schemas.openxmlformats.org/officeDocument/2006/relationships/tags" Target="../tags/tag319.xml"/><Relationship Id="rId62" Type="http://schemas.openxmlformats.org/officeDocument/2006/relationships/tags" Target="../tags/tag327.xml"/><Relationship Id="rId70" Type="http://schemas.openxmlformats.org/officeDocument/2006/relationships/image" Target="../media/image59.png"/><Relationship Id="rId75" Type="http://schemas.openxmlformats.org/officeDocument/2006/relationships/image" Target="../media/image83.png"/><Relationship Id="rId83" Type="http://schemas.openxmlformats.org/officeDocument/2006/relationships/image" Target="../media/image68.png"/><Relationship Id="rId88" Type="http://schemas.openxmlformats.org/officeDocument/2006/relationships/image" Target="../media/image86.png"/><Relationship Id="rId91" Type="http://schemas.openxmlformats.org/officeDocument/2006/relationships/image" Target="../media/image54.png"/><Relationship Id="rId96" Type="http://schemas.openxmlformats.org/officeDocument/2006/relationships/image" Target="../media/image61.png"/><Relationship Id="rId111" Type="http://schemas.openxmlformats.org/officeDocument/2006/relationships/image" Target="../media/image108.png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15" Type="http://schemas.openxmlformats.org/officeDocument/2006/relationships/tags" Target="../tags/tag280.xml"/><Relationship Id="rId23" Type="http://schemas.openxmlformats.org/officeDocument/2006/relationships/tags" Target="../tags/tag288.xml"/><Relationship Id="rId28" Type="http://schemas.openxmlformats.org/officeDocument/2006/relationships/tags" Target="../tags/tag293.xml"/><Relationship Id="rId36" Type="http://schemas.openxmlformats.org/officeDocument/2006/relationships/tags" Target="../tags/tag301.xml"/><Relationship Id="rId49" Type="http://schemas.openxmlformats.org/officeDocument/2006/relationships/tags" Target="../tags/tag314.xml"/><Relationship Id="rId57" Type="http://schemas.openxmlformats.org/officeDocument/2006/relationships/tags" Target="../tags/tag322.xml"/><Relationship Id="rId106" Type="http://schemas.openxmlformats.org/officeDocument/2006/relationships/image" Target="../media/image107.png"/><Relationship Id="rId114" Type="http://schemas.openxmlformats.org/officeDocument/2006/relationships/image" Target="../media/image96.png"/><Relationship Id="rId10" Type="http://schemas.openxmlformats.org/officeDocument/2006/relationships/tags" Target="../tags/tag275.xml"/><Relationship Id="rId31" Type="http://schemas.openxmlformats.org/officeDocument/2006/relationships/tags" Target="../tags/tag296.xml"/><Relationship Id="rId44" Type="http://schemas.openxmlformats.org/officeDocument/2006/relationships/tags" Target="../tags/tag309.xml"/><Relationship Id="rId52" Type="http://schemas.openxmlformats.org/officeDocument/2006/relationships/tags" Target="../tags/tag317.xml"/><Relationship Id="rId60" Type="http://schemas.openxmlformats.org/officeDocument/2006/relationships/tags" Target="../tags/tag325.xml"/><Relationship Id="rId65" Type="http://schemas.openxmlformats.org/officeDocument/2006/relationships/tags" Target="../tags/tag330.xml"/><Relationship Id="rId73" Type="http://schemas.openxmlformats.org/officeDocument/2006/relationships/image" Target="../media/image80.png"/><Relationship Id="rId78" Type="http://schemas.openxmlformats.org/officeDocument/2006/relationships/image" Target="../media/image72.png"/><Relationship Id="rId81" Type="http://schemas.openxmlformats.org/officeDocument/2006/relationships/image" Target="../media/image66.png"/><Relationship Id="rId86" Type="http://schemas.openxmlformats.org/officeDocument/2006/relationships/image" Target="../media/image65.png"/><Relationship Id="rId94" Type="http://schemas.openxmlformats.org/officeDocument/2006/relationships/image" Target="../media/image57.png"/><Relationship Id="rId99" Type="http://schemas.openxmlformats.org/officeDocument/2006/relationships/image" Target="../media/image70.png"/><Relationship Id="rId101" Type="http://schemas.openxmlformats.org/officeDocument/2006/relationships/image" Target="../media/image106.png"/><Relationship Id="rId4" Type="http://schemas.openxmlformats.org/officeDocument/2006/relationships/tags" Target="../tags/tag269.xml"/><Relationship Id="rId9" Type="http://schemas.openxmlformats.org/officeDocument/2006/relationships/tags" Target="../tags/tag274.xml"/><Relationship Id="rId13" Type="http://schemas.openxmlformats.org/officeDocument/2006/relationships/tags" Target="../tags/tag278.xml"/><Relationship Id="rId18" Type="http://schemas.openxmlformats.org/officeDocument/2006/relationships/tags" Target="../tags/tag283.xml"/><Relationship Id="rId39" Type="http://schemas.openxmlformats.org/officeDocument/2006/relationships/tags" Target="../tags/tag304.xml"/><Relationship Id="rId109" Type="http://schemas.openxmlformats.org/officeDocument/2006/relationships/image" Target="../media/image76.png"/><Relationship Id="rId34" Type="http://schemas.openxmlformats.org/officeDocument/2006/relationships/tags" Target="../tags/tag299.xml"/><Relationship Id="rId50" Type="http://schemas.openxmlformats.org/officeDocument/2006/relationships/tags" Target="../tags/tag315.xml"/><Relationship Id="rId55" Type="http://schemas.openxmlformats.org/officeDocument/2006/relationships/tags" Target="../tags/tag320.xml"/><Relationship Id="rId76" Type="http://schemas.openxmlformats.org/officeDocument/2006/relationships/image" Target="../media/image84.png"/><Relationship Id="rId97" Type="http://schemas.openxmlformats.org/officeDocument/2006/relationships/image" Target="../media/image62.png"/><Relationship Id="rId104" Type="http://schemas.openxmlformats.org/officeDocument/2006/relationships/image" Target="../media/image93.png"/><Relationship Id="rId7" Type="http://schemas.openxmlformats.org/officeDocument/2006/relationships/tags" Target="../tags/tag272.xml"/><Relationship Id="rId71" Type="http://schemas.openxmlformats.org/officeDocument/2006/relationships/image" Target="../media/image78.png"/><Relationship Id="rId92" Type="http://schemas.openxmlformats.org/officeDocument/2006/relationships/image" Target="../media/image55.png"/><Relationship Id="rId2" Type="http://schemas.openxmlformats.org/officeDocument/2006/relationships/tags" Target="../tags/tag267.xml"/><Relationship Id="rId29" Type="http://schemas.openxmlformats.org/officeDocument/2006/relationships/tags" Target="../tags/tag2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C4B4-7A72-4774-9B94-F20CEBB5E338}" type="slidenum">
              <a:rPr lang="en-US"/>
              <a:pPr/>
              <a:t>1</a:t>
            </a:fld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Speed of a freely falling body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 bwMode="auto">
          <a:xfrm>
            <a:off x="6858000" y="90488"/>
            <a:ext cx="1084263" cy="503774"/>
            <a:chOff x="6858000" y="90488"/>
            <a:chExt cx="1084263" cy="503774"/>
          </a:xfrm>
        </p:grpSpPr>
        <p:pic>
          <p:nvPicPr>
            <p:cNvPr id="90" name="Picture 24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90488"/>
              <a:ext cx="1084263" cy="241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" name="Picture 90" descr="txp_fig"/>
            <p:cNvPicPr>
              <a:picLocks noChangeAspect="1"/>
            </p:cNvPicPr>
            <p:nvPr>
              <p:custDataLst>
                <p:tags r:id="rId55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30676" y="366713"/>
              <a:ext cx="737323" cy="2275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0CFA-EDF8-4D74-ADD4-2DA511DE200F}" type="slidenum">
              <a:rPr lang="en-US"/>
              <a:pPr/>
              <a:t>10</a:t>
            </a:fld>
            <a:endParaRPr lang="en-US"/>
          </a:p>
        </p:txBody>
      </p:sp>
      <p:sp>
        <p:nvSpPr>
          <p:cNvPr id="694362" name="Rectangle 9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4277" name="Group 5"/>
          <p:cNvGrpSpPr>
            <a:grpSpLocks/>
          </p:cNvGrpSpPr>
          <p:nvPr/>
        </p:nvGrpSpPr>
        <p:grpSpPr bwMode="auto">
          <a:xfrm>
            <a:off x="1608138" y="88900"/>
            <a:ext cx="950912" cy="504825"/>
            <a:chOff x="1028" y="56"/>
            <a:chExt cx="599" cy="318"/>
          </a:xfrm>
        </p:grpSpPr>
        <p:pic>
          <p:nvPicPr>
            <p:cNvPr id="694278" name="Picture 6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56"/>
              <a:ext cx="447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4279" name="Picture 7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" y="231"/>
              <a:ext cx="599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94280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2878138"/>
            <a:ext cx="147638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4281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3802063"/>
            <a:ext cx="147638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4282" name="Group 10"/>
          <p:cNvGrpSpPr>
            <a:grpSpLocks/>
          </p:cNvGrpSpPr>
          <p:nvPr/>
        </p:nvGrpSpPr>
        <p:grpSpPr bwMode="auto">
          <a:xfrm>
            <a:off x="2974975" y="977900"/>
            <a:ext cx="538163" cy="2090738"/>
            <a:chOff x="1874" y="625"/>
            <a:chExt cx="339" cy="1317"/>
          </a:xfrm>
        </p:grpSpPr>
        <p:pic>
          <p:nvPicPr>
            <p:cNvPr id="694283" name="Picture 11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1" y="625"/>
              <a:ext cx="18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4284" name="Picture 12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" y="1201"/>
              <a:ext cx="339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4285" name="Picture 13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" y="1781"/>
              <a:ext cx="339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4286" name="Group 14"/>
          <p:cNvGrpSpPr>
            <a:grpSpLocks/>
          </p:cNvGrpSpPr>
          <p:nvPr/>
        </p:nvGrpSpPr>
        <p:grpSpPr bwMode="auto">
          <a:xfrm>
            <a:off x="4286250" y="985838"/>
            <a:ext cx="295275" cy="3913187"/>
            <a:chOff x="2700" y="629"/>
            <a:chExt cx="186" cy="2465"/>
          </a:xfrm>
        </p:grpSpPr>
        <p:pic>
          <p:nvPicPr>
            <p:cNvPr id="694287" name="Picture 15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" y="629"/>
              <a:ext cx="18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4288" name="Picture 16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" y="1205"/>
              <a:ext cx="18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4289" name="Picture 17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" y="1781"/>
              <a:ext cx="18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4290" name="Picture 18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" y="2357"/>
              <a:ext cx="18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4291" name="Picture 19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" y="2933"/>
              <a:ext cx="18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94292" name="Picture 2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57800"/>
            <a:ext cx="17970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4293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257800"/>
            <a:ext cx="297815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4294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275263"/>
            <a:ext cx="1368425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4295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5322888"/>
            <a:ext cx="14763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4296" name="Line 24"/>
          <p:cNvSpPr>
            <a:spLocks noChangeShapeType="1"/>
          </p:cNvSpPr>
          <p:nvPr/>
        </p:nvSpPr>
        <p:spPr bwMode="auto">
          <a:xfrm flipH="1">
            <a:off x="2513013" y="5257800"/>
            <a:ext cx="328612" cy="2746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4297" name="Line 25"/>
          <p:cNvSpPr>
            <a:spLocks noChangeShapeType="1"/>
          </p:cNvSpPr>
          <p:nvPr/>
        </p:nvSpPr>
        <p:spPr bwMode="auto">
          <a:xfrm flipH="1">
            <a:off x="4716463" y="5257800"/>
            <a:ext cx="328612" cy="2746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94300" name="Group 28"/>
          <p:cNvGrpSpPr>
            <a:grpSpLocks/>
          </p:cNvGrpSpPr>
          <p:nvPr/>
        </p:nvGrpSpPr>
        <p:grpSpPr bwMode="auto">
          <a:xfrm>
            <a:off x="849313" y="76200"/>
            <a:ext cx="669925" cy="473075"/>
            <a:chOff x="548" y="48"/>
            <a:chExt cx="422" cy="298"/>
          </a:xfrm>
        </p:grpSpPr>
        <p:pic>
          <p:nvPicPr>
            <p:cNvPr id="694301" name="Picture 29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" y="48"/>
              <a:ext cx="42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4302" name="Picture 30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" y="219"/>
              <a:ext cx="380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4303" name="Group 31"/>
          <p:cNvGrpSpPr>
            <a:grpSpLocks/>
          </p:cNvGrpSpPr>
          <p:nvPr/>
        </p:nvGrpSpPr>
        <p:grpSpPr bwMode="auto">
          <a:xfrm>
            <a:off x="3911600" y="76200"/>
            <a:ext cx="1031875" cy="519113"/>
            <a:chOff x="1719" y="48"/>
            <a:chExt cx="650" cy="327"/>
          </a:xfrm>
        </p:grpSpPr>
        <p:pic>
          <p:nvPicPr>
            <p:cNvPr id="694304" name="Picture 32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3" y="48"/>
              <a:ext cx="42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4305" name="Picture 33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9" y="231"/>
              <a:ext cx="65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4306" name="Group 34"/>
          <p:cNvGrpSpPr>
            <a:grpSpLocks/>
          </p:cNvGrpSpPr>
          <p:nvPr/>
        </p:nvGrpSpPr>
        <p:grpSpPr bwMode="auto">
          <a:xfrm>
            <a:off x="125413" y="90488"/>
            <a:ext cx="603250" cy="458787"/>
            <a:chOff x="79" y="57"/>
            <a:chExt cx="380" cy="289"/>
          </a:xfrm>
        </p:grpSpPr>
        <p:pic>
          <p:nvPicPr>
            <p:cNvPr id="694307" name="Picture 35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57"/>
              <a:ext cx="312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4308" name="Picture 36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" y="219"/>
              <a:ext cx="380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4309" name="Group 37"/>
          <p:cNvGrpSpPr>
            <a:grpSpLocks/>
          </p:cNvGrpSpPr>
          <p:nvPr/>
        </p:nvGrpSpPr>
        <p:grpSpPr bwMode="auto">
          <a:xfrm>
            <a:off x="2713038" y="90488"/>
            <a:ext cx="1031875" cy="504825"/>
            <a:chOff x="2468" y="57"/>
            <a:chExt cx="650" cy="318"/>
          </a:xfrm>
        </p:grpSpPr>
        <p:pic>
          <p:nvPicPr>
            <p:cNvPr id="694310" name="Picture 38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7" y="57"/>
              <a:ext cx="312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4311" name="Picture 39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" y="231"/>
              <a:ext cx="65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4312" name="Group 40"/>
          <p:cNvGrpSpPr>
            <a:grpSpLocks/>
          </p:cNvGrpSpPr>
          <p:nvPr/>
        </p:nvGrpSpPr>
        <p:grpSpPr bwMode="auto">
          <a:xfrm>
            <a:off x="5324475" y="90488"/>
            <a:ext cx="1150938" cy="458787"/>
            <a:chOff x="3354" y="57"/>
            <a:chExt cx="725" cy="289"/>
          </a:xfrm>
        </p:grpSpPr>
        <p:pic>
          <p:nvPicPr>
            <p:cNvPr id="694313" name="Picture 41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" y="57"/>
              <a:ext cx="725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4314" name="Picture 42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" y="219"/>
              <a:ext cx="667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94318" name="Picture 4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1047750"/>
            <a:ext cx="147638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4319" name="Picture 4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1947863"/>
            <a:ext cx="147638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4320" name="Picture 4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4691063"/>
            <a:ext cx="147638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4321" name="Picture 4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670425"/>
            <a:ext cx="700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4322" name="Picture 5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4683125"/>
            <a:ext cx="14763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4323" name="Picture 5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4629150"/>
            <a:ext cx="1090613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4324" name="Picture 5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630738"/>
            <a:ext cx="17430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4325" name="Line 53"/>
          <p:cNvSpPr>
            <a:spLocks noChangeShapeType="1"/>
          </p:cNvSpPr>
          <p:nvPr/>
        </p:nvSpPr>
        <p:spPr bwMode="auto">
          <a:xfrm>
            <a:off x="793750" y="0"/>
            <a:ext cx="0" cy="518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4326" name="Line 54"/>
          <p:cNvSpPr>
            <a:spLocks noChangeShapeType="1"/>
          </p:cNvSpPr>
          <p:nvPr/>
        </p:nvSpPr>
        <p:spPr bwMode="auto">
          <a:xfrm>
            <a:off x="1555750" y="0"/>
            <a:ext cx="0" cy="518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4327" name="Line 55"/>
          <p:cNvSpPr>
            <a:spLocks noChangeShapeType="1"/>
          </p:cNvSpPr>
          <p:nvPr/>
        </p:nvSpPr>
        <p:spPr bwMode="auto">
          <a:xfrm>
            <a:off x="2622550" y="0"/>
            <a:ext cx="0" cy="518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4328" name="Line 56"/>
          <p:cNvSpPr>
            <a:spLocks noChangeShapeType="1"/>
          </p:cNvSpPr>
          <p:nvPr/>
        </p:nvSpPr>
        <p:spPr bwMode="auto">
          <a:xfrm>
            <a:off x="3841750" y="0"/>
            <a:ext cx="0" cy="518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4329" name="Line 57"/>
          <p:cNvSpPr>
            <a:spLocks noChangeShapeType="1"/>
          </p:cNvSpPr>
          <p:nvPr/>
        </p:nvSpPr>
        <p:spPr bwMode="auto">
          <a:xfrm>
            <a:off x="4984750" y="0"/>
            <a:ext cx="0" cy="518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4330" name="Line 58"/>
          <p:cNvSpPr>
            <a:spLocks noChangeShapeType="1"/>
          </p:cNvSpPr>
          <p:nvPr/>
        </p:nvSpPr>
        <p:spPr bwMode="auto">
          <a:xfrm>
            <a:off x="6781800" y="0"/>
            <a:ext cx="0" cy="518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4331" name="Line 59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4332" name="Line 60"/>
          <p:cNvSpPr>
            <a:spLocks noChangeShapeType="1"/>
          </p:cNvSpPr>
          <p:nvPr/>
        </p:nvSpPr>
        <p:spPr bwMode="auto">
          <a:xfrm>
            <a:off x="0" y="4343400"/>
            <a:ext cx="9144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4333" name="Line 61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4334" name="Line 62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4335" name="Line 63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4336" name="Line 6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4337" name="Picture 6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3735388"/>
            <a:ext cx="700087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4338" name="Picture 6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1033463"/>
            <a:ext cx="71120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4339" name="Picture 6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3805238"/>
            <a:ext cx="5619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4340" name="Picture 6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3810000"/>
            <a:ext cx="88423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4341" name="Picture 6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803650"/>
            <a:ext cx="5651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4342" name="Picture 7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3735388"/>
            <a:ext cx="135413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4343" name="Picture 7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933575"/>
            <a:ext cx="88582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4344" name="Picture 72" descr="txp_fig"/>
          <p:cNvPicPr preferRelativeResize="0">
            <a:picLocks noChangeArrowheads="1"/>
          </p:cNvPicPr>
          <p:nvPr>
            <p:custDataLst>
              <p:tags r:id="rId22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2870200"/>
            <a:ext cx="100488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4345" name="Picture 7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6400800"/>
            <a:ext cx="10461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4346" name="Picture 7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1019175"/>
            <a:ext cx="7096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4347" name="Picture 7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1933575"/>
            <a:ext cx="88423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4348" name="Picture 7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2846388"/>
            <a:ext cx="104457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4349" name="Picture 77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4697413"/>
            <a:ext cx="6969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4350" name="Group 78"/>
          <p:cNvGrpSpPr>
            <a:grpSpLocks/>
          </p:cNvGrpSpPr>
          <p:nvPr/>
        </p:nvGrpSpPr>
        <p:grpSpPr bwMode="auto">
          <a:xfrm>
            <a:off x="7848600" y="4643438"/>
            <a:ext cx="1262063" cy="385762"/>
            <a:chOff x="4944" y="2925"/>
            <a:chExt cx="795" cy="243"/>
          </a:xfrm>
        </p:grpSpPr>
        <p:pic>
          <p:nvPicPr>
            <p:cNvPr id="694351" name="Picture 7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2925"/>
              <a:ext cx="795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4352" name="Picture 8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3044"/>
              <a:ext cx="352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94353" name="Picture 81" descr="txp_fig"/>
          <p:cNvPicPr preferRelativeResize="0"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3548063"/>
            <a:ext cx="139382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4354" name="Line 82"/>
          <p:cNvSpPr>
            <a:spLocks noChangeShapeType="1"/>
          </p:cNvSpPr>
          <p:nvPr/>
        </p:nvSpPr>
        <p:spPr bwMode="auto">
          <a:xfrm>
            <a:off x="2457450" y="1233488"/>
            <a:ext cx="5029200" cy="3505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4355" name="Line 83"/>
          <p:cNvSpPr>
            <a:spLocks noChangeShapeType="1"/>
          </p:cNvSpPr>
          <p:nvPr/>
        </p:nvSpPr>
        <p:spPr bwMode="auto">
          <a:xfrm flipV="1">
            <a:off x="7294563" y="1233488"/>
            <a:ext cx="119062" cy="3446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94356" name="Group 84"/>
          <p:cNvGrpSpPr>
            <a:grpSpLocks/>
          </p:cNvGrpSpPr>
          <p:nvPr/>
        </p:nvGrpSpPr>
        <p:grpSpPr bwMode="auto">
          <a:xfrm>
            <a:off x="3967163" y="5943600"/>
            <a:ext cx="2751137" cy="576263"/>
            <a:chOff x="2499" y="3744"/>
            <a:chExt cx="1733" cy="363"/>
          </a:xfrm>
        </p:grpSpPr>
        <p:pic>
          <p:nvPicPr>
            <p:cNvPr id="694357" name="Picture 8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" y="3759"/>
              <a:ext cx="108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4358" name="Picture 8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" y="3925"/>
              <a:ext cx="483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94359" name="Rectangle 87"/>
            <p:cNvSpPr>
              <a:spLocks noChangeArrowheads="1"/>
            </p:cNvSpPr>
            <p:nvPr/>
          </p:nvSpPr>
          <p:spPr bwMode="auto">
            <a:xfrm>
              <a:off x="2499" y="3744"/>
              <a:ext cx="1117" cy="363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360" name="Line 88"/>
            <p:cNvSpPr>
              <a:spLocks noChangeShapeType="1"/>
            </p:cNvSpPr>
            <p:nvPr/>
          </p:nvSpPr>
          <p:spPr bwMode="auto">
            <a:xfrm>
              <a:off x="3622" y="3926"/>
              <a:ext cx="61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361" name="Line 89"/>
            <p:cNvSpPr>
              <a:spLocks noChangeShapeType="1"/>
            </p:cNvSpPr>
            <p:nvPr/>
          </p:nvSpPr>
          <p:spPr bwMode="auto">
            <a:xfrm>
              <a:off x="4227" y="3921"/>
              <a:ext cx="0" cy="1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4365" name="Rectangle 9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94368" name="Picture 96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9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69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9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9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354" grpId="0" animBg="1"/>
      <p:bldP spid="694354" grpId="1" animBg="1"/>
      <p:bldP spid="694355" grpId="0" animBg="1"/>
      <p:bldP spid="69435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/>
          <p:cNvGrpSpPr/>
          <p:nvPr/>
        </p:nvGrpSpPr>
        <p:grpSpPr bwMode="auto">
          <a:xfrm>
            <a:off x="6858000" y="90488"/>
            <a:ext cx="1084263" cy="503774"/>
            <a:chOff x="6858000" y="90488"/>
            <a:chExt cx="1084263" cy="503774"/>
          </a:xfrm>
        </p:grpSpPr>
        <p:pic>
          <p:nvPicPr>
            <p:cNvPr id="85" name="Picture 24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90488"/>
              <a:ext cx="1084263" cy="241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" name="Picture 85" descr="txp_fig"/>
            <p:cNvPicPr>
              <a:picLocks noChangeAspect="1"/>
            </p:cNvPicPr>
            <p:nvPr>
              <p:custDataLst>
                <p:tags r:id="rId58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30676" y="366713"/>
              <a:ext cx="737323" cy="2275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101C-0AC0-46FD-8E8C-49B35CB8112F}" type="slidenum">
              <a:rPr lang="en-US"/>
              <a:pPr/>
              <a:t>11</a:t>
            </a:fld>
            <a:endParaRPr lang="en-US"/>
          </a:p>
        </p:txBody>
      </p:sp>
      <p:sp>
        <p:nvSpPr>
          <p:cNvPr id="695379" name="Rectangle 8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5301" name="Group 5"/>
          <p:cNvGrpSpPr>
            <a:grpSpLocks/>
          </p:cNvGrpSpPr>
          <p:nvPr/>
        </p:nvGrpSpPr>
        <p:grpSpPr bwMode="auto">
          <a:xfrm>
            <a:off x="2974975" y="977900"/>
            <a:ext cx="538163" cy="2090738"/>
            <a:chOff x="1874" y="625"/>
            <a:chExt cx="339" cy="1317"/>
          </a:xfrm>
        </p:grpSpPr>
        <p:pic>
          <p:nvPicPr>
            <p:cNvPr id="695302" name="Picture 6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1" y="625"/>
              <a:ext cx="18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5303" name="Picture 7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" y="1201"/>
              <a:ext cx="339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5304" name="Picture 8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" y="1781"/>
              <a:ext cx="339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5305" name="Group 9"/>
          <p:cNvGrpSpPr>
            <a:grpSpLocks/>
          </p:cNvGrpSpPr>
          <p:nvPr/>
        </p:nvGrpSpPr>
        <p:grpSpPr bwMode="auto">
          <a:xfrm>
            <a:off x="4286250" y="985838"/>
            <a:ext cx="295275" cy="3913187"/>
            <a:chOff x="2700" y="629"/>
            <a:chExt cx="186" cy="2465"/>
          </a:xfrm>
        </p:grpSpPr>
        <p:pic>
          <p:nvPicPr>
            <p:cNvPr id="695306" name="Picture 10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" y="629"/>
              <a:ext cx="18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5307" name="Picture 11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" y="1205"/>
              <a:ext cx="18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5308" name="Picture 12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" y="1781"/>
              <a:ext cx="18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5309" name="Picture 13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" y="2357"/>
              <a:ext cx="18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5310" name="Picture 14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" y="2933"/>
              <a:ext cx="18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5311" name="Group 15"/>
          <p:cNvGrpSpPr>
            <a:grpSpLocks/>
          </p:cNvGrpSpPr>
          <p:nvPr/>
        </p:nvGrpSpPr>
        <p:grpSpPr bwMode="auto">
          <a:xfrm>
            <a:off x="1608138" y="88900"/>
            <a:ext cx="950912" cy="504825"/>
            <a:chOff x="1028" y="56"/>
            <a:chExt cx="599" cy="318"/>
          </a:xfrm>
        </p:grpSpPr>
        <p:pic>
          <p:nvPicPr>
            <p:cNvPr id="695312" name="Picture 16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56"/>
              <a:ext cx="447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5313" name="Picture 17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" y="231"/>
              <a:ext cx="599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5314" name="Group 18"/>
          <p:cNvGrpSpPr>
            <a:grpSpLocks/>
          </p:cNvGrpSpPr>
          <p:nvPr/>
        </p:nvGrpSpPr>
        <p:grpSpPr bwMode="auto">
          <a:xfrm>
            <a:off x="849313" y="76200"/>
            <a:ext cx="669925" cy="473075"/>
            <a:chOff x="548" y="48"/>
            <a:chExt cx="422" cy="298"/>
          </a:xfrm>
        </p:grpSpPr>
        <p:pic>
          <p:nvPicPr>
            <p:cNvPr id="695315" name="Picture 19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" y="48"/>
              <a:ext cx="42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5316" name="Picture 20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" y="219"/>
              <a:ext cx="380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5317" name="Group 21"/>
          <p:cNvGrpSpPr>
            <a:grpSpLocks/>
          </p:cNvGrpSpPr>
          <p:nvPr/>
        </p:nvGrpSpPr>
        <p:grpSpPr bwMode="auto">
          <a:xfrm>
            <a:off x="3911600" y="76200"/>
            <a:ext cx="1031875" cy="519113"/>
            <a:chOff x="1719" y="48"/>
            <a:chExt cx="650" cy="327"/>
          </a:xfrm>
        </p:grpSpPr>
        <p:pic>
          <p:nvPicPr>
            <p:cNvPr id="695318" name="Picture 22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3" y="48"/>
              <a:ext cx="42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5319" name="Picture 23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9" y="231"/>
              <a:ext cx="65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5320" name="Group 24"/>
          <p:cNvGrpSpPr>
            <a:grpSpLocks/>
          </p:cNvGrpSpPr>
          <p:nvPr/>
        </p:nvGrpSpPr>
        <p:grpSpPr bwMode="auto">
          <a:xfrm>
            <a:off x="125413" y="90488"/>
            <a:ext cx="603250" cy="458787"/>
            <a:chOff x="79" y="57"/>
            <a:chExt cx="380" cy="289"/>
          </a:xfrm>
        </p:grpSpPr>
        <p:pic>
          <p:nvPicPr>
            <p:cNvPr id="695321" name="Picture 25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57"/>
              <a:ext cx="312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5322" name="Picture 26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" y="219"/>
              <a:ext cx="380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5323" name="Group 27"/>
          <p:cNvGrpSpPr>
            <a:grpSpLocks/>
          </p:cNvGrpSpPr>
          <p:nvPr/>
        </p:nvGrpSpPr>
        <p:grpSpPr bwMode="auto">
          <a:xfrm>
            <a:off x="2713038" y="90488"/>
            <a:ext cx="1031875" cy="504825"/>
            <a:chOff x="2468" y="57"/>
            <a:chExt cx="650" cy="318"/>
          </a:xfrm>
        </p:grpSpPr>
        <p:pic>
          <p:nvPicPr>
            <p:cNvPr id="695324" name="Picture 28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7" y="57"/>
              <a:ext cx="312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5325" name="Picture 29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" y="231"/>
              <a:ext cx="65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5326" name="Group 30"/>
          <p:cNvGrpSpPr>
            <a:grpSpLocks/>
          </p:cNvGrpSpPr>
          <p:nvPr/>
        </p:nvGrpSpPr>
        <p:grpSpPr bwMode="auto">
          <a:xfrm>
            <a:off x="5324475" y="90488"/>
            <a:ext cx="1150938" cy="458787"/>
            <a:chOff x="3354" y="57"/>
            <a:chExt cx="725" cy="289"/>
          </a:xfrm>
        </p:grpSpPr>
        <p:pic>
          <p:nvPicPr>
            <p:cNvPr id="695327" name="Picture 31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" y="57"/>
              <a:ext cx="725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5328" name="Picture 32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" y="219"/>
              <a:ext cx="667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95332" name="Picture 3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1047750"/>
            <a:ext cx="147638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5333" name="Picture 3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1947863"/>
            <a:ext cx="147638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5334" name="Picture 3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4691063"/>
            <a:ext cx="147638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5335" name="Picture 3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670425"/>
            <a:ext cx="700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5336" name="Picture 4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4683125"/>
            <a:ext cx="14763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5337" name="Picture 4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4629150"/>
            <a:ext cx="1090613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5338" name="Picture 4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630738"/>
            <a:ext cx="17430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5339" name="Line 43"/>
          <p:cNvSpPr>
            <a:spLocks noChangeShapeType="1"/>
          </p:cNvSpPr>
          <p:nvPr/>
        </p:nvSpPr>
        <p:spPr bwMode="auto">
          <a:xfrm>
            <a:off x="793750" y="0"/>
            <a:ext cx="0" cy="518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5340" name="Line 44"/>
          <p:cNvSpPr>
            <a:spLocks noChangeShapeType="1"/>
          </p:cNvSpPr>
          <p:nvPr/>
        </p:nvSpPr>
        <p:spPr bwMode="auto">
          <a:xfrm>
            <a:off x="1555750" y="0"/>
            <a:ext cx="0" cy="518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5341" name="Line 45"/>
          <p:cNvSpPr>
            <a:spLocks noChangeShapeType="1"/>
          </p:cNvSpPr>
          <p:nvPr/>
        </p:nvSpPr>
        <p:spPr bwMode="auto">
          <a:xfrm>
            <a:off x="2622550" y="0"/>
            <a:ext cx="0" cy="518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5342" name="Line 46"/>
          <p:cNvSpPr>
            <a:spLocks noChangeShapeType="1"/>
          </p:cNvSpPr>
          <p:nvPr/>
        </p:nvSpPr>
        <p:spPr bwMode="auto">
          <a:xfrm>
            <a:off x="3841750" y="0"/>
            <a:ext cx="0" cy="518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5343" name="Line 47"/>
          <p:cNvSpPr>
            <a:spLocks noChangeShapeType="1"/>
          </p:cNvSpPr>
          <p:nvPr/>
        </p:nvSpPr>
        <p:spPr bwMode="auto">
          <a:xfrm>
            <a:off x="4984750" y="0"/>
            <a:ext cx="0" cy="518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5344" name="Line 48"/>
          <p:cNvSpPr>
            <a:spLocks noChangeShapeType="1"/>
          </p:cNvSpPr>
          <p:nvPr/>
        </p:nvSpPr>
        <p:spPr bwMode="auto">
          <a:xfrm>
            <a:off x="6781800" y="0"/>
            <a:ext cx="0" cy="518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5345" name="Line 49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5346" name="Line 50"/>
          <p:cNvSpPr>
            <a:spLocks noChangeShapeType="1"/>
          </p:cNvSpPr>
          <p:nvPr/>
        </p:nvSpPr>
        <p:spPr bwMode="auto">
          <a:xfrm>
            <a:off x="0" y="4343400"/>
            <a:ext cx="9144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5347" name="Line 51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5348" name="Line 52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5349" name="Line 53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5350" name="Line 5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5351" name="Picture 5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3735388"/>
            <a:ext cx="700087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5352" name="Picture 5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1033463"/>
            <a:ext cx="71120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5353" name="Picture 5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3805238"/>
            <a:ext cx="5619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5354" name="Picture 5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3810000"/>
            <a:ext cx="88423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5355" name="Picture 5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803650"/>
            <a:ext cx="5651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5356" name="Picture 6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3735388"/>
            <a:ext cx="135413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5357" name="Picture 6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933575"/>
            <a:ext cx="88582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5358" name="Picture 62" descr="txp_fig"/>
          <p:cNvPicPr preferRelativeResize="0"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2870200"/>
            <a:ext cx="100488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5359" name="Picture 6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1019175"/>
            <a:ext cx="7096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5360" name="Picture 6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1933575"/>
            <a:ext cx="88423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5361" name="Picture 6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2846388"/>
            <a:ext cx="104457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5362" name="Picture 6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4697413"/>
            <a:ext cx="6969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5363" name="Group 67"/>
          <p:cNvGrpSpPr>
            <a:grpSpLocks/>
          </p:cNvGrpSpPr>
          <p:nvPr/>
        </p:nvGrpSpPr>
        <p:grpSpPr bwMode="auto">
          <a:xfrm>
            <a:off x="7848600" y="4643438"/>
            <a:ext cx="1262063" cy="385762"/>
            <a:chOff x="4944" y="2925"/>
            <a:chExt cx="795" cy="243"/>
          </a:xfrm>
        </p:grpSpPr>
        <p:pic>
          <p:nvPicPr>
            <p:cNvPr id="695364" name="Picture 68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2925"/>
              <a:ext cx="795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5365" name="Picture 69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3044"/>
              <a:ext cx="352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95366" name="Picture 70" descr="txp_fig"/>
          <p:cNvPicPr preferRelativeResize="0"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3548063"/>
            <a:ext cx="139382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5367" name="Picture 7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2878138"/>
            <a:ext cx="147638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5368" name="Picture 7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3802063"/>
            <a:ext cx="147638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5369" name="Picture 7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5486400"/>
            <a:ext cx="34607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5370" name="Picture 7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5867400"/>
            <a:ext cx="435133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5371" name="Picture 75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5" y="3810000"/>
            <a:ext cx="5492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5372" name="Picture 76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1019175"/>
            <a:ext cx="7096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5373" name="Picture 77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1933575"/>
            <a:ext cx="88423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5374" name="Picture 78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2846388"/>
            <a:ext cx="104457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5375" name="Picture 79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6324600"/>
            <a:ext cx="21907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5376" name="Picture 80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359525"/>
            <a:ext cx="160338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5377" name="Picture 81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6334125"/>
            <a:ext cx="11366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5378" name="Picture 82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5830888"/>
            <a:ext cx="11366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5382" name="Rectangle 8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95385" name="Picture 89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-0.52587 0.7034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695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2" y="35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-0.7783 0.29653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69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24" y="148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-0.41666 0.56667 " pathEditMode="relative" ptsTypes="AA">
                                      <p:cBhvr>
                                        <p:cTn id="16" dur="500" fill="hold"/>
                                        <p:tgtEl>
                                          <p:spTgt spid="695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28455 0.4370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695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6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9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9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500" fill="hold"/>
                                        <p:tgtEl>
                                          <p:spTgt spid="6953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9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9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98"/>
          <p:cNvGrpSpPr/>
          <p:nvPr/>
        </p:nvGrpSpPr>
        <p:grpSpPr bwMode="auto">
          <a:xfrm>
            <a:off x="6858000" y="90488"/>
            <a:ext cx="1084263" cy="503774"/>
            <a:chOff x="6858000" y="90488"/>
            <a:chExt cx="1084263" cy="503774"/>
          </a:xfrm>
        </p:grpSpPr>
        <p:pic>
          <p:nvPicPr>
            <p:cNvPr id="100" name="Picture 24" descr="txp_fig"/>
            <p:cNvPicPr>
              <a:picLocks noChangeAspect="1" noChangeArrowheads="1"/>
            </p:cNvPicPr>
            <p:nvPr>
              <p:custDataLst>
                <p:tags r:id="rId67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90488"/>
              <a:ext cx="1084263" cy="241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" name="Picture 100" descr="txp_fig"/>
            <p:cNvPicPr>
              <a:picLocks noChangeAspect="1"/>
            </p:cNvPicPr>
            <p:nvPr>
              <p:custDataLst>
                <p:tags r:id="rId68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30676" y="366713"/>
              <a:ext cx="737323" cy="2275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76250"/>
          </a:xfrm>
        </p:spPr>
        <p:txBody>
          <a:bodyPr/>
          <a:lstStyle/>
          <a:p>
            <a:fld id="{89C1FA78-9C20-4283-8F83-E27D3BB52E2F}" type="slidenum">
              <a:rPr lang="en-US"/>
              <a:pPr/>
              <a:t>12</a:t>
            </a:fld>
            <a:endParaRPr lang="en-US"/>
          </a:p>
        </p:txBody>
      </p:sp>
      <p:sp>
        <p:nvSpPr>
          <p:cNvPr id="696416" name="Rectangle 9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6325" name="Group 5"/>
          <p:cNvGrpSpPr>
            <a:grpSpLocks/>
          </p:cNvGrpSpPr>
          <p:nvPr/>
        </p:nvGrpSpPr>
        <p:grpSpPr bwMode="auto">
          <a:xfrm>
            <a:off x="1608138" y="88900"/>
            <a:ext cx="950912" cy="504825"/>
            <a:chOff x="1028" y="56"/>
            <a:chExt cx="599" cy="318"/>
          </a:xfrm>
        </p:grpSpPr>
        <p:pic>
          <p:nvPicPr>
            <p:cNvPr id="696326" name="Picture 6" descr="txp_fig"/>
            <p:cNvPicPr>
              <a:picLocks noChangeAspect="1" noChangeArrowheads="1"/>
            </p:cNvPicPr>
            <p:nvPr>
              <p:custDataLst>
                <p:tags r:id="rId65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56"/>
              <a:ext cx="447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6327" name="Picture 7" descr="txp_fig"/>
            <p:cNvPicPr>
              <a:picLocks noChangeAspect="1" noChangeArrowheads="1"/>
            </p:cNvPicPr>
            <p:nvPr>
              <p:custDataLst>
                <p:tags r:id="rId66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" y="231"/>
              <a:ext cx="599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6328" name="Group 8"/>
          <p:cNvGrpSpPr>
            <a:grpSpLocks/>
          </p:cNvGrpSpPr>
          <p:nvPr/>
        </p:nvGrpSpPr>
        <p:grpSpPr bwMode="auto">
          <a:xfrm>
            <a:off x="849313" y="76200"/>
            <a:ext cx="669925" cy="473075"/>
            <a:chOff x="548" y="48"/>
            <a:chExt cx="422" cy="298"/>
          </a:xfrm>
        </p:grpSpPr>
        <p:pic>
          <p:nvPicPr>
            <p:cNvPr id="696329" name="Picture 9" descr="txp_fig"/>
            <p:cNvPicPr>
              <a:picLocks noChangeAspect="1" noChangeArrowheads="1"/>
            </p:cNvPicPr>
            <p:nvPr>
              <p:custDataLst>
                <p:tags r:id="rId63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" y="48"/>
              <a:ext cx="42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6330" name="Picture 10" descr="txp_fig"/>
            <p:cNvPicPr>
              <a:picLocks noChangeAspect="1" noChangeArrowheads="1"/>
            </p:cNvPicPr>
            <p:nvPr>
              <p:custDataLst>
                <p:tags r:id="rId64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" y="219"/>
              <a:ext cx="380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6331" name="Group 11"/>
          <p:cNvGrpSpPr>
            <a:grpSpLocks/>
          </p:cNvGrpSpPr>
          <p:nvPr/>
        </p:nvGrpSpPr>
        <p:grpSpPr bwMode="auto">
          <a:xfrm>
            <a:off x="3911600" y="76200"/>
            <a:ext cx="1031875" cy="519113"/>
            <a:chOff x="1719" y="48"/>
            <a:chExt cx="650" cy="327"/>
          </a:xfrm>
        </p:grpSpPr>
        <p:pic>
          <p:nvPicPr>
            <p:cNvPr id="696332" name="Picture 12" descr="txp_fig"/>
            <p:cNvPicPr>
              <a:picLocks noChangeAspect="1" noChangeArrowheads="1"/>
            </p:cNvPicPr>
            <p:nvPr>
              <p:custDataLst>
                <p:tags r:id="rId61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3" y="48"/>
              <a:ext cx="42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6333" name="Picture 13" descr="txp_fig"/>
            <p:cNvPicPr>
              <a:picLocks noChangeAspect="1" noChangeArrowheads="1"/>
            </p:cNvPicPr>
            <p:nvPr>
              <p:custDataLst>
                <p:tags r:id="rId62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9" y="231"/>
              <a:ext cx="65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6334" name="Group 14"/>
          <p:cNvGrpSpPr>
            <a:grpSpLocks/>
          </p:cNvGrpSpPr>
          <p:nvPr/>
        </p:nvGrpSpPr>
        <p:grpSpPr bwMode="auto">
          <a:xfrm>
            <a:off x="125413" y="90488"/>
            <a:ext cx="603250" cy="458787"/>
            <a:chOff x="79" y="57"/>
            <a:chExt cx="380" cy="289"/>
          </a:xfrm>
        </p:grpSpPr>
        <p:pic>
          <p:nvPicPr>
            <p:cNvPr id="696335" name="Picture 15" descr="txp_fig"/>
            <p:cNvPicPr>
              <a:picLocks noChangeAspect="1" noChangeArrowheads="1"/>
            </p:cNvPicPr>
            <p:nvPr>
              <p:custDataLst>
                <p:tags r:id="rId59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57"/>
              <a:ext cx="312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6336" name="Picture 16" descr="txp_fig"/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" y="219"/>
              <a:ext cx="380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6337" name="Group 17"/>
          <p:cNvGrpSpPr>
            <a:grpSpLocks/>
          </p:cNvGrpSpPr>
          <p:nvPr/>
        </p:nvGrpSpPr>
        <p:grpSpPr bwMode="auto">
          <a:xfrm>
            <a:off x="2713038" y="90488"/>
            <a:ext cx="1031875" cy="504825"/>
            <a:chOff x="2468" y="57"/>
            <a:chExt cx="650" cy="318"/>
          </a:xfrm>
        </p:grpSpPr>
        <p:pic>
          <p:nvPicPr>
            <p:cNvPr id="696338" name="Picture 18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7" y="57"/>
              <a:ext cx="312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6339" name="Picture 19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" y="231"/>
              <a:ext cx="65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6340" name="Group 20"/>
          <p:cNvGrpSpPr>
            <a:grpSpLocks/>
          </p:cNvGrpSpPr>
          <p:nvPr/>
        </p:nvGrpSpPr>
        <p:grpSpPr bwMode="auto">
          <a:xfrm>
            <a:off x="5324475" y="90488"/>
            <a:ext cx="1150938" cy="458787"/>
            <a:chOff x="3354" y="57"/>
            <a:chExt cx="725" cy="289"/>
          </a:xfrm>
        </p:grpSpPr>
        <p:pic>
          <p:nvPicPr>
            <p:cNvPr id="696341" name="Picture 21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" y="57"/>
              <a:ext cx="725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6342" name="Picture 22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" y="219"/>
              <a:ext cx="667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96346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4691063"/>
            <a:ext cx="147638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347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670425"/>
            <a:ext cx="700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348" name="Picture 2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4683125"/>
            <a:ext cx="14763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349" name="Picture 2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4629150"/>
            <a:ext cx="1090613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350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630738"/>
            <a:ext cx="17430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6351" name="Line 31"/>
          <p:cNvSpPr>
            <a:spLocks noChangeShapeType="1"/>
          </p:cNvSpPr>
          <p:nvPr/>
        </p:nvSpPr>
        <p:spPr bwMode="auto">
          <a:xfrm>
            <a:off x="793750" y="0"/>
            <a:ext cx="0" cy="518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52" name="Line 32"/>
          <p:cNvSpPr>
            <a:spLocks noChangeShapeType="1"/>
          </p:cNvSpPr>
          <p:nvPr/>
        </p:nvSpPr>
        <p:spPr bwMode="auto">
          <a:xfrm>
            <a:off x="1555750" y="0"/>
            <a:ext cx="0" cy="518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53" name="Line 33"/>
          <p:cNvSpPr>
            <a:spLocks noChangeShapeType="1"/>
          </p:cNvSpPr>
          <p:nvPr/>
        </p:nvSpPr>
        <p:spPr bwMode="auto">
          <a:xfrm>
            <a:off x="2622550" y="0"/>
            <a:ext cx="0" cy="518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54" name="Line 34"/>
          <p:cNvSpPr>
            <a:spLocks noChangeShapeType="1"/>
          </p:cNvSpPr>
          <p:nvPr/>
        </p:nvSpPr>
        <p:spPr bwMode="auto">
          <a:xfrm>
            <a:off x="3841750" y="0"/>
            <a:ext cx="0" cy="518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55" name="Line 35"/>
          <p:cNvSpPr>
            <a:spLocks noChangeShapeType="1"/>
          </p:cNvSpPr>
          <p:nvPr/>
        </p:nvSpPr>
        <p:spPr bwMode="auto">
          <a:xfrm>
            <a:off x="4984750" y="0"/>
            <a:ext cx="0" cy="518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56" name="Line 36"/>
          <p:cNvSpPr>
            <a:spLocks noChangeShapeType="1"/>
          </p:cNvSpPr>
          <p:nvPr/>
        </p:nvSpPr>
        <p:spPr bwMode="auto">
          <a:xfrm>
            <a:off x="6781800" y="0"/>
            <a:ext cx="0" cy="518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57" name="Line 37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58" name="Line 38"/>
          <p:cNvSpPr>
            <a:spLocks noChangeShapeType="1"/>
          </p:cNvSpPr>
          <p:nvPr/>
        </p:nvSpPr>
        <p:spPr bwMode="auto">
          <a:xfrm>
            <a:off x="0" y="4343400"/>
            <a:ext cx="9144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59" name="Line 39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60" name="Line 40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61" name="Line 41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62" name="Line 4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6363" name="Picture 4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3810000"/>
            <a:ext cx="88423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364" name="Picture 4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803650"/>
            <a:ext cx="5651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365" name="Picture 4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3735388"/>
            <a:ext cx="135413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366" name="Picture 4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48063"/>
            <a:ext cx="139382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367" name="Picture 4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1019175"/>
            <a:ext cx="7096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368" name="Picture 4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1933575"/>
            <a:ext cx="88423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369" name="Picture 4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2846388"/>
            <a:ext cx="104457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370" name="Picture 5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5486400"/>
            <a:ext cx="34607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371" name="Picture 5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5" y="3810000"/>
            <a:ext cx="5492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372" name="Picture 5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4697413"/>
            <a:ext cx="6969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373" name="Picture 5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1019175"/>
            <a:ext cx="7096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374" name="Picture 5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1933575"/>
            <a:ext cx="88423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375" name="Picture 5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2846388"/>
            <a:ext cx="104457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6377" name="Group 57"/>
          <p:cNvGrpSpPr>
            <a:grpSpLocks/>
          </p:cNvGrpSpPr>
          <p:nvPr/>
        </p:nvGrpSpPr>
        <p:grpSpPr bwMode="auto">
          <a:xfrm>
            <a:off x="7848600" y="4643438"/>
            <a:ext cx="1262063" cy="385762"/>
            <a:chOff x="4944" y="2925"/>
            <a:chExt cx="795" cy="243"/>
          </a:xfrm>
        </p:grpSpPr>
        <p:pic>
          <p:nvPicPr>
            <p:cNvPr id="696378" name="Picture 58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2925"/>
              <a:ext cx="795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6379" name="Picture 59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3044"/>
              <a:ext cx="352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96380" name="Picture 6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257800"/>
            <a:ext cx="17970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381" name="Picture 6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5502275"/>
            <a:ext cx="10461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6382" name="Group 62"/>
          <p:cNvGrpSpPr>
            <a:grpSpLocks/>
          </p:cNvGrpSpPr>
          <p:nvPr/>
        </p:nvGrpSpPr>
        <p:grpSpPr bwMode="auto">
          <a:xfrm>
            <a:off x="7543800" y="5405438"/>
            <a:ext cx="1262063" cy="385762"/>
            <a:chOff x="4944" y="2925"/>
            <a:chExt cx="795" cy="243"/>
          </a:xfrm>
        </p:grpSpPr>
        <p:pic>
          <p:nvPicPr>
            <p:cNvPr id="696383" name="Picture 63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2925"/>
              <a:ext cx="795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6384" name="Picture 64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3044"/>
              <a:ext cx="352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96385" name="Picture 6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6324600"/>
            <a:ext cx="21907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386" name="Picture 6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4697413"/>
            <a:ext cx="6969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6387" name="Group 67"/>
          <p:cNvGrpSpPr>
            <a:grpSpLocks/>
          </p:cNvGrpSpPr>
          <p:nvPr/>
        </p:nvGrpSpPr>
        <p:grpSpPr bwMode="auto">
          <a:xfrm>
            <a:off x="7848600" y="4643438"/>
            <a:ext cx="1262063" cy="385762"/>
            <a:chOff x="4944" y="2925"/>
            <a:chExt cx="795" cy="243"/>
          </a:xfrm>
        </p:grpSpPr>
        <p:pic>
          <p:nvPicPr>
            <p:cNvPr id="696388" name="Picture 68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2925"/>
              <a:ext cx="795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6389" name="Picture 69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3044"/>
              <a:ext cx="352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96390" name="Picture 7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6334125"/>
            <a:ext cx="509587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391" name="Picture 7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6096000"/>
            <a:ext cx="17970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392" name="Picture 72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257800"/>
            <a:ext cx="17970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6393" name="Line 73"/>
          <p:cNvSpPr>
            <a:spLocks noChangeShapeType="1"/>
          </p:cNvSpPr>
          <p:nvPr/>
        </p:nvSpPr>
        <p:spPr bwMode="auto">
          <a:xfrm>
            <a:off x="2209800" y="4876800"/>
            <a:ext cx="301625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4" name="Line 74"/>
          <p:cNvSpPr>
            <a:spLocks noChangeShapeType="1"/>
          </p:cNvSpPr>
          <p:nvPr/>
        </p:nvSpPr>
        <p:spPr bwMode="auto">
          <a:xfrm flipH="1">
            <a:off x="5791200" y="4876800"/>
            <a:ext cx="4572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6396" name="Picture 76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5791200"/>
            <a:ext cx="11366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6397" name="Group 77"/>
          <p:cNvGrpSpPr>
            <a:grpSpLocks/>
          </p:cNvGrpSpPr>
          <p:nvPr/>
        </p:nvGrpSpPr>
        <p:grpSpPr bwMode="auto">
          <a:xfrm>
            <a:off x="2974975" y="977900"/>
            <a:ext cx="538163" cy="2090738"/>
            <a:chOff x="1874" y="625"/>
            <a:chExt cx="339" cy="1317"/>
          </a:xfrm>
        </p:grpSpPr>
        <p:pic>
          <p:nvPicPr>
            <p:cNvPr id="696398" name="Picture 78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1" y="625"/>
              <a:ext cx="18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6399" name="Picture 79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10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" y="1201"/>
              <a:ext cx="339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6400" name="Picture 80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10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" y="1781"/>
              <a:ext cx="339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6401" name="Group 81"/>
          <p:cNvGrpSpPr>
            <a:grpSpLocks/>
          </p:cNvGrpSpPr>
          <p:nvPr/>
        </p:nvGrpSpPr>
        <p:grpSpPr bwMode="auto">
          <a:xfrm>
            <a:off x="4286250" y="985838"/>
            <a:ext cx="295275" cy="3913187"/>
            <a:chOff x="2700" y="629"/>
            <a:chExt cx="186" cy="2465"/>
          </a:xfrm>
        </p:grpSpPr>
        <p:pic>
          <p:nvPicPr>
            <p:cNvPr id="696402" name="Picture 82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" y="629"/>
              <a:ext cx="18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6403" name="Picture 83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" y="1205"/>
              <a:ext cx="18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6404" name="Picture 84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" y="1781"/>
              <a:ext cx="18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6405" name="Picture 85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" y="2357"/>
              <a:ext cx="18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6406" name="Picture 86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" y="2933"/>
              <a:ext cx="18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96407" name="Picture 87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1047750"/>
            <a:ext cx="147638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408" name="Picture 88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1947863"/>
            <a:ext cx="147638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409" name="Picture 89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3735388"/>
            <a:ext cx="700087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410" name="Picture 90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1033463"/>
            <a:ext cx="71120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411" name="Picture 91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3805238"/>
            <a:ext cx="5619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412" name="Picture 92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933575"/>
            <a:ext cx="88582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413" name="Picture 93" descr="txp_fig"/>
          <p:cNvPicPr preferRelativeResize="0">
            <a:picLocks noChangeArrowheads="1"/>
          </p:cNvPicPr>
          <p:nvPr>
            <p:custDataLst>
              <p:tags r:id="rId34"/>
            </p:custDataLst>
          </p:nvPr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2870200"/>
            <a:ext cx="100488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414" name="Picture 94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2878138"/>
            <a:ext cx="147638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415" name="Picture 95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3802063"/>
            <a:ext cx="147638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6419" name="Rectangle 9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96425" name="Picture 105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1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376" name="Picture 56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6351588"/>
            <a:ext cx="493712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395" name="Picture 75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6324600"/>
            <a:ext cx="11366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0"/>
            </p:custDataLst>
          </p:nvPr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0082" y="6705343"/>
            <a:ext cx="129804" cy="137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4188696" y="6766560"/>
            <a:ext cx="2835274" cy="0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9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9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185 L -0.03003 0.1186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69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601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-0.03333 0.11111 " pathEditMode="relative" ptsTypes="AA">
                                      <p:cBhvr>
                                        <p:cTn id="21" dur="500" fill="hold"/>
                                        <p:tgtEl>
                                          <p:spTgt spid="69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00173 0.1199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69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599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9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9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96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96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93" grpId="0" animBg="1"/>
      <p:bldP spid="696393" grpId="1" animBg="1"/>
      <p:bldP spid="696394" grpId="0" animBg="1"/>
      <p:bldP spid="69639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A15E-6170-4261-A96F-3223DE9388A2}" type="slidenum">
              <a:rPr lang="en-US"/>
              <a:pPr/>
              <a:t>13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18" name="Rectangle 9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31" name="Line 107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0332" name="Picture 10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5486400"/>
            <a:ext cx="34607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333" name="Picture 10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6351588"/>
            <a:ext cx="493712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334" name="Picture 1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5502275"/>
            <a:ext cx="10461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0335" name="Group 111"/>
          <p:cNvGrpSpPr>
            <a:grpSpLocks/>
          </p:cNvGrpSpPr>
          <p:nvPr/>
        </p:nvGrpSpPr>
        <p:grpSpPr bwMode="auto">
          <a:xfrm>
            <a:off x="7543800" y="5405438"/>
            <a:ext cx="1262063" cy="385762"/>
            <a:chOff x="4944" y="2925"/>
            <a:chExt cx="795" cy="243"/>
          </a:xfrm>
        </p:grpSpPr>
        <p:pic>
          <p:nvPicPr>
            <p:cNvPr id="820336" name="Picture 11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2925"/>
              <a:ext cx="795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0337" name="Picture 11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3044"/>
              <a:ext cx="352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20338" name="Picture 1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6324600"/>
            <a:ext cx="21907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339" name="Picture 1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6334125"/>
            <a:ext cx="509587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340" name="Picture 1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6096000"/>
            <a:ext cx="17970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341" name="Picture 1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6324600"/>
            <a:ext cx="11366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342" name="Picture 1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5791200"/>
            <a:ext cx="11366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343" name="Picture 1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257800"/>
            <a:ext cx="17970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 bwMode="auto">
          <a:xfrm>
            <a:off x="2864302" y="1295400"/>
            <a:ext cx="3358245" cy="1116905"/>
            <a:chOff x="2864302" y="1295400"/>
            <a:chExt cx="3358245" cy="1116905"/>
          </a:xfrm>
        </p:grpSpPr>
        <p:pic>
          <p:nvPicPr>
            <p:cNvPr id="820324" name="Picture 10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350" y="1295400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0325" name="Picture 10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613" y="1901129"/>
              <a:ext cx="2328863" cy="206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0329" name="Picture 10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038" y="2169417"/>
              <a:ext cx="2135188" cy="242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64302" y="1614488"/>
              <a:ext cx="3358245" cy="2305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20320" name="Group 96"/>
          <p:cNvGrpSpPr>
            <a:grpSpLocks/>
          </p:cNvGrpSpPr>
          <p:nvPr/>
        </p:nvGrpSpPr>
        <p:grpSpPr bwMode="auto">
          <a:xfrm>
            <a:off x="4114800" y="3276600"/>
            <a:ext cx="914400" cy="914400"/>
            <a:chOff x="4853" y="1680"/>
            <a:chExt cx="576" cy="576"/>
          </a:xfrm>
        </p:grpSpPr>
        <p:sp>
          <p:nvSpPr>
            <p:cNvPr id="820321" name="AutoShape 97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322" name="Text Box 98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8696-EE92-4F4B-B314-781BB8AE1DFA}" type="slidenum">
              <a:rPr lang="en-US"/>
              <a:pPr/>
              <a:t>2</a:t>
            </a:fld>
            <a:endParaRPr lang="en-US"/>
          </a:p>
        </p:txBody>
      </p:sp>
      <p:sp>
        <p:nvSpPr>
          <p:cNvPr id="684066" name="Rectangle 3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4037" name="Group 5"/>
          <p:cNvGrpSpPr>
            <a:grpSpLocks/>
          </p:cNvGrpSpPr>
          <p:nvPr/>
        </p:nvGrpSpPr>
        <p:grpSpPr bwMode="auto">
          <a:xfrm>
            <a:off x="6781800" y="3733800"/>
            <a:ext cx="2286000" cy="519113"/>
            <a:chOff x="4272" y="2352"/>
            <a:chExt cx="1440" cy="327"/>
          </a:xfrm>
        </p:grpSpPr>
        <p:pic>
          <p:nvPicPr>
            <p:cNvPr id="684038" name="Picture 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352"/>
              <a:ext cx="140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4039" name="Picture 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" y="2510"/>
              <a:ext cx="1285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84040" name="Line 8"/>
          <p:cNvSpPr>
            <a:spLocks noChangeShapeType="1"/>
          </p:cNvSpPr>
          <p:nvPr/>
        </p:nvSpPr>
        <p:spPr bwMode="auto">
          <a:xfrm>
            <a:off x="457200" y="5334000"/>
            <a:ext cx="8077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4041" name="Rectangle 9"/>
          <p:cNvSpPr>
            <a:spLocks noChangeArrowheads="1"/>
          </p:cNvSpPr>
          <p:nvPr/>
        </p:nvSpPr>
        <p:spPr bwMode="auto">
          <a:xfrm>
            <a:off x="4419600" y="762000"/>
            <a:ext cx="1066800" cy="45720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4042" name="Line 10"/>
          <p:cNvSpPr>
            <a:spLocks noChangeShapeType="1"/>
          </p:cNvSpPr>
          <p:nvPr/>
        </p:nvSpPr>
        <p:spPr bwMode="auto">
          <a:xfrm>
            <a:off x="2970213" y="762000"/>
            <a:ext cx="1371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4043" name="Line 11"/>
          <p:cNvSpPr>
            <a:spLocks noChangeShapeType="1"/>
          </p:cNvSpPr>
          <p:nvPr/>
        </p:nvSpPr>
        <p:spPr bwMode="auto">
          <a:xfrm>
            <a:off x="2970213" y="1066800"/>
            <a:ext cx="1371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84044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806450"/>
            <a:ext cx="6842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4045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688"/>
            <a:ext cx="28035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4046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660400"/>
            <a:ext cx="8191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4047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962025"/>
            <a:ext cx="671513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4048" name="Line 16"/>
          <p:cNvSpPr>
            <a:spLocks noChangeShapeType="1"/>
          </p:cNvSpPr>
          <p:nvPr/>
        </p:nvSpPr>
        <p:spPr bwMode="auto">
          <a:xfrm flipH="1">
            <a:off x="4341813" y="762000"/>
            <a:ext cx="15636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4049" name="Line 17"/>
          <p:cNvSpPr>
            <a:spLocks noChangeShapeType="1"/>
          </p:cNvSpPr>
          <p:nvPr/>
        </p:nvSpPr>
        <p:spPr bwMode="auto">
          <a:xfrm flipH="1">
            <a:off x="4341813" y="1066800"/>
            <a:ext cx="15636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84050" name="Group 18"/>
          <p:cNvGrpSpPr>
            <a:grpSpLocks/>
          </p:cNvGrpSpPr>
          <p:nvPr/>
        </p:nvGrpSpPr>
        <p:grpSpPr bwMode="auto">
          <a:xfrm>
            <a:off x="5973763" y="76200"/>
            <a:ext cx="731837" cy="415925"/>
            <a:chOff x="3715" y="48"/>
            <a:chExt cx="461" cy="262"/>
          </a:xfrm>
        </p:grpSpPr>
        <p:sp>
          <p:nvSpPr>
            <p:cNvPr id="684051" name="Line 19"/>
            <p:cNvSpPr>
              <a:spLocks noChangeShapeType="1"/>
            </p:cNvSpPr>
            <p:nvPr/>
          </p:nvSpPr>
          <p:spPr bwMode="auto">
            <a:xfrm>
              <a:off x="3715" y="310"/>
              <a:ext cx="46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84052" name="Picture 2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" y="48"/>
              <a:ext cx="357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4053" name="Picture 2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6" y="178"/>
              <a:ext cx="421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84054" name="Group 22"/>
          <p:cNvGrpSpPr>
            <a:grpSpLocks/>
          </p:cNvGrpSpPr>
          <p:nvPr/>
        </p:nvGrpSpPr>
        <p:grpSpPr bwMode="auto">
          <a:xfrm>
            <a:off x="5562600" y="4387850"/>
            <a:ext cx="1006475" cy="488950"/>
            <a:chOff x="3690" y="2544"/>
            <a:chExt cx="634" cy="308"/>
          </a:xfrm>
        </p:grpSpPr>
        <p:pic>
          <p:nvPicPr>
            <p:cNvPr id="684055" name="Picture 2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" y="2544"/>
              <a:ext cx="262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4056" name="Picture 2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" y="2700"/>
              <a:ext cx="634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84057" name="Group 25"/>
          <p:cNvGrpSpPr>
            <a:grpSpLocks/>
          </p:cNvGrpSpPr>
          <p:nvPr/>
        </p:nvGrpSpPr>
        <p:grpSpPr bwMode="auto">
          <a:xfrm>
            <a:off x="676275" y="4532313"/>
            <a:ext cx="1778000" cy="649287"/>
            <a:chOff x="368" y="2815"/>
            <a:chExt cx="1120" cy="409"/>
          </a:xfrm>
        </p:grpSpPr>
        <p:pic>
          <p:nvPicPr>
            <p:cNvPr id="684058" name="Picture 26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" y="2815"/>
              <a:ext cx="819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84059" name="Line 27"/>
            <p:cNvSpPr>
              <a:spLocks noChangeShapeType="1"/>
            </p:cNvSpPr>
            <p:nvPr/>
          </p:nvSpPr>
          <p:spPr bwMode="auto">
            <a:xfrm>
              <a:off x="1200" y="2936"/>
              <a:ext cx="288" cy="28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4060" name="Line 28"/>
          <p:cNvSpPr>
            <a:spLocks noChangeShapeType="1"/>
          </p:cNvSpPr>
          <p:nvPr/>
        </p:nvSpPr>
        <p:spPr bwMode="auto">
          <a:xfrm>
            <a:off x="3429000" y="428625"/>
            <a:ext cx="0" cy="3206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4061" name="Line 29"/>
          <p:cNvSpPr>
            <a:spLocks noChangeShapeType="1"/>
          </p:cNvSpPr>
          <p:nvPr/>
        </p:nvSpPr>
        <p:spPr bwMode="auto">
          <a:xfrm flipV="1">
            <a:off x="3429000" y="1077913"/>
            <a:ext cx="0" cy="3206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4062" name="Oval 30"/>
          <p:cNvSpPr>
            <a:spLocks noChangeAspect="1" noChangeArrowheads="1"/>
          </p:cNvSpPr>
          <p:nvPr/>
        </p:nvSpPr>
        <p:spPr bwMode="auto">
          <a:xfrm>
            <a:off x="4038600" y="609600"/>
            <a:ext cx="136525" cy="136525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4063" name="Oval 31"/>
          <p:cNvSpPr>
            <a:spLocks noChangeAspect="1" noChangeArrowheads="1"/>
          </p:cNvSpPr>
          <p:nvPr/>
        </p:nvSpPr>
        <p:spPr bwMode="auto">
          <a:xfrm>
            <a:off x="4038600" y="914400"/>
            <a:ext cx="136525" cy="136525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4064" name="Oval 32"/>
          <p:cNvSpPr>
            <a:spLocks noChangeAspect="1" noChangeArrowheads="1"/>
          </p:cNvSpPr>
          <p:nvPr/>
        </p:nvSpPr>
        <p:spPr bwMode="auto">
          <a:xfrm>
            <a:off x="2454275" y="5197475"/>
            <a:ext cx="136525" cy="136525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4065" name="Oval 33"/>
          <p:cNvSpPr>
            <a:spLocks noChangeAspect="1" noChangeArrowheads="1"/>
          </p:cNvSpPr>
          <p:nvPr/>
        </p:nvSpPr>
        <p:spPr bwMode="auto">
          <a:xfrm>
            <a:off x="4892675" y="609600"/>
            <a:ext cx="136525" cy="136525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4069" name="Rectangle 3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4072" name="Picture 4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4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4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6 L 0.26666 7.40741E-6 " pathEditMode="relative" ptsTypes="AA">
                                      <p:cBhvr>
                                        <p:cTn id="30" dur="500" fill="hold"/>
                                        <p:tgtEl>
                                          <p:spTgt spid="684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66 7.40741E-6 L 0.26666 -0.65555 " pathEditMode="relative" ptsTypes="AA">
                                      <p:cBhvr>
                                        <p:cTn id="35" dur="500" fill="hold"/>
                                        <p:tgtEl>
                                          <p:spTgt spid="684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2.59259E-6 L -0.09166 2.59259E-6 " pathEditMode="relative" ptsTypes="AA">
                                      <p:cBhvr>
                                        <p:cTn id="44" dur="500" fill="hold"/>
                                        <p:tgtEl>
                                          <p:spTgt spid="684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1.94444E-6 0.04444 " pathEditMode="relative" ptsTypes="AA">
                                      <p:cBhvr>
                                        <p:cTn id="61" dur="500" fill="hold"/>
                                        <p:tgtEl>
                                          <p:spTgt spid="684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84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84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84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84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8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8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8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8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40" grpId="0" animBg="1"/>
      <p:bldP spid="684041" grpId="0" animBg="1"/>
      <p:bldP spid="684042" grpId="0" animBg="1"/>
      <p:bldP spid="684043" grpId="0" animBg="1"/>
      <p:bldP spid="684048" grpId="0" animBg="1"/>
      <p:bldP spid="684049" grpId="0" animBg="1"/>
      <p:bldP spid="684060" grpId="0" animBg="1"/>
      <p:bldP spid="684061" grpId="0" animBg="1"/>
      <p:bldP spid="684062" grpId="0" animBg="1"/>
      <p:bldP spid="684062" grpId="1" animBg="1"/>
      <p:bldP spid="684062" grpId="2" animBg="1"/>
      <p:bldP spid="684063" grpId="0" animBg="1"/>
      <p:bldP spid="684064" grpId="0" animBg="1"/>
      <p:bldP spid="684064" grpId="1" animBg="1"/>
      <p:bldP spid="684064" grpId="2" animBg="1"/>
      <p:bldP spid="684064" grpId="3" animBg="1"/>
      <p:bldP spid="684065" grpId="0" animBg="1"/>
      <p:bldP spid="684065" grpId="1" animBg="1"/>
      <p:bldP spid="684065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Line 29"/>
          <p:cNvSpPr>
            <a:spLocks noChangeShapeType="1"/>
          </p:cNvSpPr>
          <p:nvPr/>
        </p:nvSpPr>
        <p:spPr bwMode="auto">
          <a:xfrm flipV="1">
            <a:off x="3429000" y="1077913"/>
            <a:ext cx="0" cy="3206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F522-2B23-432A-BEE4-E1DE27AFBBFE}" type="slidenum">
              <a:rPr lang="en-US"/>
              <a:pPr/>
              <a:t>3</a:t>
            </a:fld>
            <a:endParaRPr lang="en-US"/>
          </a:p>
        </p:txBody>
      </p:sp>
      <p:sp>
        <p:nvSpPr>
          <p:cNvPr id="686151" name="Rectangle 7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608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33800"/>
            <a:ext cx="22272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08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3" y="3984625"/>
            <a:ext cx="203993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087" name="Line 7"/>
          <p:cNvSpPr>
            <a:spLocks noChangeShapeType="1"/>
          </p:cNvSpPr>
          <p:nvPr/>
        </p:nvSpPr>
        <p:spPr bwMode="auto">
          <a:xfrm>
            <a:off x="457200" y="5334000"/>
            <a:ext cx="8077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088" name="Rectangle 8"/>
          <p:cNvSpPr>
            <a:spLocks noChangeArrowheads="1"/>
          </p:cNvSpPr>
          <p:nvPr/>
        </p:nvSpPr>
        <p:spPr bwMode="auto">
          <a:xfrm>
            <a:off x="4419600" y="762000"/>
            <a:ext cx="1066800" cy="45720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089" name="Line 9"/>
          <p:cNvSpPr>
            <a:spLocks noChangeShapeType="1"/>
          </p:cNvSpPr>
          <p:nvPr/>
        </p:nvSpPr>
        <p:spPr bwMode="auto">
          <a:xfrm>
            <a:off x="2970213" y="762000"/>
            <a:ext cx="1371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090" name="Line 10"/>
          <p:cNvSpPr>
            <a:spLocks noChangeShapeType="1"/>
          </p:cNvSpPr>
          <p:nvPr/>
        </p:nvSpPr>
        <p:spPr bwMode="auto">
          <a:xfrm>
            <a:off x="2970213" y="1066800"/>
            <a:ext cx="1371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091" name="Line 11"/>
          <p:cNvSpPr>
            <a:spLocks noChangeShapeType="1"/>
          </p:cNvSpPr>
          <p:nvPr/>
        </p:nvSpPr>
        <p:spPr bwMode="auto">
          <a:xfrm>
            <a:off x="1598613" y="1981200"/>
            <a:ext cx="274161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092" name="Line 12"/>
          <p:cNvSpPr>
            <a:spLocks noChangeShapeType="1"/>
          </p:cNvSpPr>
          <p:nvPr/>
        </p:nvSpPr>
        <p:spPr bwMode="auto">
          <a:xfrm>
            <a:off x="227013" y="3505200"/>
            <a:ext cx="411321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86093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806450"/>
            <a:ext cx="6842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094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1260475"/>
            <a:ext cx="8445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095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688"/>
            <a:ext cx="28035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096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12950"/>
            <a:ext cx="8445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097" name="Line 17"/>
          <p:cNvSpPr>
            <a:spLocks noChangeShapeType="1"/>
          </p:cNvSpPr>
          <p:nvPr/>
        </p:nvSpPr>
        <p:spPr bwMode="auto">
          <a:xfrm flipH="1" flipV="1">
            <a:off x="2174875" y="762000"/>
            <a:ext cx="0" cy="438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098" name="Line 18"/>
          <p:cNvSpPr>
            <a:spLocks noChangeShapeType="1"/>
          </p:cNvSpPr>
          <p:nvPr/>
        </p:nvSpPr>
        <p:spPr bwMode="auto">
          <a:xfrm flipH="1">
            <a:off x="2174875" y="1543050"/>
            <a:ext cx="0" cy="438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099" name="Line 19"/>
          <p:cNvSpPr>
            <a:spLocks noChangeShapeType="1"/>
          </p:cNvSpPr>
          <p:nvPr/>
        </p:nvSpPr>
        <p:spPr bwMode="auto">
          <a:xfrm flipH="1" flipV="1">
            <a:off x="1031875" y="762000"/>
            <a:ext cx="0" cy="12160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00" name="Line 20"/>
          <p:cNvSpPr>
            <a:spLocks noChangeShapeType="1"/>
          </p:cNvSpPr>
          <p:nvPr/>
        </p:nvSpPr>
        <p:spPr bwMode="auto">
          <a:xfrm flipH="1">
            <a:off x="1031875" y="2284413"/>
            <a:ext cx="0" cy="12160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86101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660400"/>
            <a:ext cx="8191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102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962025"/>
            <a:ext cx="671513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103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1893888"/>
            <a:ext cx="8191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104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3417888"/>
            <a:ext cx="81915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105" name="AutoShape 25"/>
          <p:cNvSpPr>
            <a:spLocks/>
          </p:cNvSpPr>
          <p:nvPr/>
        </p:nvSpPr>
        <p:spPr bwMode="auto">
          <a:xfrm>
            <a:off x="6858000" y="762000"/>
            <a:ext cx="228600" cy="301625"/>
          </a:xfrm>
          <a:prstGeom prst="rightBrace">
            <a:avLst>
              <a:gd name="adj1" fmla="val 10995"/>
              <a:gd name="adj2" fmla="val 50000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06" name="AutoShape 26"/>
          <p:cNvSpPr>
            <a:spLocks/>
          </p:cNvSpPr>
          <p:nvPr/>
        </p:nvSpPr>
        <p:spPr bwMode="auto">
          <a:xfrm>
            <a:off x="6858000" y="1066800"/>
            <a:ext cx="228600" cy="914400"/>
          </a:xfrm>
          <a:prstGeom prst="rightBrace">
            <a:avLst>
              <a:gd name="adj1" fmla="val 33333"/>
              <a:gd name="adj2" fmla="val 50000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07" name="AutoShape 27"/>
          <p:cNvSpPr>
            <a:spLocks/>
          </p:cNvSpPr>
          <p:nvPr/>
        </p:nvSpPr>
        <p:spPr bwMode="auto">
          <a:xfrm>
            <a:off x="6858000" y="1984375"/>
            <a:ext cx="228600" cy="1508125"/>
          </a:xfrm>
          <a:prstGeom prst="rightBrace">
            <a:avLst>
              <a:gd name="adj1" fmla="val 54977"/>
              <a:gd name="adj2" fmla="val 50000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6108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806450"/>
            <a:ext cx="13017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109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89063"/>
            <a:ext cx="143668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110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627313"/>
            <a:ext cx="143668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111" name="Line 31"/>
          <p:cNvSpPr>
            <a:spLocks noChangeShapeType="1"/>
          </p:cNvSpPr>
          <p:nvPr/>
        </p:nvSpPr>
        <p:spPr bwMode="auto">
          <a:xfrm flipH="1">
            <a:off x="4341813" y="762000"/>
            <a:ext cx="15636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12" name="Line 32"/>
          <p:cNvSpPr>
            <a:spLocks noChangeShapeType="1"/>
          </p:cNvSpPr>
          <p:nvPr/>
        </p:nvSpPr>
        <p:spPr bwMode="auto">
          <a:xfrm flipH="1">
            <a:off x="4341813" y="1066800"/>
            <a:ext cx="15636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13" name="Line 33"/>
          <p:cNvSpPr>
            <a:spLocks noChangeShapeType="1"/>
          </p:cNvSpPr>
          <p:nvPr/>
        </p:nvSpPr>
        <p:spPr bwMode="auto">
          <a:xfrm flipH="1">
            <a:off x="4341813" y="1981200"/>
            <a:ext cx="15636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14" name="Line 34"/>
          <p:cNvSpPr>
            <a:spLocks noChangeShapeType="1"/>
          </p:cNvSpPr>
          <p:nvPr/>
        </p:nvSpPr>
        <p:spPr bwMode="auto">
          <a:xfrm flipH="1">
            <a:off x="4341813" y="3505200"/>
            <a:ext cx="15636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86115" name="Group 35"/>
          <p:cNvGrpSpPr>
            <a:grpSpLocks/>
          </p:cNvGrpSpPr>
          <p:nvPr/>
        </p:nvGrpSpPr>
        <p:grpSpPr bwMode="auto">
          <a:xfrm>
            <a:off x="5973763" y="76200"/>
            <a:ext cx="731837" cy="415925"/>
            <a:chOff x="3715" y="48"/>
            <a:chExt cx="461" cy="262"/>
          </a:xfrm>
        </p:grpSpPr>
        <p:sp>
          <p:nvSpPr>
            <p:cNvPr id="686116" name="Line 36"/>
            <p:cNvSpPr>
              <a:spLocks noChangeShapeType="1"/>
            </p:cNvSpPr>
            <p:nvPr/>
          </p:nvSpPr>
          <p:spPr bwMode="auto">
            <a:xfrm>
              <a:off x="3715" y="310"/>
              <a:ext cx="46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86117" name="Picture 3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" y="48"/>
              <a:ext cx="357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6118" name="Picture 3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6" y="178"/>
              <a:ext cx="421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86123" name="Group 43"/>
          <p:cNvGrpSpPr>
            <a:grpSpLocks/>
          </p:cNvGrpSpPr>
          <p:nvPr/>
        </p:nvGrpSpPr>
        <p:grpSpPr bwMode="auto">
          <a:xfrm>
            <a:off x="5562600" y="4387850"/>
            <a:ext cx="1006475" cy="488950"/>
            <a:chOff x="3690" y="2544"/>
            <a:chExt cx="634" cy="308"/>
          </a:xfrm>
        </p:grpSpPr>
        <p:pic>
          <p:nvPicPr>
            <p:cNvPr id="686124" name="Picture 4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" y="2544"/>
              <a:ext cx="262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6125" name="Picture 4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" y="2700"/>
              <a:ext cx="634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86126" name="Line 46"/>
          <p:cNvSpPr>
            <a:spLocks noChangeShapeType="1"/>
          </p:cNvSpPr>
          <p:nvPr/>
        </p:nvSpPr>
        <p:spPr bwMode="auto">
          <a:xfrm>
            <a:off x="227013" y="762000"/>
            <a:ext cx="1371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27" name="Line 47"/>
          <p:cNvSpPr>
            <a:spLocks noChangeShapeType="1"/>
          </p:cNvSpPr>
          <p:nvPr/>
        </p:nvSpPr>
        <p:spPr bwMode="auto">
          <a:xfrm>
            <a:off x="1598613" y="762000"/>
            <a:ext cx="1371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 bwMode="auto">
          <a:xfrm>
            <a:off x="7315200" y="87313"/>
            <a:ext cx="914400" cy="404812"/>
            <a:chOff x="7315200" y="87313"/>
            <a:chExt cx="914400" cy="404812"/>
          </a:xfrm>
        </p:grpSpPr>
        <p:pic>
          <p:nvPicPr>
            <p:cNvPr id="686120" name="Picture 4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2188" y="87313"/>
              <a:ext cx="860425" cy="169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86121" name="Line 41"/>
            <p:cNvSpPr>
              <a:spLocks noChangeShapeType="1"/>
            </p:cNvSpPr>
            <p:nvPr/>
          </p:nvSpPr>
          <p:spPr bwMode="auto">
            <a:xfrm>
              <a:off x="7315200" y="492125"/>
              <a:ext cx="91440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62044" y="271463"/>
              <a:ext cx="623888" cy="1925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86128" name="Line 48"/>
          <p:cNvSpPr>
            <a:spLocks noChangeShapeType="1"/>
          </p:cNvSpPr>
          <p:nvPr/>
        </p:nvSpPr>
        <p:spPr bwMode="auto">
          <a:xfrm>
            <a:off x="3429000" y="428625"/>
            <a:ext cx="0" cy="3206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86130" name="Picture 5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1406525"/>
            <a:ext cx="8445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131" name="Line 51"/>
          <p:cNvSpPr>
            <a:spLocks noChangeShapeType="1"/>
          </p:cNvSpPr>
          <p:nvPr/>
        </p:nvSpPr>
        <p:spPr bwMode="auto">
          <a:xfrm>
            <a:off x="3429000" y="1660525"/>
            <a:ext cx="0" cy="3206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32" name="Line 52"/>
          <p:cNvSpPr>
            <a:spLocks noChangeShapeType="1"/>
          </p:cNvSpPr>
          <p:nvPr/>
        </p:nvSpPr>
        <p:spPr bwMode="auto">
          <a:xfrm flipV="1">
            <a:off x="2174875" y="1981200"/>
            <a:ext cx="0" cy="622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86133" name="Picture 5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2625725"/>
            <a:ext cx="8445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134" name="Line 54"/>
          <p:cNvSpPr>
            <a:spLocks noChangeShapeType="1"/>
          </p:cNvSpPr>
          <p:nvPr/>
        </p:nvSpPr>
        <p:spPr bwMode="auto">
          <a:xfrm>
            <a:off x="2174875" y="2887663"/>
            <a:ext cx="0" cy="622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86161" name="Group 81"/>
          <p:cNvGrpSpPr>
            <a:grpSpLocks/>
          </p:cNvGrpSpPr>
          <p:nvPr/>
        </p:nvGrpSpPr>
        <p:grpSpPr bwMode="auto">
          <a:xfrm>
            <a:off x="381000" y="6096000"/>
            <a:ext cx="7086600" cy="609600"/>
            <a:chOff x="240" y="3840"/>
            <a:chExt cx="4464" cy="384"/>
          </a:xfrm>
        </p:grpSpPr>
        <p:pic>
          <p:nvPicPr>
            <p:cNvPr id="686136" name="Picture 5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0"/>
              <a:ext cx="960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6160" name="Picture 8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" y="4044"/>
              <a:ext cx="4220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86138" name="Oval 58"/>
          <p:cNvSpPr>
            <a:spLocks noChangeAspect="1" noChangeArrowheads="1"/>
          </p:cNvSpPr>
          <p:nvPr/>
        </p:nvSpPr>
        <p:spPr bwMode="auto">
          <a:xfrm>
            <a:off x="4038600" y="914400"/>
            <a:ext cx="136525" cy="136525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39" name="Oval 59"/>
          <p:cNvSpPr>
            <a:spLocks noChangeAspect="1" noChangeArrowheads="1"/>
          </p:cNvSpPr>
          <p:nvPr/>
        </p:nvSpPr>
        <p:spPr bwMode="auto">
          <a:xfrm>
            <a:off x="4038600" y="3368675"/>
            <a:ext cx="136525" cy="136525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40" name="Oval 60"/>
          <p:cNvSpPr>
            <a:spLocks noChangeAspect="1" noChangeArrowheads="1"/>
          </p:cNvSpPr>
          <p:nvPr/>
        </p:nvSpPr>
        <p:spPr bwMode="auto">
          <a:xfrm>
            <a:off x="4038600" y="1844675"/>
            <a:ext cx="136525" cy="136525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6142" name="Group 62"/>
          <p:cNvGrpSpPr>
            <a:grpSpLocks/>
          </p:cNvGrpSpPr>
          <p:nvPr/>
        </p:nvGrpSpPr>
        <p:grpSpPr bwMode="auto">
          <a:xfrm>
            <a:off x="2514600" y="838200"/>
            <a:ext cx="485775" cy="206375"/>
            <a:chOff x="1584" y="528"/>
            <a:chExt cx="306" cy="130"/>
          </a:xfrm>
        </p:grpSpPr>
        <p:pic>
          <p:nvPicPr>
            <p:cNvPr id="686143" name="Picture 6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528"/>
              <a:ext cx="144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6144" name="Picture 6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00000">
              <a:off x="1769" y="576"/>
              <a:ext cx="121" cy="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86145" name="Group 65"/>
          <p:cNvGrpSpPr>
            <a:grpSpLocks/>
          </p:cNvGrpSpPr>
          <p:nvPr/>
        </p:nvGrpSpPr>
        <p:grpSpPr bwMode="auto">
          <a:xfrm>
            <a:off x="1284288" y="1447800"/>
            <a:ext cx="468312" cy="206375"/>
            <a:chOff x="809" y="912"/>
            <a:chExt cx="295" cy="130"/>
          </a:xfrm>
        </p:grpSpPr>
        <p:pic>
          <p:nvPicPr>
            <p:cNvPr id="686146" name="Picture 6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" y="912"/>
              <a:ext cx="151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6147" name="Picture 6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06352">
              <a:off x="983" y="912"/>
              <a:ext cx="121" cy="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86156" name="Group 76"/>
          <p:cNvGrpSpPr>
            <a:grpSpLocks/>
          </p:cNvGrpSpPr>
          <p:nvPr/>
        </p:nvGrpSpPr>
        <p:grpSpPr bwMode="auto">
          <a:xfrm>
            <a:off x="150813" y="2247900"/>
            <a:ext cx="427037" cy="331788"/>
            <a:chOff x="93" y="1416"/>
            <a:chExt cx="269" cy="209"/>
          </a:xfrm>
        </p:grpSpPr>
        <p:pic>
          <p:nvPicPr>
            <p:cNvPr id="686154" name="Picture 7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" y="1488"/>
              <a:ext cx="151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6150" name="Picture 7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30795">
              <a:off x="241" y="1416"/>
              <a:ext cx="121" cy="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86157" name="Rectangle 7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6162" name="Picture 8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6 L 1.94444E-6 0.13333 " pathEditMode="relative" ptsTypes="AA">
                                      <p:cBhvr>
                                        <p:cTn id="6" dur="500" fill="hold"/>
                                        <p:tgtEl>
                                          <p:spTgt spid="686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6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6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1.94444E-6 0.22222 " pathEditMode="relative" ptsTypes="AA">
                                      <p:cBhvr>
                                        <p:cTn id="38" dur="500" fill="hold"/>
                                        <p:tgtEl>
                                          <p:spTgt spid="686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86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6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86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86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86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86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86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86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8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8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8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8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86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86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86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86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86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86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86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86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8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8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86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86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86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86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86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86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8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8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91" grpId="0" animBg="1"/>
      <p:bldP spid="686092" grpId="0" animBg="1"/>
      <p:bldP spid="686097" grpId="0" animBg="1"/>
      <p:bldP spid="686098" grpId="0" animBg="1"/>
      <p:bldP spid="686099" grpId="0" animBg="1"/>
      <p:bldP spid="686100" grpId="0" animBg="1"/>
      <p:bldP spid="686105" grpId="0" animBg="1"/>
      <p:bldP spid="686106" grpId="0" animBg="1"/>
      <p:bldP spid="686107" grpId="0" animBg="1"/>
      <p:bldP spid="686113" grpId="0" animBg="1"/>
      <p:bldP spid="686114" grpId="0" animBg="1"/>
      <p:bldP spid="686126" grpId="0" animBg="1"/>
      <p:bldP spid="686127" grpId="0" animBg="1"/>
      <p:bldP spid="686131" grpId="0" animBg="1"/>
      <p:bldP spid="686132" grpId="0" animBg="1"/>
      <p:bldP spid="686134" grpId="0" animBg="1"/>
      <p:bldP spid="686138" grpId="0" animBg="1"/>
      <p:bldP spid="686138" grpId="1" animBg="1"/>
      <p:bldP spid="686139" grpId="0" animBg="1"/>
      <p:bldP spid="686140" grpId="0" animBg="1"/>
      <p:bldP spid="686140" grpId="1" animBg="1"/>
      <p:bldP spid="68614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DE3A-ECC2-446B-BA16-9FBFA0835A11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688188" name="Group 60"/>
          <p:cNvGrpSpPr>
            <a:grpSpLocks/>
          </p:cNvGrpSpPr>
          <p:nvPr/>
        </p:nvGrpSpPr>
        <p:grpSpPr bwMode="auto">
          <a:xfrm>
            <a:off x="381000" y="6096000"/>
            <a:ext cx="7086600" cy="609600"/>
            <a:chOff x="240" y="3840"/>
            <a:chExt cx="4464" cy="384"/>
          </a:xfrm>
        </p:grpSpPr>
        <p:pic>
          <p:nvPicPr>
            <p:cNvPr id="688189" name="Picture 6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0"/>
              <a:ext cx="960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8190" name="Picture 6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" y="4044"/>
              <a:ext cx="4220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88182" name="Rectangle 5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813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33800"/>
            <a:ext cx="22272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813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3" y="3984625"/>
            <a:ext cx="203993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8135" name="Line 7"/>
          <p:cNvSpPr>
            <a:spLocks noChangeShapeType="1"/>
          </p:cNvSpPr>
          <p:nvPr/>
        </p:nvSpPr>
        <p:spPr bwMode="auto">
          <a:xfrm>
            <a:off x="457200" y="5334000"/>
            <a:ext cx="8077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136" name="Rectangle 8"/>
          <p:cNvSpPr>
            <a:spLocks noChangeArrowheads="1"/>
          </p:cNvSpPr>
          <p:nvPr/>
        </p:nvSpPr>
        <p:spPr bwMode="auto">
          <a:xfrm>
            <a:off x="4419600" y="762000"/>
            <a:ext cx="1066800" cy="45720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137" name="Line 9"/>
          <p:cNvSpPr>
            <a:spLocks noChangeShapeType="1"/>
          </p:cNvSpPr>
          <p:nvPr/>
        </p:nvSpPr>
        <p:spPr bwMode="auto">
          <a:xfrm>
            <a:off x="2970213" y="762000"/>
            <a:ext cx="1371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138" name="Line 10"/>
          <p:cNvSpPr>
            <a:spLocks noChangeShapeType="1"/>
          </p:cNvSpPr>
          <p:nvPr/>
        </p:nvSpPr>
        <p:spPr bwMode="auto">
          <a:xfrm>
            <a:off x="1598613" y="1981200"/>
            <a:ext cx="274161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139" name="Line 11"/>
          <p:cNvSpPr>
            <a:spLocks noChangeShapeType="1"/>
          </p:cNvSpPr>
          <p:nvPr/>
        </p:nvSpPr>
        <p:spPr bwMode="auto">
          <a:xfrm>
            <a:off x="227013" y="3505200"/>
            <a:ext cx="411321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88140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1260475"/>
            <a:ext cx="8445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8141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688"/>
            <a:ext cx="28035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8142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12950"/>
            <a:ext cx="8445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8143" name="Line 15"/>
          <p:cNvSpPr>
            <a:spLocks noChangeShapeType="1"/>
          </p:cNvSpPr>
          <p:nvPr/>
        </p:nvSpPr>
        <p:spPr bwMode="auto">
          <a:xfrm flipH="1" flipV="1">
            <a:off x="2174875" y="762000"/>
            <a:ext cx="0" cy="438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144" name="Line 16"/>
          <p:cNvSpPr>
            <a:spLocks noChangeShapeType="1"/>
          </p:cNvSpPr>
          <p:nvPr/>
        </p:nvSpPr>
        <p:spPr bwMode="auto">
          <a:xfrm flipH="1">
            <a:off x="2174875" y="1543050"/>
            <a:ext cx="0" cy="438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145" name="Line 17"/>
          <p:cNvSpPr>
            <a:spLocks noChangeShapeType="1"/>
          </p:cNvSpPr>
          <p:nvPr/>
        </p:nvSpPr>
        <p:spPr bwMode="auto">
          <a:xfrm flipH="1" flipV="1">
            <a:off x="1031875" y="762000"/>
            <a:ext cx="0" cy="12160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146" name="Line 18"/>
          <p:cNvSpPr>
            <a:spLocks noChangeShapeType="1"/>
          </p:cNvSpPr>
          <p:nvPr/>
        </p:nvSpPr>
        <p:spPr bwMode="auto">
          <a:xfrm flipH="1">
            <a:off x="1031875" y="2284413"/>
            <a:ext cx="0" cy="12160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88147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1893888"/>
            <a:ext cx="8191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8148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3417888"/>
            <a:ext cx="81915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8149" name="AutoShape 21"/>
          <p:cNvSpPr>
            <a:spLocks/>
          </p:cNvSpPr>
          <p:nvPr/>
        </p:nvSpPr>
        <p:spPr bwMode="auto">
          <a:xfrm>
            <a:off x="6858000" y="1984375"/>
            <a:ext cx="228600" cy="1508125"/>
          </a:xfrm>
          <a:prstGeom prst="rightBrace">
            <a:avLst>
              <a:gd name="adj1" fmla="val 54977"/>
              <a:gd name="adj2" fmla="val 50000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8150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627313"/>
            <a:ext cx="143668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8151" name="Line 23"/>
          <p:cNvSpPr>
            <a:spLocks noChangeShapeType="1"/>
          </p:cNvSpPr>
          <p:nvPr/>
        </p:nvSpPr>
        <p:spPr bwMode="auto">
          <a:xfrm flipH="1">
            <a:off x="4341813" y="1981200"/>
            <a:ext cx="15636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152" name="Line 24"/>
          <p:cNvSpPr>
            <a:spLocks noChangeShapeType="1"/>
          </p:cNvSpPr>
          <p:nvPr/>
        </p:nvSpPr>
        <p:spPr bwMode="auto">
          <a:xfrm flipH="1">
            <a:off x="4341813" y="3505200"/>
            <a:ext cx="15636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88153" name="Group 25"/>
          <p:cNvGrpSpPr>
            <a:grpSpLocks/>
          </p:cNvGrpSpPr>
          <p:nvPr/>
        </p:nvGrpSpPr>
        <p:grpSpPr bwMode="auto">
          <a:xfrm>
            <a:off x="5973763" y="76200"/>
            <a:ext cx="731837" cy="415925"/>
            <a:chOff x="3715" y="48"/>
            <a:chExt cx="461" cy="262"/>
          </a:xfrm>
        </p:grpSpPr>
        <p:sp>
          <p:nvSpPr>
            <p:cNvPr id="688154" name="Line 26"/>
            <p:cNvSpPr>
              <a:spLocks noChangeShapeType="1"/>
            </p:cNvSpPr>
            <p:nvPr/>
          </p:nvSpPr>
          <p:spPr bwMode="auto">
            <a:xfrm>
              <a:off x="3715" y="310"/>
              <a:ext cx="46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88155" name="Picture 2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" y="48"/>
              <a:ext cx="357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8156" name="Picture 2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6" y="178"/>
              <a:ext cx="421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88157" name="Group 29"/>
          <p:cNvGrpSpPr>
            <a:grpSpLocks/>
          </p:cNvGrpSpPr>
          <p:nvPr/>
        </p:nvGrpSpPr>
        <p:grpSpPr bwMode="auto">
          <a:xfrm>
            <a:off x="5562600" y="4387850"/>
            <a:ext cx="1006475" cy="488950"/>
            <a:chOff x="3690" y="2544"/>
            <a:chExt cx="634" cy="308"/>
          </a:xfrm>
        </p:grpSpPr>
        <p:pic>
          <p:nvPicPr>
            <p:cNvPr id="688158" name="Picture 3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" y="2544"/>
              <a:ext cx="262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8159" name="Picture 3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" y="2700"/>
              <a:ext cx="634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88160" name="Line 32"/>
          <p:cNvSpPr>
            <a:spLocks noChangeShapeType="1"/>
          </p:cNvSpPr>
          <p:nvPr/>
        </p:nvSpPr>
        <p:spPr bwMode="auto">
          <a:xfrm>
            <a:off x="227013" y="762000"/>
            <a:ext cx="1371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 bwMode="auto">
          <a:xfrm>
            <a:off x="7315200" y="87313"/>
            <a:ext cx="914400" cy="404812"/>
            <a:chOff x="7315200" y="87313"/>
            <a:chExt cx="914400" cy="404812"/>
          </a:xfrm>
        </p:grpSpPr>
        <p:pic>
          <p:nvPicPr>
            <p:cNvPr id="688162" name="Picture 3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2188" y="87313"/>
              <a:ext cx="860425" cy="169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88163" name="Line 35"/>
            <p:cNvSpPr>
              <a:spLocks noChangeShapeType="1"/>
            </p:cNvSpPr>
            <p:nvPr/>
          </p:nvSpPr>
          <p:spPr bwMode="auto">
            <a:xfrm>
              <a:off x="7315200" y="492125"/>
              <a:ext cx="91440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62044" y="271463"/>
              <a:ext cx="623888" cy="1925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88165" name="Line 37"/>
          <p:cNvSpPr>
            <a:spLocks noChangeShapeType="1"/>
          </p:cNvSpPr>
          <p:nvPr/>
        </p:nvSpPr>
        <p:spPr bwMode="auto">
          <a:xfrm>
            <a:off x="1598613" y="762000"/>
            <a:ext cx="1371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166" name="Line 38"/>
          <p:cNvSpPr>
            <a:spLocks noChangeShapeType="1"/>
          </p:cNvSpPr>
          <p:nvPr/>
        </p:nvSpPr>
        <p:spPr bwMode="auto">
          <a:xfrm flipV="1">
            <a:off x="2174875" y="1981200"/>
            <a:ext cx="0" cy="622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88167" name="Picture 3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2625725"/>
            <a:ext cx="8445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8168" name="Line 40"/>
          <p:cNvSpPr>
            <a:spLocks noChangeShapeType="1"/>
          </p:cNvSpPr>
          <p:nvPr/>
        </p:nvSpPr>
        <p:spPr bwMode="auto">
          <a:xfrm>
            <a:off x="2174875" y="2887663"/>
            <a:ext cx="0" cy="622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88171" name="Picture 4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0"/>
            <a:ext cx="33178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8172" name="Picture 4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5648325"/>
            <a:ext cx="1436688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8173" name="Picture 4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627313"/>
            <a:ext cx="143668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8174" name="Picture 4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2668588"/>
            <a:ext cx="549275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8175" name="Line 47"/>
          <p:cNvSpPr>
            <a:spLocks noChangeShapeType="1"/>
          </p:cNvSpPr>
          <p:nvPr/>
        </p:nvSpPr>
        <p:spPr bwMode="auto">
          <a:xfrm flipV="1">
            <a:off x="5594350" y="1981200"/>
            <a:ext cx="0" cy="6397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176" name="Line 48"/>
          <p:cNvSpPr>
            <a:spLocks noChangeShapeType="1"/>
          </p:cNvSpPr>
          <p:nvPr/>
        </p:nvSpPr>
        <p:spPr bwMode="auto">
          <a:xfrm>
            <a:off x="5594350" y="2865438"/>
            <a:ext cx="0" cy="6397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88177" name="Group 49"/>
          <p:cNvGrpSpPr>
            <a:grpSpLocks/>
          </p:cNvGrpSpPr>
          <p:nvPr/>
        </p:nvGrpSpPr>
        <p:grpSpPr bwMode="auto">
          <a:xfrm>
            <a:off x="5611813" y="5410200"/>
            <a:ext cx="3478212" cy="452438"/>
            <a:chOff x="3535" y="3408"/>
            <a:chExt cx="2191" cy="285"/>
          </a:xfrm>
        </p:grpSpPr>
        <p:pic>
          <p:nvPicPr>
            <p:cNvPr id="688178" name="Picture 5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" y="3408"/>
              <a:ext cx="1926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8179" name="Picture 5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" y="3552"/>
              <a:ext cx="2191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88180" name="Picture 5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5867400"/>
            <a:ext cx="280828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8181" name="Line 53"/>
          <p:cNvSpPr>
            <a:spLocks noChangeShapeType="1"/>
          </p:cNvSpPr>
          <p:nvPr/>
        </p:nvSpPr>
        <p:spPr bwMode="auto">
          <a:xfrm flipH="1">
            <a:off x="4724400" y="2895600"/>
            <a:ext cx="2971800" cy="2743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185" name="Rectangle 5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8191" name="Picture 6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8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8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8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8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8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8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8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8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8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8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8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88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75" grpId="0" animBg="1"/>
      <p:bldP spid="688176" grpId="0" animBg="1"/>
      <p:bldP spid="688181" grpId="0" animBg="1"/>
      <p:bldP spid="68818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 bwMode="auto">
          <a:xfrm>
            <a:off x="7315200" y="87313"/>
            <a:ext cx="914400" cy="404812"/>
            <a:chOff x="7315200" y="87313"/>
            <a:chExt cx="914400" cy="404812"/>
          </a:xfrm>
        </p:grpSpPr>
        <p:pic>
          <p:nvPicPr>
            <p:cNvPr id="65" name="Picture 3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2188" y="87313"/>
              <a:ext cx="860425" cy="169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6" name="Line 35"/>
            <p:cNvSpPr>
              <a:spLocks noChangeShapeType="1"/>
            </p:cNvSpPr>
            <p:nvPr/>
          </p:nvSpPr>
          <p:spPr bwMode="auto">
            <a:xfrm>
              <a:off x="7315200" y="492125"/>
              <a:ext cx="91440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7" name="Picture 66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62044" y="271463"/>
              <a:ext cx="623888" cy="1925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F905-CA84-404E-A688-47DF013BDD72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689220" name="Group 68"/>
          <p:cNvGrpSpPr>
            <a:grpSpLocks/>
          </p:cNvGrpSpPr>
          <p:nvPr/>
        </p:nvGrpSpPr>
        <p:grpSpPr bwMode="auto">
          <a:xfrm>
            <a:off x="381000" y="6096000"/>
            <a:ext cx="7086600" cy="609600"/>
            <a:chOff x="240" y="3840"/>
            <a:chExt cx="4464" cy="384"/>
          </a:xfrm>
        </p:grpSpPr>
        <p:pic>
          <p:nvPicPr>
            <p:cNvPr id="689221" name="Picture 6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0"/>
              <a:ext cx="960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9222" name="Picture 7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" y="4044"/>
              <a:ext cx="4220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89214" name="Rectangle 6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9161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33800"/>
            <a:ext cx="22272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9162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3" y="3984625"/>
            <a:ext cx="203993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9163" name="Line 11"/>
          <p:cNvSpPr>
            <a:spLocks noChangeShapeType="1"/>
          </p:cNvSpPr>
          <p:nvPr/>
        </p:nvSpPr>
        <p:spPr bwMode="auto">
          <a:xfrm>
            <a:off x="457200" y="5334000"/>
            <a:ext cx="8077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9164" name="Rectangle 12"/>
          <p:cNvSpPr>
            <a:spLocks noChangeArrowheads="1"/>
          </p:cNvSpPr>
          <p:nvPr/>
        </p:nvSpPr>
        <p:spPr bwMode="auto">
          <a:xfrm>
            <a:off x="4419600" y="762000"/>
            <a:ext cx="1066800" cy="45720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9165" name="Line 13"/>
          <p:cNvSpPr>
            <a:spLocks noChangeShapeType="1"/>
          </p:cNvSpPr>
          <p:nvPr/>
        </p:nvSpPr>
        <p:spPr bwMode="auto">
          <a:xfrm>
            <a:off x="2970213" y="762000"/>
            <a:ext cx="1371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9166" name="Line 14"/>
          <p:cNvSpPr>
            <a:spLocks noChangeShapeType="1"/>
          </p:cNvSpPr>
          <p:nvPr/>
        </p:nvSpPr>
        <p:spPr bwMode="auto">
          <a:xfrm>
            <a:off x="1598613" y="1981200"/>
            <a:ext cx="274161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9167" name="Line 15"/>
          <p:cNvSpPr>
            <a:spLocks noChangeShapeType="1"/>
          </p:cNvSpPr>
          <p:nvPr/>
        </p:nvSpPr>
        <p:spPr bwMode="auto">
          <a:xfrm>
            <a:off x="227013" y="2686050"/>
            <a:ext cx="411321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89168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1260475"/>
            <a:ext cx="8445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9169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688"/>
            <a:ext cx="28035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9170" name="Line 18"/>
          <p:cNvSpPr>
            <a:spLocks noChangeShapeType="1"/>
          </p:cNvSpPr>
          <p:nvPr/>
        </p:nvSpPr>
        <p:spPr bwMode="auto">
          <a:xfrm flipH="1" flipV="1">
            <a:off x="2174875" y="762000"/>
            <a:ext cx="0" cy="438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9171" name="Line 19"/>
          <p:cNvSpPr>
            <a:spLocks noChangeShapeType="1"/>
          </p:cNvSpPr>
          <p:nvPr/>
        </p:nvSpPr>
        <p:spPr bwMode="auto">
          <a:xfrm flipH="1">
            <a:off x="2174875" y="1543050"/>
            <a:ext cx="0" cy="438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89172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1893888"/>
            <a:ext cx="8191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9173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2605088"/>
            <a:ext cx="1074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9174" name="AutoShape 22"/>
          <p:cNvSpPr>
            <a:spLocks/>
          </p:cNvSpPr>
          <p:nvPr/>
        </p:nvSpPr>
        <p:spPr bwMode="auto">
          <a:xfrm>
            <a:off x="6858000" y="1984375"/>
            <a:ext cx="228600" cy="695325"/>
          </a:xfrm>
          <a:prstGeom prst="rightBrace">
            <a:avLst>
              <a:gd name="adj1" fmla="val 25347"/>
              <a:gd name="adj2" fmla="val 50000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9175" name="Line 23"/>
          <p:cNvSpPr>
            <a:spLocks noChangeShapeType="1"/>
          </p:cNvSpPr>
          <p:nvPr/>
        </p:nvSpPr>
        <p:spPr bwMode="auto">
          <a:xfrm flipH="1">
            <a:off x="4341813" y="1981200"/>
            <a:ext cx="15636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89176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2198688"/>
            <a:ext cx="167798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9177" name="Line 25"/>
          <p:cNvSpPr>
            <a:spLocks noChangeShapeType="1"/>
          </p:cNvSpPr>
          <p:nvPr/>
        </p:nvSpPr>
        <p:spPr bwMode="auto">
          <a:xfrm flipH="1">
            <a:off x="4341813" y="2686050"/>
            <a:ext cx="1306512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89178" name="Group 26"/>
          <p:cNvGrpSpPr>
            <a:grpSpLocks/>
          </p:cNvGrpSpPr>
          <p:nvPr/>
        </p:nvGrpSpPr>
        <p:grpSpPr bwMode="auto">
          <a:xfrm>
            <a:off x="5973763" y="76200"/>
            <a:ext cx="731837" cy="415925"/>
            <a:chOff x="3715" y="48"/>
            <a:chExt cx="461" cy="262"/>
          </a:xfrm>
        </p:grpSpPr>
        <p:sp>
          <p:nvSpPr>
            <p:cNvPr id="689179" name="Line 27"/>
            <p:cNvSpPr>
              <a:spLocks noChangeShapeType="1"/>
            </p:cNvSpPr>
            <p:nvPr/>
          </p:nvSpPr>
          <p:spPr bwMode="auto">
            <a:xfrm>
              <a:off x="3715" y="310"/>
              <a:ext cx="46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89180" name="Picture 2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" y="48"/>
              <a:ext cx="357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9181" name="Picture 2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6" y="178"/>
              <a:ext cx="421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89182" name="Group 30"/>
          <p:cNvGrpSpPr>
            <a:grpSpLocks/>
          </p:cNvGrpSpPr>
          <p:nvPr/>
        </p:nvGrpSpPr>
        <p:grpSpPr bwMode="auto">
          <a:xfrm>
            <a:off x="5562600" y="4387850"/>
            <a:ext cx="1006475" cy="488950"/>
            <a:chOff x="3690" y="2544"/>
            <a:chExt cx="634" cy="308"/>
          </a:xfrm>
        </p:grpSpPr>
        <p:pic>
          <p:nvPicPr>
            <p:cNvPr id="689183" name="Picture 3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" y="2544"/>
              <a:ext cx="262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9184" name="Picture 3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" y="2700"/>
              <a:ext cx="634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89185" name="Line 33"/>
          <p:cNvSpPr>
            <a:spLocks noChangeShapeType="1"/>
          </p:cNvSpPr>
          <p:nvPr/>
        </p:nvSpPr>
        <p:spPr bwMode="auto">
          <a:xfrm>
            <a:off x="227013" y="762000"/>
            <a:ext cx="1371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9186" name="Line 34"/>
          <p:cNvSpPr>
            <a:spLocks noChangeShapeType="1"/>
          </p:cNvSpPr>
          <p:nvPr/>
        </p:nvSpPr>
        <p:spPr bwMode="auto">
          <a:xfrm>
            <a:off x="1598613" y="762000"/>
            <a:ext cx="1371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89189" name="Picture 3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0"/>
            <a:ext cx="33178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9190" name="Picture 3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5648325"/>
            <a:ext cx="1677988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9191" name="Picture 3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14488"/>
            <a:ext cx="12604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9192" name="Line 40"/>
          <p:cNvSpPr>
            <a:spLocks noChangeShapeType="1"/>
          </p:cNvSpPr>
          <p:nvPr/>
        </p:nvSpPr>
        <p:spPr bwMode="auto">
          <a:xfrm flipH="1" flipV="1">
            <a:off x="914400" y="762000"/>
            <a:ext cx="0" cy="7762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9193" name="Line 41"/>
          <p:cNvSpPr>
            <a:spLocks noChangeShapeType="1"/>
          </p:cNvSpPr>
          <p:nvPr/>
        </p:nvSpPr>
        <p:spPr bwMode="auto">
          <a:xfrm flipH="1">
            <a:off x="914400" y="1909763"/>
            <a:ext cx="0" cy="7762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9194" name="Line 42"/>
          <p:cNvSpPr>
            <a:spLocks noChangeShapeType="1"/>
          </p:cNvSpPr>
          <p:nvPr/>
        </p:nvSpPr>
        <p:spPr bwMode="auto">
          <a:xfrm flipV="1">
            <a:off x="2174875" y="1981200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89195" name="Picture 4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12604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9196" name="Picture 4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2922588"/>
            <a:ext cx="15319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9197" name="Picture 4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2198688"/>
            <a:ext cx="167798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9198" name="Picture 4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895600"/>
            <a:ext cx="21907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9199" name="Picture 4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3389313"/>
            <a:ext cx="5905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9200" name="Picture 4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2257425"/>
            <a:ext cx="877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9201" name="Line 49"/>
          <p:cNvSpPr>
            <a:spLocks noChangeShapeType="1"/>
          </p:cNvSpPr>
          <p:nvPr/>
        </p:nvSpPr>
        <p:spPr bwMode="auto">
          <a:xfrm flipV="1">
            <a:off x="5594350" y="1981200"/>
            <a:ext cx="0" cy="228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9202" name="Line 50"/>
          <p:cNvSpPr>
            <a:spLocks noChangeShapeType="1"/>
          </p:cNvSpPr>
          <p:nvPr/>
        </p:nvSpPr>
        <p:spPr bwMode="auto">
          <a:xfrm>
            <a:off x="5594350" y="2438400"/>
            <a:ext cx="0" cy="228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89203" name="Group 51"/>
          <p:cNvGrpSpPr>
            <a:grpSpLocks/>
          </p:cNvGrpSpPr>
          <p:nvPr/>
        </p:nvGrpSpPr>
        <p:grpSpPr bwMode="auto">
          <a:xfrm>
            <a:off x="5611813" y="5410200"/>
            <a:ext cx="3478212" cy="452438"/>
            <a:chOff x="3535" y="3408"/>
            <a:chExt cx="2191" cy="285"/>
          </a:xfrm>
        </p:grpSpPr>
        <p:pic>
          <p:nvPicPr>
            <p:cNvPr id="689204" name="Picture 5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" y="3408"/>
              <a:ext cx="1926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9205" name="Picture 5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" y="3552"/>
              <a:ext cx="2191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89206" name="Picture 5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5867400"/>
            <a:ext cx="280828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9207" name="Picture 5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5867400"/>
            <a:ext cx="3033712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9208" name="Picture 5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3573463"/>
            <a:ext cx="725488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9209" name="Line 57"/>
          <p:cNvSpPr>
            <a:spLocks noChangeShapeType="1"/>
          </p:cNvSpPr>
          <p:nvPr/>
        </p:nvSpPr>
        <p:spPr bwMode="auto">
          <a:xfrm flipH="1">
            <a:off x="2192338" y="2384425"/>
            <a:ext cx="3352800" cy="1417638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9210" name="Line 58"/>
          <p:cNvSpPr>
            <a:spLocks noChangeShapeType="1"/>
          </p:cNvSpPr>
          <p:nvPr/>
        </p:nvSpPr>
        <p:spPr bwMode="auto">
          <a:xfrm flipV="1">
            <a:off x="3124200" y="2362200"/>
            <a:ext cx="4095750" cy="1219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9211" name="Line 59"/>
          <p:cNvSpPr>
            <a:spLocks noChangeShapeType="1"/>
          </p:cNvSpPr>
          <p:nvPr/>
        </p:nvSpPr>
        <p:spPr bwMode="auto">
          <a:xfrm>
            <a:off x="2174875" y="2457450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9212" name="Line 60"/>
          <p:cNvSpPr>
            <a:spLocks noChangeShapeType="1"/>
          </p:cNvSpPr>
          <p:nvPr/>
        </p:nvSpPr>
        <p:spPr bwMode="auto">
          <a:xfrm flipH="1" flipV="1">
            <a:off x="704087" y="1773936"/>
            <a:ext cx="5980176" cy="125272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9213" name="Line 61"/>
          <p:cNvSpPr>
            <a:spLocks noChangeShapeType="1"/>
          </p:cNvSpPr>
          <p:nvPr/>
        </p:nvSpPr>
        <p:spPr bwMode="auto">
          <a:xfrm flipH="1" flipV="1">
            <a:off x="1828800" y="2413000"/>
            <a:ext cx="152400" cy="5397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9217" name="Rectangle 6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9223" name="Picture 7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9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9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9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9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9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9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9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68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89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9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6" dur="500"/>
                                        <p:tgtEl>
                                          <p:spTgt spid="68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68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89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89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89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8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500"/>
                                        <p:tgtEl>
                                          <p:spTgt spid="68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89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8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-0.37483 0.49328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689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24653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689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689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89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89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67" grpId="0" animBg="1"/>
      <p:bldP spid="689174" grpId="0" animBg="1"/>
      <p:bldP spid="689177" grpId="0" animBg="1"/>
      <p:bldP spid="689192" grpId="0" animBg="1"/>
      <p:bldP spid="689193" grpId="0" animBg="1"/>
      <p:bldP spid="689194" grpId="0" animBg="1"/>
      <p:bldP spid="689201" grpId="0" animBg="1"/>
      <p:bldP spid="689202" grpId="0" animBg="1"/>
      <p:bldP spid="689209" grpId="0" animBg="1"/>
      <p:bldP spid="689209" grpId="1" animBg="1"/>
      <p:bldP spid="689210" grpId="0" animBg="1"/>
      <p:bldP spid="689210" grpId="1" animBg="1"/>
      <p:bldP spid="689211" grpId="0" animBg="1"/>
      <p:bldP spid="689212" grpId="0" animBg="1"/>
      <p:bldP spid="689212" grpId="1" animBg="1"/>
      <p:bldP spid="689213" grpId="0" animBg="1"/>
      <p:bldP spid="6892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 bwMode="auto">
          <a:xfrm>
            <a:off x="7315200" y="87313"/>
            <a:ext cx="914400" cy="404812"/>
            <a:chOff x="7315200" y="87313"/>
            <a:chExt cx="914400" cy="404812"/>
          </a:xfrm>
        </p:grpSpPr>
        <p:pic>
          <p:nvPicPr>
            <p:cNvPr id="67" name="Picture 3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2188" y="87313"/>
              <a:ext cx="860425" cy="169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8" name="Line 35"/>
            <p:cNvSpPr>
              <a:spLocks noChangeShapeType="1"/>
            </p:cNvSpPr>
            <p:nvPr/>
          </p:nvSpPr>
          <p:spPr bwMode="auto">
            <a:xfrm>
              <a:off x="7315200" y="492125"/>
              <a:ext cx="91440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  <p:pic>
          <p:nvPicPr>
            <p:cNvPr id="69" name="Picture 68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62044" y="271463"/>
              <a:ext cx="623888" cy="1925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36FC-751A-4D91-BAAB-78FC15C23551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690245" name="Group 69"/>
          <p:cNvGrpSpPr>
            <a:grpSpLocks/>
          </p:cNvGrpSpPr>
          <p:nvPr/>
        </p:nvGrpSpPr>
        <p:grpSpPr bwMode="auto">
          <a:xfrm>
            <a:off x="381000" y="6096000"/>
            <a:ext cx="7086600" cy="609600"/>
            <a:chOff x="240" y="3840"/>
            <a:chExt cx="4464" cy="384"/>
          </a:xfrm>
        </p:grpSpPr>
        <p:pic>
          <p:nvPicPr>
            <p:cNvPr id="690246" name="Picture 7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0"/>
              <a:ext cx="960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0247" name="Picture 7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" y="4044"/>
              <a:ext cx="4220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90239" name="Rectangle 6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90185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33800"/>
            <a:ext cx="22272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0186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3" y="3984625"/>
            <a:ext cx="203993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0187" name="Line 11"/>
          <p:cNvSpPr>
            <a:spLocks noChangeShapeType="1"/>
          </p:cNvSpPr>
          <p:nvPr/>
        </p:nvSpPr>
        <p:spPr bwMode="auto">
          <a:xfrm>
            <a:off x="457200" y="5334000"/>
            <a:ext cx="8077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0188" name="Rectangle 12"/>
          <p:cNvSpPr>
            <a:spLocks noChangeArrowheads="1"/>
          </p:cNvSpPr>
          <p:nvPr/>
        </p:nvSpPr>
        <p:spPr bwMode="auto">
          <a:xfrm>
            <a:off x="4419600" y="762000"/>
            <a:ext cx="1066800" cy="45720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0189" name="Line 13"/>
          <p:cNvSpPr>
            <a:spLocks noChangeShapeType="1"/>
          </p:cNvSpPr>
          <p:nvPr/>
        </p:nvSpPr>
        <p:spPr bwMode="auto">
          <a:xfrm>
            <a:off x="2970213" y="762000"/>
            <a:ext cx="1371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0193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688"/>
            <a:ext cx="28035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0196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1893888"/>
            <a:ext cx="8191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0197" name="Line 21"/>
          <p:cNvSpPr>
            <a:spLocks noChangeShapeType="1"/>
          </p:cNvSpPr>
          <p:nvPr/>
        </p:nvSpPr>
        <p:spPr bwMode="auto">
          <a:xfrm flipH="1">
            <a:off x="4341813" y="1981200"/>
            <a:ext cx="15636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0198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2479675"/>
            <a:ext cx="1074737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0199" name="Line 23"/>
          <p:cNvSpPr>
            <a:spLocks noChangeShapeType="1"/>
          </p:cNvSpPr>
          <p:nvPr/>
        </p:nvSpPr>
        <p:spPr bwMode="auto">
          <a:xfrm flipH="1">
            <a:off x="4341813" y="2111375"/>
            <a:ext cx="1306512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0200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19288"/>
            <a:ext cx="167798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0201" name="Group 25"/>
          <p:cNvGrpSpPr>
            <a:grpSpLocks/>
          </p:cNvGrpSpPr>
          <p:nvPr/>
        </p:nvGrpSpPr>
        <p:grpSpPr bwMode="auto">
          <a:xfrm>
            <a:off x="5973763" y="76200"/>
            <a:ext cx="731837" cy="415925"/>
            <a:chOff x="3715" y="48"/>
            <a:chExt cx="461" cy="262"/>
          </a:xfrm>
        </p:grpSpPr>
        <p:sp>
          <p:nvSpPr>
            <p:cNvPr id="690202" name="Line 26"/>
            <p:cNvSpPr>
              <a:spLocks noChangeShapeType="1"/>
            </p:cNvSpPr>
            <p:nvPr/>
          </p:nvSpPr>
          <p:spPr bwMode="auto">
            <a:xfrm>
              <a:off x="3715" y="310"/>
              <a:ext cx="46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90203" name="Picture 2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" y="48"/>
              <a:ext cx="357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0204" name="Picture 2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6" y="178"/>
              <a:ext cx="421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0205" name="Group 29"/>
          <p:cNvGrpSpPr>
            <a:grpSpLocks/>
          </p:cNvGrpSpPr>
          <p:nvPr/>
        </p:nvGrpSpPr>
        <p:grpSpPr bwMode="auto">
          <a:xfrm>
            <a:off x="5562600" y="4387850"/>
            <a:ext cx="1006475" cy="488950"/>
            <a:chOff x="3690" y="2544"/>
            <a:chExt cx="634" cy="308"/>
          </a:xfrm>
        </p:grpSpPr>
        <p:pic>
          <p:nvPicPr>
            <p:cNvPr id="690206" name="Picture 3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" y="2544"/>
              <a:ext cx="262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0207" name="Picture 3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" y="2700"/>
              <a:ext cx="634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90208" name="Line 32"/>
          <p:cNvSpPr>
            <a:spLocks noChangeShapeType="1"/>
          </p:cNvSpPr>
          <p:nvPr/>
        </p:nvSpPr>
        <p:spPr bwMode="auto">
          <a:xfrm>
            <a:off x="227013" y="762000"/>
            <a:ext cx="1371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0209" name="Line 33"/>
          <p:cNvSpPr>
            <a:spLocks noChangeShapeType="1"/>
          </p:cNvSpPr>
          <p:nvPr/>
        </p:nvSpPr>
        <p:spPr bwMode="auto">
          <a:xfrm>
            <a:off x="1598613" y="762000"/>
            <a:ext cx="1371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0213" name="Picture 3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5648325"/>
            <a:ext cx="1677988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0221" name="Line 45"/>
          <p:cNvSpPr>
            <a:spLocks noChangeShapeType="1"/>
          </p:cNvSpPr>
          <p:nvPr/>
        </p:nvSpPr>
        <p:spPr bwMode="auto">
          <a:xfrm flipH="1" flipV="1">
            <a:off x="5648325" y="2111375"/>
            <a:ext cx="228600" cy="304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90222" name="Group 46"/>
          <p:cNvGrpSpPr>
            <a:grpSpLocks/>
          </p:cNvGrpSpPr>
          <p:nvPr/>
        </p:nvGrpSpPr>
        <p:grpSpPr bwMode="auto">
          <a:xfrm>
            <a:off x="5638800" y="1984375"/>
            <a:ext cx="1447800" cy="128588"/>
            <a:chOff x="3552" y="1250"/>
            <a:chExt cx="912" cy="81"/>
          </a:xfrm>
        </p:grpSpPr>
        <p:sp>
          <p:nvSpPr>
            <p:cNvPr id="690223" name="AutoShape 47"/>
            <p:cNvSpPr>
              <a:spLocks/>
            </p:cNvSpPr>
            <p:nvPr/>
          </p:nvSpPr>
          <p:spPr bwMode="auto">
            <a:xfrm>
              <a:off x="4320" y="1250"/>
              <a:ext cx="144" cy="81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224" name="Line 48"/>
            <p:cNvSpPr>
              <a:spLocks noChangeShapeType="1"/>
            </p:cNvSpPr>
            <p:nvPr/>
          </p:nvSpPr>
          <p:spPr bwMode="auto">
            <a:xfrm>
              <a:off x="3552" y="1330"/>
              <a:ext cx="78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90227" name="Picture 5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3389313"/>
            <a:ext cx="5921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556249" y="1260475"/>
            <a:ext cx="1073152" cy="806068"/>
            <a:chOff x="5556249" y="1260475"/>
            <a:chExt cx="1073152" cy="806068"/>
          </a:xfrm>
        </p:grpSpPr>
        <p:pic>
          <p:nvPicPr>
            <p:cNvPr id="690229" name="Picture 5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1513" y="1260475"/>
              <a:ext cx="877888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90230" name="Line 54"/>
            <p:cNvSpPr>
              <a:spLocks noChangeShapeType="1"/>
            </p:cNvSpPr>
            <p:nvPr/>
          </p:nvSpPr>
          <p:spPr bwMode="auto">
            <a:xfrm flipH="1">
              <a:off x="5556249" y="1417319"/>
              <a:ext cx="210312" cy="6492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0232" name="Group 56"/>
          <p:cNvGrpSpPr>
            <a:grpSpLocks/>
          </p:cNvGrpSpPr>
          <p:nvPr/>
        </p:nvGrpSpPr>
        <p:grpSpPr bwMode="auto">
          <a:xfrm>
            <a:off x="5611813" y="5410200"/>
            <a:ext cx="3478212" cy="452438"/>
            <a:chOff x="3535" y="3408"/>
            <a:chExt cx="2191" cy="285"/>
          </a:xfrm>
        </p:grpSpPr>
        <p:pic>
          <p:nvPicPr>
            <p:cNvPr id="690233" name="Picture 5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" y="3408"/>
              <a:ext cx="1926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0234" name="Picture 5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" y="3552"/>
              <a:ext cx="2191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90235" name="Picture 5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5867400"/>
            <a:ext cx="3033712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0236" name="Picture 6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3573463"/>
            <a:ext cx="725487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0237" name="Line 61"/>
          <p:cNvSpPr>
            <a:spLocks noChangeShapeType="1"/>
          </p:cNvSpPr>
          <p:nvPr/>
        </p:nvSpPr>
        <p:spPr bwMode="auto">
          <a:xfrm flipH="1">
            <a:off x="2209800" y="1389063"/>
            <a:ext cx="3505200" cy="2413000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0238" name="Line 62"/>
          <p:cNvSpPr>
            <a:spLocks noChangeShapeType="1"/>
          </p:cNvSpPr>
          <p:nvPr/>
        </p:nvSpPr>
        <p:spPr bwMode="auto">
          <a:xfrm flipV="1">
            <a:off x="3152775" y="2101850"/>
            <a:ext cx="4013200" cy="147161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0242" name="Rectangle 6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90248" name="Picture 7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0190" name="Line 14"/>
          <p:cNvSpPr>
            <a:spLocks noChangeShapeType="1"/>
          </p:cNvSpPr>
          <p:nvPr/>
        </p:nvSpPr>
        <p:spPr bwMode="auto">
          <a:xfrm>
            <a:off x="1598613" y="1981200"/>
            <a:ext cx="274161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0191" name="Line 15"/>
          <p:cNvSpPr>
            <a:spLocks noChangeShapeType="1"/>
          </p:cNvSpPr>
          <p:nvPr/>
        </p:nvSpPr>
        <p:spPr bwMode="auto">
          <a:xfrm>
            <a:off x="227013" y="2111375"/>
            <a:ext cx="411321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019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1260475"/>
            <a:ext cx="8445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0194" name="Line 18"/>
          <p:cNvSpPr>
            <a:spLocks noChangeShapeType="1"/>
          </p:cNvSpPr>
          <p:nvPr/>
        </p:nvSpPr>
        <p:spPr bwMode="auto">
          <a:xfrm flipH="1" flipV="1">
            <a:off x="2174875" y="762000"/>
            <a:ext cx="0" cy="438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0195" name="Line 19"/>
          <p:cNvSpPr>
            <a:spLocks noChangeShapeType="1"/>
          </p:cNvSpPr>
          <p:nvPr/>
        </p:nvSpPr>
        <p:spPr bwMode="auto">
          <a:xfrm flipH="1">
            <a:off x="2174875" y="1543050"/>
            <a:ext cx="0" cy="438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0212" name="Picture 3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0"/>
            <a:ext cx="33178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0214" name="Picture 3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2388"/>
            <a:ext cx="126047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0215" name="Line 39"/>
          <p:cNvSpPr>
            <a:spLocks noChangeShapeType="1"/>
          </p:cNvSpPr>
          <p:nvPr/>
        </p:nvSpPr>
        <p:spPr bwMode="auto">
          <a:xfrm flipH="1" flipV="1">
            <a:off x="914400" y="762000"/>
            <a:ext cx="0" cy="5111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0216" name="Line 40"/>
          <p:cNvSpPr>
            <a:spLocks noChangeShapeType="1"/>
          </p:cNvSpPr>
          <p:nvPr/>
        </p:nvSpPr>
        <p:spPr bwMode="auto">
          <a:xfrm flipH="1">
            <a:off x="914400" y="1598613"/>
            <a:ext cx="0" cy="5111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90217" name="Group 41"/>
          <p:cNvGrpSpPr>
            <a:grpSpLocks/>
          </p:cNvGrpSpPr>
          <p:nvPr/>
        </p:nvGrpSpPr>
        <p:grpSpPr bwMode="auto">
          <a:xfrm>
            <a:off x="776288" y="2038350"/>
            <a:ext cx="1398587" cy="793750"/>
            <a:chOff x="489" y="1284"/>
            <a:chExt cx="881" cy="500"/>
          </a:xfrm>
        </p:grpSpPr>
        <p:pic>
          <p:nvPicPr>
            <p:cNvPr id="690218" name="Picture 4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" y="1649"/>
              <a:ext cx="80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90219" name="Line 43"/>
            <p:cNvSpPr>
              <a:spLocks noChangeShapeType="1"/>
            </p:cNvSpPr>
            <p:nvPr/>
          </p:nvSpPr>
          <p:spPr bwMode="auto">
            <a:xfrm flipH="1" flipV="1">
              <a:off x="960" y="1284"/>
              <a:ext cx="0" cy="36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0220" name="Line 44"/>
            <p:cNvSpPr>
              <a:spLocks noChangeShapeType="1"/>
            </p:cNvSpPr>
            <p:nvPr/>
          </p:nvSpPr>
          <p:spPr bwMode="auto">
            <a:xfrm>
              <a:off x="955" y="1289"/>
              <a:ext cx="415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90225" name="Picture 4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3" y="2922588"/>
            <a:ext cx="1519237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598" y="2895600"/>
            <a:ext cx="2178054" cy="2686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0231" name="Picture 5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19288"/>
            <a:ext cx="167798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202" y="5374205"/>
            <a:ext cx="3984078" cy="1850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0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0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0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0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0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0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0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0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90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0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90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90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690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90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90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90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90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690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90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90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36667 0.53402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690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2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99" grpId="0" animBg="1"/>
      <p:bldP spid="690221" grpId="0" animBg="1"/>
      <p:bldP spid="690237" grpId="0" animBg="1"/>
      <p:bldP spid="690237" grpId="1" animBg="1"/>
      <p:bldP spid="690238" grpId="0" animBg="1"/>
      <p:bldP spid="690238" grpId="1" animBg="1"/>
      <p:bldP spid="690191" grpId="0" animBg="1"/>
      <p:bldP spid="690215" grpId="0" animBg="1"/>
      <p:bldP spid="6902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D158-860C-45A3-B0A2-4B9460A71918}" type="slidenum">
              <a:rPr lang="en-US"/>
              <a:pPr/>
              <a:t>7</a:t>
            </a:fld>
            <a:endParaRPr lang="en-US"/>
          </a:p>
        </p:txBody>
      </p:sp>
      <p:sp>
        <p:nvSpPr>
          <p:cNvPr id="691310" name="Rectangle 1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1205" name="Group 5"/>
          <p:cNvGrpSpPr>
            <a:grpSpLocks/>
          </p:cNvGrpSpPr>
          <p:nvPr/>
        </p:nvGrpSpPr>
        <p:grpSpPr bwMode="auto">
          <a:xfrm>
            <a:off x="849313" y="76200"/>
            <a:ext cx="669925" cy="473075"/>
            <a:chOff x="548" y="48"/>
            <a:chExt cx="422" cy="298"/>
          </a:xfrm>
        </p:grpSpPr>
        <p:pic>
          <p:nvPicPr>
            <p:cNvPr id="691206" name="Picture 6" descr="txp_fig"/>
            <p:cNvPicPr>
              <a:picLocks noChangeAspect="1" noChangeArrowheads="1"/>
            </p:cNvPicPr>
            <p:nvPr>
              <p:custDataLst>
                <p:tags r:id="rId69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" y="48"/>
              <a:ext cx="42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07" name="Picture 7" descr="txp_fig"/>
            <p:cNvPicPr>
              <a:picLocks noChangeAspect="1" noChangeArrowheads="1"/>
            </p:cNvPicPr>
            <p:nvPr>
              <p:custDataLst>
                <p:tags r:id="rId70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" y="219"/>
              <a:ext cx="380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1208" name="Group 8"/>
          <p:cNvGrpSpPr>
            <a:grpSpLocks/>
          </p:cNvGrpSpPr>
          <p:nvPr/>
        </p:nvGrpSpPr>
        <p:grpSpPr bwMode="auto">
          <a:xfrm>
            <a:off x="3911600" y="76200"/>
            <a:ext cx="1031875" cy="519113"/>
            <a:chOff x="1719" y="48"/>
            <a:chExt cx="650" cy="327"/>
          </a:xfrm>
        </p:grpSpPr>
        <p:pic>
          <p:nvPicPr>
            <p:cNvPr id="691209" name="Picture 9" descr="txp_fig"/>
            <p:cNvPicPr>
              <a:picLocks noChangeAspect="1" noChangeArrowheads="1"/>
            </p:cNvPicPr>
            <p:nvPr>
              <p:custDataLst>
                <p:tags r:id="rId67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3" y="48"/>
              <a:ext cx="42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10" name="Picture 10" descr="txp_fig"/>
            <p:cNvPicPr>
              <a:picLocks noChangeAspect="1" noChangeArrowheads="1"/>
            </p:cNvPicPr>
            <p:nvPr>
              <p:custDataLst>
                <p:tags r:id="rId68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9" y="231"/>
              <a:ext cx="65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1211" name="Group 11"/>
          <p:cNvGrpSpPr>
            <a:grpSpLocks/>
          </p:cNvGrpSpPr>
          <p:nvPr/>
        </p:nvGrpSpPr>
        <p:grpSpPr bwMode="auto">
          <a:xfrm>
            <a:off x="125413" y="90488"/>
            <a:ext cx="603250" cy="458787"/>
            <a:chOff x="79" y="57"/>
            <a:chExt cx="380" cy="289"/>
          </a:xfrm>
        </p:grpSpPr>
        <p:pic>
          <p:nvPicPr>
            <p:cNvPr id="691212" name="Picture 12" descr="txp_fig"/>
            <p:cNvPicPr>
              <a:picLocks noChangeAspect="1" noChangeArrowheads="1"/>
            </p:cNvPicPr>
            <p:nvPr>
              <p:custDataLst>
                <p:tags r:id="rId65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57"/>
              <a:ext cx="312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13" name="Picture 13" descr="txp_fig"/>
            <p:cNvPicPr>
              <a:picLocks noChangeAspect="1" noChangeArrowheads="1"/>
            </p:cNvPicPr>
            <p:nvPr>
              <p:custDataLst>
                <p:tags r:id="rId66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" y="219"/>
              <a:ext cx="380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1214" name="Group 14"/>
          <p:cNvGrpSpPr>
            <a:grpSpLocks/>
          </p:cNvGrpSpPr>
          <p:nvPr/>
        </p:nvGrpSpPr>
        <p:grpSpPr bwMode="auto">
          <a:xfrm>
            <a:off x="2713038" y="90488"/>
            <a:ext cx="1031875" cy="504825"/>
            <a:chOff x="2468" y="57"/>
            <a:chExt cx="650" cy="318"/>
          </a:xfrm>
        </p:grpSpPr>
        <p:pic>
          <p:nvPicPr>
            <p:cNvPr id="691215" name="Picture 15" descr="txp_fig"/>
            <p:cNvPicPr>
              <a:picLocks noChangeAspect="1" noChangeArrowheads="1"/>
            </p:cNvPicPr>
            <p:nvPr>
              <p:custDataLst>
                <p:tags r:id="rId63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7" y="57"/>
              <a:ext cx="312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16" name="Picture 16" descr="txp_fig"/>
            <p:cNvPicPr>
              <a:picLocks noChangeAspect="1" noChangeArrowheads="1"/>
            </p:cNvPicPr>
            <p:nvPr>
              <p:custDataLst>
                <p:tags r:id="rId64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" y="231"/>
              <a:ext cx="65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1217" name="Group 17"/>
          <p:cNvGrpSpPr>
            <a:grpSpLocks/>
          </p:cNvGrpSpPr>
          <p:nvPr/>
        </p:nvGrpSpPr>
        <p:grpSpPr bwMode="auto">
          <a:xfrm>
            <a:off x="1608138" y="88900"/>
            <a:ext cx="950912" cy="504825"/>
            <a:chOff x="1028" y="56"/>
            <a:chExt cx="599" cy="318"/>
          </a:xfrm>
        </p:grpSpPr>
        <p:pic>
          <p:nvPicPr>
            <p:cNvPr id="691218" name="Picture 18" descr="txp_fig"/>
            <p:cNvPicPr>
              <a:picLocks noChangeAspect="1" noChangeArrowheads="1"/>
            </p:cNvPicPr>
            <p:nvPr>
              <p:custDataLst>
                <p:tags r:id="rId61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56"/>
              <a:ext cx="447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19" name="Picture 19" descr="txp_fig"/>
            <p:cNvPicPr>
              <a:picLocks noChangeAspect="1" noChangeArrowheads="1"/>
            </p:cNvPicPr>
            <p:nvPr>
              <p:custDataLst>
                <p:tags r:id="rId62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" y="231"/>
              <a:ext cx="599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1220" name="Group 20"/>
          <p:cNvGrpSpPr>
            <a:grpSpLocks/>
          </p:cNvGrpSpPr>
          <p:nvPr/>
        </p:nvGrpSpPr>
        <p:grpSpPr bwMode="auto">
          <a:xfrm>
            <a:off x="5324475" y="90488"/>
            <a:ext cx="1150938" cy="458787"/>
            <a:chOff x="3354" y="57"/>
            <a:chExt cx="725" cy="289"/>
          </a:xfrm>
        </p:grpSpPr>
        <p:pic>
          <p:nvPicPr>
            <p:cNvPr id="691221" name="Picture 21" descr="txp_fig"/>
            <p:cNvPicPr>
              <a:picLocks noChangeAspect="1" noChangeArrowheads="1"/>
            </p:cNvPicPr>
            <p:nvPr>
              <p:custDataLst>
                <p:tags r:id="rId59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" y="57"/>
              <a:ext cx="725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22" name="Picture 22" descr="txp_fig"/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" y="219"/>
              <a:ext cx="667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91226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1033463"/>
            <a:ext cx="147638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27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1947863"/>
            <a:ext cx="147638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28" name="Picture 2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2878138"/>
            <a:ext cx="147638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29" name="Picture 2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3802063"/>
            <a:ext cx="147638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30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4691063"/>
            <a:ext cx="147638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1231" name="Group 31"/>
          <p:cNvGrpSpPr>
            <a:grpSpLocks/>
          </p:cNvGrpSpPr>
          <p:nvPr/>
        </p:nvGrpSpPr>
        <p:grpSpPr bwMode="auto">
          <a:xfrm>
            <a:off x="225425" y="1041400"/>
            <a:ext cx="403225" cy="2024063"/>
            <a:chOff x="142" y="646"/>
            <a:chExt cx="254" cy="1275"/>
          </a:xfrm>
        </p:grpSpPr>
        <p:pic>
          <p:nvPicPr>
            <p:cNvPr id="691232" name="Picture 32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" y="646"/>
              <a:ext cx="9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33" name="Picture 33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" y="1222"/>
              <a:ext cx="254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34" name="Picture 34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" y="1802"/>
              <a:ext cx="254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1235" name="Group 35"/>
          <p:cNvGrpSpPr>
            <a:grpSpLocks/>
          </p:cNvGrpSpPr>
          <p:nvPr/>
        </p:nvGrpSpPr>
        <p:grpSpPr bwMode="auto">
          <a:xfrm>
            <a:off x="1906588" y="1050925"/>
            <a:ext cx="401637" cy="2022475"/>
            <a:chOff x="1201" y="651"/>
            <a:chExt cx="253" cy="1274"/>
          </a:xfrm>
        </p:grpSpPr>
        <p:pic>
          <p:nvPicPr>
            <p:cNvPr id="691236" name="Picture 36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" y="651"/>
              <a:ext cx="76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37" name="Picture 37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" y="1222"/>
              <a:ext cx="25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38" name="Picture 38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" y="1798"/>
              <a:ext cx="25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91239" name="Picture 3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3805238"/>
            <a:ext cx="5619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40" name="Picture 4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4683125"/>
            <a:ext cx="14763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1241" name="Group 41"/>
          <p:cNvGrpSpPr>
            <a:grpSpLocks/>
          </p:cNvGrpSpPr>
          <p:nvPr/>
        </p:nvGrpSpPr>
        <p:grpSpPr bwMode="auto">
          <a:xfrm>
            <a:off x="2974975" y="977900"/>
            <a:ext cx="538163" cy="2090738"/>
            <a:chOff x="1874" y="625"/>
            <a:chExt cx="339" cy="1317"/>
          </a:xfrm>
        </p:grpSpPr>
        <p:pic>
          <p:nvPicPr>
            <p:cNvPr id="691242" name="Picture 42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1" y="625"/>
              <a:ext cx="18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43" name="Picture 43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" y="1201"/>
              <a:ext cx="339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44" name="Picture 44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" y="1781"/>
              <a:ext cx="339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1245" name="Group 45"/>
          <p:cNvGrpSpPr>
            <a:grpSpLocks/>
          </p:cNvGrpSpPr>
          <p:nvPr/>
        </p:nvGrpSpPr>
        <p:grpSpPr bwMode="auto">
          <a:xfrm>
            <a:off x="4286250" y="985838"/>
            <a:ext cx="295275" cy="3913187"/>
            <a:chOff x="2700" y="629"/>
            <a:chExt cx="186" cy="2465"/>
          </a:xfrm>
        </p:grpSpPr>
        <p:pic>
          <p:nvPicPr>
            <p:cNvPr id="691246" name="Picture 46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" y="629"/>
              <a:ext cx="18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47" name="Picture 47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" y="1205"/>
              <a:ext cx="18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48" name="Picture 48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" y="1781"/>
              <a:ext cx="18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49" name="Picture 49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" y="2357"/>
              <a:ext cx="18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50" name="Picture 50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" y="2933"/>
              <a:ext cx="18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1251" name="Group 51"/>
          <p:cNvGrpSpPr>
            <a:grpSpLocks/>
          </p:cNvGrpSpPr>
          <p:nvPr/>
        </p:nvGrpSpPr>
        <p:grpSpPr bwMode="auto">
          <a:xfrm>
            <a:off x="5303838" y="992188"/>
            <a:ext cx="1193800" cy="2097087"/>
            <a:chOff x="3341" y="625"/>
            <a:chExt cx="752" cy="1321"/>
          </a:xfrm>
        </p:grpSpPr>
        <p:pic>
          <p:nvPicPr>
            <p:cNvPr id="691252" name="Picture 52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7" y="625"/>
              <a:ext cx="600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53" name="Picture 53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" y="1201"/>
              <a:ext cx="752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54" name="Picture 54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" y="1777"/>
              <a:ext cx="752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1255" name="Group 55"/>
          <p:cNvGrpSpPr>
            <a:grpSpLocks/>
          </p:cNvGrpSpPr>
          <p:nvPr/>
        </p:nvGrpSpPr>
        <p:grpSpPr bwMode="auto">
          <a:xfrm>
            <a:off x="6837363" y="804863"/>
            <a:ext cx="1233487" cy="2471737"/>
            <a:chOff x="4320" y="507"/>
            <a:chExt cx="777" cy="1557"/>
          </a:xfrm>
        </p:grpSpPr>
        <p:pic>
          <p:nvPicPr>
            <p:cNvPr id="691256" name="Picture 56" descr="txp_fig"/>
            <p:cNvPicPr preferRelativeResize="0"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507"/>
              <a:ext cx="625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57" name="Picture 57" descr="txp_fig"/>
            <p:cNvPicPr preferRelativeResize="0"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083"/>
              <a:ext cx="777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58" name="Picture 58" descr="txp_fig"/>
            <p:cNvPicPr preferRelativeResize="0"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659"/>
              <a:ext cx="777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91259" name="Picture 5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4462463"/>
            <a:ext cx="179705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1260" name="Line 60"/>
          <p:cNvSpPr>
            <a:spLocks noChangeShapeType="1"/>
          </p:cNvSpPr>
          <p:nvPr/>
        </p:nvSpPr>
        <p:spPr bwMode="auto">
          <a:xfrm>
            <a:off x="793750" y="0"/>
            <a:ext cx="0" cy="518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1261" name="Line 61"/>
          <p:cNvSpPr>
            <a:spLocks noChangeShapeType="1"/>
          </p:cNvSpPr>
          <p:nvPr/>
        </p:nvSpPr>
        <p:spPr bwMode="auto">
          <a:xfrm>
            <a:off x="1555750" y="0"/>
            <a:ext cx="0" cy="518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1262" name="Line 62"/>
          <p:cNvSpPr>
            <a:spLocks noChangeShapeType="1"/>
          </p:cNvSpPr>
          <p:nvPr/>
        </p:nvSpPr>
        <p:spPr bwMode="auto">
          <a:xfrm>
            <a:off x="2622550" y="0"/>
            <a:ext cx="0" cy="518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1263" name="Line 63"/>
          <p:cNvSpPr>
            <a:spLocks noChangeShapeType="1"/>
          </p:cNvSpPr>
          <p:nvPr/>
        </p:nvSpPr>
        <p:spPr bwMode="auto">
          <a:xfrm>
            <a:off x="3841750" y="0"/>
            <a:ext cx="0" cy="518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1264" name="Line 64"/>
          <p:cNvSpPr>
            <a:spLocks noChangeShapeType="1"/>
          </p:cNvSpPr>
          <p:nvPr/>
        </p:nvSpPr>
        <p:spPr bwMode="auto">
          <a:xfrm>
            <a:off x="4984750" y="0"/>
            <a:ext cx="0" cy="518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1265" name="Line 65"/>
          <p:cNvSpPr>
            <a:spLocks noChangeShapeType="1"/>
          </p:cNvSpPr>
          <p:nvPr/>
        </p:nvSpPr>
        <p:spPr bwMode="auto">
          <a:xfrm>
            <a:off x="6781800" y="0"/>
            <a:ext cx="0" cy="518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1266" name="Line 66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1267" name="Line 67"/>
          <p:cNvSpPr>
            <a:spLocks noChangeShapeType="1"/>
          </p:cNvSpPr>
          <p:nvPr/>
        </p:nvSpPr>
        <p:spPr bwMode="auto">
          <a:xfrm>
            <a:off x="0" y="4343400"/>
            <a:ext cx="9144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1268" name="Line 68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1269" name="Line 69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1270" name="Line 70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1271" name="Line 71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91272" name="Group 72"/>
          <p:cNvGrpSpPr>
            <a:grpSpLocks/>
          </p:cNvGrpSpPr>
          <p:nvPr/>
        </p:nvGrpSpPr>
        <p:grpSpPr bwMode="auto">
          <a:xfrm>
            <a:off x="7924800" y="1066800"/>
            <a:ext cx="952500" cy="2017713"/>
            <a:chOff x="4992" y="672"/>
            <a:chExt cx="600" cy="1271"/>
          </a:xfrm>
        </p:grpSpPr>
        <p:pic>
          <p:nvPicPr>
            <p:cNvPr id="691273" name="Picture 73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672"/>
              <a:ext cx="304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74" name="Picture 74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" y="1248"/>
              <a:ext cx="456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1275" name="Picture 75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" y="1825"/>
              <a:ext cx="456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91276" name="Picture 7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3810000"/>
            <a:ext cx="88423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77" name="Picture 7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57800"/>
            <a:ext cx="17970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78" name="Picture 7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257800"/>
            <a:ext cx="297815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79" name="Picture 7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275263"/>
            <a:ext cx="1368425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80" name="Picture 8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215063"/>
            <a:ext cx="10858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81" name="Picture 8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215063"/>
            <a:ext cx="29527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82" name="Picture 8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6188075"/>
            <a:ext cx="592137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83" name="Picture 8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6343650"/>
            <a:ext cx="24130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1284" name="Line 84"/>
          <p:cNvSpPr>
            <a:spLocks noChangeShapeType="1"/>
          </p:cNvSpPr>
          <p:nvPr/>
        </p:nvSpPr>
        <p:spPr bwMode="auto">
          <a:xfrm>
            <a:off x="730250" y="5568950"/>
            <a:ext cx="0" cy="6762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1285" name="Line 85"/>
          <p:cNvSpPr>
            <a:spLocks noChangeShapeType="1"/>
          </p:cNvSpPr>
          <p:nvPr/>
        </p:nvSpPr>
        <p:spPr bwMode="auto">
          <a:xfrm flipV="1">
            <a:off x="2895600" y="5532438"/>
            <a:ext cx="376238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1286" name="Picture 8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6234113"/>
            <a:ext cx="12906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87" name="Picture 8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1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803650"/>
            <a:ext cx="5651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88" name="Picture 8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3735388"/>
            <a:ext cx="700087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89" name="Picture 8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3735388"/>
            <a:ext cx="135413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90" name="Picture 90" descr="txp_fig"/>
          <p:cNvPicPr preferRelativeResize="0"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1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3548063"/>
            <a:ext cx="139382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1291" name="Line 91"/>
          <p:cNvSpPr>
            <a:spLocks noChangeShapeType="1"/>
          </p:cNvSpPr>
          <p:nvPr/>
        </p:nvSpPr>
        <p:spPr bwMode="auto">
          <a:xfrm>
            <a:off x="2147888" y="1143000"/>
            <a:ext cx="5146675" cy="228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1292" name="Line 92"/>
          <p:cNvSpPr>
            <a:spLocks noChangeShapeType="1"/>
          </p:cNvSpPr>
          <p:nvPr/>
        </p:nvSpPr>
        <p:spPr bwMode="auto">
          <a:xfrm>
            <a:off x="2339975" y="2046288"/>
            <a:ext cx="4899025" cy="2190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1293" name="Line 93"/>
          <p:cNvSpPr>
            <a:spLocks noChangeShapeType="1"/>
          </p:cNvSpPr>
          <p:nvPr/>
        </p:nvSpPr>
        <p:spPr bwMode="auto">
          <a:xfrm>
            <a:off x="2311400" y="2970213"/>
            <a:ext cx="4935538" cy="2190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1294" name="Line 94"/>
          <p:cNvSpPr>
            <a:spLocks noChangeShapeType="1"/>
          </p:cNvSpPr>
          <p:nvPr/>
        </p:nvSpPr>
        <p:spPr bwMode="auto">
          <a:xfrm>
            <a:off x="2439988" y="3930650"/>
            <a:ext cx="4800600" cy="15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1295" name="Picture 9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1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169025"/>
            <a:ext cx="10874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96" name="Picture 9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1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6151563"/>
            <a:ext cx="28733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 bwMode="auto">
          <a:xfrm>
            <a:off x="6858000" y="90488"/>
            <a:ext cx="1084263" cy="503774"/>
            <a:chOff x="6858000" y="90488"/>
            <a:chExt cx="1084263" cy="503774"/>
          </a:xfrm>
        </p:grpSpPr>
        <p:pic>
          <p:nvPicPr>
            <p:cNvPr id="691224" name="Picture 24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1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90488"/>
              <a:ext cx="1084263" cy="241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1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30676" y="366713"/>
              <a:ext cx="737323" cy="2275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91297" name="Picture 9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1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0" y="6161088"/>
            <a:ext cx="590550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98" name="Picture 9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1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6215063"/>
            <a:ext cx="7921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299" name="Picture 99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6270625"/>
            <a:ext cx="258763" cy="10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1300" name="Line 100"/>
          <p:cNvSpPr>
            <a:spLocks noChangeShapeType="1"/>
          </p:cNvSpPr>
          <p:nvPr/>
        </p:nvSpPr>
        <p:spPr bwMode="auto">
          <a:xfrm flipH="1">
            <a:off x="2513013" y="5257800"/>
            <a:ext cx="328612" cy="2746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1301" name="Line 101"/>
          <p:cNvSpPr>
            <a:spLocks noChangeShapeType="1"/>
          </p:cNvSpPr>
          <p:nvPr/>
        </p:nvSpPr>
        <p:spPr bwMode="auto">
          <a:xfrm flipH="1">
            <a:off x="4716463" y="5257800"/>
            <a:ext cx="328612" cy="2746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1302" name="Picture 102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1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5322888"/>
            <a:ext cx="14763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1303" name="Line 103"/>
          <p:cNvSpPr>
            <a:spLocks noChangeShapeType="1"/>
          </p:cNvSpPr>
          <p:nvPr/>
        </p:nvSpPr>
        <p:spPr bwMode="auto">
          <a:xfrm flipH="1" flipV="1">
            <a:off x="7894638" y="5322888"/>
            <a:ext cx="182562" cy="238125"/>
          </a:xfrm>
          <a:prstGeom prst="line">
            <a:avLst/>
          </a:prstGeom>
          <a:noFill/>
          <a:ln w="28575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1304" name="Line 104"/>
          <p:cNvSpPr>
            <a:spLocks noChangeShapeType="1"/>
          </p:cNvSpPr>
          <p:nvPr/>
        </p:nvSpPr>
        <p:spPr bwMode="auto">
          <a:xfrm flipH="1" flipV="1">
            <a:off x="7410450" y="5705475"/>
            <a:ext cx="182563" cy="238125"/>
          </a:xfrm>
          <a:prstGeom prst="line">
            <a:avLst/>
          </a:prstGeom>
          <a:noFill/>
          <a:ln w="28575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1305" name="Picture 105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1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670425"/>
            <a:ext cx="700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306" name="Picture 106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1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4629150"/>
            <a:ext cx="1090613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307" name="Picture 107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1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630738"/>
            <a:ext cx="17430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1308" name="Picture 108" descr="txp_fig"/>
          <p:cNvPicPr preferRelativeResize="0"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4462463"/>
            <a:ext cx="179705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1309" name="Line 109"/>
          <p:cNvSpPr>
            <a:spLocks noChangeShapeType="1"/>
          </p:cNvSpPr>
          <p:nvPr/>
        </p:nvSpPr>
        <p:spPr bwMode="auto">
          <a:xfrm>
            <a:off x="2209800" y="4800600"/>
            <a:ext cx="5410200" cy="19208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1313" name="Rectangle 11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91316" name="Picture 116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1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1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1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1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1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1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1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9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69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69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9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9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91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9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9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9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9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9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9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9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69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9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9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91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9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9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9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91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91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91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91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7" dur="500"/>
                                        <p:tgtEl>
                                          <p:spTgt spid="69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60116E-6 L -0.71268 0.11352 " pathEditMode="relative" rAng="0" ptsTypes="AA">
                                      <p:cBhvr>
                                        <p:cTn id="136" dur="500" fill="hold"/>
                                        <p:tgtEl>
                                          <p:spTgt spid="691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42" y="566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"/>
                                        <p:tgtEl>
                                          <p:spTgt spid="69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9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9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9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9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9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9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9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9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9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9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0" dur="500" fill="hold"/>
                                        <p:tgtEl>
                                          <p:spTgt spid="691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69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69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69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69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69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9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69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9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5" dur="500" fill="hold"/>
                                        <p:tgtEl>
                                          <p:spTgt spid="691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0" dur="500"/>
                                        <p:tgtEl>
                                          <p:spTgt spid="69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9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69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69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9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69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69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69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69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69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69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69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69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84" grpId="0" animBg="1"/>
      <p:bldP spid="691284" grpId="1" animBg="1"/>
      <p:bldP spid="691285" grpId="0" animBg="1"/>
      <p:bldP spid="691285" grpId="1" animBg="1"/>
      <p:bldP spid="691291" grpId="0" animBg="1"/>
      <p:bldP spid="691291" grpId="1" animBg="1"/>
      <p:bldP spid="691292" grpId="0" animBg="1"/>
      <p:bldP spid="691292" grpId="1" animBg="1"/>
      <p:bldP spid="691293" grpId="0" animBg="1"/>
      <p:bldP spid="691293" grpId="1" animBg="1"/>
      <p:bldP spid="691294" grpId="0" animBg="1"/>
      <p:bldP spid="691294" grpId="1" animBg="1"/>
      <p:bldP spid="691300" grpId="0" animBg="1"/>
      <p:bldP spid="691301" grpId="0" animBg="1"/>
      <p:bldP spid="691303" grpId="0" animBg="1"/>
      <p:bldP spid="691304" grpId="0" animBg="1"/>
      <p:bldP spid="691309" grpId="0" animBg="1"/>
      <p:bldP spid="69130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98"/>
          <p:cNvGrpSpPr/>
          <p:nvPr/>
        </p:nvGrpSpPr>
        <p:grpSpPr bwMode="auto">
          <a:xfrm>
            <a:off x="6858000" y="90488"/>
            <a:ext cx="1084263" cy="503774"/>
            <a:chOff x="6858000" y="90488"/>
            <a:chExt cx="1084263" cy="503774"/>
          </a:xfrm>
        </p:grpSpPr>
        <p:pic>
          <p:nvPicPr>
            <p:cNvPr id="100" name="Picture 24" descr="txp_fig"/>
            <p:cNvPicPr>
              <a:picLocks noChangeAspect="1" noChangeArrowheads="1"/>
            </p:cNvPicPr>
            <p:nvPr>
              <p:custDataLst>
                <p:tags r:id="rId61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90488"/>
              <a:ext cx="1084263" cy="241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" name="Picture 100" descr="txp_fig"/>
            <p:cNvPicPr>
              <a:picLocks noChangeAspect="1"/>
            </p:cNvPicPr>
            <p:nvPr>
              <p:custDataLst>
                <p:tags r:id="rId62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30676" y="366713"/>
              <a:ext cx="737323" cy="2275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C6ECC-3EBC-42AA-BCC5-0654548750C6}" type="slidenum">
              <a:rPr lang="en-US"/>
              <a:pPr/>
              <a:t>8</a:t>
            </a:fld>
            <a:endParaRPr lang="en-US"/>
          </a:p>
        </p:txBody>
      </p:sp>
      <p:sp>
        <p:nvSpPr>
          <p:cNvPr id="692322" name="Rectangle 9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2229" name="Group 5"/>
          <p:cNvGrpSpPr>
            <a:grpSpLocks/>
          </p:cNvGrpSpPr>
          <p:nvPr/>
        </p:nvGrpSpPr>
        <p:grpSpPr bwMode="auto">
          <a:xfrm>
            <a:off x="1608138" y="88900"/>
            <a:ext cx="950912" cy="504825"/>
            <a:chOff x="1028" y="56"/>
            <a:chExt cx="599" cy="318"/>
          </a:xfrm>
        </p:grpSpPr>
        <p:pic>
          <p:nvPicPr>
            <p:cNvPr id="692230" name="Picture 6" descr="txp_fig"/>
            <p:cNvPicPr>
              <a:picLocks noChangeAspect="1" noChangeArrowheads="1"/>
            </p:cNvPicPr>
            <p:nvPr>
              <p:custDataLst>
                <p:tags r:id="rId59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56"/>
              <a:ext cx="447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2231" name="Picture 7" descr="txp_fig"/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" y="231"/>
              <a:ext cx="599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2232" name="Group 8"/>
          <p:cNvGrpSpPr>
            <a:grpSpLocks/>
          </p:cNvGrpSpPr>
          <p:nvPr/>
        </p:nvGrpSpPr>
        <p:grpSpPr bwMode="auto">
          <a:xfrm>
            <a:off x="849313" y="76200"/>
            <a:ext cx="669925" cy="473075"/>
            <a:chOff x="548" y="48"/>
            <a:chExt cx="422" cy="298"/>
          </a:xfrm>
        </p:grpSpPr>
        <p:pic>
          <p:nvPicPr>
            <p:cNvPr id="692233" name="Picture 9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" y="48"/>
              <a:ext cx="42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2234" name="Picture 10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" y="219"/>
              <a:ext cx="380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2235" name="Group 11"/>
          <p:cNvGrpSpPr>
            <a:grpSpLocks/>
          </p:cNvGrpSpPr>
          <p:nvPr/>
        </p:nvGrpSpPr>
        <p:grpSpPr bwMode="auto">
          <a:xfrm>
            <a:off x="3911600" y="76200"/>
            <a:ext cx="1031875" cy="519113"/>
            <a:chOff x="1719" y="48"/>
            <a:chExt cx="650" cy="327"/>
          </a:xfrm>
        </p:grpSpPr>
        <p:pic>
          <p:nvPicPr>
            <p:cNvPr id="692236" name="Picture 12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3" y="48"/>
              <a:ext cx="42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2237" name="Picture 13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9" y="231"/>
              <a:ext cx="65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2238" name="Group 14"/>
          <p:cNvGrpSpPr>
            <a:grpSpLocks/>
          </p:cNvGrpSpPr>
          <p:nvPr/>
        </p:nvGrpSpPr>
        <p:grpSpPr bwMode="auto">
          <a:xfrm>
            <a:off x="125413" y="90488"/>
            <a:ext cx="603250" cy="458787"/>
            <a:chOff x="79" y="57"/>
            <a:chExt cx="380" cy="289"/>
          </a:xfrm>
        </p:grpSpPr>
        <p:pic>
          <p:nvPicPr>
            <p:cNvPr id="692239" name="Picture 15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57"/>
              <a:ext cx="312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2240" name="Picture 16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" y="219"/>
              <a:ext cx="380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2241" name="Group 17"/>
          <p:cNvGrpSpPr>
            <a:grpSpLocks/>
          </p:cNvGrpSpPr>
          <p:nvPr/>
        </p:nvGrpSpPr>
        <p:grpSpPr bwMode="auto">
          <a:xfrm>
            <a:off x="2713038" y="90488"/>
            <a:ext cx="1031875" cy="504825"/>
            <a:chOff x="2468" y="57"/>
            <a:chExt cx="650" cy="318"/>
          </a:xfrm>
        </p:grpSpPr>
        <p:pic>
          <p:nvPicPr>
            <p:cNvPr id="692242" name="Picture 18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7" y="57"/>
              <a:ext cx="312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2243" name="Picture 19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" y="231"/>
              <a:ext cx="65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2244" name="Group 20"/>
          <p:cNvGrpSpPr>
            <a:grpSpLocks/>
          </p:cNvGrpSpPr>
          <p:nvPr/>
        </p:nvGrpSpPr>
        <p:grpSpPr bwMode="auto">
          <a:xfrm>
            <a:off x="5324475" y="90488"/>
            <a:ext cx="1150938" cy="458787"/>
            <a:chOff x="3354" y="57"/>
            <a:chExt cx="725" cy="289"/>
          </a:xfrm>
        </p:grpSpPr>
        <p:pic>
          <p:nvPicPr>
            <p:cNvPr id="692245" name="Picture 21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" y="57"/>
              <a:ext cx="725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2246" name="Picture 22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" y="219"/>
              <a:ext cx="667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92250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1033463"/>
            <a:ext cx="147638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2251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1947863"/>
            <a:ext cx="147638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2252" name="Picture 2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2878138"/>
            <a:ext cx="147638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2253" name="Picture 2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3802063"/>
            <a:ext cx="147638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2254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4691063"/>
            <a:ext cx="147638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2255" name="Group 31"/>
          <p:cNvGrpSpPr>
            <a:grpSpLocks/>
          </p:cNvGrpSpPr>
          <p:nvPr/>
        </p:nvGrpSpPr>
        <p:grpSpPr bwMode="auto">
          <a:xfrm>
            <a:off x="225425" y="1041400"/>
            <a:ext cx="403225" cy="2024063"/>
            <a:chOff x="142" y="646"/>
            <a:chExt cx="254" cy="1275"/>
          </a:xfrm>
        </p:grpSpPr>
        <p:pic>
          <p:nvPicPr>
            <p:cNvPr id="692256" name="Picture 32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" y="646"/>
              <a:ext cx="9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2257" name="Picture 33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" y="1222"/>
              <a:ext cx="254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2258" name="Picture 34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" y="1802"/>
              <a:ext cx="254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92259" name="Picture 3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670425"/>
            <a:ext cx="700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2260" name="Group 36"/>
          <p:cNvGrpSpPr>
            <a:grpSpLocks/>
          </p:cNvGrpSpPr>
          <p:nvPr/>
        </p:nvGrpSpPr>
        <p:grpSpPr bwMode="auto">
          <a:xfrm>
            <a:off x="1906588" y="1050925"/>
            <a:ext cx="401637" cy="2022475"/>
            <a:chOff x="1201" y="651"/>
            <a:chExt cx="253" cy="1274"/>
          </a:xfrm>
        </p:grpSpPr>
        <p:pic>
          <p:nvPicPr>
            <p:cNvPr id="692261" name="Picture 37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" y="651"/>
              <a:ext cx="76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2262" name="Picture 38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" y="1222"/>
              <a:ext cx="25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2263" name="Picture 39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" y="1798"/>
              <a:ext cx="25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92264" name="Picture 4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3805238"/>
            <a:ext cx="5619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2265" name="Picture 4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4683125"/>
            <a:ext cx="14763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2266" name="Group 42"/>
          <p:cNvGrpSpPr>
            <a:grpSpLocks/>
          </p:cNvGrpSpPr>
          <p:nvPr/>
        </p:nvGrpSpPr>
        <p:grpSpPr bwMode="auto">
          <a:xfrm>
            <a:off x="2974975" y="977900"/>
            <a:ext cx="538163" cy="2090738"/>
            <a:chOff x="1874" y="625"/>
            <a:chExt cx="339" cy="1317"/>
          </a:xfrm>
        </p:grpSpPr>
        <p:pic>
          <p:nvPicPr>
            <p:cNvPr id="692267" name="Picture 43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1" y="625"/>
              <a:ext cx="18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2268" name="Picture 44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" y="1201"/>
              <a:ext cx="339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2269" name="Picture 45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" y="1781"/>
              <a:ext cx="339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92270" name="Picture 4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4629150"/>
            <a:ext cx="1090613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2271" name="Group 47"/>
          <p:cNvGrpSpPr>
            <a:grpSpLocks/>
          </p:cNvGrpSpPr>
          <p:nvPr/>
        </p:nvGrpSpPr>
        <p:grpSpPr bwMode="auto">
          <a:xfrm>
            <a:off x="4286250" y="985838"/>
            <a:ext cx="295275" cy="3913187"/>
            <a:chOff x="2700" y="629"/>
            <a:chExt cx="186" cy="2465"/>
          </a:xfrm>
        </p:grpSpPr>
        <p:pic>
          <p:nvPicPr>
            <p:cNvPr id="692272" name="Picture 48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" y="629"/>
              <a:ext cx="18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2273" name="Picture 49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" y="1205"/>
              <a:ext cx="18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2274" name="Picture 50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" y="1781"/>
              <a:ext cx="18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2275" name="Picture 51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" y="2357"/>
              <a:ext cx="18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2276" name="Picture 52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" y="2933"/>
              <a:ext cx="18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2277" name="Group 53"/>
          <p:cNvGrpSpPr>
            <a:grpSpLocks/>
          </p:cNvGrpSpPr>
          <p:nvPr/>
        </p:nvGrpSpPr>
        <p:grpSpPr bwMode="auto">
          <a:xfrm>
            <a:off x="5303838" y="992188"/>
            <a:ext cx="1193800" cy="2097087"/>
            <a:chOff x="3341" y="625"/>
            <a:chExt cx="752" cy="1321"/>
          </a:xfrm>
        </p:grpSpPr>
        <p:pic>
          <p:nvPicPr>
            <p:cNvPr id="692278" name="Picture 5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7" y="625"/>
              <a:ext cx="600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2279" name="Picture 5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" y="1201"/>
              <a:ext cx="752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2280" name="Picture 5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" y="1777"/>
              <a:ext cx="752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2281" name="Group 57"/>
          <p:cNvGrpSpPr>
            <a:grpSpLocks/>
          </p:cNvGrpSpPr>
          <p:nvPr/>
        </p:nvGrpSpPr>
        <p:grpSpPr bwMode="auto">
          <a:xfrm>
            <a:off x="6837363" y="804863"/>
            <a:ext cx="1233487" cy="2471737"/>
            <a:chOff x="4320" y="507"/>
            <a:chExt cx="777" cy="1557"/>
          </a:xfrm>
        </p:grpSpPr>
        <p:pic>
          <p:nvPicPr>
            <p:cNvPr id="692282" name="Picture 58" descr="txp_fig"/>
            <p:cNvPicPr preferRelativeResize="0"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507"/>
              <a:ext cx="625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2283" name="Picture 59" descr="txp_fig"/>
            <p:cNvPicPr preferRelativeResize="0"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083"/>
              <a:ext cx="777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2284" name="Picture 60" descr="txp_fig"/>
            <p:cNvPicPr preferRelativeResize="0"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659"/>
              <a:ext cx="777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92285" name="Line 61"/>
          <p:cNvSpPr>
            <a:spLocks noChangeShapeType="1"/>
          </p:cNvSpPr>
          <p:nvPr/>
        </p:nvSpPr>
        <p:spPr bwMode="auto">
          <a:xfrm>
            <a:off x="793750" y="0"/>
            <a:ext cx="0" cy="518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2286" name="Line 62"/>
          <p:cNvSpPr>
            <a:spLocks noChangeShapeType="1"/>
          </p:cNvSpPr>
          <p:nvPr/>
        </p:nvSpPr>
        <p:spPr bwMode="auto">
          <a:xfrm>
            <a:off x="1555750" y="0"/>
            <a:ext cx="0" cy="518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2287" name="Line 63"/>
          <p:cNvSpPr>
            <a:spLocks noChangeShapeType="1"/>
          </p:cNvSpPr>
          <p:nvPr/>
        </p:nvSpPr>
        <p:spPr bwMode="auto">
          <a:xfrm>
            <a:off x="2622550" y="0"/>
            <a:ext cx="0" cy="518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2288" name="Line 64"/>
          <p:cNvSpPr>
            <a:spLocks noChangeShapeType="1"/>
          </p:cNvSpPr>
          <p:nvPr/>
        </p:nvSpPr>
        <p:spPr bwMode="auto">
          <a:xfrm>
            <a:off x="3841750" y="0"/>
            <a:ext cx="0" cy="518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2289" name="Line 65"/>
          <p:cNvSpPr>
            <a:spLocks noChangeShapeType="1"/>
          </p:cNvSpPr>
          <p:nvPr/>
        </p:nvSpPr>
        <p:spPr bwMode="auto">
          <a:xfrm>
            <a:off x="4984750" y="0"/>
            <a:ext cx="0" cy="518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2290" name="Line 66"/>
          <p:cNvSpPr>
            <a:spLocks noChangeShapeType="1"/>
          </p:cNvSpPr>
          <p:nvPr/>
        </p:nvSpPr>
        <p:spPr bwMode="auto">
          <a:xfrm>
            <a:off x="6781800" y="0"/>
            <a:ext cx="0" cy="518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2291" name="Line 67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2292" name="Line 68"/>
          <p:cNvSpPr>
            <a:spLocks noChangeShapeType="1"/>
          </p:cNvSpPr>
          <p:nvPr/>
        </p:nvSpPr>
        <p:spPr bwMode="auto">
          <a:xfrm>
            <a:off x="0" y="4343400"/>
            <a:ext cx="9144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2293" name="Line 69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2294" name="Line 70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2295" name="Line 71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2296" name="Line 7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2297" name="Picture 7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3810000"/>
            <a:ext cx="88423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2298" name="Picture 7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57800"/>
            <a:ext cx="17970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2299" name="Picture 75" descr="txp_fig"/>
          <p:cNvPicPr preferRelativeResize="0"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4462463"/>
            <a:ext cx="179705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2300" name="Picture 7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257800"/>
            <a:ext cx="297815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2301" name="Picture 7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275263"/>
            <a:ext cx="1368425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2302" name="Picture 7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5322888"/>
            <a:ext cx="14763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2303" name="Picture 7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6400800"/>
            <a:ext cx="10461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2304" name="Group 80"/>
          <p:cNvGrpSpPr>
            <a:grpSpLocks/>
          </p:cNvGrpSpPr>
          <p:nvPr/>
        </p:nvGrpSpPr>
        <p:grpSpPr bwMode="auto">
          <a:xfrm>
            <a:off x="3967163" y="5943600"/>
            <a:ext cx="2751137" cy="576263"/>
            <a:chOff x="2499" y="3744"/>
            <a:chExt cx="1733" cy="363"/>
          </a:xfrm>
        </p:grpSpPr>
        <p:pic>
          <p:nvPicPr>
            <p:cNvPr id="692305" name="Picture 8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" y="3759"/>
              <a:ext cx="108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2306" name="Picture 8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" y="3925"/>
              <a:ext cx="483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92307" name="Rectangle 83"/>
            <p:cNvSpPr>
              <a:spLocks noChangeArrowheads="1"/>
            </p:cNvSpPr>
            <p:nvPr/>
          </p:nvSpPr>
          <p:spPr bwMode="auto">
            <a:xfrm>
              <a:off x="2499" y="3744"/>
              <a:ext cx="1117" cy="363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308" name="Line 84"/>
            <p:cNvSpPr>
              <a:spLocks noChangeShapeType="1"/>
            </p:cNvSpPr>
            <p:nvPr/>
          </p:nvSpPr>
          <p:spPr bwMode="auto">
            <a:xfrm>
              <a:off x="3622" y="3926"/>
              <a:ext cx="61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2309" name="Line 85"/>
            <p:cNvSpPr>
              <a:spLocks noChangeShapeType="1"/>
            </p:cNvSpPr>
            <p:nvPr/>
          </p:nvSpPr>
          <p:spPr bwMode="auto">
            <a:xfrm>
              <a:off x="4227" y="3921"/>
              <a:ext cx="0" cy="1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2310" name="Line 86"/>
          <p:cNvSpPr>
            <a:spLocks noChangeShapeType="1"/>
          </p:cNvSpPr>
          <p:nvPr/>
        </p:nvSpPr>
        <p:spPr bwMode="auto">
          <a:xfrm flipH="1">
            <a:off x="2513013" y="5257800"/>
            <a:ext cx="328612" cy="2746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2311" name="Line 87"/>
          <p:cNvSpPr>
            <a:spLocks noChangeShapeType="1"/>
          </p:cNvSpPr>
          <p:nvPr/>
        </p:nvSpPr>
        <p:spPr bwMode="auto">
          <a:xfrm flipH="1">
            <a:off x="4716463" y="5257800"/>
            <a:ext cx="328612" cy="2746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2314" name="Picture 9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803650"/>
            <a:ext cx="5651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2315" name="Picture 9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3735388"/>
            <a:ext cx="700087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2316" name="Picture 9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3735388"/>
            <a:ext cx="135413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2317" name="Picture 93" descr="txp_fig"/>
          <p:cNvPicPr preferRelativeResize="0"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3548063"/>
            <a:ext cx="139382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2318" name="Picture 9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630738"/>
            <a:ext cx="17430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2319" name="Picture 9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066800"/>
            <a:ext cx="4826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2320" name="Picture 9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981200"/>
            <a:ext cx="7239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2321" name="Picture 9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897188"/>
            <a:ext cx="7239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2325" name="Rectangle 10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92331" name="Picture 10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1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/>
          <p:cNvGrpSpPr/>
          <p:nvPr/>
        </p:nvGrpSpPr>
        <p:grpSpPr bwMode="auto">
          <a:xfrm>
            <a:off x="6858000" y="90488"/>
            <a:ext cx="1084263" cy="503774"/>
            <a:chOff x="6858000" y="90488"/>
            <a:chExt cx="1084263" cy="503774"/>
          </a:xfrm>
        </p:grpSpPr>
        <p:pic>
          <p:nvPicPr>
            <p:cNvPr id="102" name="Picture 24" descr="txp_fig"/>
            <p:cNvPicPr>
              <a:picLocks noChangeAspect="1" noChangeArrowheads="1"/>
            </p:cNvPicPr>
            <p:nvPr>
              <p:custDataLst>
                <p:tags r:id="rId64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90488"/>
              <a:ext cx="1084263" cy="241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" name="Picture 102" descr="txp_fig"/>
            <p:cNvPicPr>
              <a:picLocks noChangeAspect="1"/>
            </p:cNvPicPr>
            <p:nvPr>
              <p:custDataLst>
                <p:tags r:id="rId65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30676" y="366713"/>
              <a:ext cx="737323" cy="2275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6D8C-ADCF-4327-84E7-7E1044722F35}" type="slidenum">
              <a:rPr lang="en-US"/>
              <a:pPr/>
              <a:t>9</a:t>
            </a:fld>
            <a:endParaRPr lang="en-US"/>
          </a:p>
        </p:txBody>
      </p:sp>
      <p:sp>
        <p:nvSpPr>
          <p:cNvPr id="693350" name="Rectangle 10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3253" name="Group 5"/>
          <p:cNvGrpSpPr>
            <a:grpSpLocks/>
          </p:cNvGrpSpPr>
          <p:nvPr/>
        </p:nvGrpSpPr>
        <p:grpSpPr bwMode="auto">
          <a:xfrm>
            <a:off x="1608138" y="88900"/>
            <a:ext cx="950912" cy="504825"/>
            <a:chOff x="1028" y="56"/>
            <a:chExt cx="599" cy="318"/>
          </a:xfrm>
        </p:grpSpPr>
        <p:pic>
          <p:nvPicPr>
            <p:cNvPr id="693254" name="Picture 6" descr="txp_fig"/>
            <p:cNvPicPr>
              <a:picLocks noChangeAspect="1" noChangeArrowheads="1"/>
            </p:cNvPicPr>
            <p:nvPr>
              <p:custDataLst>
                <p:tags r:id="rId62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56"/>
              <a:ext cx="447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3255" name="Picture 7" descr="txp_fig"/>
            <p:cNvPicPr>
              <a:picLocks noChangeAspect="1" noChangeArrowheads="1"/>
            </p:cNvPicPr>
            <p:nvPr>
              <p:custDataLst>
                <p:tags r:id="rId63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" y="231"/>
              <a:ext cx="599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3256" name="Group 8"/>
          <p:cNvGrpSpPr>
            <a:grpSpLocks/>
          </p:cNvGrpSpPr>
          <p:nvPr/>
        </p:nvGrpSpPr>
        <p:grpSpPr bwMode="auto">
          <a:xfrm>
            <a:off x="6837363" y="804863"/>
            <a:ext cx="1233487" cy="2471737"/>
            <a:chOff x="4320" y="507"/>
            <a:chExt cx="777" cy="1557"/>
          </a:xfrm>
        </p:grpSpPr>
        <p:pic>
          <p:nvPicPr>
            <p:cNvPr id="693257" name="Picture 9" descr="txp_fig"/>
            <p:cNvPicPr preferRelativeResize="0">
              <a:picLocks noChangeAspect="1" noChangeArrowheads="1"/>
            </p:cNvPicPr>
            <p:nvPr>
              <p:custDataLst>
                <p:tags r:id="rId59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507"/>
              <a:ext cx="625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3258" name="Picture 10" descr="txp_fig"/>
            <p:cNvPicPr preferRelativeResize="0"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083"/>
              <a:ext cx="777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3259" name="Picture 11" descr="txp_fig"/>
            <p:cNvPicPr preferRelativeResize="0">
              <a:picLocks noChangeAspect="1" noChangeArrowheads="1"/>
            </p:cNvPicPr>
            <p:nvPr>
              <p:custDataLst>
                <p:tags r:id="rId61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659"/>
              <a:ext cx="777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93260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066800"/>
            <a:ext cx="4826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3261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981200"/>
            <a:ext cx="7239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3262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897188"/>
            <a:ext cx="7239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3263" name="Group 15"/>
          <p:cNvGrpSpPr>
            <a:grpSpLocks/>
          </p:cNvGrpSpPr>
          <p:nvPr/>
        </p:nvGrpSpPr>
        <p:grpSpPr bwMode="auto">
          <a:xfrm>
            <a:off x="2974975" y="977900"/>
            <a:ext cx="538163" cy="2090738"/>
            <a:chOff x="1874" y="625"/>
            <a:chExt cx="339" cy="1317"/>
          </a:xfrm>
        </p:grpSpPr>
        <p:pic>
          <p:nvPicPr>
            <p:cNvPr id="693264" name="Picture 16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1" y="625"/>
              <a:ext cx="18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3265" name="Picture 17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" y="1201"/>
              <a:ext cx="339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3266" name="Picture 18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" y="1781"/>
              <a:ext cx="339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3267" name="Group 19"/>
          <p:cNvGrpSpPr>
            <a:grpSpLocks/>
          </p:cNvGrpSpPr>
          <p:nvPr/>
        </p:nvGrpSpPr>
        <p:grpSpPr bwMode="auto">
          <a:xfrm>
            <a:off x="4286250" y="985838"/>
            <a:ext cx="295275" cy="3913187"/>
            <a:chOff x="2700" y="629"/>
            <a:chExt cx="186" cy="2465"/>
          </a:xfrm>
        </p:grpSpPr>
        <p:pic>
          <p:nvPicPr>
            <p:cNvPr id="693268" name="Picture 20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" y="629"/>
              <a:ext cx="18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3269" name="Picture 21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" y="1205"/>
              <a:ext cx="18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3270" name="Picture 22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" y="1781"/>
              <a:ext cx="18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3271" name="Picture 23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" y="2357"/>
              <a:ext cx="18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3272" name="Picture 24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" y="2933"/>
              <a:ext cx="18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3273" name="Group 25"/>
          <p:cNvGrpSpPr>
            <a:grpSpLocks/>
          </p:cNvGrpSpPr>
          <p:nvPr/>
        </p:nvGrpSpPr>
        <p:grpSpPr bwMode="auto">
          <a:xfrm>
            <a:off x="1906588" y="1050925"/>
            <a:ext cx="401637" cy="2022475"/>
            <a:chOff x="1201" y="651"/>
            <a:chExt cx="253" cy="1274"/>
          </a:xfrm>
        </p:grpSpPr>
        <p:pic>
          <p:nvPicPr>
            <p:cNvPr id="693274" name="Picture 26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" y="651"/>
              <a:ext cx="76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3275" name="Picture 27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" y="1222"/>
              <a:ext cx="25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3276" name="Picture 28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" y="1798"/>
              <a:ext cx="25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3277" name="Group 29"/>
          <p:cNvGrpSpPr>
            <a:grpSpLocks/>
          </p:cNvGrpSpPr>
          <p:nvPr/>
        </p:nvGrpSpPr>
        <p:grpSpPr bwMode="auto">
          <a:xfrm>
            <a:off x="225425" y="1041400"/>
            <a:ext cx="403225" cy="2024063"/>
            <a:chOff x="142" y="646"/>
            <a:chExt cx="254" cy="1275"/>
          </a:xfrm>
        </p:grpSpPr>
        <p:pic>
          <p:nvPicPr>
            <p:cNvPr id="693278" name="Picture 30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" y="646"/>
              <a:ext cx="9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3279" name="Picture 31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" y="1222"/>
              <a:ext cx="254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3280" name="Picture 32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" y="1802"/>
              <a:ext cx="254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93281" name="Picture 3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57800"/>
            <a:ext cx="17970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3282" name="Picture 3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257800"/>
            <a:ext cx="297815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3283" name="Picture 3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275263"/>
            <a:ext cx="1368425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3284" name="Picture 3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5322888"/>
            <a:ext cx="14763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3285" name="Line 37"/>
          <p:cNvSpPr>
            <a:spLocks noChangeShapeType="1"/>
          </p:cNvSpPr>
          <p:nvPr/>
        </p:nvSpPr>
        <p:spPr bwMode="auto">
          <a:xfrm flipH="1">
            <a:off x="2513013" y="5257800"/>
            <a:ext cx="328612" cy="2746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3286" name="Line 38"/>
          <p:cNvSpPr>
            <a:spLocks noChangeShapeType="1"/>
          </p:cNvSpPr>
          <p:nvPr/>
        </p:nvSpPr>
        <p:spPr bwMode="auto">
          <a:xfrm flipH="1">
            <a:off x="4716463" y="5257800"/>
            <a:ext cx="328612" cy="2746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93289" name="Group 41"/>
          <p:cNvGrpSpPr>
            <a:grpSpLocks/>
          </p:cNvGrpSpPr>
          <p:nvPr/>
        </p:nvGrpSpPr>
        <p:grpSpPr bwMode="auto">
          <a:xfrm>
            <a:off x="849313" y="76200"/>
            <a:ext cx="669925" cy="473075"/>
            <a:chOff x="548" y="48"/>
            <a:chExt cx="422" cy="298"/>
          </a:xfrm>
        </p:grpSpPr>
        <p:pic>
          <p:nvPicPr>
            <p:cNvPr id="693290" name="Picture 42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" y="48"/>
              <a:ext cx="42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3291" name="Picture 43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" y="219"/>
              <a:ext cx="380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3292" name="Group 44"/>
          <p:cNvGrpSpPr>
            <a:grpSpLocks/>
          </p:cNvGrpSpPr>
          <p:nvPr/>
        </p:nvGrpSpPr>
        <p:grpSpPr bwMode="auto">
          <a:xfrm>
            <a:off x="3911600" y="76200"/>
            <a:ext cx="1031875" cy="519113"/>
            <a:chOff x="1719" y="48"/>
            <a:chExt cx="650" cy="327"/>
          </a:xfrm>
        </p:grpSpPr>
        <p:pic>
          <p:nvPicPr>
            <p:cNvPr id="693293" name="Picture 45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3" y="48"/>
              <a:ext cx="42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3294" name="Picture 46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9" y="231"/>
              <a:ext cx="65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3295" name="Group 47"/>
          <p:cNvGrpSpPr>
            <a:grpSpLocks/>
          </p:cNvGrpSpPr>
          <p:nvPr/>
        </p:nvGrpSpPr>
        <p:grpSpPr bwMode="auto">
          <a:xfrm>
            <a:off x="125413" y="90488"/>
            <a:ext cx="603250" cy="458787"/>
            <a:chOff x="79" y="57"/>
            <a:chExt cx="380" cy="289"/>
          </a:xfrm>
        </p:grpSpPr>
        <p:pic>
          <p:nvPicPr>
            <p:cNvPr id="693296" name="Picture 48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57"/>
              <a:ext cx="312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3297" name="Picture 49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" y="219"/>
              <a:ext cx="380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3298" name="Group 50"/>
          <p:cNvGrpSpPr>
            <a:grpSpLocks/>
          </p:cNvGrpSpPr>
          <p:nvPr/>
        </p:nvGrpSpPr>
        <p:grpSpPr bwMode="auto">
          <a:xfrm>
            <a:off x="2713038" y="90488"/>
            <a:ext cx="1031875" cy="504825"/>
            <a:chOff x="2468" y="57"/>
            <a:chExt cx="650" cy="318"/>
          </a:xfrm>
        </p:grpSpPr>
        <p:pic>
          <p:nvPicPr>
            <p:cNvPr id="693299" name="Picture 51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7" y="57"/>
              <a:ext cx="312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3300" name="Picture 52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" y="231"/>
              <a:ext cx="65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3301" name="Group 53"/>
          <p:cNvGrpSpPr>
            <a:grpSpLocks/>
          </p:cNvGrpSpPr>
          <p:nvPr/>
        </p:nvGrpSpPr>
        <p:grpSpPr bwMode="auto">
          <a:xfrm>
            <a:off x="5324475" y="90488"/>
            <a:ext cx="1150938" cy="458787"/>
            <a:chOff x="3354" y="57"/>
            <a:chExt cx="725" cy="289"/>
          </a:xfrm>
        </p:grpSpPr>
        <p:pic>
          <p:nvPicPr>
            <p:cNvPr id="693302" name="Picture 54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" y="57"/>
              <a:ext cx="725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3303" name="Picture 55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" y="219"/>
              <a:ext cx="667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93307" name="Picture 5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4691063"/>
            <a:ext cx="147638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3308" name="Picture 6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670425"/>
            <a:ext cx="700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3309" name="Picture 6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4683125"/>
            <a:ext cx="14763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3310" name="Picture 6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4629150"/>
            <a:ext cx="1090613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3311" name="Picture 6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630738"/>
            <a:ext cx="17430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3312" name="Line 64"/>
          <p:cNvSpPr>
            <a:spLocks noChangeShapeType="1"/>
          </p:cNvSpPr>
          <p:nvPr/>
        </p:nvSpPr>
        <p:spPr bwMode="auto">
          <a:xfrm>
            <a:off x="793750" y="0"/>
            <a:ext cx="0" cy="518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3313" name="Line 65"/>
          <p:cNvSpPr>
            <a:spLocks noChangeShapeType="1"/>
          </p:cNvSpPr>
          <p:nvPr/>
        </p:nvSpPr>
        <p:spPr bwMode="auto">
          <a:xfrm>
            <a:off x="1555750" y="0"/>
            <a:ext cx="0" cy="518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3314" name="Line 66"/>
          <p:cNvSpPr>
            <a:spLocks noChangeShapeType="1"/>
          </p:cNvSpPr>
          <p:nvPr/>
        </p:nvSpPr>
        <p:spPr bwMode="auto">
          <a:xfrm>
            <a:off x="2622550" y="0"/>
            <a:ext cx="0" cy="518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3315" name="Line 67"/>
          <p:cNvSpPr>
            <a:spLocks noChangeShapeType="1"/>
          </p:cNvSpPr>
          <p:nvPr/>
        </p:nvSpPr>
        <p:spPr bwMode="auto">
          <a:xfrm>
            <a:off x="3841750" y="0"/>
            <a:ext cx="0" cy="518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3316" name="Line 68"/>
          <p:cNvSpPr>
            <a:spLocks noChangeShapeType="1"/>
          </p:cNvSpPr>
          <p:nvPr/>
        </p:nvSpPr>
        <p:spPr bwMode="auto">
          <a:xfrm>
            <a:off x="4984750" y="0"/>
            <a:ext cx="0" cy="518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3317" name="Line 69"/>
          <p:cNvSpPr>
            <a:spLocks noChangeShapeType="1"/>
          </p:cNvSpPr>
          <p:nvPr/>
        </p:nvSpPr>
        <p:spPr bwMode="auto">
          <a:xfrm>
            <a:off x="6781800" y="0"/>
            <a:ext cx="0" cy="518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3318" name="Line 70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3319" name="Line 71"/>
          <p:cNvSpPr>
            <a:spLocks noChangeShapeType="1"/>
          </p:cNvSpPr>
          <p:nvPr/>
        </p:nvSpPr>
        <p:spPr bwMode="auto">
          <a:xfrm>
            <a:off x="0" y="4343400"/>
            <a:ext cx="9144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3320" name="Line 72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3321" name="Line 7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3322" name="Picture 7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3735388"/>
            <a:ext cx="700087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3323" name="Picture 7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3805238"/>
            <a:ext cx="5619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3324" name="Picture 7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803650"/>
            <a:ext cx="5651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3325" name="Picture 7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3735388"/>
            <a:ext cx="135413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3326" name="Picture 7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6400800"/>
            <a:ext cx="10461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3327" name="Picture 7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4697413"/>
            <a:ext cx="6969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3328" name="Picture 8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6400800"/>
            <a:ext cx="6969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3329" name="Picture 8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1033463"/>
            <a:ext cx="147638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3330" name="Picture 8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1947863"/>
            <a:ext cx="147638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3331" name="Group 83"/>
          <p:cNvGrpSpPr>
            <a:grpSpLocks/>
          </p:cNvGrpSpPr>
          <p:nvPr/>
        </p:nvGrpSpPr>
        <p:grpSpPr bwMode="auto">
          <a:xfrm>
            <a:off x="5303838" y="992188"/>
            <a:ext cx="1193800" cy="2097087"/>
            <a:chOff x="3341" y="625"/>
            <a:chExt cx="752" cy="1321"/>
          </a:xfrm>
        </p:grpSpPr>
        <p:pic>
          <p:nvPicPr>
            <p:cNvPr id="693332" name="Picture 8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10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7" y="625"/>
              <a:ext cx="600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3333" name="Picture 8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10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" y="1201"/>
              <a:ext cx="752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3334" name="Picture 8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1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" y="1777"/>
              <a:ext cx="752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93335" name="Line 87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3336" name="Line 88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93337" name="Group 89"/>
          <p:cNvGrpSpPr>
            <a:grpSpLocks/>
          </p:cNvGrpSpPr>
          <p:nvPr/>
        </p:nvGrpSpPr>
        <p:grpSpPr bwMode="auto">
          <a:xfrm>
            <a:off x="7848600" y="4643438"/>
            <a:ext cx="1262063" cy="385762"/>
            <a:chOff x="4944" y="2925"/>
            <a:chExt cx="795" cy="243"/>
          </a:xfrm>
        </p:grpSpPr>
        <p:pic>
          <p:nvPicPr>
            <p:cNvPr id="693338" name="Picture 9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1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2925"/>
              <a:ext cx="795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3339" name="Picture 9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3044"/>
              <a:ext cx="352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93340" name="Picture 9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2878138"/>
            <a:ext cx="147638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3341" name="Picture 9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3802063"/>
            <a:ext cx="147638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3342" name="Picture 9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3810000"/>
            <a:ext cx="88423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3343" name="Picture 95" descr="txp_fig"/>
          <p:cNvPicPr preferRelativeResize="0"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1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3548063"/>
            <a:ext cx="139382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3344" name="Group 96"/>
          <p:cNvGrpSpPr>
            <a:grpSpLocks/>
          </p:cNvGrpSpPr>
          <p:nvPr/>
        </p:nvGrpSpPr>
        <p:grpSpPr bwMode="auto">
          <a:xfrm>
            <a:off x="3967163" y="5943600"/>
            <a:ext cx="2751137" cy="576263"/>
            <a:chOff x="2499" y="3744"/>
            <a:chExt cx="1733" cy="363"/>
          </a:xfrm>
        </p:grpSpPr>
        <p:pic>
          <p:nvPicPr>
            <p:cNvPr id="693345" name="Picture 9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1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" y="3759"/>
              <a:ext cx="108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3346" name="Picture 9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" y="3925"/>
              <a:ext cx="483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93347" name="Rectangle 99"/>
            <p:cNvSpPr>
              <a:spLocks noChangeArrowheads="1"/>
            </p:cNvSpPr>
            <p:nvPr/>
          </p:nvSpPr>
          <p:spPr bwMode="auto">
            <a:xfrm>
              <a:off x="2499" y="3744"/>
              <a:ext cx="1117" cy="363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348" name="Line 100"/>
            <p:cNvSpPr>
              <a:spLocks noChangeShapeType="1"/>
            </p:cNvSpPr>
            <p:nvPr/>
          </p:nvSpPr>
          <p:spPr bwMode="auto">
            <a:xfrm>
              <a:off x="3622" y="3926"/>
              <a:ext cx="61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3349" name="Line 101"/>
            <p:cNvSpPr>
              <a:spLocks noChangeShapeType="1"/>
            </p:cNvSpPr>
            <p:nvPr/>
          </p:nvSpPr>
          <p:spPr bwMode="auto">
            <a:xfrm>
              <a:off x="4227" y="3921"/>
              <a:ext cx="0" cy="1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3353" name="Rectangle 10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93356" name="Picture 108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1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2.77778E-7 -0.24444 " pathEditMode="relative" ptsTypes="AA">
                                      <p:cBhvr>
                                        <p:cTn id="6" dur="500" fill="hold"/>
                                        <p:tgtEl>
                                          <p:spTgt spid="693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9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9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757&quot;&gt;&lt;property id=&quot;20148&quot; value=&quot;5&quot;/&gt;&lt;property id=&quot;20300&quot; value=&quot;Slide 1&quot;/&gt;&lt;property id=&quot;20307&quot; value=&quot;261&quot;/&gt;&lt;/object&gt;&lt;object type=&quot;3&quot; unique_id=&quot;24434&quot;&gt;&lt;property id=&quot;20148&quot; value=&quot;5&quot;/&gt;&lt;property id=&quot;20300&quot; value=&quot;Slide 2&quot;/&gt;&lt;property id=&quot;20307&quot; value=&quot;350&quot;/&gt;&lt;/object&gt;&lt;object type=&quot;3&quot; unique_id=&quot;24435&quot;&gt;&lt;property id=&quot;20148&quot; value=&quot;5&quot;/&gt;&lt;property id=&quot;20300&quot; value=&quot;Slide 3&quot;/&gt;&lt;property id=&quot;20307&quot; value=&quot;351&quot;/&gt;&lt;/object&gt;&lt;object type=&quot;3&quot; unique_id=&quot;24436&quot;&gt;&lt;property id=&quot;20148&quot; value=&quot;5&quot;/&gt;&lt;property id=&quot;20300&quot; value=&quot;Slide 4&quot;/&gt;&lt;property id=&quot;20307&quot; value=&quot;352&quot;/&gt;&lt;/object&gt;&lt;object type=&quot;3&quot; unique_id=&quot;24437&quot;&gt;&lt;property id=&quot;20148&quot; value=&quot;5&quot;/&gt;&lt;property id=&quot;20300&quot; value=&quot;Slide 5&quot;/&gt;&lt;property id=&quot;20307&quot; value=&quot;353&quot;/&gt;&lt;/object&gt;&lt;object type=&quot;3&quot; unique_id=&quot;24438&quot;&gt;&lt;property id=&quot;20148&quot; value=&quot;5&quot;/&gt;&lt;property id=&quot;20300&quot; value=&quot;Slide 6&quot;/&gt;&lt;property id=&quot;20307&quot; value=&quot;354&quot;/&gt;&lt;/object&gt;&lt;object type=&quot;3&quot; unique_id=&quot;24439&quot;&gt;&lt;property id=&quot;20148&quot; value=&quot;5&quot;/&gt;&lt;property id=&quot;20300&quot; value=&quot;Slide 7&quot;/&gt;&lt;property id=&quot;20307&quot; value=&quot;355&quot;/&gt;&lt;/object&gt;&lt;object type=&quot;3&quot; unique_id=&quot;24440&quot;&gt;&lt;property id=&quot;20148&quot; value=&quot;5&quot;/&gt;&lt;property id=&quot;20300&quot; value=&quot;Slide 8&quot;/&gt;&lt;property id=&quot;20307&quot; value=&quot;356&quot;/&gt;&lt;/object&gt;&lt;object type=&quot;3&quot; unique_id=&quot;24441&quot;&gt;&lt;property id=&quot;20148&quot; value=&quot;5&quot;/&gt;&lt;property id=&quot;20300&quot; value=&quot;Slide 9&quot;/&gt;&lt;property id=&quot;20307&quot; value=&quot;357&quot;/&gt;&lt;/object&gt;&lt;object type=&quot;3&quot; unique_id=&quot;24442&quot;&gt;&lt;property id=&quot;20148&quot; value=&quot;5&quot;/&gt;&lt;property id=&quot;20300&quot; value=&quot;Slide 10&quot;/&gt;&lt;property id=&quot;20307&quot; value=&quot;358&quot;/&gt;&lt;/object&gt;&lt;object type=&quot;3&quot; unique_id=&quot;24443&quot;&gt;&lt;property id=&quot;20148&quot; value=&quot;5&quot;/&gt;&lt;property id=&quot;20300&quot; value=&quot;Slide 11&quot;/&gt;&lt;property id=&quot;20307&quot; value=&quot;359&quot;/&gt;&lt;/object&gt;&lt;object type=&quot;3&quot; unique_id=&quot;24444&quot;&gt;&lt;property id=&quot;20148&quot; value=&quot;5&quot;/&gt;&lt;property id=&quot;20300&quot; value=&quot;Slide 12&quot;/&gt;&lt;property id=&quot;20307&quot; value=&quot;360&quot;/&gt;&lt;/object&gt;&lt;object type=&quot;3&quot; unique_id=&quot;30213&quot;&gt;&lt;property id=&quot;20148&quot; value=&quot;5&quot;/&gt;&lt;property id=&quot;20300&quot; value=&quot;Slide 13&quot;/&gt;&lt;property id=&quot;20307&quot; value=&quot;361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uild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29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is the speed at the 2 second mark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3155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avera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41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spe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34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1,.38,0}EXAMPLE 3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504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, pp.~85-8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558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ACT: $1$ rod $\approx 16$ 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354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 sec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05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.1 sec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16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4.1$ rods/s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69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top-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1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4.1$ rods/s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69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$\frac{0.41}{0.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689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from $0.5$ sec to $0.1$ sec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648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=4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32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5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$ ro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88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pproximate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702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.41$ ro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71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2.1^2=4.4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54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2.1^2-2^2=0.4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02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wat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93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4.1$ rods/s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69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et's tabulate these answers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754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.41 ro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19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Better approximation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901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shortening the time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195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0.1 sec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30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293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uild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29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top-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1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wat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93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1,.38,0}EXAMPLE 3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504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is the speed at the 2 second mark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3155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avera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41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spe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34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, pp.~85-8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558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0.0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60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0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1,0,1}&#10;(2+h)^2-2^2}}{\color[rgb]{0,.8,0}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299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.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79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1,0,1}&#10;(2+h)^2-2^2}}{\color[rgb]{0,.8,0}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299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{\color[rgb]{1,0,1}&#10;(2^2+4h+h^2)-2^2}}{\color[rgb]{0,.8,0}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816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{\color[rgb]{1,0,1}&#10;4h+h^2}}{\color[rgb]{0,.8,0}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030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(2+h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65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8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+\,h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85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+\,2(2)(h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90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.0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83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.01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38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.01^2-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756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1,0,1}&#10;2.01^2-2^2}}{\color[rgb]{0,.8,0}0.0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286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(a+b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48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a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374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+\,b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522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+\,2a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626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1,.38,0}EXAMPLE 3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504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{\color[rgb]{1,0,1}&#10;(4+h)h}}{\color[rgb]{0,.8,0}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133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+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8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2+h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65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(2+h)^2-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970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1,0,1}&#10;(2+h)^2-2^2}}{\color[rgb]{0,.8,0}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299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5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vera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809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pe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34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57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, pp.~85-8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558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94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38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1,0,1}&#10;3^2-2^2}}{\color[rgb]{0,.8,0}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75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1,0,1}&#10;2.5^2-2^2}}{\color[rgb]{0,.8,0}0.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62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1,0,1}&#10;2.1^2-2^2}}{\color[rgb]{0,.8,0}0.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999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3^2-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38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.5^2-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40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.1^2-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14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8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8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 r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25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87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87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8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3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04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.5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22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.1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03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0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5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0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63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$ ro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88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6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55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ista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733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rave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83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40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lap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725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25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13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25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1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ACT: $1$ rod $\approx 16$ 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354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ta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28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13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ta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28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12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9$ ro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16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+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8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0.0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60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0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2+h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65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.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79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1,0,1}&#10;(2+h)^2-2^2}}{\color[rgb]{0,.8,0}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299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1,0,1}&#10;(2+h)^2-2^2}}{\color[rgb]{0,.8,0}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2997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{\color[rgb]{1,0,1}&#10;(2^2+4h+h^2)-2^2}}{\color[rgb]{0,.8,0}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816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{\color[rgb]{1,0,1}&#10;4h+h^2}}{\color[rgb]{0,.8,0}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030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{\color[rgb]{1,0,1}&#10;(4+h)h}}{\color[rgb]{0,.8,0}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133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0 sec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20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+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505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.0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83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.01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38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.01^2-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756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1,0,1}&#10;2.01^2-2^2}}{\color[rgb]{0,.8,0}0.0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286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(2+h)^2-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9707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577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94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38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5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1 s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83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PROVI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99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h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708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1,0,1}&#10;3^2-2^2}}{\color[rgb]{0,.8,0}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75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1,0,1}&#10;2.5^2-2^2}}{\color[rgb]{0,.8,0}0.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62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1,0,1}&#10;2.1^2-2^2}}{\color[rgb]{0,.8,0}0.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999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3^2-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38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.5^2-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40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.1^2-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14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87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8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 sec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059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8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8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8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3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04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.5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226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.1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03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0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5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0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637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3 sec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236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6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55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ista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733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rave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838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25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138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258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12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ta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28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13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 rod/s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237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ta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28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12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40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lap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725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vera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809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pe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34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577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94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38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3$ rods/s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456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1,0,1}&#10;(2+h)^2-2^2}}{\color[rgb]{0,.8,0}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2997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{\color[rgb]{1,0,1}&#10;(2^2+4h+h^2)-2^2}}{\color[rgb]{0,.8,0}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816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{\color[rgb]{1,0,1}&#10;4h+h^2}}{\color[rgb]{0,.8,0}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0307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{\color[rgb]{1,0,1}&#10;(4+h)h}}{\color[rgb]{0,.8,0}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133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+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8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0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2+h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65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(2+h)^2-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9707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.01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38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5$ rods/s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174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0.0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60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.0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83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.01^2-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756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+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505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+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67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+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67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 ro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95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.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79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1,0,1}&#10;2.01^2-2^2}}{\color[rgb]{0,.8,0}0.0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286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5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PROVI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99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h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708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PROVI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99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h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708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3^2-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38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.5^2-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40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.1^2-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1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 r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25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$ ro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694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ista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7338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rave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838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258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13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258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12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ta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28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138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ta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284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12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53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6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553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0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54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0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637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87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87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8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8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044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87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3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044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.5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226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.1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03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1,0,1}&#10;3^2-2^2}}{\color[rgb]{0,.8,0}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753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1,0,1}&#10;2.5^2-2^2}}{\color[rgb]{0,.8,0}0.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62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1,0,1}&#10;2.1^2-2^2}}{\color[rgb]{0,.8,0}0.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999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40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lap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7254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vera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8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pe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342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1,0,1}&#10;(2+h)^2-2^2}}{\color[rgb]{0,.8,0}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2997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{\color[rgb]{1,0,1}&#10;(2^2+4h+h^2)-2^2}}{\color[rgb]{0,.8,0}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8165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{\color[rgb]{1,0,1}&#10;4h+h^2}}{\color[rgb]{0,.8,0}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0307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{\color[rgb]{1,0,1}&#10;(4+h)h}}{\color[rgb]{0,.8,0}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133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86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+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8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05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2+h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654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(2+h)^2-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9707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.01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38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.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45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0.0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60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.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79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.0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83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.01^2-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7564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.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19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.0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505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+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5058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.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795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.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20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.0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5389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+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67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1,0,1}&#10;2.01^2-2^2}}{\color[rgb]{0,.8,0}0.0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2864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5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240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PROVI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995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h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70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PROVI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995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h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708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ista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7338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rave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838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258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138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258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12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ta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284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138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ta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284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12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87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87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87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87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87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3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04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.5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226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.1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032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40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lap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7254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vera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8096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pe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342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is the speed at the 2 second mark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31553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+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83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05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2+h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654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(2+h)^2-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9707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.01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38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.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45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0.0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60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.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79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.0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834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.01^2-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75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ACT: $1$ rod $\approx 16$ 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354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avera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4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.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19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.0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505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.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795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.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202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.0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5389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+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67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1,0,1}&#10;2.01^2-2^2}}{\color[rgb]{0,.8,0}0.0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2864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pproximate answer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776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spe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343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.01$, $4.001$, $4.0001$, $4.00001$,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18529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.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92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.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795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.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202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.0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5389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440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ods/s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8005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ods/s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8005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5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2932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PROVI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995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h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708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ista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7338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rave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838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258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138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25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12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ta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284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13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uild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297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ta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28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12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40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lap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7254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87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87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87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87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87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3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04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top-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14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.5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22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.1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032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vera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809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pe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342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+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83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05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2+h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654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(2+h)^2-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970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wat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939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.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795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.0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834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.01^2-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7564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1,0,1}&#10;2.01^2-2^2}}{\color[rgb]{0,.8,0}0.0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2864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.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795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.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202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.0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5389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pproximate answer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7767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.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92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+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6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.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795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.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202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.0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5389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1,0,1}(2+h)^2-2^2}}{{\color[rgb]{0,.8,0}h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2997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+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5058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44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+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67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957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1,0,1}(2+h)^2-2^2}}{{\color[rgb]{0,.8,0}h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2997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1,0,1}(2+h)^2-2^2}}{{\color[rgb]{0,.8,0}h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299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1,.38,0}EXAMPLE 3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5045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ods/s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8005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.01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380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.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456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0.0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600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.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19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.0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505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, pp.~85-8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558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53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2362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ods/s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8005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$\ne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107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87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87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87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87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87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3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04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$ ro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882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.5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22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.1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032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PROVI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995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h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708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PROVI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995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h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708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PROVI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995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h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708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ista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7338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rave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83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0 sec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20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ACT: $1$ rod $\approx 16$ 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354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258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138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258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12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ta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284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138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ta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284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12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40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lap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725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9$ ro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165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vera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8096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pe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342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pproximate answer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7767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2362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+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5058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440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957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1,0,1}(2+h)^2-2^2}}{{\color[rgb]{0,.8,0}h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2997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ods/s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800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 sec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059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ods/s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8005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1,0,1}(2+h)^2-2^2}}{{\color[rgb]{0,.8,0}h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2997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2.2, p.~26, \#1-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2834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Avg \&amp; instantaneous spe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179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PROVI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995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h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70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3 sec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23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5$ rods/s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17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$ ro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69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pproximate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702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5$ rods/s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17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5$ rods/s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17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1 s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83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1 s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83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from $1$ sec to $0.5$ sec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508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5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Better approximation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901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shortening the time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195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avera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41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spe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34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293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uild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29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top-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1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wat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93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5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is the speed at the 2 second mark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3155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1,.38,0}EXAMPLE 3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504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, pp.~85-8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558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$ ro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88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ACT: $1$ rod $\approx 16$ 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354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 sec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05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.5 sec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51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4.5$ rods/s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7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heavy ba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28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pproximate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702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4.5$ rods/s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77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6.25$ ro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22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25$ ro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92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2.5^2=6.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44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4.5$ rods/s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77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2.5^2-2^2=2.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980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$\frac{2.25}{0.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722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0.5 sec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43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from $1$ sec to $0.5$ sec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508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293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from $0.5$ sec to $0.1$ sec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648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=4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81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5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Better approximation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901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shortening the time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195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293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uild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29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top-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1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wat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93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4450</TotalTime>
  <Words>23</Words>
  <Application>Microsoft Office PowerPoint</Application>
  <PresentationFormat>On-screen Show (4:3)</PresentationFormat>
  <Paragraphs>18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648</cp:revision>
  <dcterms:created xsi:type="dcterms:W3CDTF">2008-09-20T13:47:00Z</dcterms:created>
  <dcterms:modified xsi:type="dcterms:W3CDTF">2011-12-22T23:40:57Z</dcterms:modified>
</cp:coreProperties>
</file>