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1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2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3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4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notesSlides/notesSlide5.xml" ContentType="application/vnd.openxmlformats-officedocument.presentationml.notesSlide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6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7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notesSlides/notesSlide8.xml" ContentType="application/vnd.openxmlformats-officedocument.presentationml.notesSlide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notesSlides/notesSlide9.xml" ContentType="application/vnd.openxmlformats-officedocument.presentationml.notesSlide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notesSlides/notesSlide10.xml" ContentType="application/vnd.openxmlformats-officedocument.presentationml.notesSlide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notesSlides/notesSlide11.xml" ContentType="application/vnd.openxmlformats-officedocument.presentationml.notesSlide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notesSlides/notesSlide12.xml" ContentType="application/vnd.openxmlformats-officedocument.presentationml.notesSlide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notesSlides/notesSlide13.xml" ContentType="application/vnd.openxmlformats-officedocument.presentationml.notesSlide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notesSlides/notesSlide14.xml" ContentType="application/vnd.openxmlformats-officedocument.presentationml.notesSlide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notesSlides/notesSlide15.xml" ContentType="application/vnd.openxmlformats-officedocument.presentationml.notesSlide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notesSlides/notesSlide16.xml" ContentType="application/vnd.openxmlformats-officedocument.presentationml.notesSlide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1" r:id="rId2"/>
    <p:sldId id="362" r:id="rId3"/>
    <p:sldId id="434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81" r:id="rId14"/>
    <p:sldId id="435" r:id="rId15"/>
    <p:sldId id="383" r:id="rId16"/>
    <p:sldId id="384" r:id="rId17"/>
    <p:sldId id="385" r:id="rId18"/>
    <p:sldId id="386" r:id="rId19"/>
    <p:sldId id="387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</p:sldIdLst>
  <p:sldSz cx="9144000" cy="6858000" type="screen4x3"/>
  <p:notesSz cx="7315200" cy="9601200"/>
  <p:custDataLst>
    <p:tags r:id="rId4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4" autoAdjust="0"/>
    <p:restoredTop sz="94128" autoAdjust="0"/>
  </p:normalViewPr>
  <p:slideViewPr>
    <p:cSldViewPr>
      <p:cViewPr varScale="1">
        <p:scale>
          <a:sx n="76" d="100"/>
          <a:sy n="76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65F200-1989-4FD6-881F-4C01398B2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AD91F-AEFA-42CE-8D48-C42404F57B97}" type="slidenum">
              <a:rPr lang="en-US"/>
              <a:pPr/>
              <a:t>13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F4718-C7D3-4D96-ACDD-ADF3241D48E9}" type="slidenum">
              <a:rPr lang="en-US"/>
              <a:pPr/>
              <a:t>31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8819D-247A-45CA-94F9-D60729EAD85F}" type="slidenum">
              <a:rPr lang="en-US"/>
              <a:pPr/>
              <a:t>32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666D-C820-4838-A7DA-65D0F7E874E0}" type="slidenum">
              <a:rPr lang="en-US"/>
              <a:pPr/>
              <a:t>33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622CA-D86C-4FB4-A46F-1A350EA1D89F}" type="slidenum">
              <a:rPr lang="en-US"/>
              <a:pPr/>
              <a:t>34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338C9-DC3F-4EC6-A0F3-CDD89DC98A82}" type="slidenum">
              <a:rPr lang="en-US"/>
              <a:pPr/>
              <a:t>35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D761C-AE4E-4F8B-AA54-970CF25F0FAF}" type="slidenum">
              <a:rPr lang="en-US"/>
              <a:pPr/>
              <a:t>36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EF881-C73A-4285-8258-CB06CC2A3734}" type="slidenum">
              <a:rPr lang="en-US"/>
              <a:pPr/>
              <a:t>37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90E5B-4B95-4811-BF67-11B409541876}" type="slidenum">
              <a:rPr lang="en-US"/>
              <a:pPr/>
              <a:t>38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BBFC4-0AD2-4B46-B0FB-519E939A4E62}" type="slidenum">
              <a:rPr lang="en-US"/>
              <a:pPr/>
              <a:t>14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38A77-F4F3-42C8-BA98-5E909B4043CD}" type="slidenum">
              <a:rPr lang="en-US"/>
              <a:pPr/>
              <a:t>15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E1ACF-1F82-4A7A-BE2D-003D300C6D4A}" type="slidenum">
              <a:rPr lang="en-US"/>
              <a:pPr/>
              <a:t>16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8DC15-05B7-4403-9367-FF72262BABBA}" type="slidenum">
              <a:rPr lang="en-US"/>
              <a:pPr/>
              <a:t>17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D7273-DDE7-4CDC-9DF3-7E7D8CBD8C09}" type="slidenum">
              <a:rPr lang="en-US"/>
              <a:pPr/>
              <a:t>18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5E2A5-89DD-4639-B3CE-47D77226D622}" type="slidenum">
              <a:rPr lang="en-US"/>
              <a:pPr/>
              <a:t>19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98A58-E4E2-4633-B0A3-7B6416BD13E3}" type="slidenum">
              <a:rPr lang="en-US"/>
              <a:pPr/>
              <a:t>29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A5D8C-119E-49F9-875F-0F1A979AE6E4}" type="slidenum">
              <a:rPr lang="en-US"/>
              <a:pPr/>
              <a:t>30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EB382-343B-486B-91DB-30F416681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54E4-B93C-4924-BCED-648FFA1E0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2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6F37-C252-45B0-9BE7-87FA574B9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268C-92CD-4012-A9E7-E099CE53A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555A-F038-4C6C-9E6F-587AC25B3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377E2-6337-4B7D-807C-146F0DAA2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669C0-3283-4389-A97D-BF8E06038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CE9C-3360-408A-AD47-ED1187D0F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DE4E-4AE6-4554-8807-F2BF0FE03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67A95-993F-41E4-AFE1-581DC0220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6712-AACB-4977-B3D3-AB9B8EE66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05D82-B68A-4F64-93DE-AD79D1902C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tags" Target="../tags/tag381.xml"/><Relationship Id="rId39" Type="http://schemas.openxmlformats.org/officeDocument/2006/relationships/image" Target="../media/image72.png"/><Relationship Id="rId21" Type="http://schemas.openxmlformats.org/officeDocument/2006/relationships/tags" Target="../tags/tag376.xml"/><Relationship Id="rId34" Type="http://schemas.openxmlformats.org/officeDocument/2006/relationships/tags" Target="../tags/tag389.xml"/><Relationship Id="rId42" Type="http://schemas.openxmlformats.org/officeDocument/2006/relationships/image" Target="../media/image14.png"/><Relationship Id="rId47" Type="http://schemas.openxmlformats.org/officeDocument/2006/relationships/image" Target="../media/image5.png"/><Relationship Id="rId50" Type="http://schemas.openxmlformats.org/officeDocument/2006/relationships/image" Target="../media/image50.png"/><Relationship Id="rId55" Type="http://schemas.openxmlformats.org/officeDocument/2006/relationships/image" Target="../media/image56.png"/><Relationship Id="rId63" Type="http://schemas.openxmlformats.org/officeDocument/2006/relationships/image" Target="../media/image83.png"/><Relationship Id="rId68" Type="http://schemas.openxmlformats.org/officeDocument/2006/relationships/image" Target="../media/image77.png"/><Relationship Id="rId7" Type="http://schemas.openxmlformats.org/officeDocument/2006/relationships/tags" Target="../tags/tag36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9" Type="http://schemas.openxmlformats.org/officeDocument/2006/relationships/tags" Target="../tags/tag384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tags" Target="../tags/tag379.xml"/><Relationship Id="rId32" Type="http://schemas.openxmlformats.org/officeDocument/2006/relationships/tags" Target="../tags/tag387.xml"/><Relationship Id="rId37" Type="http://schemas.openxmlformats.org/officeDocument/2006/relationships/tags" Target="../tags/tag392.xml"/><Relationship Id="rId40" Type="http://schemas.openxmlformats.org/officeDocument/2006/relationships/image" Target="../media/image73.png"/><Relationship Id="rId45" Type="http://schemas.openxmlformats.org/officeDocument/2006/relationships/image" Target="../media/image71.png"/><Relationship Id="rId53" Type="http://schemas.openxmlformats.org/officeDocument/2006/relationships/image" Target="../media/image54.png"/><Relationship Id="rId58" Type="http://schemas.openxmlformats.org/officeDocument/2006/relationships/image" Target="../media/image79.png"/><Relationship Id="rId66" Type="http://schemas.openxmlformats.org/officeDocument/2006/relationships/image" Target="../media/image86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tags" Target="../tags/tag378.xml"/><Relationship Id="rId28" Type="http://schemas.openxmlformats.org/officeDocument/2006/relationships/tags" Target="../tags/tag383.xml"/><Relationship Id="rId36" Type="http://schemas.openxmlformats.org/officeDocument/2006/relationships/tags" Target="../tags/tag391.xml"/><Relationship Id="rId49" Type="http://schemas.openxmlformats.org/officeDocument/2006/relationships/image" Target="../media/image21.png"/><Relationship Id="rId57" Type="http://schemas.openxmlformats.org/officeDocument/2006/relationships/image" Target="../media/image57.png"/><Relationship Id="rId61" Type="http://schemas.openxmlformats.org/officeDocument/2006/relationships/image" Target="../media/image81.png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31" Type="http://schemas.openxmlformats.org/officeDocument/2006/relationships/tags" Target="../tags/tag386.xml"/><Relationship Id="rId44" Type="http://schemas.openxmlformats.org/officeDocument/2006/relationships/image" Target="../media/image70.png"/><Relationship Id="rId52" Type="http://schemas.openxmlformats.org/officeDocument/2006/relationships/image" Target="../media/image53.png"/><Relationship Id="rId60" Type="http://schemas.openxmlformats.org/officeDocument/2006/relationships/image" Target="../media/image80.png"/><Relationship Id="rId65" Type="http://schemas.openxmlformats.org/officeDocument/2006/relationships/image" Target="../media/image85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tags" Target="../tags/tag382.xml"/><Relationship Id="rId30" Type="http://schemas.openxmlformats.org/officeDocument/2006/relationships/tags" Target="../tags/tag385.xml"/><Relationship Id="rId35" Type="http://schemas.openxmlformats.org/officeDocument/2006/relationships/tags" Target="../tags/tag390.xml"/><Relationship Id="rId43" Type="http://schemas.openxmlformats.org/officeDocument/2006/relationships/image" Target="../media/image61.png"/><Relationship Id="rId48" Type="http://schemas.openxmlformats.org/officeDocument/2006/relationships/image" Target="../media/image20.png"/><Relationship Id="rId56" Type="http://schemas.openxmlformats.org/officeDocument/2006/relationships/image" Target="../media/image39.png"/><Relationship Id="rId64" Type="http://schemas.openxmlformats.org/officeDocument/2006/relationships/image" Target="../media/image84.png"/><Relationship Id="rId69" Type="http://schemas.openxmlformats.org/officeDocument/2006/relationships/image" Target="../media/image52.png"/><Relationship Id="rId8" Type="http://schemas.openxmlformats.org/officeDocument/2006/relationships/tags" Target="../tags/tag363.xml"/><Relationship Id="rId51" Type="http://schemas.openxmlformats.org/officeDocument/2006/relationships/image" Target="../media/image51.png"/><Relationship Id="rId3" Type="http://schemas.openxmlformats.org/officeDocument/2006/relationships/tags" Target="../tags/tag358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tags" Target="../tags/tag380.xml"/><Relationship Id="rId33" Type="http://schemas.openxmlformats.org/officeDocument/2006/relationships/tags" Target="../tags/tag388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4.png"/><Relationship Id="rId59" Type="http://schemas.openxmlformats.org/officeDocument/2006/relationships/image" Target="../media/image78.png"/><Relationship Id="rId67" Type="http://schemas.openxmlformats.org/officeDocument/2006/relationships/image" Target="../media/image87.png"/><Relationship Id="rId20" Type="http://schemas.openxmlformats.org/officeDocument/2006/relationships/tags" Target="../tags/tag375.xml"/><Relationship Id="rId41" Type="http://schemas.openxmlformats.org/officeDocument/2006/relationships/image" Target="../media/image22.png"/><Relationship Id="rId54" Type="http://schemas.openxmlformats.org/officeDocument/2006/relationships/image" Target="../media/image55.png"/><Relationship Id="rId62" Type="http://schemas.openxmlformats.org/officeDocument/2006/relationships/image" Target="../media/image82.png"/><Relationship Id="rId70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405.xml"/><Relationship Id="rId18" Type="http://schemas.openxmlformats.org/officeDocument/2006/relationships/tags" Target="../tags/tag410.xml"/><Relationship Id="rId26" Type="http://schemas.openxmlformats.org/officeDocument/2006/relationships/tags" Target="../tags/tag418.xml"/><Relationship Id="rId39" Type="http://schemas.openxmlformats.org/officeDocument/2006/relationships/image" Target="../media/image81.png"/><Relationship Id="rId21" Type="http://schemas.openxmlformats.org/officeDocument/2006/relationships/tags" Target="../tags/tag413.xml"/><Relationship Id="rId34" Type="http://schemas.openxmlformats.org/officeDocument/2006/relationships/tags" Target="../tags/tag426.xml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55" Type="http://schemas.openxmlformats.org/officeDocument/2006/relationships/image" Target="../media/image97.png"/><Relationship Id="rId7" Type="http://schemas.openxmlformats.org/officeDocument/2006/relationships/tags" Target="../tags/tag399.xml"/><Relationship Id="rId2" Type="http://schemas.openxmlformats.org/officeDocument/2006/relationships/tags" Target="../tags/tag394.xml"/><Relationship Id="rId16" Type="http://schemas.openxmlformats.org/officeDocument/2006/relationships/tags" Target="../tags/tag408.xml"/><Relationship Id="rId20" Type="http://schemas.openxmlformats.org/officeDocument/2006/relationships/tags" Target="../tags/tag412.xml"/><Relationship Id="rId29" Type="http://schemas.openxmlformats.org/officeDocument/2006/relationships/tags" Target="../tags/tag421.xml"/><Relationship Id="rId41" Type="http://schemas.openxmlformats.org/officeDocument/2006/relationships/image" Target="../media/image83.png"/><Relationship Id="rId54" Type="http://schemas.openxmlformats.org/officeDocument/2006/relationships/image" Target="../media/image96.png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24" Type="http://schemas.openxmlformats.org/officeDocument/2006/relationships/tags" Target="../tags/tag416.xml"/><Relationship Id="rId32" Type="http://schemas.openxmlformats.org/officeDocument/2006/relationships/tags" Target="../tags/tag42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3" Type="http://schemas.openxmlformats.org/officeDocument/2006/relationships/image" Target="../media/image95.png"/><Relationship Id="rId58" Type="http://schemas.openxmlformats.org/officeDocument/2006/relationships/image" Target="../media/image100.png"/><Relationship Id="rId5" Type="http://schemas.openxmlformats.org/officeDocument/2006/relationships/tags" Target="../tags/tag397.xml"/><Relationship Id="rId15" Type="http://schemas.openxmlformats.org/officeDocument/2006/relationships/tags" Target="../tags/tag407.xml"/><Relationship Id="rId23" Type="http://schemas.openxmlformats.org/officeDocument/2006/relationships/tags" Target="../tags/tag415.xml"/><Relationship Id="rId28" Type="http://schemas.openxmlformats.org/officeDocument/2006/relationships/tags" Target="../tags/tag420.xml"/><Relationship Id="rId36" Type="http://schemas.openxmlformats.org/officeDocument/2006/relationships/tags" Target="../tags/tag428.xml"/><Relationship Id="rId49" Type="http://schemas.openxmlformats.org/officeDocument/2006/relationships/image" Target="../media/image91.png"/><Relationship Id="rId57" Type="http://schemas.openxmlformats.org/officeDocument/2006/relationships/image" Target="../media/image99.png"/><Relationship Id="rId61" Type="http://schemas.openxmlformats.org/officeDocument/2006/relationships/image" Target="../media/image23.png"/><Relationship Id="rId10" Type="http://schemas.openxmlformats.org/officeDocument/2006/relationships/tags" Target="../tags/tag402.xml"/><Relationship Id="rId19" Type="http://schemas.openxmlformats.org/officeDocument/2006/relationships/tags" Target="../tags/tag411.xml"/><Relationship Id="rId31" Type="http://schemas.openxmlformats.org/officeDocument/2006/relationships/tags" Target="../tags/tag423.xml"/><Relationship Id="rId44" Type="http://schemas.openxmlformats.org/officeDocument/2006/relationships/image" Target="../media/image86.png"/><Relationship Id="rId52" Type="http://schemas.openxmlformats.org/officeDocument/2006/relationships/image" Target="../media/image94.png"/><Relationship Id="rId60" Type="http://schemas.openxmlformats.org/officeDocument/2006/relationships/image" Target="../media/image102.png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Relationship Id="rId22" Type="http://schemas.openxmlformats.org/officeDocument/2006/relationships/tags" Target="../tags/tag414.xml"/><Relationship Id="rId27" Type="http://schemas.openxmlformats.org/officeDocument/2006/relationships/tags" Target="../tags/tag419.xml"/><Relationship Id="rId30" Type="http://schemas.openxmlformats.org/officeDocument/2006/relationships/tags" Target="../tags/tag422.xml"/><Relationship Id="rId35" Type="http://schemas.openxmlformats.org/officeDocument/2006/relationships/tags" Target="../tags/tag427.xml"/><Relationship Id="rId43" Type="http://schemas.openxmlformats.org/officeDocument/2006/relationships/image" Target="../media/image85.png"/><Relationship Id="rId48" Type="http://schemas.openxmlformats.org/officeDocument/2006/relationships/image" Target="../media/image90.png"/><Relationship Id="rId56" Type="http://schemas.openxmlformats.org/officeDocument/2006/relationships/image" Target="../media/image98.png"/><Relationship Id="rId8" Type="http://schemas.openxmlformats.org/officeDocument/2006/relationships/tags" Target="../tags/tag400.xml"/><Relationship Id="rId51" Type="http://schemas.openxmlformats.org/officeDocument/2006/relationships/image" Target="../media/image93.png"/><Relationship Id="rId3" Type="http://schemas.openxmlformats.org/officeDocument/2006/relationships/tags" Target="../tags/tag395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5" Type="http://schemas.openxmlformats.org/officeDocument/2006/relationships/tags" Target="../tags/tag417.xml"/><Relationship Id="rId33" Type="http://schemas.openxmlformats.org/officeDocument/2006/relationships/tags" Target="../tags/tag425.xml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59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image" Target="../media/image95.png"/><Relationship Id="rId21" Type="http://schemas.openxmlformats.org/officeDocument/2006/relationships/tags" Target="../tags/tag449.xml"/><Relationship Id="rId34" Type="http://schemas.openxmlformats.org/officeDocument/2006/relationships/image" Target="../media/image82.png"/><Relationship Id="rId42" Type="http://schemas.openxmlformats.org/officeDocument/2006/relationships/image" Target="../media/image105.png"/><Relationship Id="rId47" Type="http://schemas.openxmlformats.org/officeDocument/2006/relationships/image" Target="../media/image110.png"/><Relationship Id="rId50" Type="http://schemas.openxmlformats.org/officeDocument/2006/relationships/image" Target="../media/image102.png"/><Relationship Id="rId55" Type="http://schemas.openxmlformats.org/officeDocument/2006/relationships/image" Target="../media/image115.png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image" Target="../media/image92.png"/><Relationship Id="rId38" Type="http://schemas.openxmlformats.org/officeDocument/2006/relationships/image" Target="../media/image84.png"/><Relationship Id="rId46" Type="http://schemas.openxmlformats.org/officeDocument/2006/relationships/image" Target="../media/image109.png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tags" Target="../tags/tag457.xml"/><Relationship Id="rId41" Type="http://schemas.openxmlformats.org/officeDocument/2006/relationships/image" Target="../media/image97.png"/><Relationship Id="rId54" Type="http://schemas.openxmlformats.org/officeDocument/2006/relationships/image" Target="../media/image114.png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image" Target="../media/image104.png"/><Relationship Id="rId37" Type="http://schemas.openxmlformats.org/officeDocument/2006/relationships/image" Target="../media/image87.png"/><Relationship Id="rId40" Type="http://schemas.openxmlformats.org/officeDocument/2006/relationships/image" Target="../media/image96.png"/><Relationship Id="rId45" Type="http://schemas.openxmlformats.org/officeDocument/2006/relationships/image" Target="../media/image108.png"/><Relationship Id="rId53" Type="http://schemas.openxmlformats.org/officeDocument/2006/relationships/image" Target="../media/image113.png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image" Target="../media/image86.png"/><Relationship Id="rId49" Type="http://schemas.openxmlformats.org/officeDocument/2006/relationships/image" Target="../media/image93.png"/><Relationship Id="rId57" Type="http://schemas.openxmlformats.org/officeDocument/2006/relationships/image" Target="../media/image23.png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image" Target="../media/image103.png"/><Relationship Id="rId44" Type="http://schemas.openxmlformats.org/officeDocument/2006/relationships/image" Target="../media/image107.png"/><Relationship Id="rId52" Type="http://schemas.openxmlformats.org/officeDocument/2006/relationships/image" Target="../media/image112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94.png"/><Relationship Id="rId43" Type="http://schemas.openxmlformats.org/officeDocument/2006/relationships/image" Target="../media/image106.png"/><Relationship Id="rId48" Type="http://schemas.openxmlformats.org/officeDocument/2006/relationships/image" Target="../media/image111.png"/><Relationship Id="rId56" Type="http://schemas.openxmlformats.org/officeDocument/2006/relationships/image" Target="../media/image116.png"/><Relationship Id="rId8" Type="http://schemas.openxmlformats.org/officeDocument/2006/relationships/tags" Target="../tags/tag436.xml"/><Relationship Id="rId51" Type="http://schemas.openxmlformats.org/officeDocument/2006/relationships/image" Target="../media/image101.png"/><Relationship Id="rId3" Type="http://schemas.openxmlformats.org/officeDocument/2006/relationships/tags" Target="../tags/tag43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1.png"/><Relationship Id="rId3" Type="http://schemas.openxmlformats.org/officeDocument/2006/relationships/tags" Target="../tags/tag460.xml"/><Relationship Id="rId21" Type="http://schemas.openxmlformats.org/officeDocument/2006/relationships/tags" Target="../tags/tag478.xml"/><Relationship Id="rId34" Type="http://schemas.openxmlformats.org/officeDocument/2006/relationships/image" Target="../media/image95.png"/><Relationship Id="rId42" Type="http://schemas.openxmlformats.org/officeDocument/2006/relationships/image" Target="../media/image119.png"/><Relationship Id="rId47" Type="http://schemas.openxmlformats.org/officeDocument/2006/relationships/image" Target="../media/image124.png"/><Relationship Id="rId50" Type="http://schemas.openxmlformats.org/officeDocument/2006/relationships/image" Target="../media/image23.pn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image" Target="../media/image84.png"/><Relationship Id="rId38" Type="http://schemas.openxmlformats.org/officeDocument/2006/relationships/image" Target="../media/image102.png"/><Relationship Id="rId46" Type="http://schemas.openxmlformats.org/officeDocument/2006/relationships/image" Target="../media/image123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tags" Target="../tags/tag477.xml"/><Relationship Id="rId29" Type="http://schemas.openxmlformats.org/officeDocument/2006/relationships/image" Target="../media/image82.png"/><Relationship Id="rId41" Type="http://schemas.openxmlformats.org/officeDocument/2006/relationships/image" Target="../media/image118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image" Target="../media/image87.png"/><Relationship Id="rId37" Type="http://schemas.openxmlformats.org/officeDocument/2006/relationships/image" Target="../media/image93.png"/><Relationship Id="rId40" Type="http://schemas.openxmlformats.org/officeDocument/2006/relationships/image" Target="../media/image117.png"/><Relationship Id="rId45" Type="http://schemas.openxmlformats.org/officeDocument/2006/relationships/image" Target="../media/image122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image" Target="../media/image92.png"/><Relationship Id="rId36" Type="http://schemas.openxmlformats.org/officeDocument/2006/relationships/image" Target="../media/image97.png"/><Relationship Id="rId49" Type="http://schemas.openxmlformats.org/officeDocument/2006/relationships/image" Target="../media/image126.png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image" Target="../media/image86.png"/><Relationship Id="rId44" Type="http://schemas.openxmlformats.org/officeDocument/2006/relationships/image" Target="../media/image121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notesSlide" Target="../notesSlides/notesSlide1.xml"/><Relationship Id="rId30" Type="http://schemas.openxmlformats.org/officeDocument/2006/relationships/image" Target="../media/image94.png"/><Relationship Id="rId35" Type="http://schemas.openxmlformats.org/officeDocument/2006/relationships/image" Target="../media/image96.png"/><Relationship Id="rId43" Type="http://schemas.openxmlformats.org/officeDocument/2006/relationships/image" Target="../media/image120.png"/><Relationship Id="rId48" Type="http://schemas.openxmlformats.org/officeDocument/2006/relationships/image" Target="../media/image125.png"/><Relationship Id="rId8" Type="http://schemas.openxmlformats.org/officeDocument/2006/relationships/tags" Target="../tags/tag4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image" Target="../media/image130.png"/><Relationship Id="rId39" Type="http://schemas.openxmlformats.org/officeDocument/2006/relationships/image" Target="../media/image143.png"/><Relationship Id="rId3" Type="http://schemas.openxmlformats.org/officeDocument/2006/relationships/tags" Target="../tags/tag48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8.png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29" Type="http://schemas.openxmlformats.org/officeDocument/2006/relationships/image" Target="../media/image133.png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image" Target="../media/image128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44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31" Type="http://schemas.openxmlformats.org/officeDocument/2006/relationships/image" Target="../media/image135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image" Target="../media/image142.png"/><Relationship Id="rId3" Type="http://schemas.openxmlformats.org/officeDocument/2006/relationships/tags" Target="../tags/tag505.xml"/><Relationship Id="rId21" Type="http://schemas.openxmlformats.org/officeDocument/2006/relationships/image" Target="../media/image130.png"/><Relationship Id="rId34" Type="http://schemas.openxmlformats.org/officeDocument/2006/relationships/image" Target="../media/image148.png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image" Target="../media/image141.png"/><Relationship Id="rId33" Type="http://schemas.openxmlformats.org/officeDocument/2006/relationships/image" Target="../media/image127.png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135.png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image" Target="../media/image133.png"/><Relationship Id="rId32" Type="http://schemas.openxmlformats.org/officeDocument/2006/relationships/image" Target="../media/image147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image" Target="../media/image132.png"/><Relationship Id="rId28" Type="http://schemas.openxmlformats.org/officeDocument/2006/relationships/image" Target="../media/image139.png"/><Relationship Id="rId36" Type="http://schemas.openxmlformats.org/officeDocument/2006/relationships/image" Target="../media/image128.png"/><Relationship Id="rId10" Type="http://schemas.openxmlformats.org/officeDocument/2006/relationships/tags" Target="../tags/tag5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6.png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45.png"/><Relationship Id="rId35" Type="http://schemas.openxmlformats.org/officeDocument/2006/relationships/image" Target="../media/image1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1.png"/><Relationship Id="rId3" Type="http://schemas.openxmlformats.org/officeDocument/2006/relationships/tags" Target="../tags/tag523.xml"/><Relationship Id="rId21" Type="http://schemas.openxmlformats.org/officeDocument/2006/relationships/image" Target="../media/image124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image" Target="../media/image120.png"/><Relationship Id="rId25" Type="http://schemas.openxmlformats.org/officeDocument/2006/relationships/image" Target="../media/image23.png"/><Relationship Id="rId2" Type="http://schemas.openxmlformats.org/officeDocument/2006/relationships/tags" Target="../tags/tag522.xml"/><Relationship Id="rId16" Type="http://schemas.openxmlformats.org/officeDocument/2006/relationships/image" Target="../media/image150.png"/><Relationship Id="rId20" Type="http://schemas.openxmlformats.org/officeDocument/2006/relationships/image" Target="../media/image123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image" Target="../media/image152.png"/><Relationship Id="rId5" Type="http://schemas.openxmlformats.org/officeDocument/2006/relationships/tags" Target="../tags/tag525.xml"/><Relationship Id="rId15" Type="http://schemas.openxmlformats.org/officeDocument/2006/relationships/image" Target="../media/image118.png"/><Relationship Id="rId23" Type="http://schemas.openxmlformats.org/officeDocument/2006/relationships/image" Target="../media/image151.png"/><Relationship Id="rId10" Type="http://schemas.openxmlformats.org/officeDocument/2006/relationships/tags" Target="../tags/tag530.xml"/><Relationship Id="rId19" Type="http://schemas.openxmlformats.org/officeDocument/2006/relationships/image" Target="../media/image122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59.png"/><Relationship Id="rId3" Type="http://schemas.openxmlformats.org/officeDocument/2006/relationships/tags" Target="../tags/tag535.xml"/><Relationship Id="rId21" Type="http://schemas.openxmlformats.org/officeDocument/2006/relationships/image" Target="../media/image154.png"/><Relationship Id="rId34" Type="http://schemas.openxmlformats.org/officeDocument/2006/relationships/image" Target="../media/image23.png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image" Target="../media/image158.png"/><Relationship Id="rId33" Type="http://schemas.openxmlformats.org/officeDocument/2006/relationships/image" Target="../media/image166.png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image" Target="../media/image153.png"/><Relationship Id="rId29" Type="http://schemas.openxmlformats.org/officeDocument/2006/relationships/image" Target="../media/image162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image" Target="../media/image157.png"/><Relationship Id="rId32" Type="http://schemas.openxmlformats.org/officeDocument/2006/relationships/image" Target="../media/image165.png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image" Target="../media/image156.png"/><Relationship Id="rId28" Type="http://schemas.openxmlformats.org/officeDocument/2006/relationships/image" Target="../media/image161.png"/><Relationship Id="rId10" Type="http://schemas.openxmlformats.org/officeDocument/2006/relationships/tags" Target="../tags/tag542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164.png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Relationship Id="rId30" Type="http://schemas.openxmlformats.org/officeDocument/2006/relationships/image" Target="../media/image16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62.xml"/><Relationship Id="rId18" Type="http://schemas.openxmlformats.org/officeDocument/2006/relationships/tags" Target="../tags/tag56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7.png"/><Relationship Id="rId3" Type="http://schemas.openxmlformats.org/officeDocument/2006/relationships/tags" Target="../tags/tag552.xml"/><Relationship Id="rId21" Type="http://schemas.openxmlformats.org/officeDocument/2006/relationships/tags" Target="../tags/tag570.xml"/><Relationship Id="rId34" Type="http://schemas.openxmlformats.org/officeDocument/2006/relationships/image" Target="../media/image163.png"/><Relationship Id="rId42" Type="http://schemas.openxmlformats.org/officeDocument/2006/relationships/image" Target="../media/image170.png"/><Relationship Id="rId47" Type="http://schemas.openxmlformats.org/officeDocument/2006/relationships/image" Target="../media/image174.png"/><Relationship Id="rId50" Type="http://schemas.openxmlformats.org/officeDocument/2006/relationships/image" Target="../media/image177.png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tags" Target="../tags/tag566.xml"/><Relationship Id="rId25" Type="http://schemas.openxmlformats.org/officeDocument/2006/relationships/tags" Target="../tags/tag574.xml"/><Relationship Id="rId33" Type="http://schemas.openxmlformats.org/officeDocument/2006/relationships/image" Target="../media/image162.png"/><Relationship Id="rId38" Type="http://schemas.openxmlformats.org/officeDocument/2006/relationships/image" Target="../media/image154.png"/><Relationship Id="rId46" Type="http://schemas.openxmlformats.org/officeDocument/2006/relationships/image" Target="../media/image23.png"/><Relationship Id="rId2" Type="http://schemas.openxmlformats.org/officeDocument/2006/relationships/tags" Target="../tags/tag551.xml"/><Relationship Id="rId16" Type="http://schemas.openxmlformats.org/officeDocument/2006/relationships/tags" Target="../tags/tag565.xml"/><Relationship Id="rId20" Type="http://schemas.openxmlformats.org/officeDocument/2006/relationships/tags" Target="../tags/tag569.xml"/><Relationship Id="rId29" Type="http://schemas.openxmlformats.org/officeDocument/2006/relationships/image" Target="../media/image158.png"/><Relationship Id="rId41" Type="http://schemas.openxmlformats.org/officeDocument/2006/relationships/image" Target="../media/image169.png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tags" Target="../tags/tag573.xml"/><Relationship Id="rId32" Type="http://schemas.openxmlformats.org/officeDocument/2006/relationships/image" Target="../media/image161.png"/><Relationship Id="rId37" Type="http://schemas.openxmlformats.org/officeDocument/2006/relationships/image" Target="../media/image156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tags" Target="../tags/tag572.xml"/><Relationship Id="rId28" Type="http://schemas.openxmlformats.org/officeDocument/2006/relationships/image" Target="../media/image157.png"/><Relationship Id="rId36" Type="http://schemas.openxmlformats.org/officeDocument/2006/relationships/image" Target="../media/image165.png"/><Relationship Id="rId49" Type="http://schemas.openxmlformats.org/officeDocument/2006/relationships/image" Target="../media/image176.png"/><Relationship Id="rId10" Type="http://schemas.openxmlformats.org/officeDocument/2006/relationships/tags" Target="../tags/tag559.xml"/><Relationship Id="rId19" Type="http://schemas.openxmlformats.org/officeDocument/2006/relationships/tags" Target="../tags/tag568.xml"/><Relationship Id="rId31" Type="http://schemas.openxmlformats.org/officeDocument/2006/relationships/image" Target="../media/image160.png"/><Relationship Id="rId44" Type="http://schemas.openxmlformats.org/officeDocument/2006/relationships/image" Target="../media/image172.png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tags" Target="../tags/tag571.xml"/><Relationship Id="rId27" Type="http://schemas.openxmlformats.org/officeDocument/2006/relationships/notesSlide" Target="../notesSlides/notesSlide6.xml"/><Relationship Id="rId30" Type="http://schemas.openxmlformats.org/officeDocument/2006/relationships/image" Target="../media/image159.png"/><Relationship Id="rId35" Type="http://schemas.openxmlformats.org/officeDocument/2006/relationships/image" Target="../media/image164.png"/><Relationship Id="rId43" Type="http://schemas.openxmlformats.org/officeDocument/2006/relationships/image" Target="../media/image171.png"/><Relationship Id="rId48" Type="http://schemas.openxmlformats.org/officeDocument/2006/relationships/image" Target="../media/image175.png"/><Relationship Id="rId8" Type="http://schemas.openxmlformats.org/officeDocument/2006/relationships/tags" Target="../tags/tag557.xml"/><Relationship Id="rId51" Type="http://schemas.openxmlformats.org/officeDocument/2006/relationships/image" Target="../media/image17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26" Type="http://schemas.openxmlformats.org/officeDocument/2006/relationships/tags" Target="../tags/tag600.xml"/><Relationship Id="rId39" Type="http://schemas.openxmlformats.org/officeDocument/2006/relationships/image" Target="../media/image169.png"/><Relationship Id="rId21" Type="http://schemas.openxmlformats.org/officeDocument/2006/relationships/tags" Target="../tags/tag595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78.png"/><Relationship Id="rId47" Type="http://schemas.openxmlformats.org/officeDocument/2006/relationships/image" Target="../media/image154.png"/><Relationship Id="rId50" Type="http://schemas.openxmlformats.org/officeDocument/2006/relationships/image" Target="../media/image170.png"/><Relationship Id="rId55" Type="http://schemas.openxmlformats.org/officeDocument/2006/relationships/image" Target="../media/image185.png"/><Relationship Id="rId63" Type="http://schemas.openxmlformats.org/officeDocument/2006/relationships/image" Target="../media/image191.png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29" Type="http://schemas.openxmlformats.org/officeDocument/2006/relationships/tags" Target="../tags/tag603.xml"/><Relationship Id="rId41" Type="http://schemas.openxmlformats.org/officeDocument/2006/relationships/image" Target="../media/image175.png"/><Relationship Id="rId54" Type="http://schemas.openxmlformats.org/officeDocument/2006/relationships/image" Target="../media/image184.png"/><Relationship Id="rId62" Type="http://schemas.openxmlformats.org/officeDocument/2006/relationships/image" Target="../media/image190.png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tags" Target="../tags/tag598.xml"/><Relationship Id="rId32" Type="http://schemas.openxmlformats.org/officeDocument/2006/relationships/tags" Target="../tags/tag606.xml"/><Relationship Id="rId37" Type="http://schemas.openxmlformats.org/officeDocument/2006/relationships/image" Target="../media/image173.png"/><Relationship Id="rId40" Type="http://schemas.openxmlformats.org/officeDocument/2006/relationships/image" Target="../media/image174.png"/><Relationship Id="rId45" Type="http://schemas.openxmlformats.org/officeDocument/2006/relationships/image" Target="../media/image179.png"/><Relationship Id="rId53" Type="http://schemas.openxmlformats.org/officeDocument/2006/relationships/image" Target="../media/image183.png"/><Relationship Id="rId58" Type="http://schemas.openxmlformats.org/officeDocument/2006/relationships/image" Target="../media/image186.png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tags" Target="../tags/tag597.xml"/><Relationship Id="rId28" Type="http://schemas.openxmlformats.org/officeDocument/2006/relationships/tags" Target="../tags/tag602.xml"/><Relationship Id="rId36" Type="http://schemas.openxmlformats.org/officeDocument/2006/relationships/image" Target="../media/image172.png"/><Relationship Id="rId49" Type="http://schemas.openxmlformats.org/officeDocument/2006/relationships/image" Target="../media/image168.png"/><Relationship Id="rId57" Type="http://schemas.openxmlformats.org/officeDocument/2006/relationships/image" Target="../media/image177.png"/><Relationship Id="rId61" Type="http://schemas.openxmlformats.org/officeDocument/2006/relationships/image" Target="../media/image189.png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31" Type="http://schemas.openxmlformats.org/officeDocument/2006/relationships/tags" Target="../tags/tag605.xml"/><Relationship Id="rId44" Type="http://schemas.openxmlformats.org/officeDocument/2006/relationships/image" Target="../media/image157.png"/><Relationship Id="rId52" Type="http://schemas.openxmlformats.org/officeDocument/2006/relationships/image" Target="../media/image182.png"/><Relationship Id="rId60" Type="http://schemas.openxmlformats.org/officeDocument/2006/relationships/image" Target="../media/image188.png"/><Relationship Id="rId65" Type="http://schemas.openxmlformats.org/officeDocument/2006/relationships/image" Target="../media/image23.png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tags" Target="../tags/tag596.xml"/><Relationship Id="rId27" Type="http://schemas.openxmlformats.org/officeDocument/2006/relationships/tags" Target="../tags/tag601.xml"/><Relationship Id="rId30" Type="http://schemas.openxmlformats.org/officeDocument/2006/relationships/tags" Target="../tags/tag604.xml"/><Relationship Id="rId35" Type="http://schemas.openxmlformats.org/officeDocument/2006/relationships/notesSlide" Target="../notesSlides/notesSlide7.xml"/><Relationship Id="rId43" Type="http://schemas.openxmlformats.org/officeDocument/2006/relationships/image" Target="../media/image156.png"/><Relationship Id="rId48" Type="http://schemas.openxmlformats.org/officeDocument/2006/relationships/image" Target="../media/image167.png"/><Relationship Id="rId56" Type="http://schemas.openxmlformats.org/officeDocument/2006/relationships/image" Target="../media/image176.png"/><Relationship Id="rId64" Type="http://schemas.openxmlformats.org/officeDocument/2006/relationships/image" Target="../media/image192.png"/><Relationship Id="rId8" Type="http://schemas.openxmlformats.org/officeDocument/2006/relationships/tags" Target="../tags/tag582.xml"/><Relationship Id="rId51" Type="http://schemas.openxmlformats.org/officeDocument/2006/relationships/image" Target="../media/image181.png"/><Relationship Id="rId3" Type="http://schemas.openxmlformats.org/officeDocument/2006/relationships/tags" Target="../tags/tag577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5" Type="http://schemas.openxmlformats.org/officeDocument/2006/relationships/tags" Target="../tags/tag599.xml"/><Relationship Id="rId33" Type="http://schemas.openxmlformats.org/officeDocument/2006/relationships/tags" Target="../tags/tag607.xml"/><Relationship Id="rId38" Type="http://schemas.openxmlformats.org/officeDocument/2006/relationships/image" Target="../media/image171.png"/><Relationship Id="rId46" Type="http://schemas.openxmlformats.org/officeDocument/2006/relationships/image" Target="../media/image180.png"/><Relationship Id="rId59" Type="http://schemas.openxmlformats.org/officeDocument/2006/relationships/image" Target="../media/image18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9.png"/><Relationship Id="rId21" Type="http://schemas.openxmlformats.org/officeDocument/2006/relationships/tags" Target="../tags/tag22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.png"/><Relationship Id="rId44" Type="http://schemas.openxmlformats.org/officeDocument/2006/relationships/image" Target="../media/image14.png"/><Relationship Id="rId52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8" Type="http://schemas.openxmlformats.org/officeDocument/2006/relationships/tags" Target="../tags/tag9.xml"/><Relationship Id="rId51" Type="http://schemas.openxmlformats.org/officeDocument/2006/relationships/image" Target="../media/image21.png"/><Relationship Id="rId3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13" Type="http://schemas.openxmlformats.org/officeDocument/2006/relationships/tags" Target="../tags/tag62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0.png"/><Relationship Id="rId3" Type="http://schemas.openxmlformats.org/officeDocument/2006/relationships/tags" Target="../tags/tag610.xml"/><Relationship Id="rId21" Type="http://schemas.openxmlformats.org/officeDocument/2006/relationships/image" Target="../media/image195.png"/><Relationship Id="rId34" Type="http://schemas.openxmlformats.org/officeDocument/2006/relationships/image" Target="../media/image23.png"/><Relationship Id="rId7" Type="http://schemas.openxmlformats.org/officeDocument/2006/relationships/tags" Target="../tags/tag614.xml"/><Relationship Id="rId12" Type="http://schemas.openxmlformats.org/officeDocument/2006/relationships/tags" Target="../tags/tag619.xml"/><Relationship Id="rId17" Type="http://schemas.openxmlformats.org/officeDocument/2006/relationships/tags" Target="../tags/tag624.xml"/><Relationship Id="rId25" Type="http://schemas.openxmlformats.org/officeDocument/2006/relationships/image" Target="../media/image199.png"/><Relationship Id="rId33" Type="http://schemas.openxmlformats.org/officeDocument/2006/relationships/image" Target="../media/image206.png"/><Relationship Id="rId2" Type="http://schemas.openxmlformats.org/officeDocument/2006/relationships/tags" Target="../tags/tag609.xml"/><Relationship Id="rId16" Type="http://schemas.openxmlformats.org/officeDocument/2006/relationships/tags" Target="../tags/tag623.xml"/><Relationship Id="rId20" Type="http://schemas.openxmlformats.org/officeDocument/2006/relationships/image" Target="../media/image194.png"/><Relationship Id="rId29" Type="http://schemas.openxmlformats.org/officeDocument/2006/relationships/image" Target="../media/image203.png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24" Type="http://schemas.openxmlformats.org/officeDocument/2006/relationships/image" Target="../media/image198.png"/><Relationship Id="rId32" Type="http://schemas.openxmlformats.org/officeDocument/2006/relationships/image" Target="../media/image205.png"/><Relationship Id="rId5" Type="http://schemas.openxmlformats.org/officeDocument/2006/relationships/tags" Target="../tags/tag612.xml"/><Relationship Id="rId15" Type="http://schemas.openxmlformats.org/officeDocument/2006/relationships/tags" Target="../tags/tag622.xml"/><Relationship Id="rId23" Type="http://schemas.openxmlformats.org/officeDocument/2006/relationships/image" Target="../media/image197.png"/><Relationship Id="rId28" Type="http://schemas.openxmlformats.org/officeDocument/2006/relationships/image" Target="../media/image202.png"/><Relationship Id="rId10" Type="http://schemas.openxmlformats.org/officeDocument/2006/relationships/tags" Target="../tags/tag617.xml"/><Relationship Id="rId19" Type="http://schemas.openxmlformats.org/officeDocument/2006/relationships/image" Target="../media/image193.png"/><Relationship Id="rId31" Type="http://schemas.openxmlformats.org/officeDocument/2006/relationships/image" Target="../media/image204.png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tags" Target="../tags/tag621.xml"/><Relationship Id="rId22" Type="http://schemas.openxmlformats.org/officeDocument/2006/relationships/image" Target="../media/image196.png"/><Relationship Id="rId27" Type="http://schemas.openxmlformats.org/officeDocument/2006/relationships/image" Target="../media/image201.png"/><Relationship Id="rId30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tags" Target="../tags/tag650.xml"/><Relationship Id="rId39" Type="http://schemas.openxmlformats.org/officeDocument/2006/relationships/image" Target="../media/image202.png"/><Relationship Id="rId3" Type="http://schemas.openxmlformats.org/officeDocument/2006/relationships/tags" Target="../tags/tag627.xml"/><Relationship Id="rId21" Type="http://schemas.openxmlformats.org/officeDocument/2006/relationships/tags" Target="../tags/tag645.xml"/><Relationship Id="rId34" Type="http://schemas.openxmlformats.org/officeDocument/2006/relationships/image" Target="../media/image198.png"/><Relationship Id="rId42" Type="http://schemas.openxmlformats.org/officeDocument/2006/relationships/image" Target="../media/image208.png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tags" Target="../tags/tag649.xml"/><Relationship Id="rId33" Type="http://schemas.openxmlformats.org/officeDocument/2006/relationships/image" Target="../media/image197.png"/><Relationship Id="rId38" Type="http://schemas.openxmlformats.org/officeDocument/2006/relationships/image" Target="../media/image201.png"/><Relationship Id="rId46" Type="http://schemas.openxmlformats.org/officeDocument/2006/relationships/image" Target="../media/image23.png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tags" Target="../tags/tag64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06.png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tags" Target="../tags/tag648.xml"/><Relationship Id="rId32" Type="http://schemas.openxmlformats.org/officeDocument/2006/relationships/image" Target="../media/image204.png"/><Relationship Id="rId37" Type="http://schemas.openxmlformats.org/officeDocument/2006/relationships/image" Target="../media/image200.png"/><Relationship Id="rId40" Type="http://schemas.openxmlformats.org/officeDocument/2006/relationships/image" Target="../media/image205.png"/><Relationship Id="rId45" Type="http://schemas.openxmlformats.org/officeDocument/2006/relationships/image" Target="../media/image203.png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tags" Target="../tags/tag647.xml"/><Relationship Id="rId28" Type="http://schemas.openxmlformats.org/officeDocument/2006/relationships/tags" Target="../tags/tag652.xml"/><Relationship Id="rId36" Type="http://schemas.openxmlformats.org/officeDocument/2006/relationships/image" Target="../media/image199.png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image" Target="../media/image47.png"/><Relationship Id="rId44" Type="http://schemas.openxmlformats.org/officeDocument/2006/relationships/image" Target="../media/image210.png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tags" Target="../tags/tag646.xml"/><Relationship Id="rId27" Type="http://schemas.openxmlformats.org/officeDocument/2006/relationships/tags" Target="../tags/tag651.xml"/><Relationship Id="rId30" Type="http://schemas.openxmlformats.org/officeDocument/2006/relationships/image" Target="../media/image207.png"/><Relationship Id="rId35" Type="http://schemas.openxmlformats.org/officeDocument/2006/relationships/image" Target="../media/image196.png"/><Relationship Id="rId43" Type="http://schemas.openxmlformats.org/officeDocument/2006/relationships/image" Target="../media/image20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65.xml"/><Relationship Id="rId18" Type="http://schemas.openxmlformats.org/officeDocument/2006/relationships/tags" Target="../tags/tag670.xml"/><Relationship Id="rId26" Type="http://schemas.openxmlformats.org/officeDocument/2006/relationships/tags" Target="../tags/tag678.xml"/><Relationship Id="rId39" Type="http://schemas.openxmlformats.org/officeDocument/2006/relationships/tags" Target="../tags/tag691.xml"/><Relationship Id="rId21" Type="http://schemas.openxmlformats.org/officeDocument/2006/relationships/tags" Target="../tags/tag673.xml"/><Relationship Id="rId34" Type="http://schemas.openxmlformats.org/officeDocument/2006/relationships/tags" Target="../tags/tag686.xml"/><Relationship Id="rId42" Type="http://schemas.openxmlformats.org/officeDocument/2006/relationships/tags" Target="../tags/tag694.xml"/><Relationship Id="rId47" Type="http://schemas.openxmlformats.org/officeDocument/2006/relationships/image" Target="../media/image204.png"/><Relationship Id="rId50" Type="http://schemas.openxmlformats.org/officeDocument/2006/relationships/image" Target="../media/image199.png"/><Relationship Id="rId55" Type="http://schemas.openxmlformats.org/officeDocument/2006/relationships/image" Target="../media/image205.png"/><Relationship Id="rId63" Type="http://schemas.openxmlformats.org/officeDocument/2006/relationships/image" Target="../media/image215.png"/><Relationship Id="rId68" Type="http://schemas.openxmlformats.org/officeDocument/2006/relationships/image" Target="../media/image219.png"/><Relationship Id="rId76" Type="http://schemas.openxmlformats.org/officeDocument/2006/relationships/image" Target="../media/image23.png"/><Relationship Id="rId7" Type="http://schemas.openxmlformats.org/officeDocument/2006/relationships/tags" Target="../tags/tag659.xml"/><Relationship Id="rId71" Type="http://schemas.openxmlformats.org/officeDocument/2006/relationships/image" Target="../media/image222.png"/><Relationship Id="rId2" Type="http://schemas.openxmlformats.org/officeDocument/2006/relationships/tags" Target="../tags/tag654.xml"/><Relationship Id="rId16" Type="http://schemas.openxmlformats.org/officeDocument/2006/relationships/tags" Target="../tags/tag668.xml"/><Relationship Id="rId29" Type="http://schemas.openxmlformats.org/officeDocument/2006/relationships/tags" Target="../tags/tag681.xml"/><Relationship Id="rId11" Type="http://schemas.openxmlformats.org/officeDocument/2006/relationships/tags" Target="../tags/tag663.xml"/><Relationship Id="rId24" Type="http://schemas.openxmlformats.org/officeDocument/2006/relationships/tags" Target="../tags/tag676.xml"/><Relationship Id="rId32" Type="http://schemas.openxmlformats.org/officeDocument/2006/relationships/tags" Target="../tags/tag684.xml"/><Relationship Id="rId37" Type="http://schemas.openxmlformats.org/officeDocument/2006/relationships/tags" Target="../tags/tag689.xml"/><Relationship Id="rId40" Type="http://schemas.openxmlformats.org/officeDocument/2006/relationships/tags" Target="../tags/tag692.xml"/><Relationship Id="rId45" Type="http://schemas.openxmlformats.org/officeDocument/2006/relationships/image" Target="../media/image209.png"/><Relationship Id="rId53" Type="http://schemas.openxmlformats.org/officeDocument/2006/relationships/image" Target="../media/image202.png"/><Relationship Id="rId58" Type="http://schemas.openxmlformats.org/officeDocument/2006/relationships/image" Target="../media/image203.png"/><Relationship Id="rId66" Type="http://schemas.openxmlformats.org/officeDocument/2006/relationships/image" Target="../media/image217.png"/><Relationship Id="rId74" Type="http://schemas.openxmlformats.org/officeDocument/2006/relationships/image" Target="../media/image225.png"/><Relationship Id="rId5" Type="http://schemas.openxmlformats.org/officeDocument/2006/relationships/tags" Target="../tags/tag657.xml"/><Relationship Id="rId15" Type="http://schemas.openxmlformats.org/officeDocument/2006/relationships/tags" Target="../tags/tag667.xml"/><Relationship Id="rId23" Type="http://schemas.openxmlformats.org/officeDocument/2006/relationships/tags" Target="../tags/tag675.xml"/><Relationship Id="rId28" Type="http://schemas.openxmlformats.org/officeDocument/2006/relationships/tags" Target="../tags/tag680.xml"/><Relationship Id="rId36" Type="http://schemas.openxmlformats.org/officeDocument/2006/relationships/tags" Target="../tags/tag688.xml"/><Relationship Id="rId49" Type="http://schemas.openxmlformats.org/officeDocument/2006/relationships/image" Target="../media/image198.png"/><Relationship Id="rId57" Type="http://schemas.openxmlformats.org/officeDocument/2006/relationships/image" Target="../media/image207.png"/><Relationship Id="rId61" Type="http://schemas.openxmlformats.org/officeDocument/2006/relationships/image" Target="../media/image213.png"/><Relationship Id="rId10" Type="http://schemas.openxmlformats.org/officeDocument/2006/relationships/tags" Target="../tags/tag662.xml"/><Relationship Id="rId19" Type="http://schemas.openxmlformats.org/officeDocument/2006/relationships/tags" Target="../tags/tag671.xml"/><Relationship Id="rId31" Type="http://schemas.openxmlformats.org/officeDocument/2006/relationships/tags" Target="../tags/tag683.xml"/><Relationship Id="rId44" Type="http://schemas.openxmlformats.org/officeDocument/2006/relationships/image" Target="../media/image210.png"/><Relationship Id="rId52" Type="http://schemas.openxmlformats.org/officeDocument/2006/relationships/image" Target="../media/image201.png"/><Relationship Id="rId60" Type="http://schemas.openxmlformats.org/officeDocument/2006/relationships/image" Target="../media/image212.png"/><Relationship Id="rId65" Type="http://schemas.openxmlformats.org/officeDocument/2006/relationships/image" Target="../media/image208.png"/><Relationship Id="rId73" Type="http://schemas.openxmlformats.org/officeDocument/2006/relationships/image" Target="../media/image224.png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4" Type="http://schemas.openxmlformats.org/officeDocument/2006/relationships/tags" Target="../tags/tag666.xml"/><Relationship Id="rId22" Type="http://schemas.openxmlformats.org/officeDocument/2006/relationships/tags" Target="../tags/tag674.xml"/><Relationship Id="rId27" Type="http://schemas.openxmlformats.org/officeDocument/2006/relationships/tags" Target="../tags/tag679.xml"/><Relationship Id="rId30" Type="http://schemas.openxmlformats.org/officeDocument/2006/relationships/tags" Target="../tags/tag682.xml"/><Relationship Id="rId35" Type="http://schemas.openxmlformats.org/officeDocument/2006/relationships/tags" Target="../tags/tag687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97.png"/><Relationship Id="rId56" Type="http://schemas.openxmlformats.org/officeDocument/2006/relationships/image" Target="../media/image196.png"/><Relationship Id="rId64" Type="http://schemas.openxmlformats.org/officeDocument/2006/relationships/image" Target="../media/image216.png"/><Relationship Id="rId69" Type="http://schemas.openxmlformats.org/officeDocument/2006/relationships/image" Target="../media/image220.png"/><Relationship Id="rId8" Type="http://schemas.openxmlformats.org/officeDocument/2006/relationships/tags" Target="../tags/tag660.xml"/><Relationship Id="rId51" Type="http://schemas.openxmlformats.org/officeDocument/2006/relationships/image" Target="../media/image200.png"/><Relationship Id="rId72" Type="http://schemas.openxmlformats.org/officeDocument/2006/relationships/image" Target="../media/image223.png"/><Relationship Id="rId3" Type="http://schemas.openxmlformats.org/officeDocument/2006/relationships/tags" Target="../tags/tag655.xml"/><Relationship Id="rId12" Type="http://schemas.openxmlformats.org/officeDocument/2006/relationships/tags" Target="../tags/tag664.xml"/><Relationship Id="rId17" Type="http://schemas.openxmlformats.org/officeDocument/2006/relationships/tags" Target="../tags/tag669.xml"/><Relationship Id="rId25" Type="http://schemas.openxmlformats.org/officeDocument/2006/relationships/tags" Target="../tags/tag677.xml"/><Relationship Id="rId33" Type="http://schemas.openxmlformats.org/officeDocument/2006/relationships/tags" Target="../tags/tag685.xml"/><Relationship Id="rId38" Type="http://schemas.openxmlformats.org/officeDocument/2006/relationships/tags" Target="../tags/tag690.xml"/><Relationship Id="rId46" Type="http://schemas.openxmlformats.org/officeDocument/2006/relationships/image" Target="../media/image47.png"/><Relationship Id="rId59" Type="http://schemas.openxmlformats.org/officeDocument/2006/relationships/image" Target="../media/image211.png"/><Relationship Id="rId67" Type="http://schemas.openxmlformats.org/officeDocument/2006/relationships/image" Target="../media/image218.png"/><Relationship Id="rId20" Type="http://schemas.openxmlformats.org/officeDocument/2006/relationships/tags" Target="../tags/tag672.xml"/><Relationship Id="rId41" Type="http://schemas.openxmlformats.org/officeDocument/2006/relationships/tags" Target="../tags/tag693.xml"/><Relationship Id="rId54" Type="http://schemas.openxmlformats.org/officeDocument/2006/relationships/image" Target="../media/image206.png"/><Relationship Id="rId62" Type="http://schemas.openxmlformats.org/officeDocument/2006/relationships/image" Target="../media/image214.png"/><Relationship Id="rId70" Type="http://schemas.openxmlformats.org/officeDocument/2006/relationships/image" Target="../media/image221.png"/><Relationship Id="rId75" Type="http://schemas.openxmlformats.org/officeDocument/2006/relationships/image" Target="../media/image226.png"/><Relationship Id="rId1" Type="http://schemas.openxmlformats.org/officeDocument/2006/relationships/tags" Target="../tags/tag653.xml"/><Relationship Id="rId6" Type="http://schemas.openxmlformats.org/officeDocument/2006/relationships/tags" Target="../tags/tag65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02.xml"/><Relationship Id="rId13" Type="http://schemas.openxmlformats.org/officeDocument/2006/relationships/tags" Target="../tags/tag707.xml"/><Relationship Id="rId18" Type="http://schemas.openxmlformats.org/officeDocument/2006/relationships/tags" Target="../tags/tag712.xml"/><Relationship Id="rId26" Type="http://schemas.openxmlformats.org/officeDocument/2006/relationships/image" Target="../media/image204.png"/><Relationship Id="rId39" Type="http://schemas.openxmlformats.org/officeDocument/2006/relationships/image" Target="../media/image217.png"/><Relationship Id="rId3" Type="http://schemas.openxmlformats.org/officeDocument/2006/relationships/tags" Target="../tags/tag697.xml"/><Relationship Id="rId21" Type="http://schemas.openxmlformats.org/officeDocument/2006/relationships/tags" Target="../tags/tag715.xml"/><Relationship Id="rId34" Type="http://schemas.openxmlformats.org/officeDocument/2006/relationships/image" Target="../media/image205.png"/><Relationship Id="rId42" Type="http://schemas.openxmlformats.org/officeDocument/2006/relationships/image" Target="../media/image203.png"/><Relationship Id="rId7" Type="http://schemas.openxmlformats.org/officeDocument/2006/relationships/tags" Target="../tags/tag701.xml"/><Relationship Id="rId12" Type="http://schemas.openxmlformats.org/officeDocument/2006/relationships/tags" Target="../tags/tag706.xml"/><Relationship Id="rId17" Type="http://schemas.openxmlformats.org/officeDocument/2006/relationships/tags" Target="../tags/tag711.xml"/><Relationship Id="rId25" Type="http://schemas.openxmlformats.org/officeDocument/2006/relationships/image" Target="../media/image47.png"/><Relationship Id="rId33" Type="http://schemas.openxmlformats.org/officeDocument/2006/relationships/image" Target="../media/image206.png"/><Relationship Id="rId38" Type="http://schemas.openxmlformats.org/officeDocument/2006/relationships/image" Target="../media/image210.png"/><Relationship Id="rId2" Type="http://schemas.openxmlformats.org/officeDocument/2006/relationships/tags" Target="../tags/tag696.xml"/><Relationship Id="rId16" Type="http://schemas.openxmlformats.org/officeDocument/2006/relationships/tags" Target="../tags/tag710.xml"/><Relationship Id="rId20" Type="http://schemas.openxmlformats.org/officeDocument/2006/relationships/tags" Target="../tags/tag714.xml"/><Relationship Id="rId29" Type="http://schemas.openxmlformats.org/officeDocument/2006/relationships/image" Target="../media/image199.png"/><Relationship Id="rId41" Type="http://schemas.openxmlformats.org/officeDocument/2006/relationships/image" Target="../media/image228.png"/><Relationship Id="rId1" Type="http://schemas.openxmlformats.org/officeDocument/2006/relationships/tags" Target="../tags/tag695.xml"/><Relationship Id="rId6" Type="http://schemas.openxmlformats.org/officeDocument/2006/relationships/tags" Target="../tags/tag700.xml"/><Relationship Id="rId11" Type="http://schemas.openxmlformats.org/officeDocument/2006/relationships/tags" Target="../tags/tag705.xml"/><Relationship Id="rId24" Type="http://schemas.openxmlformats.org/officeDocument/2006/relationships/image" Target="../media/image207.png"/><Relationship Id="rId32" Type="http://schemas.openxmlformats.org/officeDocument/2006/relationships/image" Target="../media/image202.png"/><Relationship Id="rId37" Type="http://schemas.openxmlformats.org/officeDocument/2006/relationships/image" Target="../media/image209.png"/><Relationship Id="rId40" Type="http://schemas.openxmlformats.org/officeDocument/2006/relationships/image" Target="../media/image227.png"/><Relationship Id="rId5" Type="http://schemas.openxmlformats.org/officeDocument/2006/relationships/tags" Target="../tags/tag699.xml"/><Relationship Id="rId15" Type="http://schemas.openxmlformats.org/officeDocument/2006/relationships/tags" Target="../tags/tag70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98.png"/><Relationship Id="rId36" Type="http://schemas.openxmlformats.org/officeDocument/2006/relationships/image" Target="../media/image208.png"/><Relationship Id="rId10" Type="http://schemas.openxmlformats.org/officeDocument/2006/relationships/tags" Target="../tags/tag704.xml"/><Relationship Id="rId19" Type="http://schemas.openxmlformats.org/officeDocument/2006/relationships/tags" Target="../tags/tag713.xml"/><Relationship Id="rId31" Type="http://schemas.openxmlformats.org/officeDocument/2006/relationships/image" Target="../media/image201.png"/><Relationship Id="rId4" Type="http://schemas.openxmlformats.org/officeDocument/2006/relationships/tags" Target="../tags/tag698.xml"/><Relationship Id="rId9" Type="http://schemas.openxmlformats.org/officeDocument/2006/relationships/tags" Target="../tags/tag703.xml"/><Relationship Id="rId14" Type="http://schemas.openxmlformats.org/officeDocument/2006/relationships/tags" Target="../tags/tag708.xml"/><Relationship Id="rId22" Type="http://schemas.openxmlformats.org/officeDocument/2006/relationships/tags" Target="../tags/tag716.xml"/><Relationship Id="rId27" Type="http://schemas.openxmlformats.org/officeDocument/2006/relationships/image" Target="../media/image197.png"/><Relationship Id="rId30" Type="http://schemas.openxmlformats.org/officeDocument/2006/relationships/image" Target="../media/image200.png"/><Relationship Id="rId35" Type="http://schemas.openxmlformats.org/officeDocument/2006/relationships/image" Target="../media/image196.png"/><Relationship Id="rId4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13" Type="http://schemas.openxmlformats.org/officeDocument/2006/relationships/tags" Target="../tags/tag729.xml"/><Relationship Id="rId18" Type="http://schemas.openxmlformats.org/officeDocument/2006/relationships/tags" Target="../tags/tag734.xml"/><Relationship Id="rId26" Type="http://schemas.openxmlformats.org/officeDocument/2006/relationships/image" Target="../media/image47.png"/><Relationship Id="rId39" Type="http://schemas.openxmlformats.org/officeDocument/2006/relationships/image" Target="../media/image208.png"/><Relationship Id="rId3" Type="http://schemas.openxmlformats.org/officeDocument/2006/relationships/tags" Target="../tags/tag719.xml"/><Relationship Id="rId21" Type="http://schemas.openxmlformats.org/officeDocument/2006/relationships/tags" Target="../tags/tag737.xml"/><Relationship Id="rId34" Type="http://schemas.openxmlformats.org/officeDocument/2006/relationships/image" Target="../media/image206.png"/><Relationship Id="rId42" Type="http://schemas.openxmlformats.org/officeDocument/2006/relationships/image" Target="../media/image218.png"/><Relationship Id="rId7" Type="http://schemas.openxmlformats.org/officeDocument/2006/relationships/tags" Target="../tags/tag723.xml"/><Relationship Id="rId12" Type="http://schemas.openxmlformats.org/officeDocument/2006/relationships/tags" Target="../tags/tag728.xml"/><Relationship Id="rId17" Type="http://schemas.openxmlformats.org/officeDocument/2006/relationships/tags" Target="../tags/tag733.xml"/><Relationship Id="rId25" Type="http://schemas.openxmlformats.org/officeDocument/2006/relationships/image" Target="../media/image207.png"/><Relationship Id="rId33" Type="http://schemas.openxmlformats.org/officeDocument/2006/relationships/image" Target="../media/image202.png"/><Relationship Id="rId38" Type="http://schemas.openxmlformats.org/officeDocument/2006/relationships/image" Target="../media/image228.png"/><Relationship Id="rId46" Type="http://schemas.openxmlformats.org/officeDocument/2006/relationships/image" Target="../media/image23.png"/><Relationship Id="rId2" Type="http://schemas.openxmlformats.org/officeDocument/2006/relationships/tags" Target="../tags/tag718.xml"/><Relationship Id="rId16" Type="http://schemas.openxmlformats.org/officeDocument/2006/relationships/tags" Target="../tags/tag732.xml"/><Relationship Id="rId20" Type="http://schemas.openxmlformats.org/officeDocument/2006/relationships/tags" Target="../tags/tag736.xml"/><Relationship Id="rId29" Type="http://schemas.openxmlformats.org/officeDocument/2006/relationships/image" Target="../media/image198.png"/><Relationship Id="rId41" Type="http://schemas.openxmlformats.org/officeDocument/2006/relationships/image" Target="../media/image229.png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tags" Target="../tags/tag72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01.png"/><Relationship Id="rId37" Type="http://schemas.openxmlformats.org/officeDocument/2006/relationships/image" Target="../media/image227.png"/><Relationship Id="rId40" Type="http://schemas.openxmlformats.org/officeDocument/2006/relationships/image" Target="../media/image217.png"/><Relationship Id="rId45" Type="http://schemas.openxmlformats.org/officeDocument/2006/relationships/image" Target="../media/image203.png"/><Relationship Id="rId5" Type="http://schemas.openxmlformats.org/officeDocument/2006/relationships/tags" Target="../tags/tag721.xml"/><Relationship Id="rId15" Type="http://schemas.openxmlformats.org/officeDocument/2006/relationships/tags" Target="../tags/tag731.xml"/><Relationship Id="rId23" Type="http://schemas.openxmlformats.org/officeDocument/2006/relationships/tags" Target="../tags/tag739.xml"/><Relationship Id="rId28" Type="http://schemas.openxmlformats.org/officeDocument/2006/relationships/image" Target="../media/image197.png"/><Relationship Id="rId36" Type="http://schemas.openxmlformats.org/officeDocument/2006/relationships/image" Target="../media/image196.png"/><Relationship Id="rId10" Type="http://schemas.openxmlformats.org/officeDocument/2006/relationships/tags" Target="../tags/tag726.xml"/><Relationship Id="rId19" Type="http://schemas.openxmlformats.org/officeDocument/2006/relationships/tags" Target="../tags/tag735.xml"/><Relationship Id="rId31" Type="http://schemas.openxmlformats.org/officeDocument/2006/relationships/image" Target="../media/image200.png"/><Relationship Id="rId44" Type="http://schemas.openxmlformats.org/officeDocument/2006/relationships/image" Target="../media/image210.png"/><Relationship Id="rId4" Type="http://schemas.openxmlformats.org/officeDocument/2006/relationships/tags" Target="../tags/tag720.xml"/><Relationship Id="rId9" Type="http://schemas.openxmlformats.org/officeDocument/2006/relationships/tags" Target="../tags/tag725.xml"/><Relationship Id="rId14" Type="http://schemas.openxmlformats.org/officeDocument/2006/relationships/tags" Target="../tags/tag730.xml"/><Relationship Id="rId22" Type="http://schemas.openxmlformats.org/officeDocument/2006/relationships/tags" Target="../tags/tag738.xml"/><Relationship Id="rId27" Type="http://schemas.openxmlformats.org/officeDocument/2006/relationships/image" Target="../media/image204.png"/><Relationship Id="rId30" Type="http://schemas.openxmlformats.org/officeDocument/2006/relationships/image" Target="../media/image199.png"/><Relationship Id="rId35" Type="http://schemas.openxmlformats.org/officeDocument/2006/relationships/image" Target="../media/image205.png"/><Relationship Id="rId43" Type="http://schemas.openxmlformats.org/officeDocument/2006/relationships/image" Target="../media/image2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image" Target="../media/image197.png"/><Relationship Id="rId39" Type="http://schemas.openxmlformats.org/officeDocument/2006/relationships/image" Target="../media/image229.png"/><Relationship Id="rId3" Type="http://schemas.openxmlformats.org/officeDocument/2006/relationships/tags" Target="../tags/tag742.xml"/><Relationship Id="rId21" Type="http://schemas.openxmlformats.org/officeDocument/2006/relationships/tags" Target="../tags/tag760.xml"/><Relationship Id="rId34" Type="http://schemas.openxmlformats.org/officeDocument/2006/relationships/image" Target="../media/image196.png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image" Target="../media/image204.png"/><Relationship Id="rId33" Type="http://schemas.openxmlformats.org/officeDocument/2006/relationships/image" Target="../media/image205.png"/><Relationship Id="rId38" Type="http://schemas.openxmlformats.org/officeDocument/2006/relationships/image" Target="../media/image210.png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0" Type="http://schemas.openxmlformats.org/officeDocument/2006/relationships/tags" Target="../tags/tag759.xml"/><Relationship Id="rId29" Type="http://schemas.openxmlformats.org/officeDocument/2006/relationships/image" Target="../media/image200.png"/><Relationship Id="rId41" Type="http://schemas.openxmlformats.org/officeDocument/2006/relationships/image" Target="../media/image23.png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24" Type="http://schemas.openxmlformats.org/officeDocument/2006/relationships/image" Target="../media/image47.png"/><Relationship Id="rId32" Type="http://schemas.openxmlformats.org/officeDocument/2006/relationships/image" Target="../media/image206.png"/><Relationship Id="rId37" Type="http://schemas.openxmlformats.org/officeDocument/2006/relationships/image" Target="../media/image209.png"/><Relationship Id="rId40" Type="http://schemas.openxmlformats.org/officeDocument/2006/relationships/image" Target="../media/image203.png"/><Relationship Id="rId5" Type="http://schemas.openxmlformats.org/officeDocument/2006/relationships/tags" Target="../tags/tag744.xml"/><Relationship Id="rId15" Type="http://schemas.openxmlformats.org/officeDocument/2006/relationships/tags" Target="../tags/tag754.xml"/><Relationship Id="rId23" Type="http://schemas.openxmlformats.org/officeDocument/2006/relationships/image" Target="../media/image207.png"/><Relationship Id="rId28" Type="http://schemas.openxmlformats.org/officeDocument/2006/relationships/image" Target="../media/image199.png"/><Relationship Id="rId36" Type="http://schemas.openxmlformats.org/officeDocument/2006/relationships/image" Target="../media/image217.png"/><Relationship Id="rId10" Type="http://schemas.openxmlformats.org/officeDocument/2006/relationships/tags" Target="../tags/tag749.xml"/><Relationship Id="rId19" Type="http://schemas.openxmlformats.org/officeDocument/2006/relationships/tags" Target="../tags/tag758.xml"/><Relationship Id="rId31" Type="http://schemas.openxmlformats.org/officeDocument/2006/relationships/image" Target="../media/image202.png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8.png"/><Relationship Id="rId30" Type="http://schemas.openxmlformats.org/officeDocument/2006/relationships/image" Target="../media/image201.png"/><Relationship Id="rId35" Type="http://schemas.openxmlformats.org/officeDocument/2006/relationships/image" Target="../media/image20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73.xml"/><Relationship Id="rId18" Type="http://schemas.openxmlformats.org/officeDocument/2006/relationships/tags" Target="../tags/tag778.xml"/><Relationship Id="rId26" Type="http://schemas.openxmlformats.org/officeDocument/2006/relationships/tags" Target="../tags/tag786.xml"/><Relationship Id="rId39" Type="http://schemas.openxmlformats.org/officeDocument/2006/relationships/image" Target="../media/image205.png"/><Relationship Id="rId3" Type="http://schemas.openxmlformats.org/officeDocument/2006/relationships/tags" Target="../tags/tag763.xml"/><Relationship Id="rId21" Type="http://schemas.openxmlformats.org/officeDocument/2006/relationships/tags" Target="../tags/tag781.xml"/><Relationship Id="rId34" Type="http://schemas.openxmlformats.org/officeDocument/2006/relationships/image" Target="../media/image199.png"/><Relationship Id="rId42" Type="http://schemas.openxmlformats.org/officeDocument/2006/relationships/image" Target="../media/image217.png"/><Relationship Id="rId47" Type="http://schemas.openxmlformats.org/officeDocument/2006/relationships/image" Target="../media/image209.png"/><Relationship Id="rId50" Type="http://schemas.openxmlformats.org/officeDocument/2006/relationships/image" Target="../media/image232.png"/><Relationship Id="rId7" Type="http://schemas.openxmlformats.org/officeDocument/2006/relationships/tags" Target="../tags/tag767.xml"/><Relationship Id="rId12" Type="http://schemas.openxmlformats.org/officeDocument/2006/relationships/tags" Target="../tags/tag772.xml"/><Relationship Id="rId17" Type="http://schemas.openxmlformats.org/officeDocument/2006/relationships/tags" Target="../tags/tag777.xml"/><Relationship Id="rId25" Type="http://schemas.openxmlformats.org/officeDocument/2006/relationships/tags" Target="../tags/tag785.xml"/><Relationship Id="rId33" Type="http://schemas.openxmlformats.org/officeDocument/2006/relationships/image" Target="../media/image198.png"/><Relationship Id="rId38" Type="http://schemas.openxmlformats.org/officeDocument/2006/relationships/image" Target="../media/image206.png"/><Relationship Id="rId46" Type="http://schemas.openxmlformats.org/officeDocument/2006/relationships/image" Target="../media/image231.png"/><Relationship Id="rId2" Type="http://schemas.openxmlformats.org/officeDocument/2006/relationships/tags" Target="../tags/tag762.xml"/><Relationship Id="rId16" Type="http://schemas.openxmlformats.org/officeDocument/2006/relationships/tags" Target="../tags/tag776.xml"/><Relationship Id="rId20" Type="http://schemas.openxmlformats.org/officeDocument/2006/relationships/tags" Target="../tags/tag780.xml"/><Relationship Id="rId29" Type="http://schemas.openxmlformats.org/officeDocument/2006/relationships/image" Target="../media/image47.png"/><Relationship Id="rId41" Type="http://schemas.openxmlformats.org/officeDocument/2006/relationships/image" Target="../media/image208.png"/><Relationship Id="rId1" Type="http://schemas.openxmlformats.org/officeDocument/2006/relationships/tags" Target="../tags/tag761.xml"/><Relationship Id="rId6" Type="http://schemas.openxmlformats.org/officeDocument/2006/relationships/tags" Target="../tags/tag766.xml"/><Relationship Id="rId11" Type="http://schemas.openxmlformats.org/officeDocument/2006/relationships/tags" Target="../tags/tag771.xml"/><Relationship Id="rId24" Type="http://schemas.openxmlformats.org/officeDocument/2006/relationships/tags" Target="../tags/tag784.xml"/><Relationship Id="rId32" Type="http://schemas.openxmlformats.org/officeDocument/2006/relationships/image" Target="../media/image197.png"/><Relationship Id="rId37" Type="http://schemas.openxmlformats.org/officeDocument/2006/relationships/image" Target="../media/image202.png"/><Relationship Id="rId40" Type="http://schemas.openxmlformats.org/officeDocument/2006/relationships/image" Target="../media/image196.png"/><Relationship Id="rId45" Type="http://schemas.openxmlformats.org/officeDocument/2006/relationships/image" Target="../media/image218.png"/><Relationship Id="rId5" Type="http://schemas.openxmlformats.org/officeDocument/2006/relationships/tags" Target="../tags/tag765.xml"/><Relationship Id="rId15" Type="http://schemas.openxmlformats.org/officeDocument/2006/relationships/tags" Target="../tags/tag775.xml"/><Relationship Id="rId23" Type="http://schemas.openxmlformats.org/officeDocument/2006/relationships/tags" Target="../tags/tag783.xml"/><Relationship Id="rId28" Type="http://schemas.openxmlformats.org/officeDocument/2006/relationships/image" Target="../media/image207.png"/><Relationship Id="rId36" Type="http://schemas.openxmlformats.org/officeDocument/2006/relationships/image" Target="../media/image201.png"/><Relationship Id="rId49" Type="http://schemas.openxmlformats.org/officeDocument/2006/relationships/image" Target="../media/image23.png"/><Relationship Id="rId10" Type="http://schemas.openxmlformats.org/officeDocument/2006/relationships/tags" Target="../tags/tag770.xml"/><Relationship Id="rId19" Type="http://schemas.openxmlformats.org/officeDocument/2006/relationships/tags" Target="../tags/tag779.xml"/><Relationship Id="rId31" Type="http://schemas.openxmlformats.org/officeDocument/2006/relationships/image" Target="../media/image203.png"/><Relationship Id="rId44" Type="http://schemas.openxmlformats.org/officeDocument/2006/relationships/image" Target="../media/image230.png"/><Relationship Id="rId4" Type="http://schemas.openxmlformats.org/officeDocument/2006/relationships/tags" Target="../tags/tag764.xml"/><Relationship Id="rId9" Type="http://schemas.openxmlformats.org/officeDocument/2006/relationships/tags" Target="../tags/tag769.xml"/><Relationship Id="rId14" Type="http://schemas.openxmlformats.org/officeDocument/2006/relationships/tags" Target="../tags/tag774.xml"/><Relationship Id="rId22" Type="http://schemas.openxmlformats.org/officeDocument/2006/relationships/tags" Target="../tags/tag78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04.png"/><Relationship Id="rId35" Type="http://schemas.openxmlformats.org/officeDocument/2006/relationships/image" Target="../media/image200.png"/><Relationship Id="rId43" Type="http://schemas.openxmlformats.org/officeDocument/2006/relationships/image" Target="../media/image229.png"/><Relationship Id="rId48" Type="http://schemas.openxmlformats.org/officeDocument/2006/relationships/image" Target="../media/image210.png"/><Relationship Id="rId8" Type="http://schemas.openxmlformats.org/officeDocument/2006/relationships/tags" Target="../tags/tag768.xml"/><Relationship Id="rId51" Type="http://schemas.openxmlformats.org/officeDocument/2006/relationships/image" Target="../media/image233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26" Type="http://schemas.openxmlformats.org/officeDocument/2006/relationships/tags" Target="../tags/tag812.xml"/><Relationship Id="rId39" Type="http://schemas.openxmlformats.org/officeDocument/2006/relationships/image" Target="../media/image200.png"/><Relationship Id="rId21" Type="http://schemas.openxmlformats.org/officeDocument/2006/relationships/tags" Target="../tags/tag807.xml"/><Relationship Id="rId34" Type="http://schemas.openxmlformats.org/officeDocument/2006/relationships/image" Target="../media/image204.png"/><Relationship Id="rId42" Type="http://schemas.openxmlformats.org/officeDocument/2006/relationships/image" Target="../media/image206.png"/><Relationship Id="rId47" Type="http://schemas.openxmlformats.org/officeDocument/2006/relationships/image" Target="../media/image209.png"/><Relationship Id="rId50" Type="http://schemas.openxmlformats.org/officeDocument/2006/relationships/image" Target="../media/image217.png"/><Relationship Id="rId55" Type="http://schemas.openxmlformats.org/officeDocument/2006/relationships/image" Target="../media/image214.png"/><Relationship Id="rId7" Type="http://schemas.openxmlformats.org/officeDocument/2006/relationships/tags" Target="../tags/tag793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tags" Target="../tags/tag811.xml"/><Relationship Id="rId33" Type="http://schemas.openxmlformats.org/officeDocument/2006/relationships/image" Target="../media/image47.png"/><Relationship Id="rId38" Type="http://schemas.openxmlformats.org/officeDocument/2006/relationships/image" Target="../media/image199.png"/><Relationship Id="rId46" Type="http://schemas.openxmlformats.org/officeDocument/2006/relationships/image" Target="../media/image208.png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0" Type="http://schemas.openxmlformats.org/officeDocument/2006/relationships/tags" Target="../tags/tag806.xml"/><Relationship Id="rId29" Type="http://schemas.openxmlformats.org/officeDocument/2006/relationships/tags" Target="../tags/tag815.xml"/><Relationship Id="rId41" Type="http://schemas.openxmlformats.org/officeDocument/2006/relationships/image" Target="../media/image202.png"/><Relationship Id="rId54" Type="http://schemas.openxmlformats.org/officeDocument/2006/relationships/image" Target="../media/image213.png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tags" Target="../tags/tag810.xml"/><Relationship Id="rId32" Type="http://schemas.openxmlformats.org/officeDocument/2006/relationships/image" Target="../media/image207.png"/><Relationship Id="rId37" Type="http://schemas.openxmlformats.org/officeDocument/2006/relationships/image" Target="../media/image198.png"/><Relationship Id="rId40" Type="http://schemas.openxmlformats.org/officeDocument/2006/relationships/image" Target="../media/image201.png"/><Relationship Id="rId45" Type="http://schemas.openxmlformats.org/officeDocument/2006/relationships/image" Target="../media/image231.png"/><Relationship Id="rId53" Type="http://schemas.openxmlformats.org/officeDocument/2006/relationships/image" Target="../media/image212.png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tags" Target="../tags/tag809.xml"/><Relationship Id="rId28" Type="http://schemas.openxmlformats.org/officeDocument/2006/relationships/tags" Target="../tags/tag814.xml"/><Relationship Id="rId36" Type="http://schemas.openxmlformats.org/officeDocument/2006/relationships/image" Target="../media/image197.png"/><Relationship Id="rId49" Type="http://schemas.openxmlformats.org/officeDocument/2006/relationships/image" Target="../media/image234.png"/><Relationship Id="rId57" Type="http://schemas.openxmlformats.org/officeDocument/2006/relationships/image" Target="../media/image216.png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96.png"/><Relationship Id="rId52" Type="http://schemas.openxmlformats.org/officeDocument/2006/relationships/image" Target="../media/image211.png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tags" Target="../tags/tag808.xml"/><Relationship Id="rId27" Type="http://schemas.openxmlformats.org/officeDocument/2006/relationships/tags" Target="../tags/tag813.xml"/><Relationship Id="rId30" Type="http://schemas.openxmlformats.org/officeDocument/2006/relationships/tags" Target="../tags/tag816.xml"/><Relationship Id="rId35" Type="http://schemas.openxmlformats.org/officeDocument/2006/relationships/image" Target="../media/image203.png"/><Relationship Id="rId43" Type="http://schemas.openxmlformats.org/officeDocument/2006/relationships/image" Target="../media/image205.png"/><Relationship Id="rId48" Type="http://schemas.openxmlformats.org/officeDocument/2006/relationships/image" Target="../media/image210.png"/><Relationship Id="rId56" Type="http://schemas.openxmlformats.org/officeDocument/2006/relationships/image" Target="../media/image215.png"/><Relationship Id="rId8" Type="http://schemas.openxmlformats.org/officeDocument/2006/relationships/tags" Target="../tags/tag794.xml"/><Relationship Id="rId51" Type="http://schemas.openxmlformats.org/officeDocument/2006/relationships/image" Target="../media/image23.png"/><Relationship Id="rId3" Type="http://schemas.openxmlformats.org/officeDocument/2006/relationships/tags" Target="../tags/tag789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29.xml"/><Relationship Id="rId18" Type="http://schemas.openxmlformats.org/officeDocument/2006/relationships/tags" Target="../tags/tag834.xml"/><Relationship Id="rId26" Type="http://schemas.openxmlformats.org/officeDocument/2006/relationships/tags" Target="../tags/tag842.xml"/><Relationship Id="rId39" Type="http://schemas.openxmlformats.org/officeDocument/2006/relationships/tags" Target="../tags/tag855.xml"/><Relationship Id="rId21" Type="http://schemas.openxmlformats.org/officeDocument/2006/relationships/tags" Target="../tags/tag837.xml"/><Relationship Id="rId34" Type="http://schemas.openxmlformats.org/officeDocument/2006/relationships/tags" Target="../tags/tag850.xml"/><Relationship Id="rId42" Type="http://schemas.openxmlformats.org/officeDocument/2006/relationships/tags" Target="../tags/tag858.xml"/><Relationship Id="rId47" Type="http://schemas.openxmlformats.org/officeDocument/2006/relationships/image" Target="../media/image211.png"/><Relationship Id="rId50" Type="http://schemas.openxmlformats.org/officeDocument/2006/relationships/image" Target="../media/image214.png"/><Relationship Id="rId55" Type="http://schemas.openxmlformats.org/officeDocument/2006/relationships/image" Target="../media/image47.png"/><Relationship Id="rId63" Type="http://schemas.openxmlformats.org/officeDocument/2006/relationships/image" Target="../media/image202.png"/><Relationship Id="rId68" Type="http://schemas.openxmlformats.org/officeDocument/2006/relationships/image" Target="../media/image217.png"/><Relationship Id="rId76" Type="http://schemas.openxmlformats.org/officeDocument/2006/relationships/image" Target="../media/image234.png"/><Relationship Id="rId84" Type="http://schemas.openxmlformats.org/officeDocument/2006/relationships/image" Target="../media/image249.png"/><Relationship Id="rId89" Type="http://schemas.openxmlformats.org/officeDocument/2006/relationships/image" Target="../media/image23.png"/><Relationship Id="rId7" Type="http://schemas.openxmlformats.org/officeDocument/2006/relationships/tags" Target="../tags/tag823.xml"/><Relationship Id="rId71" Type="http://schemas.openxmlformats.org/officeDocument/2006/relationships/image" Target="../media/image237.png"/><Relationship Id="rId2" Type="http://schemas.openxmlformats.org/officeDocument/2006/relationships/tags" Target="../tags/tag818.xml"/><Relationship Id="rId16" Type="http://schemas.openxmlformats.org/officeDocument/2006/relationships/tags" Target="../tags/tag832.xml"/><Relationship Id="rId29" Type="http://schemas.openxmlformats.org/officeDocument/2006/relationships/tags" Target="../tags/tag845.xml"/><Relationship Id="rId11" Type="http://schemas.openxmlformats.org/officeDocument/2006/relationships/tags" Target="../tags/tag827.xml"/><Relationship Id="rId24" Type="http://schemas.openxmlformats.org/officeDocument/2006/relationships/tags" Target="../tags/tag840.xml"/><Relationship Id="rId32" Type="http://schemas.openxmlformats.org/officeDocument/2006/relationships/tags" Target="../tags/tag848.xml"/><Relationship Id="rId37" Type="http://schemas.openxmlformats.org/officeDocument/2006/relationships/tags" Target="../tags/tag853.xml"/><Relationship Id="rId40" Type="http://schemas.openxmlformats.org/officeDocument/2006/relationships/tags" Target="../tags/tag856.xml"/><Relationship Id="rId45" Type="http://schemas.openxmlformats.org/officeDocument/2006/relationships/tags" Target="../tags/tag861.xml"/><Relationship Id="rId53" Type="http://schemas.openxmlformats.org/officeDocument/2006/relationships/image" Target="../media/image231.png"/><Relationship Id="rId58" Type="http://schemas.openxmlformats.org/officeDocument/2006/relationships/image" Target="../media/image197.png"/><Relationship Id="rId66" Type="http://schemas.openxmlformats.org/officeDocument/2006/relationships/image" Target="../media/image196.png"/><Relationship Id="rId74" Type="http://schemas.openxmlformats.org/officeDocument/2006/relationships/image" Target="../media/image240.png"/><Relationship Id="rId79" Type="http://schemas.openxmlformats.org/officeDocument/2006/relationships/image" Target="../media/image244.png"/><Relationship Id="rId87" Type="http://schemas.openxmlformats.org/officeDocument/2006/relationships/image" Target="../media/image209.png"/><Relationship Id="rId5" Type="http://schemas.openxmlformats.org/officeDocument/2006/relationships/tags" Target="../tags/tag821.xml"/><Relationship Id="rId61" Type="http://schemas.openxmlformats.org/officeDocument/2006/relationships/image" Target="../media/image200.png"/><Relationship Id="rId82" Type="http://schemas.openxmlformats.org/officeDocument/2006/relationships/image" Target="../media/image247.png"/><Relationship Id="rId19" Type="http://schemas.openxmlformats.org/officeDocument/2006/relationships/tags" Target="../tags/tag835.xml"/><Relationship Id="rId4" Type="http://schemas.openxmlformats.org/officeDocument/2006/relationships/tags" Target="../tags/tag820.xml"/><Relationship Id="rId9" Type="http://schemas.openxmlformats.org/officeDocument/2006/relationships/tags" Target="../tags/tag825.xml"/><Relationship Id="rId14" Type="http://schemas.openxmlformats.org/officeDocument/2006/relationships/tags" Target="../tags/tag830.xml"/><Relationship Id="rId22" Type="http://schemas.openxmlformats.org/officeDocument/2006/relationships/tags" Target="../tags/tag838.xml"/><Relationship Id="rId27" Type="http://schemas.openxmlformats.org/officeDocument/2006/relationships/tags" Target="../tags/tag843.xml"/><Relationship Id="rId30" Type="http://schemas.openxmlformats.org/officeDocument/2006/relationships/tags" Target="../tags/tag846.xml"/><Relationship Id="rId35" Type="http://schemas.openxmlformats.org/officeDocument/2006/relationships/tags" Target="../tags/tag851.xml"/><Relationship Id="rId43" Type="http://schemas.openxmlformats.org/officeDocument/2006/relationships/tags" Target="../tags/tag859.xml"/><Relationship Id="rId48" Type="http://schemas.openxmlformats.org/officeDocument/2006/relationships/image" Target="../media/image212.png"/><Relationship Id="rId56" Type="http://schemas.openxmlformats.org/officeDocument/2006/relationships/image" Target="../media/image204.png"/><Relationship Id="rId64" Type="http://schemas.openxmlformats.org/officeDocument/2006/relationships/image" Target="../media/image206.png"/><Relationship Id="rId69" Type="http://schemas.openxmlformats.org/officeDocument/2006/relationships/image" Target="../media/image235.png"/><Relationship Id="rId77" Type="http://schemas.openxmlformats.org/officeDocument/2006/relationships/image" Target="../media/image242.png"/><Relationship Id="rId8" Type="http://schemas.openxmlformats.org/officeDocument/2006/relationships/tags" Target="../tags/tag824.xml"/><Relationship Id="rId51" Type="http://schemas.openxmlformats.org/officeDocument/2006/relationships/image" Target="../media/image215.png"/><Relationship Id="rId72" Type="http://schemas.openxmlformats.org/officeDocument/2006/relationships/image" Target="../media/image238.png"/><Relationship Id="rId80" Type="http://schemas.openxmlformats.org/officeDocument/2006/relationships/image" Target="../media/image245.png"/><Relationship Id="rId85" Type="http://schemas.openxmlformats.org/officeDocument/2006/relationships/image" Target="../media/image250.png"/><Relationship Id="rId3" Type="http://schemas.openxmlformats.org/officeDocument/2006/relationships/tags" Target="../tags/tag819.xml"/><Relationship Id="rId12" Type="http://schemas.openxmlformats.org/officeDocument/2006/relationships/tags" Target="../tags/tag828.xml"/><Relationship Id="rId17" Type="http://schemas.openxmlformats.org/officeDocument/2006/relationships/tags" Target="../tags/tag833.xml"/><Relationship Id="rId25" Type="http://schemas.openxmlformats.org/officeDocument/2006/relationships/tags" Target="../tags/tag841.xml"/><Relationship Id="rId33" Type="http://schemas.openxmlformats.org/officeDocument/2006/relationships/tags" Target="../tags/tag849.xml"/><Relationship Id="rId38" Type="http://schemas.openxmlformats.org/officeDocument/2006/relationships/tags" Target="../tags/tag854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198.png"/><Relationship Id="rId67" Type="http://schemas.openxmlformats.org/officeDocument/2006/relationships/image" Target="../media/image208.png"/><Relationship Id="rId20" Type="http://schemas.openxmlformats.org/officeDocument/2006/relationships/tags" Target="../tags/tag836.xml"/><Relationship Id="rId41" Type="http://schemas.openxmlformats.org/officeDocument/2006/relationships/tags" Target="../tags/tag857.xml"/><Relationship Id="rId54" Type="http://schemas.openxmlformats.org/officeDocument/2006/relationships/image" Target="../media/image207.png"/><Relationship Id="rId62" Type="http://schemas.openxmlformats.org/officeDocument/2006/relationships/image" Target="../media/image201.png"/><Relationship Id="rId70" Type="http://schemas.openxmlformats.org/officeDocument/2006/relationships/image" Target="../media/image236.png"/><Relationship Id="rId75" Type="http://schemas.openxmlformats.org/officeDocument/2006/relationships/image" Target="../media/image241.png"/><Relationship Id="rId83" Type="http://schemas.openxmlformats.org/officeDocument/2006/relationships/image" Target="../media/image248.png"/><Relationship Id="rId88" Type="http://schemas.openxmlformats.org/officeDocument/2006/relationships/image" Target="../media/image210.png"/><Relationship Id="rId1" Type="http://schemas.openxmlformats.org/officeDocument/2006/relationships/tags" Target="../tags/tag817.xml"/><Relationship Id="rId6" Type="http://schemas.openxmlformats.org/officeDocument/2006/relationships/tags" Target="../tags/tag822.xml"/><Relationship Id="rId15" Type="http://schemas.openxmlformats.org/officeDocument/2006/relationships/tags" Target="../tags/tag831.xml"/><Relationship Id="rId23" Type="http://schemas.openxmlformats.org/officeDocument/2006/relationships/tags" Target="../tags/tag839.xml"/><Relationship Id="rId28" Type="http://schemas.openxmlformats.org/officeDocument/2006/relationships/tags" Target="../tags/tag844.xml"/><Relationship Id="rId36" Type="http://schemas.openxmlformats.org/officeDocument/2006/relationships/tags" Target="../tags/tag852.xml"/><Relationship Id="rId49" Type="http://schemas.openxmlformats.org/officeDocument/2006/relationships/image" Target="../media/image213.png"/><Relationship Id="rId57" Type="http://schemas.openxmlformats.org/officeDocument/2006/relationships/image" Target="../media/image203.png"/><Relationship Id="rId10" Type="http://schemas.openxmlformats.org/officeDocument/2006/relationships/tags" Target="../tags/tag826.xml"/><Relationship Id="rId31" Type="http://schemas.openxmlformats.org/officeDocument/2006/relationships/tags" Target="../tags/tag847.xml"/><Relationship Id="rId44" Type="http://schemas.openxmlformats.org/officeDocument/2006/relationships/tags" Target="../tags/tag860.xml"/><Relationship Id="rId52" Type="http://schemas.openxmlformats.org/officeDocument/2006/relationships/image" Target="../media/image216.png"/><Relationship Id="rId60" Type="http://schemas.openxmlformats.org/officeDocument/2006/relationships/image" Target="../media/image199.png"/><Relationship Id="rId65" Type="http://schemas.openxmlformats.org/officeDocument/2006/relationships/image" Target="../media/image205.png"/><Relationship Id="rId73" Type="http://schemas.openxmlformats.org/officeDocument/2006/relationships/image" Target="../media/image239.png"/><Relationship Id="rId78" Type="http://schemas.openxmlformats.org/officeDocument/2006/relationships/image" Target="../media/image243.png"/><Relationship Id="rId81" Type="http://schemas.openxmlformats.org/officeDocument/2006/relationships/image" Target="../media/image246.png"/><Relationship Id="rId86" Type="http://schemas.openxmlformats.org/officeDocument/2006/relationships/image" Target="../media/image2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69.xml"/><Relationship Id="rId13" Type="http://schemas.openxmlformats.org/officeDocument/2006/relationships/tags" Target="../tags/tag874.xml"/><Relationship Id="rId18" Type="http://schemas.openxmlformats.org/officeDocument/2006/relationships/tags" Target="../tags/tag879.xml"/><Relationship Id="rId26" Type="http://schemas.openxmlformats.org/officeDocument/2006/relationships/image" Target="../media/image257.png"/><Relationship Id="rId3" Type="http://schemas.openxmlformats.org/officeDocument/2006/relationships/tags" Target="../tags/tag864.xml"/><Relationship Id="rId21" Type="http://schemas.openxmlformats.org/officeDocument/2006/relationships/image" Target="../media/image252.png"/><Relationship Id="rId34" Type="http://schemas.openxmlformats.org/officeDocument/2006/relationships/image" Target="../media/image204.png"/><Relationship Id="rId7" Type="http://schemas.openxmlformats.org/officeDocument/2006/relationships/tags" Target="../tags/tag868.xml"/><Relationship Id="rId12" Type="http://schemas.openxmlformats.org/officeDocument/2006/relationships/tags" Target="../tags/tag873.xml"/><Relationship Id="rId17" Type="http://schemas.openxmlformats.org/officeDocument/2006/relationships/tags" Target="../tags/tag878.xml"/><Relationship Id="rId25" Type="http://schemas.openxmlformats.org/officeDocument/2006/relationships/image" Target="../media/image256.png"/><Relationship Id="rId33" Type="http://schemas.openxmlformats.org/officeDocument/2006/relationships/image" Target="../media/image47.png"/><Relationship Id="rId2" Type="http://schemas.openxmlformats.org/officeDocument/2006/relationships/tags" Target="../tags/tag863.xml"/><Relationship Id="rId16" Type="http://schemas.openxmlformats.org/officeDocument/2006/relationships/tags" Target="../tags/tag877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259.png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11" Type="http://schemas.openxmlformats.org/officeDocument/2006/relationships/tags" Target="../tags/tag872.xml"/><Relationship Id="rId24" Type="http://schemas.openxmlformats.org/officeDocument/2006/relationships/image" Target="../media/image255.png"/><Relationship Id="rId32" Type="http://schemas.openxmlformats.org/officeDocument/2006/relationships/image" Target="../media/image262.png"/><Relationship Id="rId37" Type="http://schemas.openxmlformats.org/officeDocument/2006/relationships/image" Target="../media/image23.png"/><Relationship Id="rId5" Type="http://schemas.openxmlformats.org/officeDocument/2006/relationships/tags" Target="../tags/tag866.xml"/><Relationship Id="rId15" Type="http://schemas.openxmlformats.org/officeDocument/2006/relationships/tags" Target="../tags/tag876.xml"/><Relationship Id="rId23" Type="http://schemas.openxmlformats.org/officeDocument/2006/relationships/image" Target="../media/image254.png"/><Relationship Id="rId28" Type="http://schemas.openxmlformats.org/officeDocument/2006/relationships/image" Target="../media/image198.png"/><Relationship Id="rId36" Type="http://schemas.openxmlformats.org/officeDocument/2006/relationships/image" Target="../media/image264.png"/><Relationship Id="rId10" Type="http://schemas.openxmlformats.org/officeDocument/2006/relationships/tags" Target="../tags/tag8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1.png"/><Relationship Id="rId4" Type="http://schemas.openxmlformats.org/officeDocument/2006/relationships/tags" Target="../tags/tag865.xml"/><Relationship Id="rId9" Type="http://schemas.openxmlformats.org/officeDocument/2006/relationships/tags" Target="../tags/tag870.xml"/><Relationship Id="rId14" Type="http://schemas.openxmlformats.org/officeDocument/2006/relationships/tags" Target="../tags/tag875.xml"/><Relationship Id="rId22" Type="http://schemas.openxmlformats.org/officeDocument/2006/relationships/image" Target="../media/image253.png"/><Relationship Id="rId27" Type="http://schemas.openxmlformats.org/officeDocument/2006/relationships/image" Target="../media/image258.png"/><Relationship Id="rId30" Type="http://schemas.openxmlformats.org/officeDocument/2006/relationships/image" Target="../media/image260.png"/><Relationship Id="rId35" Type="http://schemas.openxmlformats.org/officeDocument/2006/relationships/image" Target="../media/image26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9" Type="http://schemas.openxmlformats.org/officeDocument/2006/relationships/tags" Target="../tags/tag69.xml"/><Relationship Id="rId21" Type="http://schemas.openxmlformats.org/officeDocument/2006/relationships/tags" Target="../tags/tag51.xml"/><Relationship Id="rId34" Type="http://schemas.openxmlformats.org/officeDocument/2006/relationships/tags" Target="../tags/tag64.xml"/><Relationship Id="rId42" Type="http://schemas.openxmlformats.org/officeDocument/2006/relationships/tags" Target="../tags/tag72.xml"/><Relationship Id="rId47" Type="http://schemas.openxmlformats.org/officeDocument/2006/relationships/image" Target="../media/image12.png"/><Relationship Id="rId50" Type="http://schemas.openxmlformats.org/officeDocument/2006/relationships/image" Target="../media/image16.png"/><Relationship Id="rId55" Type="http://schemas.openxmlformats.org/officeDocument/2006/relationships/image" Target="../media/image5.png"/><Relationship Id="rId63" Type="http://schemas.openxmlformats.org/officeDocument/2006/relationships/image" Target="../media/image6.png"/><Relationship Id="rId68" Type="http://schemas.openxmlformats.org/officeDocument/2006/relationships/image" Target="../media/image36.png"/><Relationship Id="rId76" Type="http://schemas.openxmlformats.org/officeDocument/2006/relationships/image" Target="../media/image11.png"/><Relationship Id="rId84" Type="http://schemas.openxmlformats.org/officeDocument/2006/relationships/image" Target="../media/image22.png"/><Relationship Id="rId7" Type="http://schemas.openxmlformats.org/officeDocument/2006/relationships/tags" Target="../tags/tag37.xml"/><Relationship Id="rId71" Type="http://schemas.openxmlformats.org/officeDocument/2006/relationships/image" Target="../media/image24.png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9" Type="http://schemas.openxmlformats.org/officeDocument/2006/relationships/tags" Target="../tags/tag59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tags" Target="../tags/tag62.xml"/><Relationship Id="rId37" Type="http://schemas.openxmlformats.org/officeDocument/2006/relationships/tags" Target="../tags/tag67.xml"/><Relationship Id="rId40" Type="http://schemas.openxmlformats.org/officeDocument/2006/relationships/tags" Target="../tags/tag70.xml"/><Relationship Id="rId45" Type="http://schemas.openxmlformats.org/officeDocument/2006/relationships/image" Target="../media/image2.png"/><Relationship Id="rId53" Type="http://schemas.openxmlformats.org/officeDocument/2006/relationships/image" Target="../media/image1.png"/><Relationship Id="rId58" Type="http://schemas.openxmlformats.org/officeDocument/2006/relationships/image" Target="../media/image28.png"/><Relationship Id="rId66" Type="http://schemas.openxmlformats.org/officeDocument/2006/relationships/image" Target="../media/image34.png"/><Relationship Id="rId74" Type="http://schemas.openxmlformats.org/officeDocument/2006/relationships/image" Target="../media/image9.png"/><Relationship Id="rId79" Type="http://schemas.openxmlformats.org/officeDocument/2006/relationships/image" Target="../media/image40.png"/><Relationship Id="rId5" Type="http://schemas.openxmlformats.org/officeDocument/2006/relationships/tags" Target="../tags/tag35.xml"/><Relationship Id="rId61" Type="http://schemas.openxmlformats.org/officeDocument/2006/relationships/image" Target="../media/image31.png"/><Relationship Id="rId82" Type="http://schemas.openxmlformats.org/officeDocument/2006/relationships/image" Target="../media/image20.png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tags" Target="../tags/tag60.xml"/><Relationship Id="rId35" Type="http://schemas.openxmlformats.org/officeDocument/2006/relationships/tags" Target="../tags/tag65.xml"/><Relationship Id="rId43" Type="http://schemas.openxmlformats.org/officeDocument/2006/relationships/tags" Target="../tags/tag73.xml"/><Relationship Id="rId48" Type="http://schemas.openxmlformats.org/officeDocument/2006/relationships/image" Target="../media/image13.png"/><Relationship Id="rId56" Type="http://schemas.openxmlformats.org/officeDocument/2006/relationships/image" Target="../media/image26.png"/><Relationship Id="rId64" Type="http://schemas.openxmlformats.org/officeDocument/2006/relationships/image" Target="../media/image7.png"/><Relationship Id="rId69" Type="http://schemas.openxmlformats.org/officeDocument/2006/relationships/image" Target="../media/image37.png"/><Relationship Id="rId77" Type="http://schemas.openxmlformats.org/officeDocument/2006/relationships/image" Target="../media/image14.png"/><Relationship Id="rId8" Type="http://schemas.openxmlformats.org/officeDocument/2006/relationships/tags" Target="../tags/tag38.xml"/><Relationship Id="rId51" Type="http://schemas.openxmlformats.org/officeDocument/2006/relationships/image" Target="../media/image17.png"/><Relationship Id="rId72" Type="http://schemas.openxmlformats.org/officeDocument/2006/relationships/image" Target="../media/image25.png"/><Relationship Id="rId80" Type="http://schemas.openxmlformats.org/officeDocument/2006/relationships/image" Target="../media/image41.png"/><Relationship Id="rId85" Type="http://schemas.openxmlformats.org/officeDocument/2006/relationships/image" Target="../media/image23.png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tags" Target="../tags/tag63.xml"/><Relationship Id="rId38" Type="http://schemas.openxmlformats.org/officeDocument/2006/relationships/tags" Target="../tags/tag68.xml"/><Relationship Id="rId46" Type="http://schemas.openxmlformats.org/officeDocument/2006/relationships/image" Target="../media/image3.png"/><Relationship Id="rId59" Type="http://schemas.openxmlformats.org/officeDocument/2006/relationships/image" Target="../media/image29.png"/><Relationship Id="rId67" Type="http://schemas.openxmlformats.org/officeDocument/2006/relationships/image" Target="../media/image35.png"/><Relationship Id="rId20" Type="http://schemas.openxmlformats.org/officeDocument/2006/relationships/tags" Target="../tags/tag50.xml"/><Relationship Id="rId41" Type="http://schemas.openxmlformats.org/officeDocument/2006/relationships/tags" Target="../tags/tag71.xml"/><Relationship Id="rId54" Type="http://schemas.openxmlformats.org/officeDocument/2006/relationships/image" Target="../media/image4.png"/><Relationship Id="rId62" Type="http://schemas.openxmlformats.org/officeDocument/2006/relationships/image" Target="../media/image32.png"/><Relationship Id="rId70" Type="http://schemas.openxmlformats.org/officeDocument/2006/relationships/image" Target="../media/image38.png"/><Relationship Id="rId75" Type="http://schemas.openxmlformats.org/officeDocument/2006/relationships/image" Target="../media/image10.png"/><Relationship Id="rId83" Type="http://schemas.openxmlformats.org/officeDocument/2006/relationships/image" Target="../media/image21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tags" Target="../tags/tag66.xml"/><Relationship Id="rId49" Type="http://schemas.openxmlformats.org/officeDocument/2006/relationships/image" Target="../media/image15.png"/><Relationship Id="rId57" Type="http://schemas.openxmlformats.org/officeDocument/2006/relationships/image" Target="../media/image27.png"/><Relationship Id="rId10" Type="http://schemas.openxmlformats.org/officeDocument/2006/relationships/tags" Target="../tags/tag40.xml"/><Relationship Id="rId31" Type="http://schemas.openxmlformats.org/officeDocument/2006/relationships/tags" Target="../tags/tag61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18.png"/><Relationship Id="rId60" Type="http://schemas.openxmlformats.org/officeDocument/2006/relationships/image" Target="../media/image30.png"/><Relationship Id="rId65" Type="http://schemas.openxmlformats.org/officeDocument/2006/relationships/image" Target="../media/image33.png"/><Relationship Id="rId73" Type="http://schemas.openxmlformats.org/officeDocument/2006/relationships/image" Target="../media/image8.png"/><Relationship Id="rId78" Type="http://schemas.openxmlformats.org/officeDocument/2006/relationships/image" Target="../media/image39.png"/><Relationship Id="rId81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87.xml"/><Relationship Id="rId13" Type="http://schemas.openxmlformats.org/officeDocument/2006/relationships/tags" Target="../tags/tag892.xml"/><Relationship Id="rId18" Type="http://schemas.openxmlformats.org/officeDocument/2006/relationships/tags" Target="../tags/tag897.xml"/><Relationship Id="rId26" Type="http://schemas.openxmlformats.org/officeDocument/2006/relationships/tags" Target="../tags/tag905.xml"/><Relationship Id="rId39" Type="http://schemas.openxmlformats.org/officeDocument/2006/relationships/image" Target="../media/image262.png"/><Relationship Id="rId3" Type="http://schemas.openxmlformats.org/officeDocument/2006/relationships/tags" Target="../tags/tag882.xml"/><Relationship Id="rId21" Type="http://schemas.openxmlformats.org/officeDocument/2006/relationships/tags" Target="../tags/tag900.xml"/><Relationship Id="rId34" Type="http://schemas.openxmlformats.org/officeDocument/2006/relationships/image" Target="../media/image260.png"/><Relationship Id="rId42" Type="http://schemas.openxmlformats.org/officeDocument/2006/relationships/image" Target="../media/image23.png"/><Relationship Id="rId7" Type="http://schemas.openxmlformats.org/officeDocument/2006/relationships/tags" Target="../tags/tag886.xml"/><Relationship Id="rId12" Type="http://schemas.openxmlformats.org/officeDocument/2006/relationships/tags" Target="../tags/tag891.xml"/><Relationship Id="rId17" Type="http://schemas.openxmlformats.org/officeDocument/2006/relationships/tags" Target="../tags/tag896.xml"/><Relationship Id="rId25" Type="http://schemas.openxmlformats.org/officeDocument/2006/relationships/tags" Target="../tags/tag904.xml"/><Relationship Id="rId33" Type="http://schemas.openxmlformats.org/officeDocument/2006/relationships/image" Target="../media/image259.png"/><Relationship Id="rId38" Type="http://schemas.openxmlformats.org/officeDocument/2006/relationships/image" Target="../media/image266.png"/><Relationship Id="rId2" Type="http://schemas.openxmlformats.org/officeDocument/2006/relationships/tags" Target="../tags/tag881.xml"/><Relationship Id="rId16" Type="http://schemas.openxmlformats.org/officeDocument/2006/relationships/tags" Target="../tags/tag895.xml"/><Relationship Id="rId20" Type="http://schemas.openxmlformats.org/officeDocument/2006/relationships/tags" Target="../tags/tag899.xml"/><Relationship Id="rId29" Type="http://schemas.openxmlformats.org/officeDocument/2006/relationships/image" Target="../media/image265.png"/><Relationship Id="rId41" Type="http://schemas.openxmlformats.org/officeDocument/2006/relationships/image" Target="../media/image204.png"/><Relationship Id="rId1" Type="http://schemas.openxmlformats.org/officeDocument/2006/relationships/tags" Target="../tags/tag880.xml"/><Relationship Id="rId6" Type="http://schemas.openxmlformats.org/officeDocument/2006/relationships/tags" Target="../tags/tag885.xml"/><Relationship Id="rId11" Type="http://schemas.openxmlformats.org/officeDocument/2006/relationships/tags" Target="../tags/tag890.xml"/><Relationship Id="rId24" Type="http://schemas.openxmlformats.org/officeDocument/2006/relationships/tags" Target="../tags/tag903.xml"/><Relationship Id="rId32" Type="http://schemas.openxmlformats.org/officeDocument/2006/relationships/image" Target="../media/image198.png"/><Relationship Id="rId37" Type="http://schemas.openxmlformats.org/officeDocument/2006/relationships/image" Target="../media/image264.png"/><Relationship Id="rId40" Type="http://schemas.openxmlformats.org/officeDocument/2006/relationships/image" Target="../media/image47.png"/><Relationship Id="rId5" Type="http://schemas.openxmlformats.org/officeDocument/2006/relationships/tags" Target="../tags/tag884.xml"/><Relationship Id="rId15" Type="http://schemas.openxmlformats.org/officeDocument/2006/relationships/tags" Target="../tags/tag894.xml"/><Relationship Id="rId23" Type="http://schemas.openxmlformats.org/officeDocument/2006/relationships/tags" Target="../tags/tag902.xml"/><Relationship Id="rId28" Type="http://schemas.openxmlformats.org/officeDocument/2006/relationships/notesSlide" Target="../notesSlides/notesSlide9.xml"/><Relationship Id="rId36" Type="http://schemas.openxmlformats.org/officeDocument/2006/relationships/image" Target="../media/image263.png"/><Relationship Id="rId10" Type="http://schemas.openxmlformats.org/officeDocument/2006/relationships/tags" Target="../tags/tag889.xml"/><Relationship Id="rId19" Type="http://schemas.openxmlformats.org/officeDocument/2006/relationships/tags" Target="../tags/tag898.xml"/><Relationship Id="rId31" Type="http://schemas.openxmlformats.org/officeDocument/2006/relationships/image" Target="../media/image258.png"/><Relationship Id="rId4" Type="http://schemas.openxmlformats.org/officeDocument/2006/relationships/tags" Target="../tags/tag883.xml"/><Relationship Id="rId9" Type="http://schemas.openxmlformats.org/officeDocument/2006/relationships/tags" Target="../tags/tag888.xml"/><Relationship Id="rId14" Type="http://schemas.openxmlformats.org/officeDocument/2006/relationships/tags" Target="../tags/tag893.xml"/><Relationship Id="rId22" Type="http://schemas.openxmlformats.org/officeDocument/2006/relationships/tags" Target="../tags/tag90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57.png"/><Relationship Id="rId35" Type="http://schemas.openxmlformats.org/officeDocument/2006/relationships/image" Target="../media/image26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918.xml"/><Relationship Id="rId18" Type="http://schemas.openxmlformats.org/officeDocument/2006/relationships/tags" Target="../tags/tag923.xml"/><Relationship Id="rId26" Type="http://schemas.openxmlformats.org/officeDocument/2006/relationships/tags" Target="../tags/tag931.xml"/><Relationship Id="rId39" Type="http://schemas.openxmlformats.org/officeDocument/2006/relationships/image" Target="../media/image259.png"/><Relationship Id="rId21" Type="http://schemas.openxmlformats.org/officeDocument/2006/relationships/tags" Target="../tags/tag926.xml"/><Relationship Id="rId34" Type="http://schemas.openxmlformats.org/officeDocument/2006/relationships/image" Target="../media/image262.png"/><Relationship Id="rId42" Type="http://schemas.openxmlformats.org/officeDocument/2006/relationships/image" Target="../media/image257.png"/><Relationship Id="rId47" Type="http://schemas.openxmlformats.org/officeDocument/2006/relationships/image" Target="../media/image47.png"/><Relationship Id="rId50" Type="http://schemas.openxmlformats.org/officeDocument/2006/relationships/image" Target="../media/image39.png"/><Relationship Id="rId55" Type="http://schemas.openxmlformats.org/officeDocument/2006/relationships/image" Target="../media/image273.png"/><Relationship Id="rId7" Type="http://schemas.openxmlformats.org/officeDocument/2006/relationships/tags" Target="../tags/tag912.xml"/><Relationship Id="rId12" Type="http://schemas.openxmlformats.org/officeDocument/2006/relationships/tags" Target="../tags/tag917.xml"/><Relationship Id="rId17" Type="http://schemas.openxmlformats.org/officeDocument/2006/relationships/tags" Target="../tags/tag922.xml"/><Relationship Id="rId25" Type="http://schemas.openxmlformats.org/officeDocument/2006/relationships/tags" Target="../tags/tag930.xml"/><Relationship Id="rId33" Type="http://schemas.openxmlformats.org/officeDocument/2006/relationships/notesSlide" Target="../notesSlides/notesSlide10.xml"/><Relationship Id="rId38" Type="http://schemas.openxmlformats.org/officeDocument/2006/relationships/image" Target="../media/image198.png"/><Relationship Id="rId46" Type="http://schemas.openxmlformats.org/officeDocument/2006/relationships/image" Target="../media/image269.png"/><Relationship Id="rId59" Type="http://schemas.openxmlformats.org/officeDocument/2006/relationships/image" Target="../media/image277.png"/><Relationship Id="rId2" Type="http://schemas.openxmlformats.org/officeDocument/2006/relationships/tags" Target="../tags/tag907.xml"/><Relationship Id="rId16" Type="http://schemas.openxmlformats.org/officeDocument/2006/relationships/tags" Target="../tags/tag921.xml"/><Relationship Id="rId20" Type="http://schemas.openxmlformats.org/officeDocument/2006/relationships/tags" Target="../tags/tag925.xml"/><Relationship Id="rId29" Type="http://schemas.openxmlformats.org/officeDocument/2006/relationships/tags" Target="../tags/tag934.xml"/><Relationship Id="rId41" Type="http://schemas.openxmlformats.org/officeDocument/2006/relationships/image" Target="../media/image261.png"/><Relationship Id="rId54" Type="http://schemas.openxmlformats.org/officeDocument/2006/relationships/image" Target="../media/image218.png"/><Relationship Id="rId1" Type="http://schemas.openxmlformats.org/officeDocument/2006/relationships/tags" Target="../tags/tag906.xml"/><Relationship Id="rId6" Type="http://schemas.openxmlformats.org/officeDocument/2006/relationships/tags" Target="../tags/tag911.xml"/><Relationship Id="rId11" Type="http://schemas.openxmlformats.org/officeDocument/2006/relationships/tags" Target="../tags/tag916.xml"/><Relationship Id="rId24" Type="http://schemas.openxmlformats.org/officeDocument/2006/relationships/tags" Target="../tags/tag929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65.png"/><Relationship Id="rId40" Type="http://schemas.openxmlformats.org/officeDocument/2006/relationships/image" Target="../media/image260.png"/><Relationship Id="rId45" Type="http://schemas.openxmlformats.org/officeDocument/2006/relationships/image" Target="../media/image268.png"/><Relationship Id="rId53" Type="http://schemas.openxmlformats.org/officeDocument/2006/relationships/image" Target="../media/image272.png"/><Relationship Id="rId58" Type="http://schemas.openxmlformats.org/officeDocument/2006/relationships/image" Target="../media/image276.png"/><Relationship Id="rId5" Type="http://schemas.openxmlformats.org/officeDocument/2006/relationships/tags" Target="../tags/tag910.xml"/><Relationship Id="rId15" Type="http://schemas.openxmlformats.org/officeDocument/2006/relationships/tags" Target="../tags/tag920.xml"/><Relationship Id="rId23" Type="http://schemas.openxmlformats.org/officeDocument/2006/relationships/tags" Target="../tags/tag928.xml"/><Relationship Id="rId28" Type="http://schemas.openxmlformats.org/officeDocument/2006/relationships/tags" Target="../tags/tag933.xml"/><Relationship Id="rId36" Type="http://schemas.openxmlformats.org/officeDocument/2006/relationships/image" Target="../media/image264.png"/><Relationship Id="rId49" Type="http://schemas.openxmlformats.org/officeDocument/2006/relationships/image" Target="../media/image266.png"/><Relationship Id="rId57" Type="http://schemas.openxmlformats.org/officeDocument/2006/relationships/image" Target="../media/image275.png"/><Relationship Id="rId10" Type="http://schemas.openxmlformats.org/officeDocument/2006/relationships/tags" Target="../tags/tag915.xml"/><Relationship Id="rId19" Type="http://schemas.openxmlformats.org/officeDocument/2006/relationships/tags" Target="../tags/tag924.xml"/><Relationship Id="rId31" Type="http://schemas.openxmlformats.org/officeDocument/2006/relationships/tags" Target="../tags/tag936.xml"/><Relationship Id="rId44" Type="http://schemas.openxmlformats.org/officeDocument/2006/relationships/image" Target="../media/image267.png"/><Relationship Id="rId52" Type="http://schemas.openxmlformats.org/officeDocument/2006/relationships/image" Target="../media/image271.png"/><Relationship Id="rId60" Type="http://schemas.openxmlformats.org/officeDocument/2006/relationships/image" Target="../media/image23.png"/><Relationship Id="rId4" Type="http://schemas.openxmlformats.org/officeDocument/2006/relationships/tags" Target="../tags/tag909.xml"/><Relationship Id="rId9" Type="http://schemas.openxmlformats.org/officeDocument/2006/relationships/tags" Target="../tags/tag914.xml"/><Relationship Id="rId14" Type="http://schemas.openxmlformats.org/officeDocument/2006/relationships/tags" Target="../tags/tag919.xml"/><Relationship Id="rId22" Type="http://schemas.openxmlformats.org/officeDocument/2006/relationships/tags" Target="../tags/tag927.xml"/><Relationship Id="rId27" Type="http://schemas.openxmlformats.org/officeDocument/2006/relationships/tags" Target="../tags/tag932.xml"/><Relationship Id="rId30" Type="http://schemas.openxmlformats.org/officeDocument/2006/relationships/tags" Target="../tags/tag935.xml"/><Relationship Id="rId35" Type="http://schemas.openxmlformats.org/officeDocument/2006/relationships/image" Target="../media/image258.png"/><Relationship Id="rId43" Type="http://schemas.openxmlformats.org/officeDocument/2006/relationships/image" Target="../media/image263.png"/><Relationship Id="rId48" Type="http://schemas.openxmlformats.org/officeDocument/2006/relationships/image" Target="../media/image204.png"/><Relationship Id="rId56" Type="http://schemas.openxmlformats.org/officeDocument/2006/relationships/image" Target="../media/image274.png"/><Relationship Id="rId8" Type="http://schemas.openxmlformats.org/officeDocument/2006/relationships/tags" Target="../tags/tag913.xml"/><Relationship Id="rId51" Type="http://schemas.openxmlformats.org/officeDocument/2006/relationships/image" Target="../media/image270.png"/><Relationship Id="rId3" Type="http://schemas.openxmlformats.org/officeDocument/2006/relationships/tags" Target="../tags/tag90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44.xml"/><Relationship Id="rId13" Type="http://schemas.openxmlformats.org/officeDocument/2006/relationships/tags" Target="../tags/tag949.xml"/><Relationship Id="rId18" Type="http://schemas.openxmlformats.org/officeDocument/2006/relationships/tags" Target="../tags/tag954.xml"/><Relationship Id="rId26" Type="http://schemas.openxmlformats.org/officeDocument/2006/relationships/notesSlide" Target="../notesSlides/notesSlide11.xml"/><Relationship Id="rId39" Type="http://schemas.openxmlformats.org/officeDocument/2006/relationships/image" Target="../media/image266.png"/><Relationship Id="rId3" Type="http://schemas.openxmlformats.org/officeDocument/2006/relationships/tags" Target="../tags/tag939.xml"/><Relationship Id="rId21" Type="http://schemas.openxmlformats.org/officeDocument/2006/relationships/tags" Target="../tags/tag957.xml"/><Relationship Id="rId34" Type="http://schemas.openxmlformats.org/officeDocument/2006/relationships/image" Target="../media/image265.png"/><Relationship Id="rId42" Type="http://schemas.openxmlformats.org/officeDocument/2006/relationships/image" Target="../media/image271.png"/><Relationship Id="rId7" Type="http://schemas.openxmlformats.org/officeDocument/2006/relationships/tags" Target="../tags/tag943.xml"/><Relationship Id="rId12" Type="http://schemas.openxmlformats.org/officeDocument/2006/relationships/tags" Target="../tags/tag948.xml"/><Relationship Id="rId17" Type="http://schemas.openxmlformats.org/officeDocument/2006/relationships/tags" Target="../tags/tag95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64.png"/><Relationship Id="rId38" Type="http://schemas.openxmlformats.org/officeDocument/2006/relationships/image" Target="../media/image261.png"/><Relationship Id="rId46" Type="http://schemas.openxmlformats.org/officeDocument/2006/relationships/image" Target="../media/image23.png"/><Relationship Id="rId2" Type="http://schemas.openxmlformats.org/officeDocument/2006/relationships/tags" Target="../tags/tag938.xml"/><Relationship Id="rId16" Type="http://schemas.openxmlformats.org/officeDocument/2006/relationships/tags" Target="../tags/tag952.xml"/><Relationship Id="rId20" Type="http://schemas.openxmlformats.org/officeDocument/2006/relationships/tags" Target="../tags/tag956.xml"/><Relationship Id="rId29" Type="http://schemas.openxmlformats.org/officeDocument/2006/relationships/image" Target="../media/image262.png"/><Relationship Id="rId41" Type="http://schemas.openxmlformats.org/officeDocument/2006/relationships/image" Target="../media/image270.png"/><Relationship Id="rId1" Type="http://schemas.openxmlformats.org/officeDocument/2006/relationships/tags" Target="../tags/tag937.xml"/><Relationship Id="rId6" Type="http://schemas.openxmlformats.org/officeDocument/2006/relationships/tags" Target="../tags/tag942.xml"/><Relationship Id="rId11" Type="http://schemas.openxmlformats.org/officeDocument/2006/relationships/tags" Target="../tags/tag947.xml"/><Relationship Id="rId24" Type="http://schemas.openxmlformats.org/officeDocument/2006/relationships/tags" Target="../tags/tag960.xml"/><Relationship Id="rId32" Type="http://schemas.openxmlformats.org/officeDocument/2006/relationships/image" Target="../media/image263.png"/><Relationship Id="rId37" Type="http://schemas.openxmlformats.org/officeDocument/2006/relationships/image" Target="../media/image260.png"/><Relationship Id="rId40" Type="http://schemas.openxmlformats.org/officeDocument/2006/relationships/image" Target="../media/image39.png"/><Relationship Id="rId45" Type="http://schemas.openxmlformats.org/officeDocument/2006/relationships/image" Target="../media/image279.png"/><Relationship Id="rId5" Type="http://schemas.openxmlformats.org/officeDocument/2006/relationships/tags" Target="../tags/tag941.xml"/><Relationship Id="rId15" Type="http://schemas.openxmlformats.org/officeDocument/2006/relationships/tags" Target="../tags/tag951.xml"/><Relationship Id="rId23" Type="http://schemas.openxmlformats.org/officeDocument/2006/relationships/tags" Target="../tags/tag959.xml"/><Relationship Id="rId28" Type="http://schemas.openxmlformats.org/officeDocument/2006/relationships/image" Target="../media/image204.png"/><Relationship Id="rId36" Type="http://schemas.openxmlformats.org/officeDocument/2006/relationships/image" Target="../media/image259.png"/><Relationship Id="rId10" Type="http://schemas.openxmlformats.org/officeDocument/2006/relationships/tags" Target="../tags/tag946.xml"/><Relationship Id="rId19" Type="http://schemas.openxmlformats.org/officeDocument/2006/relationships/tags" Target="../tags/tag955.xml"/><Relationship Id="rId31" Type="http://schemas.openxmlformats.org/officeDocument/2006/relationships/image" Target="../media/image258.png"/><Relationship Id="rId44" Type="http://schemas.openxmlformats.org/officeDocument/2006/relationships/image" Target="../media/image278.png"/><Relationship Id="rId4" Type="http://schemas.openxmlformats.org/officeDocument/2006/relationships/tags" Target="../tags/tag940.xml"/><Relationship Id="rId9" Type="http://schemas.openxmlformats.org/officeDocument/2006/relationships/tags" Target="../tags/tag945.xml"/><Relationship Id="rId14" Type="http://schemas.openxmlformats.org/officeDocument/2006/relationships/tags" Target="../tags/tag950.xml"/><Relationship Id="rId22" Type="http://schemas.openxmlformats.org/officeDocument/2006/relationships/tags" Target="../tags/tag958.xml"/><Relationship Id="rId27" Type="http://schemas.openxmlformats.org/officeDocument/2006/relationships/image" Target="../media/image47.png"/><Relationship Id="rId30" Type="http://schemas.openxmlformats.org/officeDocument/2006/relationships/image" Target="../media/image257.png"/><Relationship Id="rId35" Type="http://schemas.openxmlformats.org/officeDocument/2006/relationships/image" Target="../media/image198.png"/><Relationship Id="rId43" Type="http://schemas.openxmlformats.org/officeDocument/2006/relationships/image" Target="../media/image27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73.xml"/><Relationship Id="rId18" Type="http://schemas.openxmlformats.org/officeDocument/2006/relationships/tags" Target="../tags/tag978.xml"/><Relationship Id="rId26" Type="http://schemas.openxmlformats.org/officeDocument/2006/relationships/tags" Target="../tags/tag986.xml"/><Relationship Id="rId39" Type="http://schemas.openxmlformats.org/officeDocument/2006/relationships/image" Target="../media/image257.png"/><Relationship Id="rId21" Type="http://schemas.openxmlformats.org/officeDocument/2006/relationships/tags" Target="../tags/tag981.xml"/><Relationship Id="rId34" Type="http://schemas.openxmlformats.org/officeDocument/2006/relationships/image" Target="../media/image264.png"/><Relationship Id="rId42" Type="http://schemas.openxmlformats.org/officeDocument/2006/relationships/image" Target="../media/image39.png"/><Relationship Id="rId47" Type="http://schemas.openxmlformats.org/officeDocument/2006/relationships/image" Target="../media/image218.png"/><Relationship Id="rId50" Type="http://schemas.openxmlformats.org/officeDocument/2006/relationships/image" Target="../media/image279.png"/><Relationship Id="rId55" Type="http://schemas.openxmlformats.org/officeDocument/2006/relationships/image" Target="../media/image23.png"/><Relationship Id="rId7" Type="http://schemas.openxmlformats.org/officeDocument/2006/relationships/tags" Target="../tags/tag967.xml"/><Relationship Id="rId12" Type="http://schemas.openxmlformats.org/officeDocument/2006/relationships/tags" Target="../tags/tag972.xml"/><Relationship Id="rId17" Type="http://schemas.openxmlformats.org/officeDocument/2006/relationships/tags" Target="../tags/tag977.xml"/><Relationship Id="rId25" Type="http://schemas.openxmlformats.org/officeDocument/2006/relationships/tags" Target="../tags/tag985.xml"/><Relationship Id="rId33" Type="http://schemas.openxmlformats.org/officeDocument/2006/relationships/image" Target="../media/image258.png"/><Relationship Id="rId38" Type="http://schemas.openxmlformats.org/officeDocument/2006/relationships/image" Target="../media/image261.png"/><Relationship Id="rId46" Type="http://schemas.openxmlformats.org/officeDocument/2006/relationships/image" Target="../media/image280.png"/><Relationship Id="rId2" Type="http://schemas.openxmlformats.org/officeDocument/2006/relationships/tags" Target="../tags/tag962.xml"/><Relationship Id="rId16" Type="http://schemas.openxmlformats.org/officeDocument/2006/relationships/tags" Target="../tags/tag976.xml"/><Relationship Id="rId20" Type="http://schemas.openxmlformats.org/officeDocument/2006/relationships/tags" Target="../tags/tag980.xml"/><Relationship Id="rId29" Type="http://schemas.openxmlformats.org/officeDocument/2006/relationships/notesSlide" Target="../notesSlides/notesSlide12.xml"/><Relationship Id="rId41" Type="http://schemas.openxmlformats.org/officeDocument/2006/relationships/image" Target="../media/image266.png"/><Relationship Id="rId54" Type="http://schemas.openxmlformats.org/officeDocument/2006/relationships/image" Target="../media/image284.png"/><Relationship Id="rId1" Type="http://schemas.openxmlformats.org/officeDocument/2006/relationships/tags" Target="../tags/tag961.xml"/><Relationship Id="rId6" Type="http://schemas.openxmlformats.org/officeDocument/2006/relationships/tags" Target="../tags/tag966.xml"/><Relationship Id="rId11" Type="http://schemas.openxmlformats.org/officeDocument/2006/relationships/tags" Target="../tags/tag971.xml"/><Relationship Id="rId24" Type="http://schemas.openxmlformats.org/officeDocument/2006/relationships/tags" Target="../tags/tag984.xml"/><Relationship Id="rId32" Type="http://schemas.openxmlformats.org/officeDocument/2006/relationships/image" Target="../media/image262.png"/><Relationship Id="rId37" Type="http://schemas.openxmlformats.org/officeDocument/2006/relationships/image" Target="../media/image260.png"/><Relationship Id="rId40" Type="http://schemas.openxmlformats.org/officeDocument/2006/relationships/image" Target="../media/image263.png"/><Relationship Id="rId45" Type="http://schemas.openxmlformats.org/officeDocument/2006/relationships/image" Target="../media/image272.png"/><Relationship Id="rId53" Type="http://schemas.openxmlformats.org/officeDocument/2006/relationships/image" Target="../media/image283.png"/><Relationship Id="rId5" Type="http://schemas.openxmlformats.org/officeDocument/2006/relationships/tags" Target="../tags/tag965.xml"/><Relationship Id="rId15" Type="http://schemas.openxmlformats.org/officeDocument/2006/relationships/tags" Target="../tags/tag975.xml"/><Relationship Id="rId23" Type="http://schemas.openxmlformats.org/officeDocument/2006/relationships/tags" Target="../tags/tag98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59.png"/><Relationship Id="rId49" Type="http://schemas.openxmlformats.org/officeDocument/2006/relationships/image" Target="../media/image278.png"/><Relationship Id="rId10" Type="http://schemas.openxmlformats.org/officeDocument/2006/relationships/tags" Target="../tags/tag970.xml"/><Relationship Id="rId19" Type="http://schemas.openxmlformats.org/officeDocument/2006/relationships/tags" Target="../tags/tag979.xml"/><Relationship Id="rId31" Type="http://schemas.openxmlformats.org/officeDocument/2006/relationships/image" Target="../media/image204.png"/><Relationship Id="rId44" Type="http://schemas.openxmlformats.org/officeDocument/2006/relationships/image" Target="../media/image271.png"/><Relationship Id="rId52" Type="http://schemas.openxmlformats.org/officeDocument/2006/relationships/image" Target="../media/image282.png"/><Relationship Id="rId4" Type="http://schemas.openxmlformats.org/officeDocument/2006/relationships/tags" Target="../tags/tag964.xml"/><Relationship Id="rId9" Type="http://schemas.openxmlformats.org/officeDocument/2006/relationships/tags" Target="../tags/tag969.xml"/><Relationship Id="rId14" Type="http://schemas.openxmlformats.org/officeDocument/2006/relationships/tags" Target="../tags/tag974.xml"/><Relationship Id="rId22" Type="http://schemas.openxmlformats.org/officeDocument/2006/relationships/tags" Target="../tags/tag982.xml"/><Relationship Id="rId27" Type="http://schemas.openxmlformats.org/officeDocument/2006/relationships/tags" Target="../tags/tag987.xml"/><Relationship Id="rId30" Type="http://schemas.openxmlformats.org/officeDocument/2006/relationships/image" Target="../media/image47.png"/><Relationship Id="rId35" Type="http://schemas.openxmlformats.org/officeDocument/2006/relationships/image" Target="../media/image198.png"/><Relationship Id="rId43" Type="http://schemas.openxmlformats.org/officeDocument/2006/relationships/image" Target="../media/image270.png"/><Relationship Id="rId48" Type="http://schemas.openxmlformats.org/officeDocument/2006/relationships/image" Target="../media/image265.png"/><Relationship Id="rId8" Type="http://schemas.openxmlformats.org/officeDocument/2006/relationships/tags" Target="../tags/tag968.xml"/><Relationship Id="rId51" Type="http://schemas.openxmlformats.org/officeDocument/2006/relationships/image" Target="../media/image281.png"/><Relationship Id="rId3" Type="http://schemas.openxmlformats.org/officeDocument/2006/relationships/tags" Target="../tags/tag96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000.xml"/><Relationship Id="rId18" Type="http://schemas.openxmlformats.org/officeDocument/2006/relationships/tags" Target="../tags/tag1005.xml"/><Relationship Id="rId26" Type="http://schemas.openxmlformats.org/officeDocument/2006/relationships/tags" Target="../tags/tag1013.xml"/><Relationship Id="rId39" Type="http://schemas.openxmlformats.org/officeDocument/2006/relationships/image" Target="../media/image198.png"/><Relationship Id="rId21" Type="http://schemas.openxmlformats.org/officeDocument/2006/relationships/tags" Target="../tags/tag1008.xml"/><Relationship Id="rId34" Type="http://schemas.openxmlformats.org/officeDocument/2006/relationships/image" Target="../media/image257.png"/><Relationship Id="rId42" Type="http://schemas.openxmlformats.org/officeDocument/2006/relationships/image" Target="../media/image261.png"/><Relationship Id="rId47" Type="http://schemas.openxmlformats.org/officeDocument/2006/relationships/image" Target="../media/image285.png"/><Relationship Id="rId50" Type="http://schemas.openxmlformats.org/officeDocument/2006/relationships/image" Target="../media/image287.png"/><Relationship Id="rId55" Type="http://schemas.openxmlformats.org/officeDocument/2006/relationships/image" Target="../media/image290.png"/><Relationship Id="rId7" Type="http://schemas.openxmlformats.org/officeDocument/2006/relationships/tags" Target="../tags/tag994.xml"/><Relationship Id="rId12" Type="http://schemas.openxmlformats.org/officeDocument/2006/relationships/tags" Target="../tags/tag999.xml"/><Relationship Id="rId17" Type="http://schemas.openxmlformats.org/officeDocument/2006/relationships/tags" Target="../tags/tag1004.xml"/><Relationship Id="rId25" Type="http://schemas.openxmlformats.org/officeDocument/2006/relationships/tags" Target="../tags/tag1012.xml"/><Relationship Id="rId33" Type="http://schemas.openxmlformats.org/officeDocument/2006/relationships/image" Target="../media/image204.png"/><Relationship Id="rId38" Type="http://schemas.openxmlformats.org/officeDocument/2006/relationships/image" Target="../media/image264.png"/><Relationship Id="rId46" Type="http://schemas.openxmlformats.org/officeDocument/2006/relationships/image" Target="../media/image280.png"/><Relationship Id="rId2" Type="http://schemas.openxmlformats.org/officeDocument/2006/relationships/tags" Target="../tags/tag989.xml"/><Relationship Id="rId16" Type="http://schemas.openxmlformats.org/officeDocument/2006/relationships/tags" Target="../tags/tag1003.xml"/><Relationship Id="rId20" Type="http://schemas.openxmlformats.org/officeDocument/2006/relationships/tags" Target="../tags/tag1007.xml"/><Relationship Id="rId29" Type="http://schemas.openxmlformats.org/officeDocument/2006/relationships/tags" Target="../tags/tag1016.xml"/><Relationship Id="rId41" Type="http://schemas.openxmlformats.org/officeDocument/2006/relationships/image" Target="../media/image260.png"/><Relationship Id="rId54" Type="http://schemas.openxmlformats.org/officeDocument/2006/relationships/image" Target="../media/image211.png"/><Relationship Id="rId1" Type="http://schemas.openxmlformats.org/officeDocument/2006/relationships/tags" Target="../tags/tag988.xml"/><Relationship Id="rId6" Type="http://schemas.openxmlformats.org/officeDocument/2006/relationships/tags" Target="../tags/tag993.xml"/><Relationship Id="rId11" Type="http://schemas.openxmlformats.org/officeDocument/2006/relationships/tags" Target="../tags/tag998.xml"/><Relationship Id="rId24" Type="http://schemas.openxmlformats.org/officeDocument/2006/relationships/tags" Target="../tags/tag1011.xml"/><Relationship Id="rId32" Type="http://schemas.openxmlformats.org/officeDocument/2006/relationships/image" Target="../media/image47.png"/><Relationship Id="rId37" Type="http://schemas.openxmlformats.org/officeDocument/2006/relationships/image" Target="../media/image258.png"/><Relationship Id="rId40" Type="http://schemas.openxmlformats.org/officeDocument/2006/relationships/image" Target="../media/image259.png"/><Relationship Id="rId45" Type="http://schemas.openxmlformats.org/officeDocument/2006/relationships/image" Target="../media/image265.png"/><Relationship Id="rId53" Type="http://schemas.openxmlformats.org/officeDocument/2006/relationships/image" Target="../media/image23.png"/><Relationship Id="rId58" Type="http://schemas.openxmlformats.org/officeDocument/2006/relationships/image" Target="../media/image216.png"/><Relationship Id="rId5" Type="http://schemas.openxmlformats.org/officeDocument/2006/relationships/tags" Target="../tags/tag992.xml"/><Relationship Id="rId15" Type="http://schemas.openxmlformats.org/officeDocument/2006/relationships/tags" Target="../tags/tag1002.xml"/><Relationship Id="rId23" Type="http://schemas.openxmlformats.org/officeDocument/2006/relationships/tags" Target="../tags/tag1010.xml"/><Relationship Id="rId28" Type="http://schemas.openxmlformats.org/officeDocument/2006/relationships/tags" Target="../tags/tag1015.xml"/><Relationship Id="rId36" Type="http://schemas.openxmlformats.org/officeDocument/2006/relationships/image" Target="../media/image262.png"/><Relationship Id="rId49" Type="http://schemas.openxmlformats.org/officeDocument/2006/relationships/image" Target="../media/image286.png"/><Relationship Id="rId57" Type="http://schemas.openxmlformats.org/officeDocument/2006/relationships/image" Target="../media/image292.png"/><Relationship Id="rId10" Type="http://schemas.openxmlformats.org/officeDocument/2006/relationships/tags" Target="../tags/tag997.xml"/><Relationship Id="rId19" Type="http://schemas.openxmlformats.org/officeDocument/2006/relationships/tags" Target="../tags/tag1006.xml"/><Relationship Id="rId31" Type="http://schemas.openxmlformats.org/officeDocument/2006/relationships/notesSlide" Target="../notesSlides/notesSlide13.xml"/><Relationship Id="rId44" Type="http://schemas.openxmlformats.org/officeDocument/2006/relationships/image" Target="../media/image39.png"/><Relationship Id="rId52" Type="http://schemas.openxmlformats.org/officeDocument/2006/relationships/image" Target="../media/image289.png"/><Relationship Id="rId4" Type="http://schemas.openxmlformats.org/officeDocument/2006/relationships/tags" Target="../tags/tag991.xml"/><Relationship Id="rId9" Type="http://schemas.openxmlformats.org/officeDocument/2006/relationships/tags" Target="../tags/tag996.xml"/><Relationship Id="rId14" Type="http://schemas.openxmlformats.org/officeDocument/2006/relationships/tags" Target="../tags/tag1001.xml"/><Relationship Id="rId22" Type="http://schemas.openxmlformats.org/officeDocument/2006/relationships/tags" Target="../tags/tag1009.xml"/><Relationship Id="rId27" Type="http://schemas.openxmlformats.org/officeDocument/2006/relationships/tags" Target="../tags/tag1014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63.png"/><Relationship Id="rId43" Type="http://schemas.openxmlformats.org/officeDocument/2006/relationships/image" Target="../media/image266.png"/><Relationship Id="rId48" Type="http://schemas.openxmlformats.org/officeDocument/2006/relationships/image" Target="../media/image218.png"/><Relationship Id="rId56" Type="http://schemas.openxmlformats.org/officeDocument/2006/relationships/image" Target="../media/image291.png"/><Relationship Id="rId8" Type="http://schemas.openxmlformats.org/officeDocument/2006/relationships/tags" Target="../tags/tag995.xml"/><Relationship Id="rId51" Type="http://schemas.openxmlformats.org/officeDocument/2006/relationships/image" Target="../media/image288.png"/><Relationship Id="rId3" Type="http://schemas.openxmlformats.org/officeDocument/2006/relationships/tags" Target="../tags/tag99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024.xml"/><Relationship Id="rId13" Type="http://schemas.openxmlformats.org/officeDocument/2006/relationships/tags" Target="../tags/tag1029.xml"/><Relationship Id="rId18" Type="http://schemas.openxmlformats.org/officeDocument/2006/relationships/tags" Target="../tags/tag1034.xml"/><Relationship Id="rId26" Type="http://schemas.openxmlformats.org/officeDocument/2006/relationships/notesSlide" Target="../notesSlides/notesSlide14.xml"/><Relationship Id="rId39" Type="http://schemas.openxmlformats.org/officeDocument/2006/relationships/image" Target="../media/image39.png"/><Relationship Id="rId3" Type="http://schemas.openxmlformats.org/officeDocument/2006/relationships/tags" Target="../tags/tag1019.xml"/><Relationship Id="rId21" Type="http://schemas.openxmlformats.org/officeDocument/2006/relationships/tags" Target="../tags/tag1037.xml"/><Relationship Id="rId34" Type="http://schemas.openxmlformats.org/officeDocument/2006/relationships/image" Target="../media/image198.png"/><Relationship Id="rId42" Type="http://schemas.openxmlformats.org/officeDocument/2006/relationships/image" Target="../media/image293.png"/><Relationship Id="rId7" Type="http://schemas.openxmlformats.org/officeDocument/2006/relationships/tags" Target="../tags/tag1023.xml"/><Relationship Id="rId12" Type="http://schemas.openxmlformats.org/officeDocument/2006/relationships/tags" Target="../tags/tag1028.xml"/><Relationship Id="rId17" Type="http://schemas.openxmlformats.org/officeDocument/2006/relationships/tags" Target="../tags/tag103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64.png"/><Relationship Id="rId38" Type="http://schemas.openxmlformats.org/officeDocument/2006/relationships/image" Target="../media/image266.png"/><Relationship Id="rId46" Type="http://schemas.openxmlformats.org/officeDocument/2006/relationships/image" Target="../media/image23.png"/><Relationship Id="rId2" Type="http://schemas.openxmlformats.org/officeDocument/2006/relationships/tags" Target="../tags/tag1018.xml"/><Relationship Id="rId16" Type="http://schemas.openxmlformats.org/officeDocument/2006/relationships/tags" Target="../tags/tag1032.xml"/><Relationship Id="rId20" Type="http://schemas.openxmlformats.org/officeDocument/2006/relationships/tags" Target="../tags/tag1036.xml"/><Relationship Id="rId29" Type="http://schemas.openxmlformats.org/officeDocument/2006/relationships/image" Target="../media/image257.png"/><Relationship Id="rId41" Type="http://schemas.openxmlformats.org/officeDocument/2006/relationships/image" Target="../media/image285.png"/><Relationship Id="rId1" Type="http://schemas.openxmlformats.org/officeDocument/2006/relationships/tags" Target="../tags/tag1017.xml"/><Relationship Id="rId6" Type="http://schemas.openxmlformats.org/officeDocument/2006/relationships/tags" Target="../tags/tag1022.xml"/><Relationship Id="rId11" Type="http://schemas.openxmlformats.org/officeDocument/2006/relationships/tags" Target="../tags/tag1027.xml"/><Relationship Id="rId24" Type="http://schemas.openxmlformats.org/officeDocument/2006/relationships/tags" Target="../tags/tag1040.xml"/><Relationship Id="rId32" Type="http://schemas.openxmlformats.org/officeDocument/2006/relationships/image" Target="../media/image258.png"/><Relationship Id="rId37" Type="http://schemas.openxmlformats.org/officeDocument/2006/relationships/image" Target="../media/image261.png"/><Relationship Id="rId40" Type="http://schemas.openxmlformats.org/officeDocument/2006/relationships/image" Target="../media/image265.png"/><Relationship Id="rId45" Type="http://schemas.openxmlformats.org/officeDocument/2006/relationships/image" Target="../media/image289.png"/><Relationship Id="rId5" Type="http://schemas.openxmlformats.org/officeDocument/2006/relationships/tags" Target="../tags/tag1021.xml"/><Relationship Id="rId15" Type="http://schemas.openxmlformats.org/officeDocument/2006/relationships/tags" Target="../tags/tag1031.xml"/><Relationship Id="rId23" Type="http://schemas.openxmlformats.org/officeDocument/2006/relationships/tags" Target="../tags/tag1039.xml"/><Relationship Id="rId28" Type="http://schemas.openxmlformats.org/officeDocument/2006/relationships/image" Target="../media/image204.png"/><Relationship Id="rId36" Type="http://schemas.openxmlformats.org/officeDocument/2006/relationships/image" Target="../media/image260.png"/><Relationship Id="rId10" Type="http://schemas.openxmlformats.org/officeDocument/2006/relationships/tags" Target="../tags/tag1026.xml"/><Relationship Id="rId19" Type="http://schemas.openxmlformats.org/officeDocument/2006/relationships/tags" Target="../tags/tag1035.xml"/><Relationship Id="rId31" Type="http://schemas.openxmlformats.org/officeDocument/2006/relationships/image" Target="../media/image262.png"/><Relationship Id="rId44" Type="http://schemas.openxmlformats.org/officeDocument/2006/relationships/image" Target="../media/image288.png"/><Relationship Id="rId4" Type="http://schemas.openxmlformats.org/officeDocument/2006/relationships/tags" Target="../tags/tag1020.xml"/><Relationship Id="rId9" Type="http://schemas.openxmlformats.org/officeDocument/2006/relationships/tags" Target="../tags/tag1025.xml"/><Relationship Id="rId14" Type="http://schemas.openxmlformats.org/officeDocument/2006/relationships/tags" Target="../tags/tag1030.xml"/><Relationship Id="rId22" Type="http://schemas.openxmlformats.org/officeDocument/2006/relationships/tags" Target="../tags/tag1038.xml"/><Relationship Id="rId27" Type="http://schemas.openxmlformats.org/officeDocument/2006/relationships/image" Target="../media/image47.png"/><Relationship Id="rId30" Type="http://schemas.openxmlformats.org/officeDocument/2006/relationships/image" Target="../media/image263.png"/><Relationship Id="rId35" Type="http://schemas.openxmlformats.org/officeDocument/2006/relationships/image" Target="../media/image259.png"/><Relationship Id="rId43" Type="http://schemas.openxmlformats.org/officeDocument/2006/relationships/image" Target="../media/image218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053.xml"/><Relationship Id="rId18" Type="http://schemas.openxmlformats.org/officeDocument/2006/relationships/tags" Target="../tags/tag1058.xml"/><Relationship Id="rId26" Type="http://schemas.openxmlformats.org/officeDocument/2006/relationships/tags" Target="../tags/tag1066.xml"/><Relationship Id="rId39" Type="http://schemas.openxmlformats.org/officeDocument/2006/relationships/tags" Target="../tags/tag1079.xml"/><Relationship Id="rId21" Type="http://schemas.openxmlformats.org/officeDocument/2006/relationships/tags" Target="../tags/tag1061.xml"/><Relationship Id="rId34" Type="http://schemas.openxmlformats.org/officeDocument/2006/relationships/tags" Target="../tags/tag1074.xml"/><Relationship Id="rId42" Type="http://schemas.openxmlformats.org/officeDocument/2006/relationships/notesSlide" Target="../notesSlides/notesSlide15.xml"/><Relationship Id="rId47" Type="http://schemas.openxmlformats.org/officeDocument/2006/relationships/image" Target="../media/image257.png"/><Relationship Id="rId50" Type="http://schemas.openxmlformats.org/officeDocument/2006/relationships/image" Target="../media/image258.png"/><Relationship Id="rId55" Type="http://schemas.openxmlformats.org/officeDocument/2006/relationships/image" Target="../media/image261.png"/><Relationship Id="rId63" Type="http://schemas.openxmlformats.org/officeDocument/2006/relationships/image" Target="../media/image298.png"/><Relationship Id="rId68" Type="http://schemas.openxmlformats.org/officeDocument/2006/relationships/image" Target="../media/image303.png"/><Relationship Id="rId7" Type="http://schemas.openxmlformats.org/officeDocument/2006/relationships/tags" Target="../tags/tag1047.xml"/><Relationship Id="rId71" Type="http://schemas.openxmlformats.org/officeDocument/2006/relationships/image" Target="../media/image23.png"/><Relationship Id="rId2" Type="http://schemas.openxmlformats.org/officeDocument/2006/relationships/tags" Target="../tags/tag1042.xml"/><Relationship Id="rId16" Type="http://schemas.openxmlformats.org/officeDocument/2006/relationships/tags" Target="../tags/tag1056.xml"/><Relationship Id="rId29" Type="http://schemas.openxmlformats.org/officeDocument/2006/relationships/tags" Target="../tags/tag1069.xml"/><Relationship Id="rId11" Type="http://schemas.openxmlformats.org/officeDocument/2006/relationships/tags" Target="../tags/tag1051.xml"/><Relationship Id="rId24" Type="http://schemas.openxmlformats.org/officeDocument/2006/relationships/tags" Target="../tags/tag1064.xml"/><Relationship Id="rId32" Type="http://schemas.openxmlformats.org/officeDocument/2006/relationships/tags" Target="../tags/tag1072.xml"/><Relationship Id="rId37" Type="http://schemas.openxmlformats.org/officeDocument/2006/relationships/tags" Target="../tags/tag1077.xml"/><Relationship Id="rId40" Type="http://schemas.openxmlformats.org/officeDocument/2006/relationships/tags" Target="../tags/tag1080.xml"/><Relationship Id="rId45" Type="http://schemas.openxmlformats.org/officeDocument/2006/relationships/image" Target="../media/image47.png"/><Relationship Id="rId53" Type="http://schemas.openxmlformats.org/officeDocument/2006/relationships/image" Target="../media/image259.png"/><Relationship Id="rId58" Type="http://schemas.openxmlformats.org/officeDocument/2006/relationships/image" Target="../media/image265.png"/><Relationship Id="rId66" Type="http://schemas.openxmlformats.org/officeDocument/2006/relationships/image" Target="../media/image301.png"/><Relationship Id="rId74" Type="http://schemas.openxmlformats.org/officeDocument/2006/relationships/image" Target="../media/image308.png"/><Relationship Id="rId5" Type="http://schemas.openxmlformats.org/officeDocument/2006/relationships/tags" Target="../tags/tag1045.xml"/><Relationship Id="rId15" Type="http://schemas.openxmlformats.org/officeDocument/2006/relationships/tags" Target="../tags/tag1055.xml"/><Relationship Id="rId23" Type="http://schemas.openxmlformats.org/officeDocument/2006/relationships/tags" Target="../tags/tag1063.xml"/><Relationship Id="rId28" Type="http://schemas.openxmlformats.org/officeDocument/2006/relationships/tags" Target="../tags/tag1068.xml"/><Relationship Id="rId36" Type="http://schemas.openxmlformats.org/officeDocument/2006/relationships/tags" Target="../tags/tag1076.xml"/><Relationship Id="rId49" Type="http://schemas.openxmlformats.org/officeDocument/2006/relationships/image" Target="../media/image262.png"/><Relationship Id="rId57" Type="http://schemas.openxmlformats.org/officeDocument/2006/relationships/image" Target="../media/image39.png"/><Relationship Id="rId61" Type="http://schemas.openxmlformats.org/officeDocument/2006/relationships/image" Target="../media/image142.png"/><Relationship Id="rId10" Type="http://schemas.openxmlformats.org/officeDocument/2006/relationships/tags" Target="../tags/tag1050.xml"/><Relationship Id="rId19" Type="http://schemas.openxmlformats.org/officeDocument/2006/relationships/tags" Target="../tags/tag1059.xml"/><Relationship Id="rId31" Type="http://schemas.openxmlformats.org/officeDocument/2006/relationships/tags" Target="../tags/tag1071.xml"/><Relationship Id="rId44" Type="http://schemas.openxmlformats.org/officeDocument/2006/relationships/image" Target="../media/image295.png"/><Relationship Id="rId52" Type="http://schemas.openxmlformats.org/officeDocument/2006/relationships/image" Target="../media/image198.png"/><Relationship Id="rId60" Type="http://schemas.openxmlformats.org/officeDocument/2006/relationships/image" Target="../media/image296.png"/><Relationship Id="rId65" Type="http://schemas.openxmlformats.org/officeDocument/2006/relationships/image" Target="../media/image300.png"/><Relationship Id="rId73" Type="http://schemas.openxmlformats.org/officeDocument/2006/relationships/image" Target="../media/image307.png"/><Relationship Id="rId4" Type="http://schemas.openxmlformats.org/officeDocument/2006/relationships/tags" Target="../tags/tag1044.xml"/><Relationship Id="rId9" Type="http://schemas.openxmlformats.org/officeDocument/2006/relationships/tags" Target="../tags/tag1049.xml"/><Relationship Id="rId14" Type="http://schemas.openxmlformats.org/officeDocument/2006/relationships/tags" Target="../tags/tag1054.xml"/><Relationship Id="rId22" Type="http://schemas.openxmlformats.org/officeDocument/2006/relationships/tags" Target="../tags/tag1062.xml"/><Relationship Id="rId27" Type="http://schemas.openxmlformats.org/officeDocument/2006/relationships/tags" Target="../tags/tag1067.xml"/><Relationship Id="rId30" Type="http://schemas.openxmlformats.org/officeDocument/2006/relationships/tags" Target="../tags/tag1070.xml"/><Relationship Id="rId35" Type="http://schemas.openxmlformats.org/officeDocument/2006/relationships/tags" Target="../tags/tag1075.xml"/><Relationship Id="rId43" Type="http://schemas.openxmlformats.org/officeDocument/2006/relationships/image" Target="../media/image294.png"/><Relationship Id="rId48" Type="http://schemas.openxmlformats.org/officeDocument/2006/relationships/image" Target="../media/image263.png"/><Relationship Id="rId56" Type="http://schemas.openxmlformats.org/officeDocument/2006/relationships/image" Target="../media/image266.png"/><Relationship Id="rId64" Type="http://schemas.openxmlformats.org/officeDocument/2006/relationships/image" Target="../media/image299.png"/><Relationship Id="rId69" Type="http://schemas.openxmlformats.org/officeDocument/2006/relationships/image" Target="../media/image304.png"/><Relationship Id="rId8" Type="http://schemas.openxmlformats.org/officeDocument/2006/relationships/tags" Target="../tags/tag1048.xml"/><Relationship Id="rId51" Type="http://schemas.openxmlformats.org/officeDocument/2006/relationships/image" Target="../media/image264.png"/><Relationship Id="rId72" Type="http://schemas.openxmlformats.org/officeDocument/2006/relationships/image" Target="../media/image306.png"/><Relationship Id="rId3" Type="http://schemas.openxmlformats.org/officeDocument/2006/relationships/tags" Target="../tags/tag1043.xml"/><Relationship Id="rId12" Type="http://schemas.openxmlformats.org/officeDocument/2006/relationships/tags" Target="../tags/tag1052.xml"/><Relationship Id="rId17" Type="http://schemas.openxmlformats.org/officeDocument/2006/relationships/tags" Target="../tags/tag1057.xml"/><Relationship Id="rId25" Type="http://schemas.openxmlformats.org/officeDocument/2006/relationships/tags" Target="../tags/tag1065.xml"/><Relationship Id="rId33" Type="http://schemas.openxmlformats.org/officeDocument/2006/relationships/tags" Target="../tags/tag1073.xml"/><Relationship Id="rId38" Type="http://schemas.openxmlformats.org/officeDocument/2006/relationships/tags" Target="../tags/tag1078.xml"/><Relationship Id="rId46" Type="http://schemas.openxmlformats.org/officeDocument/2006/relationships/image" Target="../media/image204.png"/><Relationship Id="rId59" Type="http://schemas.openxmlformats.org/officeDocument/2006/relationships/image" Target="../media/image293.png"/><Relationship Id="rId67" Type="http://schemas.openxmlformats.org/officeDocument/2006/relationships/image" Target="../media/image302.png"/><Relationship Id="rId20" Type="http://schemas.openxmlformats.org/officeDocument/2006/relationships/tags" Target="../tags/tag1060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260.png"/><Relationship Id="rId62" Type="http://schemas.openxmlformats.org/officeDocument/2006/relationships/image" Target="../media/image297.png"/><Relationship Id="rId70" Type="http://schemas.openxmlformats.org/officeDocument/2006/relationships/image" Target="../media/image305.png"/><Relationship Id="rId75" Type="http://schemas.openxmlformats.org/officeDocument/2006/relationships/image" Target="../media/image57.png"/><Relationship Id="rId1" Type="http://schemas.openxmlformats.org/officeDocument/2006/relationships/tags" Target="../tags/tag1041.xml"/><Relationship Id="rId6" Type="http://schemas.openxmlformats.org/officeDocument/2006/relationships/tags" Target="../tags/tag1046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1093.xml"/><Relationship Id="rId18" Type="http://schemas.openxmlformats.org/officeDocument/2006/relationships/tags" Target="../tags/tag1098.xml"/><Relationship Id="rId26" Type="http://schemas.openxmlformats.org/officeDocument/2006/relationships/tags" Target="../tags/tag1106.xml"/><Relationship Id="rId39" Type="http://schemas.openxmlformats.org/officeDocument/2006/relationships/image" Target="../media/image57.png"/><Relationship Id="rId3" Type="http://schemas.openxmlformats.org/officeDocument/2006/relationships/tags" Target="../tags/tag1083.xml"/><Relationship Id="rId21" Type="http://schemas.openxmlformats.org/officeDocument/2006/relationships/tags" Target="../tags/tag1101.xml"/><Relationship Id="rId34" Type="http://schemas.openxmlformats.org/officeDocument/2006/relationships/image" Target="../media/image262.png"/><Relationship Id="rId42" Type="http://schemas.openxmlformats.org/officeDocument/2006/relationships/image" Target="../media/image264.png"/><Relationship Id="rId47" Type="http://schemas.openxmlformats.org/officeDocument/2006/relationships/image" Target="../media/image266.png"/><Relationship Id="rId50" Type="http://schemas.openxmlformats.org/officeDocument/2006/relationships/image" Target="../media/image240.png"/><Relationship Id="rId7" Type="http://schemas.openxmlformats.org/officeDocument/2006/relationships/tags" Target="../tags/tag1087.xml"/><Relationship Id="rId12" Type="http://schemas.openxmlformats.org/officeDocument/2006/relationships/tags" Target="../tags/tag1092.xml"/><Relationship Id="rId17" Type="http://schemas.openxmlformats.org/officeDocument/2006/relationships/tags" Target="../tags/tag1097.xml"/><Relationship Id="rId25" Type="http://schemas.openxmlformats.org/officeDocument/2006/relationships/tags" Target="../tags/tag1105.xml"/><Relationship Id="rId33" Type="http://schemas.openxmlformats.org/officeDocument/2006/relationships/image" Target="../media/image263.png"/><Relationship Id="rId38" Type="http://schemas.openxmlformats.org/officeDocument/2006/relationships/image" Target="../media/image307.png"/><Relationship Id="rId46" Type="http://schemas.openxmlformats.org/officeDocument/2006/relationships/image" Target="../media/image261.png"/><Relationship Id="rId2" Type="http://schemas.openxmlformats.org/officeDocument/2006/relationships/tags" Target="../tags/tag1082.xml"/><Relationship Id="rId16" Type="http://schemas.openxmlformats.org/officeDocument/2006/relationships/tags" Target="../tags/tag1096.xml"/><Relationship Id="rId20" Type="http://schemas.openxmlformats.org/officeDocument/2006/relationships/tags" Target="../tags/tag1100.xml"/><Relationship Id="rId29" Type="http://schemas.openxmlformats.org/officeDocument/2006/relationships/notesSlide" Target="../notesSlides/notesSlide16.xml"/><Relationship Id="rId41" Type="http://schemas.openxmlformats.org/officeDocument/2006/relationships/image" Target="../media/image258.png"/><Relationship Id="rId54" Type="http://schemas.openxmlformats.org/officeDocument/2006/relationships/image" Target="../media/image23.png"/><Relationship Id="rId1" Type="http://schemas.openxmlformats.org/officeDocument/2006/relationships/tags" Target="../tags/tag1081.xml"/><Relationship Id="rId6" Type="http://schemas.openxmlformats.org/officeDocument/2006/relationships/tags" Target="../tags/tag1086.xml"/><Relationship Id="rId11" Type="http://schemas.openxmlformats.org/officeDocument/2006/relationships/tags" Target="../tags/tag1091.xml"/><Relationship Id="rId24" Type="http://schemas.openxmlformats.org/officeDocument/2006/relationships/tags" Target="../tags/tag1104.xml"/><Relationship Id="rId32" Type="http://schemas.openxmlformats.org/officeDocument/2006/relationships/image" Target="../media/image257.png"/><Relationship Id="rId37" Type="http://schemas.openxmlformats.org/officeDocument/2006/relationships/image" Target="../media/image299.png"/><Relationship Id="rId40" Type="http://schemas.openxmlformats.org/officeDocument/2006/relationships/image" Target="../media/image293.png"/><Relationship Id="rId45" Type="http://schemas.openxmlformats.org/officeDocument/2006/relationships/image" Target="../media/image260.png"/><Relationship Id="rId53" Type="http://schemas.openxmlformats.org/officeDocument/2006/relationships/image" Target="../media/image311.png"/><Relationship Id="rId5" Type="http://schemas.openxmlformats.org/officeDocument/2006/relationships/tags" Target="../tags/tag1085.xml"/><Relationship Id="rId15" Type="http://schemas.openxmlformats.org/officeDocument/2006/relationships/tags" Target="../tags/tag1095.xml"/><Relationship Id="rId23" Type="http://schemas.openxmlformats.org/officeDocument/2006/relationships/tags" Target="../tags/tag110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97.png"/><Relationship Id="rId49" Type="http://schemas.openxmlformats.org/officeDocument/2006/relationships/image" Target="../media/image265.png"/><Relationship Id="rId10" Type="http://schemas.openxmlformats.org/officeDocument/2006/relationships/tags" Target="../tags/tag1090.xml"/><Relationship Id="rId19" Type="http://schemas.openxmlformats.org/officeDocument/2006/relationships/tags" Target="../tags/tag1099.xml"/><Relationship Id="rId31" Type="http://schemas.openxmlformats.org/officeDocument/2006/relationships/image" Target="../media/image204.png"/><Relationship Id="rId44" Type="http://schemas.openxmlformats.org/officeDocument/2006/relationships/image" Target="../media/image259.png"/><Relationship Id="rId52" Type="http://schemas.openxmlformats.org/officeDocument/2006/relationships/image" Target="../media/image310.png"/><Relationship Id="rId4" Type="http://schemas.openxmlformats.org/officeDocument/2006/relationships/tags" Target="../tags/tag1084.xml"/><Relationship Id="rId9" Type="http://schemas.openxmlformats.org/officeDocument/2006/relationships/tags" Target="../tags/tag1089.xml"/><Relationship Id="rId14" Type="http://schemas.openxmlformats.org/officeDocument/2006/relationships/tags" Target="../tags/tag1094.xml"/><Relationship Id="rId22" Type="http://schemas.openxmlformats.org/officeDocument/2006/relationships/tags" Target="../tags/tag1102.xml"/><Relationship Id="rId27" Type="http://schemas.openxmlformats.org/officeDocument/2006/relationships/tags" Target="../tags/tag1107.xml"/><Relationship Id="rId30" Type="http://schemas.openxmlformats.org/officeDocument/2006/relationships/image" Target="../media/image47.png"/><Relationship Id="rId35" Type="http://schemas.openxmlformats.org/officeDocument/2006/relationships/image" Target="../media/image142.png"/><Relationship Id="rId43" Type="http://schemas.openxmlformats.org/officeDocument/2006/relationships/image" Target="../media/image198.png"/><Relationship Id="rId48" Type="http://schemas.openxmlformats.org/officeDocument/2006/relationships/image" Target="../media/image39.png"/><Relationship Id="rId8" Type="http://schemas.openxmlformats.org/officeDocument/2006/relationships/tags" Target="../tags/tag1088.xml"/><Relationship Id="rId51" Type="http://schemas.openxmlformats.org/officeDocument/2006/relationships/image" Target="../media/image309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120.xml"/><Relationship Id="rId18" Type="http://schemas.openxmlformats.org/officeDocument/2006/relationships/tags" Target="../tags/tag1125.xml"/><Relationship Id="rId26" Type="http://schemas.openxmlformats.org/officeDocument/2006/relationships/tags" Target="../tags/tag1133.xml"/><Relationship Id="rId39" Type="http://schemas.openxmlformats.org/officeDocument/2006/relationships/image" Target="../media/image293.png"/><Relationship Id="rId21" Type="http://schemas.openxmlformats.org/officeDocument/2006/relationships/tags" Target="../tags/tag1128.xml"/><Relationship Id="rId34" Type="http://schemas.openxmlformats.org/officeDocument/2006/relationships/image" Target="../media/image142.png"/><Relationship Id="rId42" Type="http://schemas.openxmlformats.org/officeDocument/2006/relationships/image" Target="../media/image240.png"/><Relationship Id="rId47" Type="http://schemas.openxmlformats.org/officeDocument/2006/relationships/image" Target="../media/image313.png"/><Relationship Id="rId50" Type="http://schemas.openxmlformats.org/officeDocument/2006/relationships/image" Target="../media/image316.png"/><Relationship Id="rId55" Type="http://schemas.openxmlformats.org/officeDocument/2006/relationships/image" Target="../media/image321.png"/><Relationship Id="rId7" Type="http://schemas.openxmlformats.org/officeDocument/2006/relationships/tags" Target="../tags/tag1114.xml"/><Relationship Id="rId12" Type="http://schemas.openxmlformats.org/officeDocument/2006/relationships/tags" Target="../tags/tag1119.xml"/><Relationship Id="rId17" Type="http://schemas.openxmlformats.org/officeDocument/2006/relationships/tags" Target="../tags/tag1124.xml"/><Relationship Id="rId25" Type="http://schemas.openxmlformats.org/officeDocument/2006/relationships/tags" Target="../tags/tag1132.xml"/><Relationship Id="rId33" Type="http://schemas.openxmlformats.org/officeDocument/2006/relationships/notesSlide" Target="../notesSlides/notesSlide17.xml"/><Relationship Id="rId38" Type="http://schemas.openxmlformats.org/officeDocument/2006/relationships/image" Target="../media/image57.png"/><Relationship Id="rId46" Type="http://schemas.openxmlformats.org/officeDocument/2006/relationships/image" Target="../media/image312.png"/><Relationship Id="rId2" Type="http://schemas.openxmlformats.org/officeDocument/2006/relationships/tags" Target="../tags/tag1109.xml"/><Relationship Id="rId16" Type="http://schemas.openxmlformats.org/officeDocument/2006/relationships/tags" Target="../tags/tag1123.xml"/><Relationship Id="rId20" Type="http://schemas.openxmlformats.org/officeDocument/2006/relationships/tags" Target="../tags/tag1127.xml"/><Relationship Id="rId29" Type="http://schemas.openxmlformats.org/officeDocument/2006/relationships/tags" Target="../tags/tag1136.xml"/><Relationship Id="rId41" Type="http://schemas.openxmlformats.org/officeDocument/2006/relationships/image" Target="../media/image39.png"/><Relationship Id="rId54" Type="http://schemas.openxmlformats.org/officeDocument/2006/relationships/image" Target="../media/image320.png"/><Relationship Id="rId1" Type="http://schemas.openxmlformats.org/officeDocument/2006/relationships/tags" Target="../tags/tag1108.xml"/><Relationship Id="rId6" Type="http://schemas.openxmlformats.org/officeDocument/2006/relationships/tags" Target="../tags/tag1113.xml"/><Relationship Id="rId11" Type="http://schemas.openxmlformats.org/officeDocument/2006/relationships/tags" Target="../tags/tag1118.xml"/><Relationship Id="rId24" Type="http://schemas.openxmlformats.org/officeDocument/2006/relationships/tags" Target="../tags/tag1131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07.png"/><Relationship Id="rId40" Type="http://schemas.openxmlformats.org/officeDocument/2006/relationships/image" Target="../media/image266.png"/><Relationship Id="rId45" Type="http://schemas.openxmlformats.org/officeDocument/2006/relationships/image" Target="../media/image47.png"/><Relationship Id="rId53" Type="http://schemas.openxmlformats.org/officeDocument/2006/relationships/image" Target="../media/image319.png"/><Relationship Id="rId58" Type="http://schemas.openxmlformats.org/officeDocument/2006/relationships/image" Target="../media/image324.png"/><Relationship Id="rId5" Type="http://schemas.openxmlformats.org/officeDocument/2006/relationships/tags" Target="../tags/tag1112.xml"/><Relationship Id="rId15" Type="http://schemas.openxmlformats.org/officeDocument/2006/relationships/tags" Target="../tags/tag1122.xml"/><Relationship Id="rId23" Type="http://schemas.openxmlformats.org/officeDocument/2006/relationships/tags" Target="../tags/tag1130.xml"/><Relationship Id="rId28" Type="http://schemas.openxmlformats.org/officeDocument/2006/relationships/tags" Target="../tags/tag1135.xml"/><Relationship Id="rId36" Type="http://schemas.openxmlformats.org/officeDocument/2006/relationships/image" Target="../media/image299.png"/><Relationship Id="rId49" Type="http://schemas.openxmlformats.org/officeDocument/2006/relationships/image" Target="../media/image315.png"/><Relationship Id="rId57" Type="http://schemas.openxmlformats.org/officeDocument/2006/relationships/image" Target="../media/image323.png"/><Relationship Id="rId10" Type="http://schemas.openxmlformats.org/officeDocument/2006/relationships/tags" Target="../tags/tag1117.xml"/><Relationship Id="rId19" Type="http://schemas.openxmlformats.org/officeDocument/2006/relationships/tags" Target="../tags/tag1126.xml"/><Relationship Id="rId31" Type="http://schemas.openxmlformats.org/officeDocument/2006/relationships/tags" Target="../tags/tag1138.xml"/><Relationship Id="rId44" Type="http://schemas.openxmlformats.org/officeDocument/2006/relationships/image" Target="../media/image311.png"/><Relationship Id="rId52" Type="http://schemas.openxmlformats.org/officeDocument/2006/relationships/image" Target="../media/image318.png"/><Relationship Id="rId4" Type="http://schemas.openxmlformats.org/officeDocument/2006/relationships/tags" Target="../tags/tag1111.xml"/><Relationship Id="rId9" Type="http://schemas.openxmlformats.org/officeDocument/2006/relationships/tags" Target="../tags/tag1116.xml"/><Relationship Id="rId14" Type="http://schemas.openxmlformats.org/officeDocument/2006/relationships/tags" Target="../tags/tag1121.xml"/><Relationship Id="rId22" Type="http://schemas.openxmlformats.org/officeDocument/2006/relationships/tags" Target="../tags/tag1129.xml"/><Relationship Id="rId27" Type="http://schemas.openxmlformats.org/officeDocument/2006/relationships/tags" Target="../tags/tag1134.xml"/><Relationship Id="rId30" Type="http://schemas.openxmlformats.org/officeDocument/2006/relationships/tags" Target="../tags/tag1137.xml"/><Relationship Id="rId35" Type="http://schemas.openxmlformats.org/officeDocument/2006/relationships/image" Target="../media/image297.png"/><Relationship Id="rId43" Type="http://schemas.openxmlformats.org/officeDocument/2006/relationships/image" Target="../media/image310.png"/><Relationship Id="rId48" Type="http://schemas.openxmlformats.org/officeDocument/2006/relationships/image" Target="../media/image314.png"/><Relationship Id="rId56" Type="http://schemas.openxmlformats.org/officeDocument/2006/relationships/image" Target="../media/image322.png"/><Relationship Id="rId8" Type="http://schemas.openxmlformats.org/officeDocument/2006/relationships/tags" Target="../tags/tag1115.xml"/><Relationship Id="rId51" Type="http://schemas.openxmlformats.org/officeDocument/2006/relationships/image" Target="../media/image317.png"/><Relationship Id="rId3" Type="http://schemas.openxmlformats.org/officeDocument/2006/relationships/tags" Target="../tags/tag111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tags" Target="../tags/tag112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42" Type="http://schemas.openxmlformats.org/officeDocument/2006/relationships/tags" Target="../tags/tag115.xml"/><Relationship Id="rId47" Type="http://schemas.openxmlformats.org/officeDocument/2006/relationships/image" Target="../media/image15.png"/><Relationship Id="rId50" Type="http://schemas.openxmlformats.org/officeDocument/2006/relationships/image" Target="../media/image13.png"/><Relationship Id="rId55" Type="http://schemas.openxmlformats.org/officeDocument/2006/relationships/image" Target="../media/image7.png"/><Relationship Id="rId63" Type="http://schemas.openxmlformats.org/officeDocument/2006/relationships/image" Target="../media/image35.png"/><Relationship Id="rId68" Type="http://schemas.openxmlformats.org/officeDocument/2006/relationships/image" Target="../media/image9.png"/><Relationship Id="rId76" Type="http://schemas.openxmlformats.org/officeDocument/2006/relationships/image" Target="../media/image12.png"/><Relationship Id="rId84" Type="http://schemas.openxmlformats.org/officeDocument/2006/relationships/image" Target="../media/image45.png"/><Relationship Id="rId7" Type="http://schemas.openxmlformats.org/officeDocument/2006/relationships/tags" Target="../tags/tag80.xml"/><Relationship Id="rId71" Type="http://schemas.openxmlformats.org/officeDocument/2006/relationships/image" Target="../media/image2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9" Type="http://schemas.openxmlformats.org/officeDocument/2006/relationships/tags" Target="../tags/tag102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tags" Target="../tags/tag110.xml"/><Relationship Id="rId40" Type="http://schemas.openxmlformats.org/officeDocument/2006/relationships/tags" Target="../tags/tag113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41.png"/><Relationship Id="rId58" Type="http://schemas.openxmlformats.org/officeDocument/2006/relationships/image" Target="../media/image30.png"/><Relationship Id="rId66" Type="http://schemas.openxmlformats.org/officeDocument/2006/relationships/image" Target="../media/image21.png"/><Relationship Id="rId74" Type="http://schemas.openxmlformats.org/officeDocument/2006/relationships/image" Target="../media/image42.png"/><Relationship Id="rId79" Type="http://schemas.openxmlformats.org/officeDocument/2006/relationships/image" Target="../media/image24.png"/><Relationship Id="rId87" Type="http://schemas.openxmlformats.org/officeDocument/2006/relationships/image" Target="../media/image48.png"/><Relationship Id="rId5" Type="http://schemas.openxmlformats.org/officeDocument/2006/relationships/tags" Target="../tags/tag78.xml"/><Relationship Id="rId61" Type="http://schemas.openxmlformats.org/officeDocument/2006/relationships/image" Target="../media/image33.png"/><Relationship Id="rId82" Type="http://schemas.openxmlformats.org/officeDocument/2006/relationships/image" Target="../media/image22.png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tags" Target="../tags/tag108.xml"/><Relationship Id="rId43" Type="http://schemas.openxmlformats.org/officeDocument/2006/relationships/tags" Target="../tags/tag116.xml"/><Relationship Id="rId48" Type="http://schemas.openxmlformats.org/officeDocument/2006/relationships/image" Target="../media/image16.png"/><Relationship Id="rId56" Type="http://schemas.openxmlformats.org/officeDocument/2006/relationships/image" Target="../media/image4.png"/><Relationship Id="rId64" Type="http://schemas.openxmlformats.org/officeDocument/2006/relationships/image" Target="../media/image5.png"/><Relationship Id="rId69" Type="http://schemas.openxmlformats.org/officeDocument/2006/relationships/image" Target="../media/image10.png"/><Relationship Id="rId77" Type="http://schemas.openxmlformats.org/officeDocument/2006/relationships/image" Target="../media/image19.png"/><Relationship Id="rId8" Type="http://schemas.openxmlformats.org/officeDocument/2006/relationships/tags" Target="../tags/tag81.xml"/><Relationship Id="rId51" Type="http://schemas.openxmlformats.org/officeDocument/2006/relationships/image" Target="../media/image39.png"/><Relationship Id="rId72" Type="http://schemas.openxmlformats.org/officeDocument/2006/relationships/image" Target="../media/image3.png"/><Relationship Id="rId80" Type="http://schemas.openxmlformats.org/officeDocument/2006/relationships/image" Target="../media/image43.png"/><Relationship Id="rId85" Type="http://schemas.openxmlformats.org/officeDocument/2006/relationships/image" Target="../media/image46.png"/><Relationship Id="rId3" Type="http://schemas.openxmlformats.org/officeDocument/2006/relationships/tags" Target="../tags/tag76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tags" Target="../tags/tag111.xml"/><Relationship Id="rId46" Type="http://schemas.openxmlformats.org/officeDocument/2006/relationships/image" Target="../media/image14.png"/><Relationship Id="rId59" Type="http://schemas.openxmlformats.org/officeDocument/2006/relationships/image" Target="../media/image31.png"/><Relationship Id="rId67" Type="http://schemas.openxmlformats.org/officeDocument/2006/relationships/image" Target="../media/image8.png"/><Relationship Id="rId20" Type="http://schemas.openxmlformats.org/officeDocument/2006/relationships/tags" Target="../tags/tag93.xml"/><Relationship Id="rId41" Type="http://schemas.openxmlformats.org/officeDocument/2006/relationships/tags" Target="../tags/tag114.xml"/><Relationship Id="rId54" Type="http://schemas.openxmlformats.org/officeDocument/2006/relationships/image" Target="../media/image6.png"/><Relationship Id="rId62" Type="http://schemas.openxmlformats.org/officeDocument/2006/relationships/image" Target="../media/image34.png"/><Relationship Id="rId70" Type="http://schemas.openxmlformats.org/officeDocument/2006/relationships/image" Target="../media/image11.png"/><Relationship Id="rId75" Type="http://schemas.openxmlformats.org/officeDocument/2006/relationships/image" Target="../media/image36.png"/><Relationship Id="rId83" Type="http://schemas.openxmlformats.org/officeDocument/2006/relationships/image" Target="../media/image23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tags" Target="../tags/tag109.xml"/><Relationship Id="rId49" Type="http://schemas.openxmlformats.org/officeDocument/2006/relationships/image" Target="../media/image17.png"/><Relationship Id="rId57" Type="http://schemas.openxmlformats.org/officeDocument/2006/relationships/image" Target="../media/image29.png"/><Relationship Id="rId10" Type="http://schemas.openxmlformats.org/officeDocument/2006/relationships/tags" Target="../tags/tag83.xml"/><Relationship Id="rId31" Type="http://schemas.openxmlformats.org/officeDocument/2006/relationships/tags" Target="../tags/tag104.xml"/><Relationship Id="rId44" Type="http://schemas.openxmlformats.org/officeDocument/2006/relationships/tags" Target="../tags/tag117.xml"/><Relationship Id="rId52" Type="http://schemas.openxmlformats.org/officeDocument/2006/relationships/image" Target="../media/image40.png"/><Relationship Id="rId60" Type="http://schemas.openxmlformats.org/officeDocument/2006/relationships/image" Target="../media/image32.png"/><Relationship Id="rId65" Type="http://schemas.openxmlformats.org/officeDocument/2006/relationships/image" Target="../media/image20.png"/><Relationship Id="rId73" Type="http://schemas.openxmlformats.org/officeDocument/2006/relationships/image" Target="../media/image26.png"/><Relationship Id="rId78" Type="http://schemas.openxmlformats.org/officeDocument/2006/relationships/image" Target="../media/image25.png"/><Relationship Id="rId81" Type="http://schemas.openxmlformats.org/officeDocument/2006/relationships/image" Target="../media/image44.png"/><Relationship Id="rId86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43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tags" Target="../tags/tag159.xml"/><Relationship Id="rId47" Type="http://schemas.openxmlformats.org/officeDocument/2006/relationships/tags" Target="../tags/tag164.xml"/><Relationship Id="rId50" Type="http://schemas.openxmlformats.org/officeDocument/2006/relationships/tags" Target="../tags/tag167.xml"/><Relationship Id="rId55" Type="http://schemas.openxmlformats.org/officeDocument/2006/relationships/image" Target="../media/image22.png"/><Relationship Id="rId63" Type="http://schemas.openxmlformats.org/officeDocument/2006/relationships/image" Target="../media/image41.png"/><Relationship Id="rId68" Type="http://schemas.openxmlformats.org/officeDocument/2006/relationships/image" Target="../media/image4.png"/><Relationship Id="rId76" Type="http://schemas.openxmlformats.org/officeDocument/2006/relationships/image" Target="../media/image19.png"/><Relationship Id="rId84" Type="http://schemas.openxmlformats.org/officeDocument/2006/relationships/image" Target="../media/image54.png"/><Relationship Id="rId89" Type="http://schemas.openxmlformats.org/officeDocument/2006/relationships/image" Target="../media/image32.png"/><Relationship Id="rId97" Type="http://schemas.openxmlformats.org/officeDocument/2006/relationships/image" Target="../media/image59.png"/><Relationship Id="rId7" Type="http://schemas.openxmlformats.org/officeDocument/2006/relationships/tags" Target="../tags/tag124.xml"/><Relationship Id="rId71" Type="http://schemas.openxmlformats.org/officeDocument/2006/relationships/image" Target="../media/image21.png"/><Relationship Id="rId92" Type="http://schemas.openxmlformats.org/officeDocument/2006/relationships/image" Target="../media/image35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9" Type="http://schemas.openxmlformats.org/officeDocument/2006/relationships/tags" Target="../tags/tag146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tags" Target="../tags/tag157.xml"/><Relationship Id="rId45" Type="http://schemas.openxmlformats.org/officeDocument/2006/relationships/tags" Target="../tags/tag162.xml"/><Relationship Id="rId53" Type="http://schemas.openxmlformats.org/officeDocument/2006/relationships/tags" Target="../tags/tag170.xml"/><Relationship Id="rId58" Type="http://schemas.openxmlformats.org/officeDocument/2006/relationships/image" Target="../media/image16.png"/><Relationship Id="rId66" Type="http://schemas.openxmlformats.org/officeDocument/2006/relationships/image" Target="../media/image6.png"/><Relationship Id="rId74" Type="http://schemas.openxmlformats.org/officeDocument/2006/relationships/image" Target="../media/image45.png"/><Relationship Id="rId79" Type="http://schemas.openxmlformats.org/officeDocument/2006/relationships/image" Target="../media/image43.png"/><Relationship Id="rId87" Type="http://schemas.openxmlformats.org/officeDocument/2006/relationships/image" Target="../media/image30.png"/><Relationship Id="rId5" Type="http://schemas.openxmlformats.org/officeDocument/2006/relationships/tags" Target="../tags/tag122.xml"/><Relationship Id="rId61" Type="http://schemas.openxmlformats.org/officeDocument/2006/relationships/image" Target="../media/image39.png"/><Relationship Id="rId82" Type="http://schemas.openxmlformats.org/officeDocument/2006/relationships/image" Target="../media/image52.png"/><Relationship Id="rId90" Type="http://schemas.openxmlformats.org/officeDocument/2006/relationships/image" Target="../media/image33.png"/><Relationship Id="rId95" Type="http://schemas.openxmlformats.org/officeDocument/2006/relationships/image" Target="../media/image57.png"/><Relationship Id="rId19" Type="http://schemas.openxmlformats.org/officeDocument/2006/relationships/tags" Target="../tags/tag13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43" Type="http://schemas.openxmlformats.org/officeDocument/2006/relationships/tags" Target="../tags/tag160.xml"/><Relationship Id="rId48" Type="http://schemas.openxmlformats.org/officeDocument/2006/relationships/tags" Target="../tags/tag165.xml"/><Relationship Id="rId56" Type="http://schemas.openxmlformats.org/officeDocument/2006/relationships/image" Target="../media/image14.png"/><Relationship Id="rId64" Type="http://schemas.openxmlformats.org/officeDocument/2006/relationships/image" Target="../media/image2.png"/><Relationship Id="rId69" Type="http://schemas.openxmlformats.org/officeDocument/2006/relationships/image" Target="../media/image5.png"/><Relationship Id="rId77" Type="http://schemas.openxmlformats.org/officeDocument/2006/relationships/image" Target="../media/image49.png"/><Relationship Id="rId100" Type="http://schemas.openxmlformats.org/officeDocument/2006/relationships/image" Target="../media/image23.png"/><Relationship Id="rId8" Type="http://schemas.openxmlformats.org/officeDocument/2006/relationships/tags" Target="../tags/tag125.xml"/><Relationship Id="rId51" Type="http://schemas.openxmlformats.org/officeDocument/2006/relationships/tags" Target="../tags/tag168.xml"/><Relationship Id="rId72" Type="http://schemas.openxmlformats.org/officeDocument/2006/relationships/image" Target="../media/image26.png"/><Relationship Id="rId80" Type="http://schemas.openxmlformats.org/officeDocument/2006/relationships/image" Target="../media/image50.png"/><Relationship Id="rId85" Type="http://schemas.openxmlformats.org/officeDocument/2006/relationships/image" Target="../media/image55.png"/><Relationship Id="rId93" Type="http://schemas.openxmlformats.org/officeDocument/2006/relationships/image" Target="../media/image36.png"/><Relationship Id="rId98" Type="http://schemas.openxmlformats.org/officeDocument/2006/relationships/image" Target="../media/image60.png"/><Relationship Id="rId3" Type="http://schemas.openxmlformats.org/officeDocument/2006/relationships/tags" Target="../tags/tag120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46" Type="http://schemas.openxmlformats.org/officeDocument/2006/relationships/tags" Target="../tags/tag163.xml"/><Relationship Id="rId59" Type="http://schemas.openxmlformats.org/officeDocument/2006/relationships/image" Target="../media/image17.png"/><Relationship Id="rId67" Type="http://schemas.openxmlformats.org/officeDocument/2006/relationships/image" Target="../media/image7.png"/><Relationship Id="rId20" Type="http://schemas.openxmlformats.org/officeDocument/2006/relationships/tags" Target="../tags/tag137.xml"/><Relationship Id="rId41" Type="http://schemas.openxmlformats.org/officeDocument/2006/relationships/tags" Target="../tags/tag158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40.png"/><Relationship Id="rId70" Type="http://schemas.openxmlformats.org/officeDocument/2006/relationships/image" Target="../media/image20.png"/><Relationship Id="rId75" Type="http://schemas.openxmlformats.org/officeDocument/2006/relationships/image" Target="../media/image12.png"/><Relationship Id="rId83" Type="http://schemas.openxmlformats.org/officeDocument/2006/relationships/image" Target="../media/image53.png"/><Relationship Id="rId88" Type="http://schemas.openxmlformats.org/officeDocument/2006/relationships/image" Target="../media/image31.png"/><Relationship Id="rId91" Type="http://schemas.openxmlformats.org/officeDocument/2006/relationships/image" Target="../media/image34.png"/><Relationship Id="rId96" Type="http://schemas.openxmlformats.org/officeDocument/2006/relationships/image" Target="../media/image58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49" Type="http://schemas.openxmlformats.org/officeDocument/2006/relationships/tags" Target="../tags/tag166.xml"/><Relationship Id="rId57" Type="http://schemas.openxmlformats.org/officeDocument/2006/relationships/image" Target="../media/image15.png"/><Relationship Id="rId10" Type="http://schemas.openxmlformats.org/officeDocument/2006/relationships/tags" Target="../tags/tag127.xml"/><Relationship Id="rId31" Type="http://schemas.openxmlformats.org/officeDocument/2006/relationships/tags" Target="../tags/tag148.xml"/><Relationship Id="rId44" Type="http://schemas.openxmlformats.org/officeDocument/2006/relationships/tags" Target="../tags/tag161.xml"/><Relationship Id="rId52" Type="http://schemas.openxmlformats.org/officeDocument/2006/relationships/tags" Target="../tags/tag169.xml"/><Relationship Id="rId60" Type="http://schemas.openxmlformats.org/officeDocument/2006/relationships/image" Target="../media/image13.png"/><Relationship Id="rId65" Type="http://schemas.openxmlformats.org/officeDocument/2006/relationships/image" Target="../media/image3.png"/><Relationship Id="rId73" Type="http://schemas.openxmlformats.org/officeDocument/2006/relationships/image" Target="../media/image42.png"/><Relationship Id="rId78" Type="http://schemas.openxmlformats.org/officeDocument/2006/relationships/image" Target="../media/image24.png"/><Relationship Id="rId81" Type="http://schemas.openxmlformats.org/officeDocument/2006/relationships/image" Target="../media/image51.png"/><Relationship Id="rId86" Type="http://schemas.openxmlformats.org/officeDocument/2006/relationships/image" Target="../media/image29.png"/><Relationship Id="rId94" Type="http://schemas.openxmlformats.org/officeDocument/2006/relationships/image" Target="../media/image56.png"/><Relationship Id="rId99" Type="http://schemas.openxmlformats.org/officeDocument/2006/relationships/image" Target="../media/image61.png"/><Relationship Id="rId101" Type="http://schemas.openxmlformats.org/officeDocument/2006/relationships/image" Target="../media/image62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9" Type="http://schemas.openxmlformats.org/officeDocument/2006/relationships/tags" Target="../tags/tag15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96.xml"/><Relationship Id="rId21" Type="http://schemas.openxmlformats.org/officeDocument/2006/relationships/tags" Target="../tags/tag191.xml"/><Relationship Id="rId42" Type="http://schemas.openxmlformats.org/officeDocument/2006/relationships/tags" Target="../tags/tag212.xml"/><Relationship Id="rId47" Type="http://schemas.openxmlformats.org/officeDocument/2006/relationships/tags" Target="../tags/tag217.xml"/><Relationship Id="rId63" Type="http://schemas.openxmlformats.org/officeDocument/2006/relationships/image" Target="../media/image2.png"/><Relationship Id="rId68" Type="http://schemas.openxmlformats.org/officeDocument/2006/relationships/image" Target="../media/image5.png"/><Relationship Id="rId84" Type="http://schemas.openxmlformats.org/officeDocument/2006/relationships/image" Target="../media/image54.png"/><Relationship Id="rId89" Type="http://schemas.openxmlformats.org/officeDocument/2006/relationships/image" Target="../media/image65.png"/><Relationship Id="rId7" Type="http://schemas.openxmlformats.org/officeDocument/2006/relationships/tags" Target="../tags/tag177.xml"/><Relationship Id="rId71" Type="http://schemas.openxmlformats.org/officeDocument/2006/relationships/image" Target="../media/image26.png"/><Relationship Id="rId92" Type="http://schemas.openxmlformats.org/officeDocument/2006/relationships/image" Target="../media/image35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9" Type="http://schemas.openxmlformats.org/officeDocument/2006/relationships/tags" Target="../tags/tag199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32" Type="http://schemas.openxmlformats.org/officeDocument/2006/relationships/tags" Target="../tags/tag202.xml"/><Relationship Id="rId37" Type="http://schemas.openxmlformats.org/officeDocument/2006/relationships/tags" Target="../tags/tag207.xml"/><Relationship Id="rId40" Type="http://schemas.openxmlformats.org/officeDocument/2006/relationships/tags" Target="../tags/tag210.xml"/><Relationship Id="rId45" Type="http://schemas.openxmlformats.org/officeDocument/2006/relationships/tags" Target="../tags/tag215.xml"/><Relationship Id="rId53" Type="http://schemas.openxmlformats.org/officeDocument/2006/relationships/tags" Target="../tags/tag223.xml"/><Relationship Id="rId58" Type="http://schemas.openxmlformats.org/officeDocument/2006/relationships/image" Target="../media/image15.png"/><Relationship Id="rId66" Type="http://schemas.openxmlformats.org/officeDocument/2006/relationships/image" Target="../media/image7.png"/><Relationship Id="rId74" Type="http://schemas.openxmlformats.org/officeDocument/2006/relationships/image" Target="../media/image45.png"/><Relationship Id="rId79" Type="http://schemas.openxmlformats.org/officeDocument/2006/relationships/image" Target="../media/image43.png"/><Relationship Id="rId87" Type="http://schemas.openxmlformats.org/officeDocument/2006/relationships/image" Target="../media/image30.png"/><Relationship Id="rId102" Type="http://schemas.openxmlformats.org/officeDocument/2006/relationships/image" Target="../media/image60.png"/><Relationship Id="rId5" Type="http://schemas.openxmlformats.org/officeDocument/2006/relationships/tags" Target="../tags/tag175.xml"/><Relationship Id="rId61" Type="http://schemas.openxmlformats.org/officeDocument/2006/relationships/image" Target="../media/image13.png"/><Relationship Id="rId82" Type="http://schemas.openxmlformats.org/officeDocument/2006/relationships/image" Target="../media/image52.png"/><Relationship Id="rId90" Type="http://schemas.openxmlformats.org/officeDocument/2006/relationships/image" Target="../media/image66.png"/><Relationship Id="rId95" Type="http://schemas.openxmlformats.org/officeDocument/2006/relationships/image" Target="../media/image69.png"/><Relationship Id="rId19" Type="http://schemas.openxmlformats.org/officeDocument/2006/relationships/tags" Target="../tags/tag18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tags" Target="../tags/tag197.xml"/><Relationship Id="rId30" Type="http://schemas.openxmlformats.org/officeDocument/2006/relationships/tags" Target="../tags/tag200.xml"/><Relationship Id="rId35" Type="http://schemas.openxmlformats.org/officeDocument/2006/relationships/tags" Target="../tags/tag205.xml"/><Relationship Id="rId43" Type="http://schemas.openxmlformats.org/officeDocument/2006/relationships/tags" Target="../tags/tag213.xml"/><Relationship Id="rId48" Type="http://schemas.openxmlformats.org/officeDocument/2006/relationships/tags" Target="../tags/tag218.xml"/><Relationship Id="rId56" Type="http://schemas.openxmlformats.org/officeDocument/2006/relationships/image" Target="../media/image22.png"/><Relationship Id="rId64" Type="http://schemas.openxmlformats.org/officeDocument/2006/relationships/image" Target="../media/image3.png"/><Relationship Id="rId69" Type="http://schemas.openxmlformats.org/officeDocument/2006/relationships/image" Target="../media/image20.png"/><Relationship Id="rId77" Type="http://schemas.openxmlformats.org/officeDocument/2006/relationships/image" Target="../media/image49.png"/><Relationship Id="rId100" Type="http://schemas.openxmlformats.org/officeDocument/2006/relationships/image" Target="../media/image58.png"/><Relationship Id="rId8" Type="http://schemas.openxmlformats.org/officeDocument/2006/relationships/tags" Target="../tags/tag178.xml"/><Relationship Id="rId51" Type="http://schemas.openxmlformats.org/officeDocument/2006/relationships/tags" Target="../tags/tag221.xml"/><Relationship Id="rId72" Type="http://schemas.openxmlformats.org/officeDocument/2006/relationships/image" Target="../media/image63.png"/><Relationship Id="rId80" Type="http://schemas.openxmlformats.org/officeDocument/2006/relationships/image" Target="../media/image50.png"/><Relationship Id="rId85" Type="http://schemas.openxmlformats.org/officeDocument/2006/relationships/image" Target="../media/image55.png"/><Relationship Id="rId93" Type="http://schemas.openxmlformats.org/officeDocument/2006/relationships/image" Target="../media/image36.png"/><Relationship Id="rId98" Type="http://schemas.openxmlformats.org/officeDocument/2006/relationships/image" Target="../media/image39.png"/><Relationship Id="rId3" Type="http://schemas.openxmlformats.org/officeDocument/2006/relationships/tags" Target="../tags/tag173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tags" Target="../tags/tag195.xml"/><Relationship Id="rId33" Type="http://schemas.openxmlformats.org/officeDocument/2006/relationships/tags" Target="../tags/tag203.xml"/><Relationship Id="rId38" Type="http://schemas.openxmlformats.org/officeDocument/2006/relationships/tags" Target="../tags/tag208.xml"/><Relationship Id="rId46" Type="http://schemas.openxmlformats.org/officeDocument/2006/relationships/tags" Target="../tags/tag216.xml"/><Relationship Id="rId59" Type="http://schemas.openxmlformats.org/officeDocument/2006/relationships/image" Target="../media/image16.png"/><Relationship Id="rId67" Type="http://schemas.openxmlformats.org/officeDocument/2006/relationships/image" Target="../media/image4.png"/><Relationship Id="rId103" Type="http://schemas.openxmlformats.org/officeDocument/2006/relationships/image" Target="../media/image23.png"/><Relationship Id="rId20" Type="http://schemas.openxmlformats.org/officeDocument/2006/relationships/tags" Target="../tags/tag190.xml"/><Relationship Id="rId41" Type="http://schemas.openxmlformats.org/officeDocument/2006/relationships/tags" Target="../tags/tag211.xml"/><Relationship Id="rId54" Type="http://schemas.openxmlformats.org/officeDocument/2006/relationships/tags" Target="../tags/tag224.xml"/><Relationship Id="rId62" Type="http://schemas.openxmlformats.org/officeDocument/2006/relationships/image" Target="../media/image61.png"/><Relationship Id="rId70" Type="http://schemas.openxmlformats.org/officeDocument/2006/relationships/image" Target="../media/image21.png"/><Relationship Id="rId75" Type="http://schemas.openxmlformats.org/officeDocument/2006/relationships/image" Target="../media/image12.png"/><Relationship Id="rId83" Type="http://schemas.openxmlformats.org/officeDocument/2006/relationships/image" Target="../media/image53.png"/><Relationship Id="rId88" Type="http://schemas.openxmlformats.org/officeDocument/2006/relationships/image" Target="../media/image31.png"/><Relationship Id="rId91" Type="http://schemas.openxmlformats.org/officeDocument/2006/relationships/image" Target="../media/image67.png"/><Relationship Id="rId96" Type="http://schemas.openxmlformats.org/officeDocument/2006/relationships/image" Target="../media/image70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28" Type="http://schemas.openxmlformats.org/officeDocument/2006/relationships/tags" Target="../tags/tag198.xml"/><Relationship Id="rId36" Type="http://schemas.openxmlformats.org/officeDocument/2006/relationships/tags" Target="../tags/tag206.xml"/><Relationship Id="rId49" Type="http://schemas.openxmlformats.org/officeDocument/2006/relationships/tags" Target="../tags/tag219.xml"/><Relationship Id="rId57" Type="http://schemas.openxmlformats.org/officeDocument/2006/relationships/image" Target="../media/image14.png"/><Relationship Id="rId10" Type="http://schemas.openxmlformats.org/officeDocument/2006/relationships/tags" Target="../tags/tag180.xml"/><Relationship Id="rId31" Type="http://schemas.openxmlformats.org/officeDocument/2006/relationships/tags" Target="../tags/tag201.xml"/><Relationship Id="rId44" Type="http://schemas.openxmlformats.org/officeDocument/2006/relationships/tags" Target="../tags/tag214.xml"/><Relationship Id="rId52" Type="http://schemas.openxmlformats.org/officeDocument/2006/relationships/tags" Target="../tags/tag222.xml"/><Relationship Id="rId60" Type="http://schemas.openxmlformats.org/officeDocument/2006/relationships/image" Target="../media/image17.png"/><Relationship Id="rId65" Type="http://schemas.openxmlformats.org/officeDocument/2006/relationships/image" Target="../media/image6.png"/><Relationship Id="rId73" Type="http://schemas.openxmlformats.org/officeDocument/2006/relationships/image" Target="../media/image42.png"/><Relationship Id="rId78" Type="http://schemas.openxmlformats.org/officeDocument/2006/relationships/image" Target="../media/image24.png"/><Relationship Id="rId81" Type="http://schemas.openxmlformats.org/officeDocument/2006/relationships/image" Target="../media/image51.png"/><Relationship Id="rId86" Type="http://schemas.openxmlformats.org/officeDocument/2006/relationships/image" Target="../media/image64.png"/><Relationship Id="rId94" Type="http://schemas.openxmlformats.org/officeDocument/2006/relationships/image" Target="../media/image68.png"/><Relationship Id="rId99" Type="http://schemas.openxmlformats.org/officeDocument/2006/relationships/image" Target="../media/image57.png"/><Relationship Id="rId101" Type="http://schemas.openxmlformats.org/officeDocument/2006/relationships/image" Target="../media/image59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39" Type="http://schemas.openxmlformats.org/officeDocument/2006/relationships/tags" Target="../tags/tag209.xml"/><Relationship Id="rId34" Type="http://schemas.openxmlformats.org/officeDocument/2006/relationships/tags" Target="../tags/tag204.xml"/><Relationship Id="rId50" Type="http://schemas.openxmlformats.org/officeDocument/2006/relationships/tags" Target="../tags/tag220.xml"/><Relationship Id="rId55" Type="http://schemas.openxmlformats.org/officeDocument/2006/relationships/slideLayout" Target="../slideLayouts/slideLayout2.xml"/><Relationship Id="rId76" Type="http://schemas.openxmlformats.org/officeDocument/2006/relationships/image" Target="../media/image19.png"/><Relationship Id="rId97" Type="http://schemas.openxmlformats.org/officeDocument/2006/relationships/image" Target="../media/image56.png"/><Relationship Id="rId10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tags" Target="../tags/tag250.xml"/><Relationship Id="rId39" Type="http://schemas.openxmlformats.org/officeDocument/2006/relationships/tags" Target="../tags/tag263.xml"/><Relationship Id="rId21" Type="http://schemas.openxmlformats.org/officeDocument/2006/relationships/tags" Target="../tags/tag245.xml"/><Relationship Id="rId34" Type="http://schemas.openxmlformats.org/officeDocument/2006/relationships/tags" Target="../tags/tag258.xml"/><Relationship Id="rId42" Type="http://schemas.openxmlformats.org/officeDocument/2006/relationships/tags" Target="../tags/tag266.xml"/><Relationship Id="rId47" Type="http://schemas.openxmlformats.org/officeDocument/2006/relationships/tags" Target="../tags/tag271.xml"/><Relationship Id="rId50" Type="http://schemas.openxmlformats.org/officeDocument/2006/relationships/image" Target="../media/image22.png"/><Relationship Id="rId55" Type="http://schemas.openxmlformats.org/officeDocument/2006/relationships/image" Target="../media/image13.png"/><Relationship Id="rId63" Type="http://schemas.openxmlformats.org/officeDocument/2006/relationships/image" Target="../media/image4.png"/><Relationship Id="rId68" Type="http://schemas.openxmlformats.org/officeDocument/2006/relationships/image" Target="../media/image63.png"/><Relationship Id="rId76" Type="http://schemas.openxmlformats.org/officeDocument/2006/relationships/image" Target="../media/image50.png"/><Relationship Id="rId84" Type="http://schemas.openxmlformats.org/officeDocument/2006/relationships/image" Target="../media/image39.png"/><Relationship Id="rId89" Type="http://schemas.openxmlformats.org/officeDocument/2006/relationships/image" Target="../media/image71.png"/><Relationship Id="rId7" Type="http://schemas.openxmlformats.org/officeDocument/2006/relationships/tags" Target="../tags/tag231.xml"/><Relationship Id="rId71" Type="http://schemas.openxmlformats.org/officeDocument/2006/relationships/image" Target="../media/image12.png"/><Relationship Id="rId92" Type="http://schemas.openxmlformats.org/officeDocument/2006/relationships/image" Target="../media/image23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9" Type="http://schemas.openxmlformats.org/officeDocument/2006/relationships/tags" Target="../tags/tag253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32" Type="http://schemas.openxmlformats.org/officeDocument/2006/relationships/tags" Target="../tags/tag256.xml"/><Relationship Id="rId37" Type="http://schemas.openxmlformats.org/officeDocument/2006/relationships/tags" Target="../tags/tag261.xml"/><Relationship Id="rId40" Type="http://schemas.openxmlformats.org/officeDocument/2006/relationships/tags" Target="../tags/tag264.xml"/><Relationship Id="rId45" Type="http://schemas.openxmlformats.org/officeDocument/2006/relationships/tags" Target="../tags/tag269.xml"/><Relationship Id="rId53" Type="http://schemas.openxmlformats.org/officeDocument/2006/relationships/image" Target="../media/image16.png"/><Relationship Id="rId58" Type="http://schemas.openxmlformats.org/officeDocument/2006/relationships/image" Target="../media/image2.png"/><Relationship Id="rId66" Type="http://schemas.openxmlformats.org/officeDocument/2006/relationships/image" Target="../media/image21.png"/><Relationship Id="rId74" Type="http://schemas.openxmlformats.org/officeDocument/2006/relationships/image" Target="../media/image24.png"/><Relationship Id="rId79" Type="http://schemas.openxmlformats.org/officeDocument/2006/relationships/image" Target="../media/image54.png"/><Relationship Id="rId87" Type="http://schemas.openxmlformats.org/officeDocument/2006/relationships/image" Target="../media/image59.png"/><Relationship Id="rId5" Type="http://schemas.openxmlformats.org/officeDocument/2006/relationships/tags" Target="../tags/tag229.xml"/><Relationship Id="rId61" Type="http://schemas.openxmlformats.org/officeDocument/2006/relationships/image" Target="../media/image7.png"/><Relationship Id="rId82" Type="http://schemas.openxmlformats.org/officeDocument/2006/relationships/image" Target="../media/image69.png"/><Relationship Id="rId90" Type="http://schemas.openxmlformats.org/officeDocument/2006/relationships/image" Target="../media/image72.png"/><Relationship Id="rId19" Type="http://schemas.openxmlformats.org/officeDocument/2006/relationships/tags" Target="../tags/tag24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tags" Target="../tags/tag259.xml"/><Relationship Id="rId43" Type="http://schemas.openxmlformats.org/officeDocument/2006/relationships/tags" Target="../tags/tag267.xml"/><Relationship Id="rId48" Type="http://schemas.openxmlformats.org/officeDocument/2006/relationships/tags" Target="../tags/tag272.xml"/><Relationship Id="rId56" Type="http://schemas.openxmlformats.org/officeDocument/2006/relationships/image" Target="../media/image61.png"/><Relationship Id="rId64" Type="http://schemas.openxmlformats.org/officeDocument/2006/relationships/image" Target="../media/image5.png"/><Relationship Id="rId69" Type="http://schemas.openxmlformats.org/officeDocument/2006/relationships/image" Target="../media/image42.png"/><Relationship Id="rId77" Type="http://schemas.openxmlformats.org/officeDocument/2006/relationships/image" Target="../media/image51.png"/><Relationship Id="rId8" Type="http://schemas.openxmlformats.org/officeDocument/2006/relationships/tags" Target="../tags/tag232.xml"/><Relationship Id="rId51" Type="http://schemas.openxmlformats.org/officeDocument/2006/relationships/image" Target="../media/image14.png"/><Relationship Id="rId72" Type="http://schemas.openxmlformats.org/officeDocument/2006/relationships/image" Target="../media/image19.png"/><Relationship Id="rId80" Type="http://schemas.openxmlformats.org/officeDocument/2006/relationships/image" Target="../media/image55.png"/><Relationship Id="rId85" Type="http://schemas.openxmlformats.org/officeDocument/2006/relationships/image" Target="../media/image57.png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tags" Target="../tags/tag257.xml"/><Relationship Id="rId38" Type="http://schemas.openxmlformats.org/officeDocument/2006/relationships/tags" Target="../tags/tag262.xml"/><Relationship Id="rId46" Type="http://schemas.openxmlformats.org/officeDocument/2006/relationships/tags" Target="../tags/tag270.xml"/><Relationship Id="rId59" Type="http://schemas.openxmlformats.org/officeDocument/2006/relationships/image" Target="../media/image3.png"/><Relationship Id="rId67" Type="http://schemas.openxmlformats.org/officeDocument/2006/relationships/image" Target="../media/image26.png"/><Relationship Id="rId20" Type="http://schemas.openxmlformats.org/officeDocument/2006/relationships/tags" Target="../tags/tag244.xml"/><Relationship Id="rId41" Type="http://schemas.openxmlformats.org/officeDocument/2006/relationships/tags" Target="../tags/tag265.xml"/><Relationship Id="rId54" Type="http://schemas.openxmlformats.org/officeDocument/2006/relationships/image" Target="../media/image17.png"/><Relationship Id="rId62" Type="http://schemas.openxmlformats.org/officeDocument/2006/relationships/image" Target="../media/image52.png"/><Relationship Id="rId70" Type="http://schemas.openxmlformats.org/officeDocument/2006/relationships/image" Target="../media/image45.png"/><Relationship Id="rId75" Type="http://schemas.openxmlformats.org/officeDocument/2006/relationships/image" Target="../media/image43.png"/><Relationship Id="rId83" Type="http://schemas.openxmlformats.org/officeDocument/2006/relationships/image" Target="../media/image56.png"/><Relationship Id="rId88" Type="http://schemas.openxmlformats.org/officeDocument/2006/relationships/image" Target="../media/image60.png"/><Relationship Id="rId91" Type="http://schemas.openxmlformats.org/officeDocument/2006/relationships/image" Target="../media/image73.pn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tags" Target="../tags/tag260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70.png"/><Relationship Id="rId10" Type="http://schemas.openxmlformats.org/officeDocument/2006/relationships/tags" Target="../tags/tag234.xml"/><Relationship Id="rId31" Type="http://schemas.openxmlformats.org/officeDocument/2006/relationships/tags" Target="../tags/tag255.xml"/><Relationship Id="rId44" Type="http://schemas.openxmlformats.org/officeDocument/2006/relationships/tags" Target="../tags/tag268.xml"/><Relationship Id="rId52" Type="http://schemas.openxmlformats.org/officeDocument/2006/relationships/image" Target="../media/image15.png"/><Relationship Id="rId60" Type="http://schemas.openxmlformats.org/officeDocument/2006/relationships/image" Target="../media/image6.png"/><Relationship Id="rId65" Type="http://schemas.openxmlformats.org/officeDocument/2006/relationships/image" Target="../media/image20.png"/><Relationship Id="rId73" Type="http://schemas.openxmlformats.org/officeDocument/2006/relationships/image" Target="../media/image49.png"/><Relationship Id="rId78" Type="http://schemas.openxmlformats.org/officeDocument/2006/relationships/image" Target="../media/image53.png"/><Relationship Id="rId81" Type="http://schemas.openxmlformats.org/officeDocument/2006/relationships/image" Target="../media/image68.png"/><Relationship Id="rId86" Type="http://schemas.openxmlformats.org/officeDocument/2006/relationships/image" Target="../media/image58.png"/><Relationship Id="rId4" Type="http://schemas.openxmlformats.org/officeDocument/2006/relationships/tags" Target="../tags/tag228.xml"/><Relationship Id="rId9" Type="http://schemas.openxmlformats.org/officeDocument/2006/relationships/tags" Target="../tags/tag23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311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50" Type="http://schemas.openxmlformats.org/officeDocument/2006/relationships/image" Target="../media/image73.png"/><Relationship Id="rId55" Type="http://schemas.openxmlformats.org/officeDocument/2006/relationships/image" Target="../media/image17.png"/><Relationship Id="rId63" Type="http://schemas.openxmlformats.org/officeDocument/2006/relationships/image" Target="../media/image63.png"/><Relationship Id="rId68" Type="http://schemas.openxmlformats.org/officeDocument/2006/relationships/image" Target="../media/image49.png"/><Relationship Id="rId76" Type="http://schemas.openxmlformats.org/officeDocument/2006/relationships/image" Target="../media/image54.png"/><Relationship Id="rId84" Type="http://schemas.openxmlformats.org/officeDocument/2006/relationships/image" Target="../media/image59.png"/><Relationship Id="rId89" Type="http://schemas.openxmlformats.org/officeDocument/2006/relationships/image" Target="../media/image75.png"/><Relationship Id="rId7" Type="http://schemas.openxmlformats.org/officeDocument/2006/relationships/tags" Target="../tags/tag279.xml"/><Relationship Id="rId71" Type="http://schemas.openxmlformats.org/officeDocument/2006/relationships/image" Target="../media/image74.png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9" Type="http://schemas.openxmlformats.org/officeDocument/2006/relationships/tags" Target="../tags/tag301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53" Type="http://schemas.openxmlformats.org/officeDocument/2006/relationships/image" Target="../media/image15.png"/><Relationship Id="rId58" Type="http://schemas.openxmlformats.org/officeDocument/2006/relationships/image" Target="../media/image4.png"/><Relationship Id="rId66" Type="http://schemas.openxmlformats.org/officeDocument/2006/relationships/image" Target="../media/image12.png"/><Relationship Id="rId74" Type="http://schemas.openxmlformats.org/officeDocument/2006/relationships/image" Target="../media/image51.png"/><Relationship Id="rId79" Type="http://schemas.openxmlformats.org/officeDocument/2006/relationships/image" Target="../media/image69.png"/><Relationship Id="rId87" Type="http://schemas.openxmlformats.org/officeDocument/2006/relationships/image" Target="../media/image70.png"/><Relationship Id="rId5" Type="http://schemas.openxmlformats.org/officeDocument/2006/relationships/tags" Target="../tags/tag277.xml"/><Relationship Id="rId61" Type="http://schemas.openxmlformats.org/officeDocument/2006/relationships/image" Target="../media/image21.png"/><Relationship Id="rId82" Type="http://schemas.openxmlformats.org/officeDocument/2006/relationships/image" Target="../media/image57.png"/><Relationship Id="rId90" Type="http://schemas.openxmlformats.org/officeDocument/2006/relationships/image" Target="../media/image23.png"/><Relationship Id="rId19" Type="http://schemas.openxmlformats.org/officeDocument/2006/relationships/tags" Target="../tags/tag291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3.png"/><Relationship Id="rId64" Type="http://schemas.openxmlformats.org/officeDocument/2006/relationships/image" Target="../media/image42.png"/><Relationship Id="rId69" Type="http://schemas.openxmlformats.org/officeDocument/2006/relationships/image" Target="../media/image24.png"/><Relationship Id="rId77" Type="http://schemas.openxmlformats.org/officeDocument/2006/relationships/image" Target="../media/image55.png"/><Relationship Id="rId8" Type="http://schemas.openxmlformats.org/officeDocument/2006/relationships/tags" Target="../tags/tag280.xml"/><Relationship Id="rId51" Type="http://schemas.openxmlformats.org/officeDocument/2006/relationships/image" Target="../media/image22.png"/><Relationship Id="rId72" Type="http://schemas.openxmlformats.org/officeDocument/2006/relationships/image" Target="../media/image43.png"/><Relationship Id="rId80" Type="http://schemas.openxmlformats.org/officeDocument/2006/relationships/image" Target="../media/image56.png"/><Relationship Id="rId85" Type="http://schemas.openxmlformats.org/officeDocument/2006/relationships/image" Target="../media/image60.png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59" Type="http://schemas.openxmlformats.org/officeDocument/2006/relationships/image" Target="../media/image5.png"/><Relationship Id="rId67" Type="http://schemas.openxmlformats.org/officeDocument/2006/relationships/image" Target="../media/image19.png"/><Relationship Id="rId20" Type="http://schemas.openxmlformats.org/officeDocument/2006/relationships/tags" Target="../tags/tag292.xml"/><Relationship Id="rId41" Type="http://schemas.openxmlformats.org/officeDocument/2006/relationships/tags" Target="../tags/tag313.xml"/><Relationship Id="rId54" Type="http://schemas.openxmlformats.org/officeDocument/2006/relationships/image" Target="../media/image16.png"/><Relationship Id="rId62" Type="http://schemas.openxmlformats.org/officeDocument/2006/relationships/image" Target="../media/image26.png"/><Relationship Id="rId70" Type="http://schemas.openxmlformats.org/officeDocument/2006/relationships/image" Target="../media/image2.png"/><Relationship Id="rId75" Type="http://schemas.openxmlformats.org/officeDocument/2006/relationships/image" Target="../media/image53.png"/><Relationship Id="rId83" Type="http://schemas.openxmlformats.org/officeDocument/2006/relationships/image" Target="../media/image58.png"/><Relationship Id="rId88" Type="http://schemas.openxmlformats.org/officeDocument/2006/relationships/image" Target="../media/image71.pn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image" Target="../media/image72.png"/><Relationship Id="rId57" Type="http://schemas.openxmlformats.org/officeDocument/2006/relationships/image" Target="../media/image52.png"/><Relationship Id="rId10" Type="http://schemas.openxmlformats.org/officeDocument/2006/relationships/tags" Target="../tags/tag282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52" Type="http://schemas.openxmlformats.org/officeDocument/2006/relationships/image" Target="../media/image14.png"/><Relationship Id="rId60" Type="http://schemas.openxmlformats.org/officeDocument/2006/relationships/image" Target="../media/image20.png"/><Relationship Id="rId65" Type="http://schemas.openxmlformats.org/officeDocument/2006/relationships/image" Target="../media/image45.png"/><Relationship Id="rId73" Type="http://schemas.openxmlformats.org/officeDocument/2006/relationships/image" Target="../media/image50.png"/><Relationship Id="rId78" Type="http://schemas.openxmlformats.org/officeDocument/2006/relationships/image" Target="../media/image68.png"/><Relationship Id="rId81" Type="http://schemas.openxmlformats.org/officeDocument/2006/relationships/image" Target="../media/image39.png"/><Relationship Id="rId86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tags" Target="../tags/tag345.xml"/><Relationship Id="rId39" Type="http://schemas.openxmlformats.org/officeDocument/2006/relationships/image" Target="../media/image73.png"/><Relationship Id="rId21" Type="http://schemas.openxmlformats.org/officeDocument/2006/relationships/tags" Target="../tags/tag340.xml"/><Relationship Id="rId34" Type="http://schemas.openxmlformats.org/officeDocument/2006/relationships/tags" Target="../tags/tag353.xml"/><Relationship Id="rId42" Type="http://schemas.openxmlformats.org/officeDocument/2006/relationships/image" Target="../media/image15.png"/><Relationship Id="rId47" Type="http://schemas.openxmlformats.org/officeDocument/2006/relationships/image" Target="../media/image74.png"/><Relationship Id="rId50" Type="http://schemas.openxmlformats.org/officeDocument/2006/relationships/image" Target="../media/image75.png"/><Relationship Id="rId55" Type="http://schemas.openxmlformats.org/officeDocument/2006/relationships/image" Target="../media/image21.png"/><Relationship Id="rId63" Type="http://schemas.openxmlformats.org/officeDocument/2006/relationships/image" Target="../media/image57.png"/><Relationship Id="rId68" Type="http://schemas.openxmlformats.org/officeDocument/2006/relationships/image" Target="../media/image79.png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9" Type="http://schemas.openxmlformats.org/officeDocument/2006/relationships/tags" Target="../tags/tag348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tags" Target="../tags/tag343.xml"/><Relationship Id="rId32" Type="http://schemas.openxmlformats.org/officeDocument/2006/relationships/tags" Target="../tags/tag351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2.png"/><Relationship Id="rId45" Type="http://schemas.openxmlformats.org/officeDocument/2006/relationships/image" Target="../media/image12.png"/><Relationship Id="rId53" Type="http://schemas.openxmlformats.org/officeDocument/2006/relationships/image" Target="../media/image5.png"/><Relationship Id="rId58" Type="http://schemas.openxmlformats.org/officeDocument/2006/relationships/image" Target="../media/image53.png"/><Relationship Id="rId66" Type="http://schemas.openxmlformats.org/officeDocument/2006/relationships/image" Target="../media/image77.png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36" Type="http://schemas.openxmlformats.org/officeDocument/2006/relationships/tags" Target="../tags/tag355.xml"/><Relationship Id="rId49" Type="http://schemas.openxmlformats.org/officeDocument/2006/relationships/image" Target="../media/image70.png"/><Relationship Id="rId57" Type="http://schemas.openxmlformats.org/officeDocument/2006/relationships/image" Target="../media/image51.png"/><Relationship Id="rId61" Type="http://schemas.openxmlformats.org/officeDocument/2006/relationships/image" Target="../media/image56.png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31" Type="http://schemas.openxmlformats.org/officeDocument/2006/relationships/tags" Target="../tags/tag350.xml"/><Relationship Id="rId44" Type="http://schemas.openxmlformats.org/officeDocument/2006/relationships/image" Target="../media/image17.png"/><Relationship Id="rId52" Type="http://schemas.openxmlformats.org/officeDocument/2006/relationships/image" Target="../media/image4.png"/><Relationship Id="rId60" Type="http://schemas.openxmlformats.org/officeDocument/2006/relationships/image" Target="../media/image55.png"/><Relationship Id="rId65" Type="http://schemas.openxmlformats.org/officeDocument/2006/relationships/image" Target="../media/image76.png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30" Type="http://schemas.openxmlformats.org/officeDocument/2006/relationships/tags" Target="../tags/tag349.xml"/><Relationship Id="rId35" Type="http://schemas.openxmlformats.org/officeDocument/2006/relationships/tags" Target="../tags/tag354.xml"/><Relationship Id="rId43" Type="http://schemas.openxmlformats.org/officeDocument/2006/relationships/image" Target="../media/image16.png"/><Relationship Id="rId48" Type="http://schemas.openxmlformats.org/officeDocument/2006/relationships/image" Target="../media/image61.png"/><Relationship Id="rId56" Type="http://schemas.openxmlformats.org/officeDocument/2006/relationships/image" Target="../media/image50.png"/><Relationship Id="rId64" Type="http://schemas.openxmlformats.org/officeDocument/2006/relationships/image" Target="../media/image71.png"/><Relationship Id="rId69" Type="http://schemas.openxmlformats.org/officeDocument/2006/relationships/image" Target="../media/image23.png"/><Relationship Id="rId8" Type="http://schemas.openxmlformats.org/officeDocument/2006/relationships/tags" Target="../tags/tag327.xml"/><Relationship Id="rId51" Type="http://schemas.openxmlformats.org/officeDocument/2006/relationships/image" Target="../media/image52.png"/><Relationship Id="rId3" Type="http://schemas.openxmlformats.org/officeDocument/2006/relationships/tags" Target="../tags/tag322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tags" Target="../tags/tag344.xml"/><Relationship Id="rId33" Type="http://schemas.openxmlformats.org/officeDocument/2006/relationships/tags" Target="../tags/tag352.xml"/><Relationship Id="rId38" Type="http://schemas.openxmlformats.org/officeDocument/2006/relationships/image" Target="../media/image72.png"/><Relationship Id="rId46" Type="http://schemas.openxmlformats.org/officeDocument/2006/relationships/image" Target="../media/image2.png"/><Relationship Id="rId59" Type="http://schemas.openxmlformats.org/officeDocument/2006/relationships/image" Target="../media/image54.png"/><Relationship Id="rId67" Type="http://schemas.openxmlformats.org/officeDocument/2006/relationships/image" Target="../media/image78.png"/><Relationship Id="rId20" Type="http://schemas.openxmlformats.org/officeDocument/2006/relationships/tags" Target="../tags/tag339.xml"/><Relationship Id="rId41" Type="http://schemas.openxmlformats.org/officeDocument/2006/relationships/image" Target="../media/image14.png"/><Relationship Id="rId54" Type="http://schemas.openxmlformats.org/officeDocument/2006/relationships/image" Target="../media/image20.png"/><Relationship Id="rId6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D867-2A13-480C-9E57-8347BE22C0A7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CALCULUS</a:t>
            </a:r>
          </a:p>
          <a:p>
            <a:r>
              <a:rPr lang="en-US" sz="2400" dirty="0" smtClean="0"/>
              <a:t>Rates of change and slopes of lines</a:t>
            </a:r>
            <a:endParaRPr lang="en-US" sz="2400" dirty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5907597" y="6059488"/>
            <a:ext cx="1358900" cy="354663"/>
            <a:chOff x="5907597" y="6059488"/>
            <a:chExt cx="1358900" cy="354663"/>
          </a:xfrm>
        </p:grpSpPr>
        <p:pic>
          <p:nvPicPr>
            <p:cNvPr id="75" name="Picture 8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597" y="6059488"/>
              <a:ext cx="1358900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1075" y="6244768"/>
              <a:ext cx="880795" cy="1693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48EF-73F3-4DD4-8165-B90AE00C8469}" type="slidenum">
              <a:rPr lang="en-US"/>
              <a:pPr/>
              <a:t>10</a:t>
            </a:fld>
            <a:endParaRPr lang="en-US"/>
          </a:p>
        </p:txBody>
      </p:sp>
      <p:sp>
        <p:nvSpPr>
          <p:cNvPr id="705623" name="Line 87"/>
          <p:cNvSpPr>
            <a:spLocks noChangeShapeType="1"/>
          </p:cNvSpPr>
          <p:nvPr/>
        </p:nvSpPr>
        <p:spPr bwMode="auto">
          <a:xfrm flipH="1">
            <a:off x="3244850" y="1295400"/>
            <a:ext cx="188913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5624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050925"/>
            <a:ext cx="9921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621" name="Line 85"/>
          <p:cNvSpPr>
            <a:spLocks noChangeShapeType="1"/>
          </p:cNvSpPr>
          <p:nvPr/>
        </p:nvSpPr>
        <p:spPr bwMode="auto">
          <a:xfrm flipH="1">
            <a:off x="2933700" y="1909763"/>
            <a:ext cx="6350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5622" name="Picture 8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63713"/>
            <a:ext cx="9525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4" name="Freeform 8"/>
          <p:cNvSpPr>
            <a:spLocks/>
          </p:cNvSpPr>
          <p:nvPr/>
        </p:nvSpPr>
        <p:spPr bwMode="auto">
          <a:xfrm>
            <a:off x="2287588" y="1509713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45" name="Line 9"/>
          <p:cNvSpPr>
            <a:spLocks noChangeShapeType="1"/>
          </p:cNvSpPr>
          <p:nvPr/>
        </p:nvSpPr>
        <p:spPr bwMode="auto">
          <a:xfrm flipV="1">
            <a:off x="2568575" y="2192338"/>
            <a:ext cx="1608138" cy="13350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554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784850"/>
            <a:ext cx="18018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4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8375"/>
            <a:ext cx="9159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4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784850"/>
            <a:ext cx="2747962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5549" name="Group 13"/>
          <p:cNvGrpSpPr>
            <a:grpSpLocks/>
          </p:cNvGrpSpPr>
          <p:nvPr/>
        </p:nvGrpSpPr>
        <p:grpSpPr bwMode="auto">
          <a:xfrm>
            <a:off x="3967163" y="4514850"/>
            <a:ext cx="1846262" cy="2011363"/>
            <a:chOff x="2499" y="2844"/>
            <a:chExt cx="1163" cy="1267"/>
          </a:xfrm>
        </p:grpSpPr>
        <p:sp>
          <p:nvSpPr>
            <p:cNvPr id="705550" name="Rectangle 14"/>
            <p:cNvSpPr>
              <a:spLocks noChangeArrowheads="1"/>
            </p:cNvSpPr>
            <p:nvPr/>
          </p:nvSpPr>
          <p:spPr bwMode="auto">
            <a:xfrm>
              <a:off x="2499" y="3616"/>
              <a:ext cx="1163" cy="49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51" name="Line 15"/>
            <p:cNvSpPr>
              <a:spLocks noChangeShapeType="1"/>
            </p:cNvSpPr>
            <p:nvPr/>
          </p:nvSpPr>
          <p:spPr bwMode="auto">
            <a:xfrm flipH="1">
              <a:off x="3136" y="2844"/>
              <a:ext cx="357" cy="754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5552" name="Group 16"/>
          <p:cNvGrpSpPr>
            <a:grpSpLocks/>
          </p:cNvGrpSpPr>
          <p:nvPr/>
        </p:nvGrpSpPr>
        <p:grpSpPr bwMode="auto">
          <a:xfrm>
            <a:off x="1068388" y="4478338"/>
            <a:ext cx="4114800" cy="2100262"/>
            <a:chOff x="673" y="2821"/>
            <a:chExt cx="2592" cy="1323"/>
          </a:xfrm>
        </p:grpSpPr>
        <p:sp>
          <p:nvSpPr>
            <p:cNvPr id="705553" name="Rectangle 17"/>
            <p:cNvSpPr>
              <a:spLocks noChangeArrowheads="1"/>
            </p:cNvSpPr>
            <p:nvPr/>
          </p:nvSpPr>
          <p:spPr bwMode="auto">
            <a:xfrm>
              <a:off x="673" y="3616"/>
              <a:ext cx="1163" cy="52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54" name="Line 18"/>
            <p:cNvSpPr>
              <a:spLocks noChangeShapeType="1"/>
            </p:cNvSpPr>
            <p:nvPr/>
          </p:nvSpPr>
          <p:spPr bwMode="auto">
            <a:xfrm flipH="1">
              <a:off x="1848" y="2821"/>
              <a:ext cx="1417" cy="783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5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369">
            <a:off x="944563" y="1447800"/>
            <a:ext cx="3508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557" name="Rectangle 21"/>
          <p:cNvSpPr>
            <a:spLocks noChangeArrowheads="1"/>
          </p:cNvSpPr>
          <p:nvPr/>
        </p:nvSpPr>
        <p:spPr bwMode="auto">
          <a:xfrm>
            <a:off x="304800" y="990600"/>
            <a:ext cx="3962400" cy="3733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8" name="Freeform 22"/>
          <p:cNvSpPr>
            <a:spLocks/>
          </p:cNvSpPr>
          <p:nvPr/>
        </p:nvSpPr>
        <p:spPr bwMode="auto">
          <a:xfrm flipH="1">
            <a:off x="793750" y="1509713"/>
            <a:ext cx="1493838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61" name="Line 25"/>
          <p:cNvSpPr>
            <a:spLocks noChangeShapeType="1"/>
          </p:cNvSpPr>
          <p:nvPr/>
        </p:nvSpPr>
        <p:spPr bwMode="auto">
          <a:xfrm>
            <a:off x="2911649" y="32591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62" name="Line 26"/>
          <p:cNvSpPr>
            <a:spLocks noChangeShapeType="1"/>
          </p:cNvSpPr>
          <p:nvPr/>
        </p:nvSpPr>
        <p:spPr bwMode="auto">
          <a:xfrm flipH="1">
            <a:off x="2286000" y="3236913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556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37" y="347503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564" name="Oval 28"/>
          <p:cNvSpPr>
            <a:spLocks noChangeAspect="1" noChangeArrowheads="1"/>
          </p:cNvSpPr>
          <p:nvPr/>
        </p:nvSpPr>
        <p:spPr bwMode="auto">
          <a:xfrm>
            <a:off x="2894187" y="321945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5565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6388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566" name="Line 30"/>
          <p:cNvSpPr>
            <a:spLocks noChangeShapeType="1"/>
          </p:cNvSpPr>
          <p:nvPr/>
        </p:nvSpPr>
        <p:spPr bwMode="auto">
          <a:xfrm flipH="1">
            <a:off x="2279650" y="2970213"/>
            <a:ext cx="977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67" name="Line 31"/>
          <p:cNvSpPr>
            <a:spLocks noChangeShapeType="1"/>
          </p:cNvSpPr>
          <p:nvPr/>
        </p:nvSpPr>
        <p:spPr bwMode="auto">
          <a:xfrm>
            <a:off x="3244850" y="2971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69" name="Oval 33"/>
          <p:cNvSpPr>
            <a:spLocks noChangeAspect="1" noChangeArrowheads="1"/>
          </p:cNvSpPr>
          <p:nvPr/>
        </p:nvSpPr>
        <p:spPr bwMode="auto">
          <a:xfrm>
            <a:off x="3225800" y="2951163"/>
            <a:ext cx="36513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5570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4563"/>
            <a:ext cx="920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71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854325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573" name="Line 37"/>
          <p:cNvSpPr>
            <a:spLocks noChangeShapeType="1"/>
          </p:cNvSpPr>
          <p:nvPr/>
        </p:nvSpPr>
        <p:spPr bwMode="auto">
          <a:xfrm>
            <a:off x="474663" y="3429000"/>
            <a:ext cx="362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74" name="Line 38"/>
          <p:cNvSpPr>
            <a:spLocks noChangeShapeType="1"/>
          </p:cNvSpPr>
          <p:nvPr/>
        </p:nvSpPr>
        <p:spPr bwMode="auto">
          <a:xfrm flipV="1">
            <a:off x="2286000" y="1066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75" name="Line 39"/>
          <p:cNvSpPr>
            <a:spLocks noChangeShapeType="1"/>
          </p:cNvSpPr>
          <p:nvPr/>
        </p:nvSpPr>
        <p:spPr bwMode="auto">
          <a:xfrm flipV="1">
            <a:off x="2362200" y="2513013"/>
            <a:ext cx="1676400" cy="10890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5576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145088"/>
            <a:ext cx="654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77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816475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5578" name="Group 42"/>
          <p:cNvGrpSpPr>
            <a:grpSpLocks/>
          </p:cNvGrpSpPr>
          <p:nvPr/>
        </p:nvGrpSpPr>
        <p:grpSpPr bwMode="auto">
          <a:xfrm>
            <a:off x="1308100" y="2514600"/>
            <a:ext cx="825500" cy="438150"/>
            <a:chOff x="824" y="1584"/>
            <a:chExt cx="520" cy="276"/>
          </a:xfrm>
        </p:grpSpPr>
        <p:pic>
          <p:nvPicPr>
            <p:cNvPr id="705579" name="Picture 4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584"/>
              <a:ext cx="52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80" name="Picture 4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1248" y="1744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5581" name="Group 45"/>
          <p:cNvGrpSpPr>
            <a:grpSpLocks/>
          </p:cNvGrpSpPr>
          <p:nvPr/>
        </p:nvGrpSpPr>
        <p:grpSpPr bwMode="auto">
          <a:xfrm>
            <a:off x="3300413" y="3600450"/>
            <a:ext cx="574675" cy="384175"/>
            <a:chOff x="2079" y="2268"/>
            <a:chExt cx="362" cy="242"/>
          </a:xfrm>
        </p:grpSpPr>
        <p:pic>
          <p:nvPicPr>
            <p:cNvPr id="705582" name="Picture 4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00"/>
              <a:ext cx="3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83" name="Picture 4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2079" y="2268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5584" name="Group 48"/>
          <p:cNvGrpSpPr>
            <a:grpSpLocks/>
          </p:cNvGrpSpPr>
          <p:nvPr/>
        </p:nvGrpSpPr>
        <p:grpSpPr bwMode="auto">
          <a:xfrm>
            <a:off x="2924175" y="3925888"/>
            <a:ext cx="307975" cy="331787"/>
            <a:chOff x="1842" y="2473"/>
            <a:chExt cx="194" cy="209"/>
          </a:xfrm>
        </p:grpSpPr>
        <p:pic>
          <p:nvPicPr>
            <p:cNvPr id="705585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2611"/>
              <a:ext cx="19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86" name="Picture 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82" y="2508"/>
              <a:ext cx="116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5587" name="Group 51"/>
          <p:cNvGrpSpPr>
            <a:grpSpLocks/>
          </p:cNvGrpSpPr>
          <p:nvPr/>
        </p:nvGrpSpPr>
        <p:grpSpPr bwMode="auto">
          <a:xfrm>
            <a:off x="3022600" y="3454400"/>
            <a:ext cx="112713" cy="446088"/>
            <a:chOff x="1904" y="2176"/>
            <a:chExt cx="71" cy="281"/>
          </a:xfrm>
        </p:grpSpPr>
        <p:pic>
          <p:nvPicPr>
            <p:cNvPr id="705588" name="Picture 5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2360"/>
              <a:ext cx="7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5589" name="Line 53"/>
            <p:cNvSpPr>
              <a:spLocks noChangeShapeType="1"/>
            </p:cNvSpPr>
            <p:nvPr/>
          </p:nvSpPr>
          <p:spPr bwMode="auto">
            <a:xfrm flipV="1">
              <a:off x="1939" y="2176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90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610100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5591" name="Group 55"/>
          <p:cNvGrpSpPr>
            <a:grpSpLocks/>
          </p:cNvGrpSpPr>
          <p:nvPr/>
        </p:nvGrpSpPr>
        <p:grpSpPr bwMode="auto">
          <a:xfrm>
            <a:off x="3829050" y="2667000"/>
            <a:ext cx="2590800" cy="650875"/>
            <a:chOff x="2412" y="1680"/>
            <a:chExt cx="1632" cy="410"/>
          </a:xfrm>
        </p:grpSpPr>
        <p:pic>
          <p:nvPicPr>
            <p:cNvPr id="705592" name="Picture 5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1934"/>
              <a:ext cx="105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5593" name="Line 57"/>
            <p:cNvSpPr>
              <a:spLocks noChangeShapeType="1"/>
            </p:cNvSpPr>
            <p:nvPr/>
          </p:nvSpPr>
          <p:spPr bwMode="auto">
            <a:xfrm flipH="1" flipV="1">
              <a:off x="2412" y="1680"/>
              <a:ext cx="576" cy="28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5594" name="Group 58"/>
          <p:cNvGrpSpPr>
            <a:grpSpLocks/>
          </p:cNvGrpSpPr>
          <p:nvPr/>
        </p:nvGrpSpPr>
        <p:grpSpPr bwMode="auto">
          <a:xfrm>
            <a:off x="4057650" y="2311400"/>
            <a:ext cx="2301875" cy="527050"/>
            <a:chOff x="2556" y="1440"/>
            <a:chExt cx="1450" cy="332"/>
          </a:xfrm>
        </p:grpSpPr>
        <p:pic>
          <p:nvPicPr>
            <p:cNvPr id="705595" name="Picture 5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" y="1642"/>
              <a:ext cx="92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5596" name="Line 60"/>
            <p:cNvSpPr>
              <a:spLocks noChangeShapeType="1"/>
            </p:cNvSpPr>
            <p:nvPr/>
          </p:nvSpPr>
          <p:spPr bwMode="auto">
            <a:xfrm flipH="1" flipV="1">
              <a:off x="2556" y="1440"/>
              <a:ext cx="518" cy="24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97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3719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98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37480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99" name="Picture 6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61950"/>
            <a:ext cx="2673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600" name="Picture 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85800"/>
            <a:ext cx="3635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601" name="Picture 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703263"/>
            <a:ext cx="2327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602" name="Picture 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990600"/>
            <a:ext cx="2673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603" name="Picture 6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38147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604" name="Picture 6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671638"/>
            <a:ext cx="34972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605" name="Picture 6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962150"/>
            <a:ext cx="279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606" name="Picture 7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295775"/>
            <a:ext cx="2603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607" name="Rectangle 71"/>
          <p:cNvSpPr>
            <a:spLocks noChangeArrowheads="1"/>
          </p:cNvSpPr>
          <p:nvPr/>
        </p:nvSpPr>
        <p:spPr bwMode="auto">
          <a:xfrm>
            <a:off x="6022975" y="4572000"/>
            <a:ext cx="950913" cy="785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5608" name="Picture 7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91113"/>
            <a:ext cx="517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609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5636" name="Picture 10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5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5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5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3C14-B9E3-4E09-AE89-98D9B3756261}" type="slidenum">
              <a:rPr lang="en-US"/>
              <a:pPr/>
              <a:t>11</a:t>
            </a:fld>
            <a:endParaRPr lang="en-US"/>
          </a:p>
        </p:txBody>
      </p:sp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56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37195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6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37480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6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61950"/>
            <a:ext cx="2673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6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85800"/>
            <a:ext cx="3635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6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703263"/>
            <a:ext cx="2327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990600"/>
            <a:ext cx="2673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38147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671638"/>
            <a:ext cx="34972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962150"/>
            <a:ext cx="279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95550"/>
            <a:ext cx="57038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481263"/>
            <a:ext cx="2479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800350"/>
            <a:ext cx="2673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37465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805113"/>
            <a:ext cx="279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7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05200"/>
            <a:ext cx="34972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0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795713"/>
            <a:ext cx="279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1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63928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2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4648200"/>
            <a:ext cx="37766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3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953000"/>
            <a:ext cx="2673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4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334000"/>
            <a:ext cx="47244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5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5638800"/>
            <a:ext cx="34972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6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929313"/>
            <a:ext cx="279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7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648200"/>
            <a:ext cx="31416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8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4972050"/>
            <a:ext cx="232886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9" name="Picture 2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5334000"/>
            <a:ext cx="31416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0" name="Line 30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592" name="Picture 3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814638"/>
            <a:ext cx="2327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6593" name="Group 33"/>
          <p:cNvGrpSpPr>
            <a:grpSpLocks/>
          </p:cNvGrpSpPr>
          <p:nvPr/>
        </p:nvGrpSpPr>
        <p:grpSpPr bwMode="auto">
          <a:xfrm>
            <a:off x="152400" y="6019800"/>
            <a:ext cx="6781800" cy="685800"/>
            <a:chOff x="48" y="3792"/>
            <a:chExt cx="4272" cy="432"/>
          </a:xfrm>
        </p:grpSpPr>
        <p:pic>
          <p:nvPicPr>
            <p:cNvPr id="706594" name="Picture 3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92"/>
              <a:ext cx="347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95" name="Picture 3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" y="4021"/>
              <a:ext cx="394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6596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35560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97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2588"/>
            <a:ext cx="49688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6598" name="Group 38"/>
          <p:cNvGrpSpPr>
            <a:grpSpLocks/>
          </p:cNvGrpSpPr>
          <p:nvPr/>
        </p:nvGrpSpPr>
        <p:grpSpPr bwMode="auto">
          <a:xfrm>
            <a:off x="228600" y="3048000"/>
            <a:ext cx="2563813" cy="914400"/>
            <a:chOff x="144" y="1920"/>
            <a:chExt cx="1615" cy="576"/>
          </a:xfrm>
        </p:grpSpPr>
        <p:pic>
          <p:nvPicPr>
            <p:cNvPr id="706599" name="Picture 3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97"/>
              <a:ext cx="1615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600" name="Picture 4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56676">
              <a:off x="1153" y="1967"/>
              <a:ext cx="156" cy="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6601" name="Line 41"/>
          <p:cNvSpPr>
            <a:spLocks noChangeShapeType="1"/>
          </p:cNvSpPr>
          <p:nvPr/>
        </p:nvSpPr>
        <p:spPr bwMode="auto">
          <a:xfrm flipH="1">
            <a:off x="520700" y="411163"/>
            <a:ext cx="3765550" cy="2016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2" name="Line 42"/>
          <p:cNvSpPr>
            <a:spLocks noChangeShapeType="1"/>
          </p:cNvSpPr>
          <p:nvPr/>
        </p:nvSpPr>
        <p:spPr bwMode="auto">
          <a:xfrm flipH="1">
            <a:off x="304800" y="609600"/>
            <a:ext cx="228600" cy="10144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3" name="Line 43"/>
          <p:cNvSpPr>
            <a:spLocks noChangeShapeType="1"/>
          </p:cNvSpPr>
          <p:nvPr/>
        </p:nvSpPr>
        <p:spPr bwMode="auto">
          <a:xfrm flipH="1">
            <a:off x="557213" y="895350"/>
            <a:ext cx="1673225" cy="768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4" name="Line 44"/>
          <p:cNvSpPr>
            <a:spLocks noChangeShapeType="1"/>
          </p:cNvSpPr>
          <p:nvPr/>
        </p:nvSpPr>
        <p:spPr bwMode="auto">
          <a:xfrm flipH="1">
            <a:off x="4267200" y="273050"/>
            <a:ext cx="182563" cy="1460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605" name="Group 45"/>
          <p:cNvGrpSpPr>
            <a:grpSpLocks/>
          </p:cNvGrpSpPr>
          <p:nvPr/>
        </p:nvGrpSpPr>
        <p:grpSpPr bwMode="auto">
          <a:xfrm>
            <a:off x="182563" y="4876800"/>
            <a:ext cx="2062162" cy="442913"/>
            <a:chOff x="115" y="3072"/>
            <a:chExt cx="1299" cy="279"/>
          </a:xfrm>
        </p:grpSpPr>
        <p:pic>
          <p:nvPicPr>
            <p:cNvPr id="706606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3090"/>
              <a:ext cx="117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607" name="Picture 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53757">
              <a:off x="1312" y="3072"/>
              <a:ext cx="102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6608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612" name="Picture 5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70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1" grpId="0" animBg="1"/>
      <p:bldP spid="706601" grpId="0" animBg="1"/>
      <p:bldP spid="706602" grpId="0" animBg="1"/>
      <p:bldP spid="706603" grpId="0" animBg="1"/>
      <p:bldP spid="7066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89AE-AE07-4577-BAD3-21F81899DF31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707634" name="Group 50"/>
          <p:cNvGrpSpPr>
            <a:grpSpLocks/>
          </p:cNvGrpSpPr>
          <p:nvPr/>
        </p:nvGrpSpPr>
        <p:grpSpPr bwMode="auto">
          <a:xfrm>
            <a:off x="5302250" y="685800"/>
            <a:ext cx="3765550" cy="533400"/>
            <a:chOff x="3340" y="432"/>
            <a:chExt cx="2372" cy="336"/>
          </a:xfrm>
        </p:grpSpPr>
        <p:pic>
          <p:nvPicPr>
            <p:cNvPr id="707633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" y="432"/>
              <a:ext cx="237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32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607"/>
              <a:ext cx="230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75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63928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59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953000"/>
            <a:ext cx="2673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59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334000"/>
            <a:ext cx="47244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59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5638800"/>
            <a:ext cx="34972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59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929313"/>
            <a:ext cx="279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59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4972050"/>
            <a:ext cx="232886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59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5334000"/>
            <a:ext cx="31416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7596" name="Group 12"/>
          <p:cNvGrpSpPr>
            <a:grpSpLocks/>
          </p:cNvGrpSpPr>
          <p:nvPr/>
        </p:nvGrpSpPr>
        <p:grpSpPr bwMode="auto">
          <a:xfrm>
            <a:off x="152400" y="6019800"/>
            <a:ext cx="6781800" cy="685800"/>
            <a:chOff x="48" y="3792"/>
            <a:chExt cx="4272" cy="432"/>
          </a:xfrm>
        </p:grpSpPr>
        <p:pic>
          <p:nvPicPr>
            <p:cNvPr id="707597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92"/>
              <a:ext cx="347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598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" y="4021"/>
              <a:ext cx="394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759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30591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0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05150"/>
            <a:ext cx="1819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0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427413"/>
            <a:ext cx="20955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0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6200"/>
            <a:ext cx="45894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0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82588"/>
            <a:ext cx="23431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0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42449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7605" name="Line 2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6" name="Line 22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7607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27450"/>
            <a:ext cx="21780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7608" name="Line 24"/>
          <p:cNvSpPr>
            <a:spLocks noChangeShapeType="1"/>
          </p:cNvSpPr>
          <p:nvPr/>
        </p:nvSpPr>
        <p:spPr bwMode="auto">
          <a:xfrm>
            <a:off x="8229600" y="3810000"/>
            <a:ext cx="533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7609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4648200"/>
            <a:ext cx="37766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10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648200"/>
            <a:ext cx="31416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7611" name="Line 27"/>
          <p:cNvSpPr>
            <a:spLocks noChangeShapeType="1"/>
          </p:cNvSpPr>
          <p:nvPr/>
        </p:nvSpPr>
        <p:spPr bwMode="auto">
          <a:xfrm flipH="1" flipV="1">
            <a:off x="4981575" y="3289300"/>
            <a:ext cx="2962275" cy="1417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7612" name="Group 28"/>
          <p:cNvGrpSpPr>
            <a:grpSpLocks/>
          </p:cNvGrpSpPr>
          <p:nvPr/>
        </p:nvGrpSpPr>
        <p:grpSpPr bwMode="auto">
          <a:xfrm>
            <a:off x="182563" y="4876800"/>
            <a:ext cx="2062162" cy="442913"/>
            <a:chOff x="115" y="3072"/>
            <a:chExt cx="1299" cy="279"/>
          </a:xfrm>
        </p:grpSpPr>
        <p:pic>
          <p:nvPicPr>
            <p:cNvPr id="707613" name="Picture 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3090"/>
              <a:ext cx="117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14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53757">
              <a:off x="1312" y="3072"/>
              <a:ext cx="102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7620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7615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441450"/>
            <a:ext cx="5788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16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18049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17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193925"/>
            <a:ext cx="4079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18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98725"/>
            <a:ext cx="51958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27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85975"/>
            <a:ext cx="37655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7619" name="Line 35"/>
          <p:cNvSpPr>
            <a:spLocks noChangeShapeType="1"/>
          </p:cNvSpPr>
          <p:nvPr/>
        </p:nvSpPr>
        <p:spPr bwMode="auto">
          <a:xfrm flipH="1" flipV="1">
            <a:off x="2514600" y="304800"/>
            <a:ext cx="6248400" cy="3505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7635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0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70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7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7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7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07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7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05" grpId="0" animBg="1"/>
      <p:bldP spid="707606" grpId="0" animBg="1"/>
      <p:bldP spid="707608" grpId="0" animBg="1"/>
      <p:bldP spid="707608" grpId="1" animBg="1"/>
      <p:bldP spid="707611" grpId="0" animBg="1"/>
      <p:bldP spid="707611" grpId="1" animBg="1"/>
      <p:bldP spid="707619" grpId="0" animBg="1"/>
      <p:bldP spid="7076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9951-CF2E-4ADB-A9E5-D242FD30A347}" type="slidenum">
              <a:rPr lang="en-US"/>
              <a:pPr/>
              <a:t>13</a:t>
            </a:fld>
            <a:endParaRPr lang="en-US"/>
          </a:p>
        </p:txBody>
      </p:sp>
      <p:pic>
        <p:nvPicPr>
          <p:cNvPr id="726060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63928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1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953000"/>
            <a:ext cx="2673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2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334000"/>
            <a:ext cx="47244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3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5638800"/>
            <a:ext cx="34972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4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929313"/>
            <a:ext cx="279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5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4972050"/>
            <a:ext cx="232886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6" name="Picture 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5334000"/>
            <a:ext cx="31416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6067" name="Group 51"/>
          <p:cNvGrpSpPr>
            <a:grpSpLocks/>
          </p:cNvGrpSpPr>
          <p:nvPr/>
        </p:nvGrpSpPr>
        <p:grpSpPr bwMode="auto">
          <a:xfrm>
            <a:off x="152400" y="6019800"/>
            <a:ext cx="6781800" cy="685800"/>
            <a:chOff x="48" y="3792"/>
            <a:chExt cx="4272" cy="432"/>
          </a:xfrm>
        </p:grpSpPr>
        <p:pic>
          <p:nvPicPr>
            <p:cNvPr id="726068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92"/>
              <a:ext cx="347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69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" y="4021"/>
              <a:ext cx="394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6070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4648200"/>
            <a:ext cx="37766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71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648200"/>
            <a:ext cx="31416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6072" name="Group 56"/>
          <p:cNvGrpSpPr>
            <a:grpSpLocks/>
          </p:cNvGrpSpPr>
          <p:nvPr/>
        </p:nvGrpSpPr>
        <p:grpSpPr bwMode="auto">
          <a:xfrm>
            <a:off x="182563" y="4876800"/>
            <a:ext cx="2062162" cy="442913"/>
            <a:chOff x="115" y="3072"/>
            <a:chExt cx="1299" cy="279"/>
          </a:xfrm>
        </p:grpSpPr>
        <p:pic>
          <p:nvPicPr>
            <p:cNvPr id="726073" name="Picture 5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3090"/>
              <a:ext cx="117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74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53757">
              <a:off x="1312" y="3072"/>
              <a:ext cx="102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6050" name="Group 34"/>
          <p:cNvGrpSpPr>
            <a:grpSpLocks/>
          </p:cNvGrpSpPr>
          <p:nvPr/>
        </p:nvGrpSpPr>
        <p:grpSpPr bwMode="auto">
          <a:xfrm>
            <a:off x="6400800" y="3984625"/>
            <a:ext cx="1638300" cy="503238"/>
            <a:chOff x="4094" y="2510"/>
            <a:chExt cx="1032" cy="317"/>
          </a:xfrm>
        </p:grpSpPr>
        <p:pic>
          <p:nvPicPr>
            <p:cNvPr id="726051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" y="2510"/>
              <a:ext cx="946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052" name="Line 36"/>
            <p:cNvSpPr>
              <a:spLocks noChangeShapeType="1"/>
            </p:cNvSpPr>
            <p:nvPr/>
          </p:nvSpPr>
          <p:spPr bwMode="auto">
            <a:xfrm flipH="1">
              <a:off x="4094" y="2625"/>
              <a:ext cx="96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60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6036" name="Group 20"/>
          <p:cNvGrpSpPr>
            <a:grpSpLocks/>
          </p:cNvGrpSpPr>
          <p:nvPr/>
        </p:nvGrpSpPr>
        <p:grpSpPr bwMode="auto">
          <a:xfrm>
            <a:off x="1114425" y="1300163"/>
            <a:ext cx="4219575" cy="468312"/>
            <a:chOff x="675" y="819"/>
            <a:chExt cx="2658" cy="295"/>
          </a:xfrm>
        </p:grpSpPr>
        <p:pic>
          <p:nvPicPr>
            <p:cNvPr id="726037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819"/>
              <a:ext cx="13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38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949"/>
              <a:ext cx="223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6039" name="Group 23"/>
          <p:cNvGrpSpPr>
            <a:grpSpLocks/>
          </p:cNvGrpSpPr>
          <p:nvPr/>
        </p:nvGrpSpPr>
        <p:grpSpPr bwMode="auto">
          <a:xfrm>
            <a:off x="685800" y="1757363"/>
            <a:ext cx="7948613" cy="523875"/>
            <a:chOff x="432" y="336"/>
            <a:chExt cx="5007" cy="330"/>
          </a:xfrm>
        </p:grpSpPr>
        <p:pic>
          <p:nvPicPr>
            <p:cNvPr id="726040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6"/>
              <a:ext cx="38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41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501"/>
              <a:ext cx="209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42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" y="495"/>
              <a:ext cx="185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043" name="Line 27"/>
            <p:cNvSpPr>
              <a:spLocks noChangeShapeType="1"/>
            </p:cNvSpPr>
            <p:nvPr/>
          </p:nvSpPr>
          <p:spPr bwMode="auto">
            <a:xfrm>
              <a:off x="3264" y="575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6044" name="Group 28"/>
          <p:cNvGrpSpPr>
            <a:grpSpLocks/>
          </p:cNvGrpSpPr>
          <p:nvPr/>
        </p:nvGrpSpPr>
        <p:grpSpPr bwMode="auto">
          <a:xfrm>
            <a:off x="823913" y="2247900"/>
            <a:ext cx="7989887" cy="571500"/>
            <a:chOff x="519" y="645"/>
            <a:chExt cx="5033" cy="360"/>
          </a:xfrm>
        </p:grpSpPr>
        <p:pic>
          <p:nvPicPr>
            <p:cNvPr id="726045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837"/>
              <a:ext cx="262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46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" y="840"/>
              <a:ext cx="197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47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645"/>
              <a:ext cx="2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048" name="Line 32"/>
            <p:cNvSpPr>
              <a:spLocks noChangeShapeType="1"/>
            </p:cNvSpPr>
            <p:nvPr/>
          </p:nvSpPr>
          <p:spPr bwMode="auto">
            <a:xfrm>
              <a:off x="3264" y="915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6049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6763"/>
            <a:ext cx="8991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053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76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3C3E-52FA-48B2-BDC5-06C18BAB769E}" type="slidenum">
              <a:rPr lang="en-US"/>
              <a:pPr/>
              <a:t>14</a:t>
            </a:fld>
            <a:endParaRPr lang="en-US"/>
          </a:p>
        </p:txBody>
      </p:sp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34" name="Rectangle 7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8139" name="Picture 7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3348" y="253652"/>
            <a:ext cx="670527" cy="18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7365" y="253652"/>
            <a:ext cx="683939" cy="187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52474" y="597074"/>
            <a:ext cx="7934326" cy="445466"/>
            <a:chOff x="752474" y="597074"/>
            <a:chExt cx="7934326" cy="445466"/>
          </a:xfrm>
        </p:grpSpPr>
        <p:cxnSp>
          <p:nvCxnSpPr>
            <p:cNvPr id="3" name="Straight Arrow Connector 2"/>
            <p:cNvCxnSpPr/>
            <p:nvPr/>
          </p:nvCxnSpPr>
          <p:spPr bwMode="auto">
            <a:xfrm>
              <a:off x="752474" y="688514"/>
              <a:ext cx="7781926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821580" y="597074"/>
              <a:ext cx="0" cy="182880"/>
            </a:xfrm>
            <a:prstGeom prst="line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743200" y="597074"/>
              <a:ext cx="0" cy="182880"/>
            </a:xfrm>
            <a:prstGeom prst="line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486400" y="597074"/>
              <a:ext cx="0" cy="182880"/>
            </a:xfrm>
            <a:prstGeom prst="line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6131" y="841668"/>
              <a:ext cx="120743" cy="1875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3111" y="838200"/>
              <a:ext cx="160991" cy="1875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0208" y="841668"/>
              <a:ext cx="147038" cy="2008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66105" y="627626"/>
              <a:ext cx="120695" cy="1343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768" y="252574"/>
            <a:ext cx="683939" cy="201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Oval 45"/>
          <p:cNvSpPr>
            <a:spLocks noChangeAspect="1" noChangeArrowheads="1"/>
          </p:cNvSpPr>
          <p:nvPr/>
        </p:nvSpPr>
        <p:spPr bwMode="auto">
          <a:xfrm>
            <a:off x="2670048" y="533400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45"/>
          <p:cNvSpPr>
            <a:spLocks noChangeAspect="1" noChangeArrowheads="1"/>
          </p:cNvSpPr>
          <p:nvPr/>
        </p:nvSpPr>
        <p:spPr bwMode="auto">
          <a:xfrm>
            <a:off x="5413248" y="532356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45"/>
          <p:cNvSpPr>
            <a:spLocks noChangeAspect="1" noChangeArrowheads="1"/>
          </p:cNvSpPr>
          <p:nvPr/>
        </p:nvSpPr>
        <p:spPr bwMode="auto">
          <a:xfrm>
            <a:off x="1753644" y="533400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 bwMode="auto">
          <a:xfrm>
            <a:off x="318573" y="2971800"/>
            <a:ext cx="867803" cy="642938"/>
            <a:chOff x="318573" y="3273425"/>
            <a:chExt cx="867803" cy="642938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573" y="3273425"/>
              <a:ext cx="867803" cy="3033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8133" name="Picture 6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" y="3681413"/>
              <a:ext cx="661988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8069" name="Rectangle 5"/>
          <p:cNvSpPr>
            <a:spLocks noChangeArrowheads="1"/>
          </p:cNvSpPr>
          <p:nvPr/>
        </p:nvSpPr>
        <p:spPr bwMode="auto">
          <a:xfrm>
            <a:off x="228600" y="2362200"/>
            <a:ext cx="3048000" cy="2819400"/>
          </a:xfrm>
          <a:prstGeom prst="rect">
            <a:avLst/>
          </a:prstGeom>
          <a:solidFill>
            <a:srgbClr val="FF6600">
              <a:alpha val="0"/>
            </a:srgbClr>
          </a:solidFill>
          <a:ln w="762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329" y="5486400"/>
            <a:ext cx="5759196" cy="241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8129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9" y="5822950"/>
            <a:ext cx="10207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116904" y="2437356"/>
            <a:ext cx="2007296" cy="2605414"/>
            <a:chOff x="1116904" y="2437356"/>
            <a:chExt cx="2007296" cy="2605414"/>
          </a:xfrm>
        </p:grpSpPr>
        <p:sp>
          <p:nvSpPr>
            <p:cNvPr id="728123" name="Freeform 59"/>
            <p:cNvSpPr>
              <a:spLocks/>
            </p:cNvSpPr>
            <p:nvPr/>
          </p:nvSpPr>
          <p:spPr bwMode="auto">
            <a:xfrm>
              <a:off x="1277938" y="2911476"/>
              <a:ext cx="1493838" cy="1901825"/>
            </a:xfrm>
            <a:custGeom>
              <a:avLst/>
              <a:gdLst>
                <a:gd name="T0" fmla="*/ 0 w 941"/>
                <a:gd name="T1" fmla="*/ 1196 h 1198"/>
                <a:gd name="T2" fmla="*/ 148 w 941"/>
                <a:gd name="T3" fmla="*/ 1187 h 1198"/>
                <a:gd name="T4" fmla="*/ 324 w 941"/>
                <a:gd name="T5" fmla="*/ 1132 h 1198"/>
                <a:gd name="T6" fmla="*/ 621 w 941"/>
                <a:gd name="T7" fmla="*/ 899 h 1198"/>
                <a:gd name="T8" fmla="*/ 798 w 941"/>
                <a:gd name="T9" fmla="*/ 556 h 1198"/>
                <a:gd name="T10" fmla="*/ 941 w 941"/>
                <a:gd name="T11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1198">
                  <a:moveTo>
                    <a:pt x="0" y="1196"/>
                  </a:moveTo>
                  <a:cubicBezTo>
                    <a:pt x="25" y="1195"/>
                    <a:pt x="94" y="1198"/>
                    <a:pt x="148" y="1187"/>
                  </a:cubicBezTo>
                  <a:cubicBezTo>
                    <a:pt x="202" y="1176"/>
                    <a:pt x="245" y="1180"/>
                    <a:pt x="324" y="1132"/>
                  </a:cubicBezTo>
                  <a:cubicBezTo>
                    <a:pt x="403" y="1084"/>
                    <a:pt x="542" y="995"/>
                    <a:pt x="621" y="899"/>
                  </a:cubicBezTo>
                  <a:cubicBezTo>
                    <a:pt x="700" y="803"/>
                    <a:pt x="745" y="706"/>
                    <a:pt x="798" y="556"/>
                  </a:cubicBezTo>
                  <a:cubicBezTo>
                    <a:pt x="851" y="406"/>
                    <a:pt x="911" y="116"/>
                    <a:pt x="941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24" name="Line 60"/>
            <p:cNvSpPr>
              <a:spLocks noChangeShapeType="1"/>
            </p:cNvSpPr>
            <p:nvPr/>
          </p:nvSpPr>
          <p:spPr bwMode="auto">
            <a:xfrm>
              <a:off x="1201738" y="4819651"/>
              <a:ext cx="1892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25" name="Line 61"/>
            <p:cNvSpPr>
              <a:spLocks noChangeShapeType="1"/>
            </p:cNvSpPr>
            <p:nvPr/>
          </p:nvSpPr>
          <p:spPr bwMode="auto">
            <a:xfrm flipV="1">
              <a:off x="1276351" y="2468563"/>
              <a:ext cx="0" cy="2438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904" y="2437356"/>
              <a:ext cx="123746" cy="1377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4479" y="4863752"/>
              <a:ext cx="109721" cy="1790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28126" name="Picture 6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40500"/>
            <a:ext cx="3530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8111" name="Group 47"/>
          <p:cNvGrpSpPr>
            <a:grpSpLocks/>
          </p:cNvGrpSpPr>
          <p:nvPr/>
        </p:nvGrpSpPr>
        <p:grpSpPr bwMode="auto">
          <a:xfrm>
            <a:off x="1123950" y="4306888"/>
            <a:ext cx="1169988" cy="712787"/>
            <a:chOff x="708" y="2713"/>
            <a:chExt cx="737" cy="449"/>
          </a:xfrm>
        </p:grpSpPr>
        <p:sp>
          <p:nvSpPr>
            <p:cNvPr id="728112" name="Line 48"/>
            <p:cNvSpPr>
              <a:spLocks noChangeShapeType="1"/>
            </p:cNvSpPr>
            <p:nvPr/>
          </p:nvSpPr>
          <p:spPr bwMode="auto">
            <a:xfrm>
              <a:off x="1206" y="2936"/>
              <a:ext cx="0" cy="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13" name="Line 49"/>
            <p:cNvSpPr>
              <a:spLocks noChangeShapeType="1"/>
            </p:cNvSpPr>
            <p:nvPr/>
          </p:nvSpPr>
          <p:spPr bwMode="auto">
            <a:xfrm flipH="1">
              <a:off x="804" y="2922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114" name="Picture 5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3072"/>
              <a:ext cx="58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8115" name="Oval 51"/>
            <p:cNvSpPr>
              <a:spLocks noChangeAspect="1" noChangeArrowheads="1"/>
            </p:cNvSpPr>
            <p:nvPr/>
          </p:nvSpPr>
          <p:spPr bwMode="auto">
            <a:xfrm>
              <a:off x="1195" y="2911"/>
              <a:ext cx="23" cy="2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116" name="Picture 5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2876"/>
              <a:ext cx="58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8117" name="Line 53"/>
            <p:cNvSpPr>
              <a:spLocks noChangeShapeType="1"/>
            </p:cNvSpPr>
            <p:nvPr/>
          </p:nvSpPr>
          <p:spPr bwMode="auto">
            <a:xfrm flipH="1">
              <a:off x="800" y="2754"/>
              <a:ext cx="6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18" name="Line 54"/>
            <p:cNvSpPr>
              <a:spLocks noChangeShapeType="1"/>
            </p:cNvSpPr>
            <p:nvPr/>
          </p:nvSpPr>
          <p:spPr bwMode="auto">
            <a:xfrm>
              <a:off x="1408" y="2755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19" name="Oval 55"/>
            <p:cNvSpPr>
              <a:spLocks noChangeAspect="1" noChangeArrowheads="1"/>
            </p:cNvSpPr>
            <p:nvPr/>
          </p:nvSpPr>
          <p:spPr bwMode="auto">
            <a:xfrm>
              <a:off x="1396" y="2742"/>
              <a:ext cx="23" cy="2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120" name="Picture 5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" y="3072"/>
              <a:ext cx="71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121" name="Picture 5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" y="2713"/>
              <a:ext cx="7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8130" name="Line 66"/>
          <p:cNvSpPr>
            <a:spLocks noChangeShapeType="1"/>
          </p:cNvSpPr>
          <p:nvPr/>
        </p:nvSpPr>
        <p:spPr bwMode="auto">
          <a:xfrm flipV="1">
            <a:off x="1558925" y="3594100"/>
            <a:ext cx="1608138" cy="13350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6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97" grpId="0" animBg="1"/>
      <p:bldP spid="97" grpId="1" animBg="1"/>
      <p:bldP spid="728069" grpId="0" animBg="1"/>
      <p:bldP spid="7281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/>
          <p:nvPr/>
        </p:nvCxnSpPr>
        <p:spPr bwMode="auto">
          <a:xfrm>
            <a:off x="752474" y="688514"/>
            <a:ext cx="7781926" cy="0"/>
          </a:xfrm>
          <a:prstGeom prst="straightConnector1">
            <a:avLst/>
          </a:prstGeom>
          <a:noFill/>
          <a:ln w="28575" cap="flat" cmpd="sng" algn="in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1821580" y="597074"/>
            <a:ext cx="0" cy="182880"/>
          </a:xfrm>
          <a:prstGeom prst="line">
            <a:avLst/>
          </a:prstGeom>
          <a:noFill/>
          <a:ln w="28575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2743200" y="597074"/>
            <a:ext cx="0" cy="182880"/>
          </a:xfrm>
          <a:prstGeom prst="line">
            <a:avLst/>
          </a:prstGeom>
          <a:noFill/>
          <a:ln w="28575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5486400" y="597074"/>
            <a:ext cx="0" cy="182880"/>
          </a:xfrm>
          <a:prstGeom prst="line">
            <a:avLst/>
          </a:prstGeom>
          <a:noFill/>
          <a:ln w="28575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9" name="Picture 6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6131" y="841668"/>
            <a:ext cx="120743" cy="18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111" y="838200"/>
            <a:ext cx="160991" cy="187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208" y="841668"/>
            <a:ext cx="147038" cy="200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105" y="627626"/>
            <a:ext cx="120695" cy="134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0117" name="Rectangle 5"/>
          <p:cNvSpPr>
            <a:spLocks noChangeArrowheads="1"/>
          </p:cNvSpPr>
          <p:nvPr/>
        </p:nvSpPr>
        <p:spPr bwMode="auto">
          <a:xfrm>
            <a:off x="228600" y="2362200"/>
            <a:ext cx="3048000" cy="2819400"/>
          </a:xfrm>
          <a:prstGeom prst="rect">
            <a:avLst/>
          </a:prstGeom>
          <a:solidFill>
            <a:srgbClr val="FF6600">
              <a:alpha val="0"/>
            </a:srgbClr>
          </a:solidFill>
          <a:ln w="762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51" name="Freeform 39"/>
          <p:cNvSpPr>
            <a:spLocks/>
          </p:cNvSpPr>
          <p:nvPr/>
        </p:nvSpPr>
        <p:spPr bwMode="auto">
          <a:xfrm>
            <a:off x="1277938" y="2911475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52" name="Line 40"/>
          <p:cNvSpPr>
            <a:spLocks noChangeShapeType="1"/>
          </p:cNvSpPr>
          <p:nvPr/>
        </p:nvSpPr>
        <p:spPr bwMode="auto">
          <a:xfrm>
            <a:off x="1914525" y="4660900"/>
            <a:ext cx="0" cy="16459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53" name="Line 41"/>
          <p:cNvSpPr>
            <a:spLocks noChangeShapeType="1"/>
          </p:cNvSpPr>
          <p:nvPr/>
        </p:nvSpPr>
        <p:spPr bwMode="auto">
          <a:xfrm flipH="1">
            <a:off x="1276350" y="4638675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0154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876800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55" name="Oval 43"/>
          <p:cNvSpPr>
            <a:spLocks noChangeAspect="1" noChangeArrowheads="1"/>
          </p:cNvSpPr>
          <p:nvPr/>
        </p:nvSpPr>
        <p:spPr bwMode="auto">
          <a:xfrm>
            <a:off x="1897063" y="4621213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0156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565650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57" name="Line 45"/>
          <p:cNvSpPr>
            <a:spLocks noChangeShapeType="1"/>
          </p:cNvSpPr>
          <p:nvPr/>
        </p:nvSpPr>
        <p:spPr bwMode="auto">
          <a:xfrm>
            <a:off x="1201738" y="4819650"/>
            <a:ext cx="1892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58" name="Line 46"/>
          <p:cNvSpPr>
            <a:spLocks noChangeShapeType="1"/>
          </p:cNvSpPr>
          <p:nvPr/>
        </p:nvSpPr>
        <p:spPr bwMode="auto">
          <a:xfrm flipV="1">
            <a:off x="1276350" y="2468563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0160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379788"/>
            <a:ext cx="6619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04" y="2437356"/>
            <a:ext cx="123746" cy="137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479" y="4863752"/>
            <a:ext cx="109721" cy="179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573" y="2971800"/>
            <a:ext cx="867803" cy="303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294-3CBD-4D83-97B7-288D271AE68D}" type="slidenum">
              <a:rPr lang="en-US"/>
              <a:pPr/>
              <a:t>15</a:t>
            </a:fld>
            <a:endParaRPr lang="en-US"/>
          </a:p>
        </p:txBody>
      </p:sp>
      <p:sp>
        <p:nvSpPr>
          <p:cNvPr id="7301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584184" y="5486400"/>
            <a:ext cx="6269071" cy="989013"/>
            <a:chOff x="584184" y="5486400"/>
            <a:chExt cx="6269071" cy="98901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84" y="5486400"/>
              <a:ext cx="6269071" cy="22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0163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488" y="5776913"/>
              <a:ext cx="2686050" cy="69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0165" name="Picture 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6540500"/>
            <a:ext cx="3705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66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0169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" name="Oval 51"/>
          <p:cNvSpPr>
            <a:spLocks noChangeAspect="1" noChangeArrowheads="1"/>
          </p:cNvSpPr>
          <p:nvPr/>
        </p:nvSpPr>
        <p:spPr bwMode="auto">
          <a:xfrm>
            <a:off x="1897063" y="4621213"/>
            <a:ext cx="36513" cy="36512"/>
          </a:xfrm>
          <a:prstGeom prst="ellipse">
            <a:avLst/>
          </a:prstGeom>
          <a:solidFill>
            <a:srgbClr val="00CC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06052" y="3566160"/>
            <a:ext cx="2565748" cy="1484628"/>
            <a:chOff x="406052" y="3566160"/>
            <a:chExt cx="2565748" cy="1484628"/>
          </a:xfrm>
        </p:grpSpPr>
        <p:sp>
          <p:nvSpPr>
            <p:cNvPr id="83" name="Line 54"/>
            <p:cNvSpPr>
              <a:spLocks noChangeShapeType="1"/>
            </p:cNvSpPr>
            <p:nvPr/>
          </p:nvSpPr>
          <p:spPr bwMode="auto">
            <a:xfrm>
              <a:off x="2395885" y="4135438"/>
              <a:ext cx="0" cy="7040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3"/>
            <p:cNvSpPr>
              <a:spLocks noChangeShapeType="1"/>
            </p:cNvSpPr>
            <p:nvPr/>
          </p:nvSpPr>
          <p:spPr bwMode="auto">
            <a:xfrm flipH="1">
              <a:off x="1270000" y="4131893"/>
              <a:ext cx="1161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55"/>
            <p:cNvSpPr>
              <a:spLocks noChangeAspect="1" noChangeArrowheads="1"/>
            </p:cNvSpPr>
            <p:nvPr/>
          </p:nvSpPr>
          <p:spPr bwMode="auto">
            <a:xfrm>
              <a:off x="2376835" y="4114800"/>
              <a:ext cx="36513" cy="3651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421" y="4876800"/>
              <a:ext cx="522579" cy="1739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052" y="4014592"/>
              <a:ext cx="825108" cy="234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4" name="Line 66"/>
            <p:cNvSpPr>
              <a:spLocks noChangeShapeType="1"/>
            </p:cNvSpPr>
            <p:nvPr/>
          </p:nvSpPr>
          <p:spPr bwMode="auto">
            <a:xfrm flipV="1">
              <a:off x="1578279" y="3566160"/>
              <a:ext cx="1393521" cy="141732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0164" name="Line 52"/>
          <p:cNvSpPr>
            <a:spLocks noChangeShapeType="1"/>
          </p:cNvSpPr>
          <p:nvPr/>
        </p:nvSpPr>
        <p:spPr bwMode="auto">
          <a:xfrm flipV="1">
            <a:off x="1295400" y="3962400"/>
            <a:ext cx="1676400" cy="1089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" name="Picture 8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3348" y="253652"/>
            <a:ext cx="670527" cy="18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Oval 45"/>
          <p:cNvSpPr>
            <a:spLocks noChangeAspect="1" noChangeArrowheads="1"/>
          </p:cNvSpPr>
          <p:nvPr/>
        </p:nvSpPr>
        <p:spPr bwMode="auto">
          <a:xfrm>
            <a:off x="2670048" y="533400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E97D-B888-4586-BD00-8B9CDFD6665C}" type="slidenum">
              <a:rPr lang="en-US"/>
              <a:pPr/>
              <a:t>16</a:t>
            </a:fld>
            <a:endParaRPr lang="en-US"/>
          </a:p>
        </p:txBody>
      </p:sp>
      <p:sp>
        <p:nvSpPr>
          <p:cNvPr id="7321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2165" name="Group 5"/>
          <p:cNvGrpSpPr>
            <a:grpSpLocks/>
          </p:cNvGrpSpPr>
          <p:nvPr/>
        </p:nvGrpSpPr>
        <p:grpSpPr bwMode="auto">
          <a:xfrm>
            <a:off x="685800" y="1300163"/>
            <a:ext cx="8128000" cy="1519237"/>
            <a:chOff x="432" y="819"/>
            <a:chExt cx="5120" cy="957"/>
          </a:xfrm>
        </p:grpSpPr>
        <p:grpSp>
          <p:nvGrpSpPr>
            <p:cNvPr id="732166" name="Group 6"/>
            <p:cNvGrpSpPr>
              <a:grpSpLocks/>
            </p:cNvGrpSpPr>
            <p:nvPr/>
          </p:nvGrpSpPr>
          <p:grpSpPr bwMode="auto">
            <a:xfrm>
              <a:off x="675" y="819"/>
              <a:ext cx="2571" cy="295"/>
              <a:chOff x="675" y="48"/>
              <a:chExt cx="2571" cy="295"/>
            </a:xfrm>
          </p:grpSpPr>
          <p:pic>
            <p:nvPicPr>
              <p:cNvPr id="732167" name="Picture 7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" y="48"/>
                <a:ext cx="139" cy="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2168" name="Picture 8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" y="178"/>
                <a:ext cx="2058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32169" name="Group 9"/>
            <p:cNvGrpSpPr>
              <a:grpSpLocks/>
            </p:cNvGrpSpPr>
            <p:nvPr/>
          </p:nvGrpSpPr>
          <p:grpSpPr bwMode="auto">
            <a:xfrm>
              <a:off x="432" y="1107"/>
              <a:ext cx="5007" cy="330"/>
              <a:chOff x="432" y="336"/>
              <a:chExt cx="5007" cy="330"/>
            </a:xfrm>
          </p:grpSpPr>
          <p:pic>
            <p:nvPicPr>
              <p:cNvPr id="732170" name="Picture 10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36"/>
                <a:ext cx="382" cy="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2171" name="Picture 11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" y="501"/>
                <a:ext cx="2092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2172" name="Picture 12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" y="495"/>
                <a:ext cx="1858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32173" name="Line 13"/>
              <p:cNvSpPr>
                <a:spLocks noChangeShapeType="1"/>
              </p:cNvSpPr>
              <p:nvPr/>
            </p:nvSpPr>
            <p:spPr bwMode="auto">
              <a:xfrm>
                <a:off x="3264" y="57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2174" name="Group 14"/>
            <p:cNvGrpSpPr>
              <a:grpSpLocks/>
            </p:cNvGrpSpPr>
            <p:nvPr/>
          </p:nvGrpSpPr>
          <p:grpSpPr bwMode="auto">
            <a:xfrm>
              <a:off x="519" y="1416"/>
              <a:ext cx="5033" cy="360"/>
              <a:chOff x="519" y="645"/>
              <a:chExt cx="5033" cy="360"/>
            </a:xfrm>
          </p:grpSpPr>
          <p:pic>
            <p:nvPicPr>
              <p:cNvPr id="732175" name="Picture 15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837"/>
                <a:ext cx="2622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2176" name="Picture 16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" y="840"/>
                <a:ext cx="197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2177" name="Picture 17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" y="645"/>
                <a:ext cx="295" cy="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32178" name="Line 18"/>
              <p:cNvSpPr>
                <a:spLocks noChangeShapeType="1"/>
              </p:cNvSpPr>
              <p:nvPr/>
            </p:nvSpPr>
            <p:spPr bwMode="auto">
              <a:xfrm>
                <a:off x="3264" y="91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2179" name="Group 19"/>
          <p:cNvGrpSpPr>
            <a:grpSpLocks/>
          </p:cNvGrpSpPr>
          <p:nvPr/>
        </p:nvGrpSpPr>
        <p:grpSpPr bwMode="auto">
          <a:xfrm>
            <a:off x="228600" y="3306763"/>
            <a:ext cx="8001000" cy="1014412"/>
            <a:chOff x="144" y="2083"/>
            <a:chExt cx="5040" cy="639"/>
          </a:xfrm>
        </p:grpSpPr>
        <p:pic>
          <p:nvPicPr>
            <p:cNvPr id="732180" name="Picture 2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83"/>
              <a:ext cx="328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2181" name="Picture 2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" y="2467"/>
              <a:ext cx="3027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2182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2188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D64-2BE3-4B17-87DE-52906D728B46}" type="slidenum">
              <a:rPr lang="en-US"/>
              <a:pPr/>
              <a:t>17</a:t>
            </a:fld>
            <a:endParaRPr lang="en-US"/>
          </a:p>
        </p:txBody>
      </p:sp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13" name="Line 5"/>
          <p:cNvSpPr>
            <a:spLocks noChangeShapeType="1"/>
          </p:cNvSpPr>
          <p:nvPr/>
        </p:nvSpPr>
        <p:spPr bwMode="auto">
          <a:xfrm>
            <a:off x="1371600" y="4572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14" name="Line 6"/>
          <p:cNvSpPr>
            <a:spLocks noChangeShapeType="1"/>
          </p:cNvSpPr>
          <p:nvPr/>
        </p:nvSpPr>
        <p:spPr bwMode="auto">
          <a:xfrm>
            <a:off x="1295400" y="2362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421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9144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543175"/>
            <a:ext cx="7858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17" name="Line 9"/>
          <p:cNvSpPr>
            <a:spLocks noChangeShapeType="1"/>
          </p:cNvSpPr>
          <p:nvPr/>
        </p:nvSpPr>
        <p:spPr bwMode="auto">
          <a:xfrm flipV="1">
            <a:off x="2211388" y="11430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18" name="Line 10"/>
          <p:cNvSpPr>
            <a:spLocks noChangeShapeType="1"/>
          </p:cNvSpPr>
          <p:nvPr/>
        </p:nvSpPr>
        <p:spPr bwMode="auto">
          <a:xfrm flipV="1">
            <a:off x="2209800" y="2743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19" name="Line 11"/>
          <p:cNvSpPr>
            <a:spLocks noChangeShapeType="1"/>
          </p:cNvSpPr>
          <p:nvPr/>
        </p:nvSpPr>
        <p:spPr bwMode="auto">
          <a:xfrm>
            <a:off x="1295400" y="9906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20" name="Line 12"/>
          <p:cNvSpPr>
            <a:spLocks noChangeShapeType="1"/>
          </p:cNvSpPr>
          <p:nvPr/>
        </p:nvSpPr>
        <p:spPr bwMode="auto">
          <a:xfrm>
            <a:off x="12954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422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8938"/>
            <a:ext cx="13636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048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90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874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94388"/>
            <a:ext cx="35020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164263"/>
            <a:ext cx="159385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477000"/>
            <a:ext cx="5324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686425"/>
            <a:ext cx="33242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6063"/>
            <a:ext cx="38496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3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410200"/>
            <a:ext cx="38496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3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94350"/>
            <a:ext cx="2266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5575300"/>
            <a:ext cx="17208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33" name="Line 25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4234" name="Group 26"/>
          <p:cNvGrpSpPr>
            <a:grpSpLocks/>
          </p:cNvGrpSpPr>
          <p:nvPr/>
        </p:nvGrpSpPr>
        <p:grpSpPr bwMode="auto">
          <a:xfrm>
            <a:off x="1462088" y="2266950"/>
            <a:ext cx="3048000" cy="196850"/>
            <a:chOff x="960" y="1428"/>
            <a:chExt cx="1920" cy="124"/>
          </a:xfrm>
        </p:grpSpPr>
        <p:pic>
          <p:nvPicPr>
            <p:cNvPr id="734235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" y="1428"/>
              <a:ext cx="69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4236" name="Line 28"/>
            <p:cNvSpPr>
              <a:spLocks noChangeShapeType="1"/>
            </p:cNvSpPr>
            <p:nvPr/>
          </p:nvSpPr>
          <p:spPr bwMode="auto">
            <a:xfrm flipH="1">
              <a:off x="960" y="1485"/>
              <a:ext cx="12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4237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4240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73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3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3" grpId="0" animBg="1"/>
      <p:bldP spid="734214" grpId="0" animBg="1"/>
      <p:bldP spid="734217" grpId="0" animBg="1"/>
      <p:bldP spid="734218" grpId="0" animBg="1"/>
      <p:bldP spid="734219" grpId="0" animBg="1"/>
      <p:bldP spid="734220" grpId="0" animBg="1"/>
      <p:bldP spid="7342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DB0-8B49-4C07-B296-FEFD219C296E}" type="slidenum">
              <a:rPr lang="en-US"/>
              <a:pPr/>
              <a:t>18</a:t>
            </a:fld>
            <a:endParaRPr lang="en-US"/>
          </a:p>
        </p:txBody>
      </p:sp>
      <p:sp>
        <p:nvSpPr>
          <p:cNvPr id="736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626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90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94388"/>
            <a:ext cx="35020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164263"/>
            <a:ext cx="159385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477000"/>
            <a:ext cx="5324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686425"/>
            <a:ext cx="33242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6063"/>
            <a:ext cx="38496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410200"/>
            <a:ext cx="38496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94350"/>
            <a:ext cx="2266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5575300"/>
            <a:ext cx="17208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70" name="Line 14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1" name="Line 15"/>
          <p:cNvSpPr>
            <a:spLocks noChangeShapeType="1"/>
          </p:cNvSpPr>
          <p:nvPr/>
        </p:nvSpPr>
        <p:spPr bwMode="auto">
          <a:xfrm>
            <a:off x="1371600" y="4572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2" name="Line 16"/>
          <p:cNvSpPr>
            <a:spLocks noChangeShapeType="1"/>
          </p:cNvSpPr>
          <p:nvPr/>
        </p:nvSpPr>
        <p:spPr bwMode="auto">
          <a:xfrm>
            <a:off x="1295400" y="42672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5" name="Line 19"/>
          <p:cNvSpPr>
            <a:spLocks noChangeShapeType="1"/>
          </p:cNvSpPr>
          <p:nvPr/>
        </p:nvSpPr>
        <p:spPr bwMode="auto">
          <a:xfrm>
            <a:off x="1295400" y="9906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6" name="Line 20"/>
          <p:cNvSpPr>
            <a:spLocks noChangeShapeType="1"/>
          </p:cNvSpPr>
          <p:nvPr/>
        </p:nvSpPr>
        <p:spPr bwMode="auto">
          <a:xfrm>
            <a:off x="12954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27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048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7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874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6280" name="Group 24"/>
          <p:cNvGrpSpPr>
            <a:grpSpLocks/>
          </p:cNvGrpSpPr>
          <p:nvPr/>
        </p:nvGrpSpPr>
        <p:grpSpPr bwMode="auto">
          <a:xfrm>
            <a:off x="5073650" y="4319588"/>
            <a:ext cx="357188" cy="785812"/>
            <a:chOff x="3196" y="2721"/>
            <a:chExt cx="225" cy="495"/>
          </a:xfrm>
        </p:grpSpPr>
        <p:pic>
          <p:nvPicPr>
            <p:cNvPr id="736281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756"/>
              <a:ext cx="109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6282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2721"/>
              <a:ext cx="116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6283" name="Group 27"/>
          <p:cNvGrpSpPr>
            <a:grpSpLocks/>
          </p:cNvGrpSpPr>
          <p:nvPr/>
        </p:nvGrpSpPr>
        <p:grpSpPr bwMode="auto">
          <a:xfrm>
            <a:off x="1371600" y="2362200"/>
            <a:ext cx="3962400" cy="1981200"/>
            <a:chOff x="864" y="1488"/>
            <a:chExt cx="2496" cy="1248"/>
          </a:xfrm>
        </p:grpSpPr>
        <p:sp>
          <p:nvSpPr>
            <p:cNvPr id="736284" name="Line 28"/>
            <p:cNvSpPr>
              <a:spLocks noChangeShapeType="1"/>
            </p:cNvSpPr>
            <p:nvPr/>
          </p:nvSpPr>
          <p:spPr bwMode="auto">
            <a:xfrm>
              <a:off x="3360" y="1488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285" name="Line 29"/>
            <p:cNvSpPr>
              <a:spLocks noChangeShapeType="1"/>
            </p:cNvSpPr>
            <p:nvPr/>
          </p:nvSpPr>
          <p:spPr bwMode="auto">
            <a:xfrm flipH="1">
              <a:off x="864" y="148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286" name="Line 30"/>
            <p:cNvSpPr>
              <a:spLocks noChangeShapeType="1"/>
            </p:cNvSpPr>
            <p:nvPr/>
          </p:nvSpPr>
          <p:spPr bwMode="auto">
            <a:xfrm rot="-5400000">
              <a:off x="3312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6287" name="Group 31"/>
          <p:cNvGrpSpPr>
            <a:grpSpLocks/>
          </p:cNvGrpSpPr>
          <p:nvPr/>
        </p:nvGrpSpPr>
        <p:grpSpPr bwMode="auto">
          <a:xfrm>
            <a:off x="5867400" y="2362200"/>
            <a:ext cx="184150" cy="2590800"/>
            <a:chOff x="3696" y="1488"/>
            <a:chExt cx="116" cy="1632"/>
          </a:xfrm>
        </p:grpSpPr>
        <p:sp>
          <p:nvSpPr>
            <p:cNvPr id="736288" name="Line 32"/>
            <p:cNvSpPr>
              <a:spLocks noChangeShapeType="1"/>
            </p:cNvSpPr>
            <p:nvPr/>
          </p:nvSpPr>
          <p:spPr bwMode="auto">
            <a:xfrm>
              <a:off x="3744" y="1488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6289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6290" name="Line 34"/>
            <p:cNvSpPr>
              <a:spLocks noChangeShapeType="1"/>
            </p:cNvSpPr>
            <p:nvPr/>
          </p:nvSpPr>
          <p:spPr bwMode="auto">
            <a:xfrm rot="-5400000">
              <a:off x="3696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6291" name="Group 35"/>
          <p:cNvGrpSpPr>
            <a:grpSpLocks/>
          </p:cNvGrpSpPr>
          <p:nvPr/>
        </p:nvGrpSpPr>
        <p:grpSpPr bwMode="auto">
          <a:xfrm>
            <a:off x="1371600" y="990600"/>
            <a:ext cx="7423150" cy="3962400"/>
            <a:chOff x="864" y="624"/>
            <a:chExt cx="4676" cy="2496"/>
          </a:xfrm>
        </p:grpSpPr>
        <p:sp>
          <p:nvSpPr>
            <p:cNvPr id="736292" name="Line 36"/>
            <p:cNvSpPr>
              <a:spLocks noChangeShapeType="1"/>
            </p:cNvSpPr>
            <p:nvPr/>
          </p:nvSpPr>
          <p:spPr bwMode="auto">
            <a:xfrm flipH="1">
              <a:off x="864" y="624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293" name="Line 37"/>
            <p:cNvSpPr>
              <a:spLocks noChangeShapeType="1"/>
            </p:cNvSpPr>
            <p:nvPr/>
          </p:nvSpPr>
          <p:spPr bwMode="auto">
            <a:xfrm>
              <a:off x="5472" y="62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6294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6295" name="Line 39"/>
            <p:cNvSpPr>
              <a:spLocks noChangeShapeType="1"/>
            </p:cNvSpPr>
            <p:nvPr/>
          </p:nvSpPr>
          <p:spPr bwMode="auto">
            <a:xfrm rot="-5400000">
              <a:off x="5424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6297" name="Line 41"/>
          <p:cNvSpPr>
            <a:spLocks noChangeShapeType="1"/>
          </p:cNvSpPr>
          <p:nvPr/>
        </p:nvSpPr>
        <p:spPr bwMode="auto">
          <a:xfrm flipV="1">
            <a:off x="2362200" y="4648200"/>
            <a:ext cx="27051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98" name="Line 42"/>
          <p:cNvSpPr>
            <a:spLocks noChangeShapeType="1"/>
          </p:cNvSpPr>
          <p:nvPr/>
        </p:nvSpPr>
        <p:spPr bwMode="auto">
          <a:xfrm flipV="1">
            <a:off x="990600" y="4648200"/>
            <a:ext cx="484505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99" name="Line 43"/>
          <p:cNvSpPr>
            <a:spLocks noChangeShapeType="1"/>
          </p:cNvSpPr>
          <p:nvPr/>
        </p:nvSpPr>
        <p:spPr bwMode="auto">
          <a:xfrm flipV="1">
            <a:off x="2870200" y="4876800"/>
            <a:ext cx="3373438" cy="1636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00" name="Line 44"/>
          <p:cNvSpPr>
            <a:spLocks noChangeShapeType="1"/>
          </p:cNvSpPr>
          <p:nvPr/>
        </p:nvSpPr>
        <p:spPr bwMode="auto">
          <a:xfrm flipV="1">
            <a:off x="5995988" y="4953000"/>
            <a:ext cx="712787" cy="4841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01" name="Line 45"/>
          <p:cNvSpPr>
            <a:spLocks noChangeShapeType="1"/>
          </p:cNvSpPr>
          <p:nvPr/>
        </p:nvSpPr>
        <p:spPr bwMode="auto">
          <a:xfrm flipV="1">
            <a:off x="6019800" y="4648200"/>
            <a:ext cx="2559050" cy="1096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07" name="Line 51"/>
          <p:cNvSpPr>
            <a:spLocks noChangeShapeType="1"/>
          </p:cNvSpPr>
          <p:nvPr/>
        </p:nvSpPr>
        <p:spPr bwMode="auto">
          <a:xfrm>
            <a:off x="1295400" y="2362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6312" name="Group 56"/>
          <p:cNvGrpSpPr>
            <a:grpSpLocks/>
          </p:cNvGrpSpPr>
          <p:nvPr/>
        </p:nvGrpSpPr>
        <p:grpSpPr bwMode="auto">
          <a:xfrm>
            <a:off x="6705600" y="4191000"/>
            <a:ext cx="184150" cy="762000"/>
            <a:chOff x="4224" y="2640"/>
            <a:chExt cx="116" cy="480"/>
          </a:xfrm>
        </p:grpSpPr>
        <p:pic>
          <p:nvPicPr>
            <p:cNvPr id="736313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6314" name="Line 58"/>
            <p:cNvSpPr>
              <a:spLocks noChangeShapeType="1"/>
            </p:cNvSpPr>
            <p:nvPr/>
          </p:nvSpPr>
          <p:spPr bwMode="auto">
            <a:xfrm rot="-5400000">
              <a:off x="4224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6319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6325" name="Group 69"/>
          <p:cNvGrpSpPr>
            <a:grpSpLocks/>
          </p:cNvGrpSpPr>
          <p:nvPr/>
        </p:nvGrpSpPr>
        <p:grpSpPr bwMode="auto">
          <a:xfrm>
            <a:off x="6265863" y="4191000"/>
            <a:ext cx="363537" cy="928688"/>
            <a:chOff x="3947" y="2640"/>
            <a:chExt cx="229" cy="585"/>
          </a:xfrm>
        </p:grpSpPr>
        <p:pic>
          <p:nvPicPr>
            <p:cNvPr id="736326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2736"/>
              <a:ext cx="115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6327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36" y="2879"/>
              <a:ext cx="36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6328" name="Line 72"/>
            <p:cNvSpPr>
              <a:spLocks noChangeShapeType="1"/>
            </p:cNvSpPr>
            <p:nvPr/>
          </p:nvSpPr>
          <p:spPr bwMode="auto">
            <a:xfrm rot="-5400000">
              <a:off x="4080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6329" name="Picture 7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1371600" y="4123944"/>
            <a:ext cx="649224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Arc 40"/>
          <p:cNvSpPr>
            <a:spLocks/>
          </p:cNvSpPr>
          <p:nvPr/>
        </p:nvSpPr>
        <p:spPr bwMode="auto">
          <a:xfrm rot="4440000">
            <a:off x="2049534" y="3977640"/>
            <a:ext cx="18288" cy="246888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52"/>
          <p:cNvSpPr>
            <a:spLocks noChangeShapeType="1"/>
          </p:cNvSpPr>
          <p:nvPr/>
        </p:nvSpPr>
        <p:spPr bwMode="auto">
          <a:xfrm flipV="1">
            <a:off x="2165350" y="2395728"/>
            <a:ext cx="3072384" cy="167335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rc 40"/>
          <p:cNvSpPr>
            <a:spLocks/>
          </p:cNvSpPr>
          <p:nvPr/>
        </p:nvSpPr>
        <p:spPr bwMode="auto">
          <a:xfrm rot="5100000" flipH="1" flipV="1">
            <a:off x="5242894" y="2329139"/>
            <a:ext cx="54864" cy="137160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53"/>
          <p:cNvSpPr>
            <a:spLocks noChangeShapeType="1"/>
          </p:cNvSpPr>
          <p:nvPr/>
        </p:nvSpPr>
        <p:spPr bwMode="auto">
          <a:xfrm flipV="1">
            <a:off x="5319713" y="2362200"/>
            <a:ext cx="64008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/>
        </p:nvSpPr>
        <p:spPr bwMode="auto">
          <a:xfrm>
            <a:off x="6021757" y="2412304"/>
            <a:ext cx="475488" cy="1828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Arc 40"/>
          <p:cNvSpPr>
            <a:spLocks/>
          </p:cNvSpPr>
          <p:nvPr/>
        </p:nvSpPr>
        <p:spPr bwMode="auto">
          <a:xfrm rot="16680000" flipH="1">
            <a:off x="6501384" y="4190214"/>
            <a:ext cx="55563" cy="91440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rc 40"/>
          <p:cNvSpPr>
            <a:spLocks/>
          </p:cNvSpPr>
          <p:nvPr/>
        </p:nvSpPr>
        <p:spPr bwMode="auto">
          <a:xfrm rot="16680000" flipV="1">
            <a:off x="5956447" y="2350355"/>
            <a:ext cx="55563" cy="91440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46"/>
          <p:cNvGrpSpPr>
            <a:grpSpLocks/>
          </p:cNvGrpSpPr>
          <p:nvPr/>
        </p:nvGrpSpPr>
        <p:grpSpPr bwMode="auto">
          <a:xfrm rot="4500000">
            <a:off x="5753546" y="2832894"/>
            <a:ext cx="1371600" cy="430212"/>
            <a:chOff x="3514" y="740"/>
            <a:chExt cx="864" cy="271"/>
          </a:xfrm>
        </p:grpSpPr>
        <p:pic>
          <p:nvPicPr>
            <p:cNvPr id="73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740"/>
              <a:ext cx="71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887"/>
              <a:ext cx="86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6305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2913"/>
            <a:ext cx="2006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06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52400"/>
            <a:ext cx="5397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" name="Line 18"/>
          <p:cNvSpPr>
            <a:spLocks noChangeShapeType="1"/>
          </p:cNvSpPr>
          <p:nvPr/>
        </p:nvSpPr>
        <p:spPr bwMode="auto">
          <a:xfrm>
            <a:off x="6535738" y="4267200"/>
            <a:ext cx="237744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Arc 40"/>
          <p:cNvSpPr>
            <a:spLocks/>
          </p:cNvSpPr>
          <p:nvPr/>
        </p:nvSpPr>
        <p:spPr bwMode="auto">
          <a:xfrm rot="4920000">
            <a:off x="6776706" y="4190214"/>
            <a:ext cx="55563" cy="91440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52" y="2559050"/>
            <a:ext cx="1825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" name="Line 55"/>
          <p:cNvSpPr>
            <a:spLocks noChangeShapeType="1"/>
          </p:cNvSpPr>
          <p:nvPr/>
        </p:nvSpPr>
        <p:spPr bwMode="auto">
          <a:xfrm flipV="1">
            <a:off x="6840714" y="990600"/>
            <a:ext cx="1847088" cy="324612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73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3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73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73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73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97" grpId="0" animBg="1"/>
      <p:bldP spid="736297" grpId="1" animBg="1"/>
      <p:bldP spid="736298" grpId="0" animBg="1"/>
      <p:bldP spid="736298" grpId="1" animBg="1"/>
      <p:bldP spid="736299" grpId="0" animBg="1"/>
      <p:bldP spid="736299" grpId="1" animBg="1"/>
      <p:bldP spid="736300" grpId="0" animBg="1"/>
      <p:bldP spid="736300" grpId="1" animBg="1"/>
      <p:bldP spid="736300" grpId="2" animBg="1"/>
      <p:bldP spid="736301" grpId="0" animBg="1"/>
      <p:bldP spid="736301" grpId="1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5" grpId="1" animBg="1"/>
      <p:bldP spid="77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389" name="Group 85"/>
          <p:cNvGrpSpPr>
            <a:grpSpLocks/>
          </p:cNvGrpSpPr>
          <p:nvPr/>
        </p:nvGrpSpPr>
        <p:grpSpPr bwMode="auto">
          <a:xfrm>
            <a:off x="6265863" y="4191000"/>
            <a:ext cx="363537" cy="928688"/>
            <a:chOff x="3947" y="2640"/>
            <a:chExt cx="229" cy="585"/>
          </a:xfrm>
        </p:grpSpPr>
        <p:pic>
          <p:nvPicPr>
            <p:cNvPr id="738390" name="Picture 8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2736"/>
              <a:ext cx="115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8391" name="Picture 8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36" y="2879"/>
              <a:ext cx="36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8392" name="Line 88"/>
            <p:cNvSpPr>
              <a:spLocks noChangeShapeType="1"/>
            </p:cNvSpPr>
            <p:nvPr/>
          </p:nvSpPr>
          <p:spPr bwMode="auto">
            <a:xfrm rot="-5400000">
              <a:off x="4080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8353" name="Group 49"/>
          <p:cNvGrpSpPr>
            <a:grpSpLocks/>
          </p:cNvGrpSpPr>
          <p:nvPr/>
        </p:nvGrpSpPr>
        <p:grpSpPr bwMode="auto">
          <a:xfrm>
            <a:off x="6705600" y="4191000"/>
            <a:ext cx="184150" cy="762000"/>
            <a:chOff x="4224" y="2640"/>
            <a:chExt cx="116" cy="480"/>
          </a:xfrm>
        </p:grpSpPr>
        <p:pic>
          <p:nvPicPr>
            <p:cNvPr id="738354" name="Picture 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8355" name="Line 51"/>
            <p:cNvSpPr>
              <a:spLocks noChangeShapeType="1"/>
            </p:cNvSpPr>
            <p:nvPr/>
          </p:nvSpPr>
          <p:spPr bwMode="auto">
            <a:xfrm rot="-5400000">
              <a:off x="4224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309" name="Line 5"/>
          <p:cNvSpPr>
            <a:spLocks noChangeShapeType="1"/>
          </p:cNvSpPr>
          <p:nvPr/>
        </p:nvSpPr>
        <p:spPr bwMode="auto">
          <a:xfrm>
            <a:off x="1295400" y="42672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0" name="Line 6"/>
          <p:cNvSpPr>
            <a:spLocks noChangeShapeType="1"/>
          </p:cNvSpPr>
          <p:nvPr/>
        </p:nvSpPr>
        <p:spPr bwMode="auto">
          <a:xfrm>
            <a:off x="5334000" y="2362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8311" name="Group 7"/>
          <p:cNvGrpSpPr>
            <a:grpSpLocks/>
          </p:cNvGrpSpPr>
          <p:nvPr/>
        </p:nvGrpSpPr>
        <p:grpSpPr bwMode="auto">
          <a:xfrm>
            <a:off x="5867400" y="2362200"/>
            <a:ext cx="184150" cy="2590800"/>
            <a:chOff x="3696" y="1488"/>
            <a:chExt cx="116" cy="1632"/>
          </a:xfrm>
        </p:grpSpPr>
        <p:sp>
          <p:nvSpPr>
            <p:cNvPr id="738312" name="Line 8"/>
            <p:cNvSpPr>
              <a:spLocks noChangeShapeType="1"/>
            </p:cNvSpPr>
            <p:nvPr/>
          </p:nvSpPr>
          <p:spPr bwMode="auto">
            <a:xfrm>
              <a:off x="3744" y="1488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8313" name="Picture 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8314" name="Line 10"/>
            <p:cNvSpPr>
              <a:spLocks noChangeShapeType="1"/>
            </p:cNvSpPr>
            <p:nvPr/>
          </p:nvSpPr>
          <p:spPr bwMode="auto">
            <a:xfrm rot="-5400000">
              <a:off x="3696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315" name="Line 11"/>
          <p:cNvSpPr>
            <a:spLocks noChangeShapeType="1"/>
          </p:cNvSpPr>
          <p:nvPr/>
        </p:nvSpPr>
        <p:spPr bwMode="auto">
          <a:xfrm>
            <a:off x="8686800" y="9906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6" name="Line 12"/>
          <p:cNvSpPr>
            <a:spLocks noChangeShapeType="1"/>
          </p:cNvSpPr>
          <p:nvPr/>
        </p:nvSpPr>
        <p:spPr bwMode="auto">
          <a:xfrm flipH="1">
            <a:off x="1371600" y="2362200"/>
            <a:ext cx="396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7" name="Line 13"/>
          <p:cNvSpPr>
            <a:spLocks noChangeShapeType="1"/>
          </p:cNvSpPr>
          <p:nvPr/>
        </p:nvSpPr>
        <p:spPr bwMode="auto">
          <a:xfrm flipH="1">
            <a:off x="1371600" y="9906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7"/>
          <p:cNvSpPr>
            <a:spLocks noChangeShapeType="1"/>
          </p:cNvSpPr>
          <p:nvPr/>
        </p:nvSpPr>
        <p:spPr bwMode="auto">
          <a:xfrm flipV="1">
            <a:off x="1371600" y="4123944"/>
            <a:ext cx="649224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Arc 40"/>
          <p:cNvSpPr>
            <a:spLocks/>
          </p:cNvSpPr>
          <p:nvPr/>
        </p:nvSpPr>
        <p:spPr bwMode="auto">
          <a:xfrm rot="4440000">
            <a:off x="2049534" y="3977640"/>
            <a:ext cx="18288" cy="246888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V="1">
            <a:off x="2165350" y="2395728"/>
            <a:ext cx="3072384" cy="167335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Arc 40"/>
          <p:cNvSpPr>
            <a:spLocks/>
          </p:cNvSpPr>
          <p:nvPr/>
        </p:nvSpPr>
        <p:spPr bwMode="auto">
          <a:xfrm rot="5100000" flipH="1" flipV="1">
            <a:off x="5242894" y="2329139"/>
            <a:ext cx="54864" cy="137160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53"/>
          <p:cNvSpPr>
            <a:spLocks noChangeShapeType="1"/>
          </p:cNvSpPr>
          <p:nvPr/>
        </p:nvSpPr>
        <p:spPr bwMode="auto">
          <a:xfrm flipV="1">
            <a:off x="5319713" y="2362200"/>
            <a:ext cx="64008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54"/>
          <p:cNvSpPr>
            <a:spLocks noChangeShapeType="1"/>
          </p:cNvSpPr>
          <p:nvPr/>
        </p:nvSpPr>
        <p:spPr bwMode="auto">
          <a:xfrm>
            <a:off x="6021757" y="2412304"/>
            <a:ext cx="475488" cy="1828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Arc 40"/>
          <p:cNvSpPr>
            <a:spLocks/>
          </p:cNvSpPr>
          <p:nvPr/>
        </p:nvSpPr>
        <p:spPr bwMode="auto">
          <a:xfrm rot="16680000" flipH="1">
            <a:off x="6501384" y="4190214"/>
            <a:ext cx="55563" cy="91440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Arc 40"/>
          <p:cNvSpPr>
            <a:spLocks/>
          </p:cNvSpPr>
          <p:nvPr/>
        </p:nvSpPr>
        <p:spPr bwMode="auto">
          <a:xfrm rot="16680000" flipV="1">
            <a:off x="5956447" y="2350355"/>
            <a:ext cx="55563" cy="91440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" name="Group 46"/>
          <p:cNvGrpSpPr>
            <a:grpSpLocks/>
          </p:cNvGrpSpPr>
          <p:nvPr/>
        </p:nvGrpSpPr>
        <p:grpSpPr bwMode="auto">
          <a:xfrm rot="4500000">
            <a:off x="5753546" y="2832894"/>
            <a:ext cx="1371600" cy="430212"/>
            <a:chOff x="3514" y="740"/>
            <a:chExt cx="864" cy="271"/>
          </a:xfrm>
        </p:grpSpPr>
        <p:pic>
          <p:nvPicPr>
            <p:cNvPr id="88" name="Picture 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740"/>
              <a:ext cx="71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887"/>
              <a:ext cx="86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" name="Line 18"/>
          <p:cNvSpPr>
            <a:spLocks noChangeShapeType="1"/>
          </p:cNvSpPr>
          <p:nvPr/>
        </p:nvSpPr>
        <p:spPr bwMode="auto">
          <a:xfrm>
            <a:off x="6535738" y="4267200"/>
            <a:ext cx="237744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Arc 40"/>
          <p:cNvSpPr>
            <a:spLocks/>
          </p:cNvSpPr>
          <p:nvPr/>
        </p:nvSpPr>
        <p:spPr bwMode="auto">
          <a:xfrm rot="4920000">
            <a:off x="6776706" y="4190214"/>
            <a:ext cx="55563" cy="91440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52" y="2559050"/>
            <a:ext cx="1825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" name="Line 55"/>
          <p:cNvSpPr>
            <a:spLocks noChangeShapeType="1"/>
          </p:cNvSpPr>
          <p:nvPr/>
        </p:nvSpPr>
        <p:spPr bwMode="auto">
          <a:xfrm flipV="1">
            <a:off x="6840714" y="990600"/>
            <a:ext cx="1847088" cy="324612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5267-9F93-4E3F-827F-216C2F699C18}" type="slidenum">
              <a:rPr lang="en-US"/>
              <a:pPr/>
              <a:t>19</a:t>
            </a:fld>
            <a:endParaRPr lang="en-US"/>
          </a:p>
        </p:txBody>
      </p:sp>
      <p:sp>
        <p:nvSpPr>
          <p:cNvPr id="7383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8" name="Line 14"/>
          <p:cNvSpPr>
            <a:spLocks noChangeShapeType="1"/>
          </p:cNvSpPr>
          <p:nvPr/>
        </p:nvSpPr>
        <p:spPr bwMode="auto">
          <a:xfrm>
            <a:off x="1371600" y="4572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24" name="Line 20"/>
          <p:cNvSpPr>
            <a:spLocks noChangeShapeType="1"/>
          </p:cNvSpPr>
          <p:nvPr/>
        </p:nvSpPr>
        <p:spPr bwMode="auto">
          <a:xfrm flipV="1">
            <a:off x="1371600" y="990600"/>
            <a:ext cx="7315200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25" name="Line 2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26" name="Line 22"/>
          <p:cNvSpPr>
            <a:spLocks noChangeShapeType="1"/>
          </p:cNvSpPr>
          <p:nvPr/>
        </p:nvSpPr>
        <p:spPr bwMode="auto">
          <a:xfrm>
            <a:off x="1295400" y="2362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27" name="Line 23"/>
          <p:cNvSpPr>
            <a:spLocks noChangeShapeType="1"/>
          </p:cNvSpPr>
          <p:nvPr/>
        </p:nvSpPr>
        <p:spPr bwMode="auto">
          <a:xfrm>
            <a:off x="1295400" y="9906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28" name="Line 24"/>
          <p:cNvSpPr>
            <a:spLocks noChangeShapeType="1"/>
          </p:cNvSpPr>
          <p:nvPr/>
        </p:nvSpPr>
        <p:spPr bwMode="auto">
          <a:xfrm>
            <a:off x="12954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29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048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0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90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8331" name="Group 27"/>
          <p:cNvGrpSpPr>
            <a:grpSpLocks/>
          </p:cNvGrpSpPr>
          <p:nvPr/>
        </p:nvGrpSpPr>
        <p:grpSpPr bwMode="auto">
          <a:xfrm>
            <a:off x="2606675" y="5538788"/>
            <a:ext cx="1582738" cy="688975"/>
            <a:chOff x="1642" y="3438"/>
            <a:chExt cx="997" cy="434"/>
          </a:xfrm>
        </p:grpSpPr>
        <p:pic>
          <p:nvPicPr>
            <p:cNvPr id="738332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3630"/>
              <a:ext cx="182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8333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438"/>
              <a:ext cx="767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8334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874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6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75150"/>
            <a:ext cx="173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7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319588"/>
            <a:ext cx="18415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38" name="Line 34"/>
          <p:cNvSpPr>
            <a:spLocks noChangeShapeType="1"/>
          </p:cNvSpPr>
          <p:nvPr/>
        </p:nvSpPr>
        <p:spPr bwMode="auto">
          <a:xfrm rot="-5400000">
            <a:off x="52578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4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75150"/>
            <a:ext cx="1841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44" name="Line 40"/>
          <p:cNvSpPr>
            <a:spLocks noChangeShapeType="1"/>
          </p:cNvSpPr>
          <p:nvPr/>
        </p:nvSpPr>
        <p:spPr bwMode="auto">
          <a:xfrm rot="-5400000">
            <a:off x="86106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46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27675"/>
            <a:ext cx="22764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8347" name="Group 43"/>
          <p:cNvGrpSpPr>
            <a:grpSpLocks/>
          </p:cNvGrpSpPr>
          <p:nvPr/>
        </p:nvGrpSpPr>
        <p:grpSpPr bwMode="auto">
          <a:xfrm>
            <a:off x="4287838" y="5786438"/>
            <a:ext cx="738187" cy="241300"/>
            <a:chOff x="2698" y="3594"/>
            <a:chExt cx="465" cy="152"/>
          </a:xfrm>
        </p:grpSpPr>
        <p:pic>
          <p:nvPicPr>
            <p:cNvPr id="738348" name="Picture 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" y="3630"/>
              <a:ext cx="182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8349" name="Picture 4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3594"/>
              <a:ext cx="23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8350" name="Line 46"/>
          <p:cNvSpPr>
            <a:spLocks noChangeShapeType="1"/>
          </p:cNvSpPr>
          <p:nvPr/>
        </p:nvSpPr>
        <p:spPr bwMode="auto">
          <a:xfrm>
            <a:off x="5486400" y="5181600"/>
            <a:ext cx="0" cy="1676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51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5867400" y="1555750"/>
            <a:ext cx="1778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8356" name="Group 52"/>
          <p:cNvGrpSpPr>
            <a:grpSpLocks/>
          </p:cNvGrpSpPr>
          <p:nvPr/>
        </p:nvGrpSpPr>
        <p:grpSpPr bwMode="auto">
          <a:xfrm>
            <a:off x="152400" y="6324600"/>
            <a:ext cx="5019675" cy="493713"/>
            <a:chOff x="96" y="3967"/>
            <a:chExt cx="3162" cy="311"/>
          </a:xfrm>
        </p:grpSpPr>
        <p:pic>
          <p:nvPicPr>
            <p:cNvPr id="738357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67"/>
              <a:ext cx="2559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58" name="Picture 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4128"/>
              <a:ext cx="18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8359" name="Text Box 55"/>
          <p:cNvSpPr txBox="1">
            <a:spLocks noChangeArrowheads="1"/>
          </p:cNvSpPr>
          <p:nvPr/>
        </p:nvSpPr>
        <p:spPr bwMode="auto">
          <a:xfrm>
            <a:off x="5602288" y="5257800"/>
            <a:ext cx="277653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738363" name="Picture 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2913"/>
            <a:ext cx="2006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64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52400"/>
            <a:ext cx="5397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8365" name="Group 61"/>
          <p:cNvGrpSpPr>
            <a:grpSpLocks/>
          </p:cNvGrpSpPr>
          <p:nvPr/>
        </p:nvGrpSpPr>
        <p:grpSpPr bwMode="auto">
          <a:xfrm>
            <a:off x="5602288" y="5257800"/>
            <a:ext cx="2776537" cy="812800"/>
            <a:chOff x="3529" y="3312"/>
            <a:chExt cx="1749" cy="512"/>
          </a:xfrm>
        </p:grpSpPr>
        <p:pic>
          <p:nvPicPr>
            <p:cNvPr id="738366" name="Picture 6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312"/>
              <a:ext cx="128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67" name="Picture 6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506"/>
              <a:ext cx="72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68" name="Picture 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683"/>
              <a:ext cx="124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69" name="Picture 6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504"/>
              <a:ext cx="91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8370" name="Line 66"/>
          <p:cNvSpPr>
            <a:spLocks noChangeAspect="1" noChangeShapeType="1"/>
          </p:cNvSpPr>
          <p:nvPr/>
        </p:nvSpPr>
        <p:spPr bwMode="auto">
          <a:xfrm flipV="1">
            <a:off x="1371600" y="3040063"/>
            <a:ext cx="2741613" cy="1227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71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3048000" y="3352800"/>
            <a:ext cx="1778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72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5840413"/>
            <a:ext cx="12811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73" name="Picture 6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218113"/>
            <a:ext cx="53419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374" name="Line 70"/>
          <p:cNvSpPr>
            <a:spLocks noChangeShapeType="1"/>
          </p:cNvSpPr>
          <p:nvPr/>
        </p:nvSpPr>
        <p:spPr bwMode="auto">
          <a:xfrm>
            <a:off x="676275" y="1143000"/>
            <a:ext cx="2386013" cy="4414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8375" name="Group 71"/>
          <p:cNvGrpSpPr>
            <a:grpSpLocks/>
          </p:cNvGrpSpPr>
          <p:nvPr/>
        </p:nvGrpSpPr>
        <p:grpSpPr bwMode="auto">
          <a:xfrm>
            <a:off x="2036763" y="4094163"/>
            <a:ext cx="182562" cy="1036637"/>
            <a:chOff x="1283" y="2579"/>
            <a:chExt cx="115" cy="653"/>
          </a:xfrm>
        </p:grpSpPr>
        <p:sp>
          <p:nvSpPr>
            <p:cNvPr id="738376" name="Line 72"/>
            <p:cNvSpPr>
              <a:spLocks noChangeShapeType="1"/>
            </p:cNvSpPr>
            <p:nvPr/>
          </p:nvSpPr>
          <p:spPr bwMode="auto">
            <a:xfrm>
              <a:off x="1337" y="2579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77" name="Line 73"/>
            <p:cNvSpPr>
              <a:spLocks noChangeShapeType="1"/>
            </p:cNvSpPr>
            <p:nvPr/>
          </p:nvSpPr>
          <p:spPr bwMode="auto">
            <a:xfrm rot="16200000">
              <a:off x="1288" y="2687"/>
              <a:ext cx="9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8378" name="Picture 7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97" y="2930"/>
              <a:ext cx="4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8379" name="Line 75"/>
          <p:cNvSpPr>
            <a:spLocks noChangeShapeType="1"/>
          </p:cNvSpPr>
          <p:nvPr/>
        </p:nvSpPr>
        <p:spPr bwMode="auto">
          <a:xfrm>
            <a:off x="712788" y="4305300"/>
            <a:ext cx="3290887" cy="1289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81" name="Line 77"/>
          <p:cNvSpPr>
            <a:spLocks noChangeAspect="1" noChangeShapeType="1"/>
          </p:cNvSpPr>
          <p:nvPr/>
        </p:nvSpPr>
        <p:spPr bwMode="auto">
          <a:xfrm flipV="1">
            <a:off x="1371600" y="3208338"/>
            <a:ext cx="2741613" cy="1227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82" name="Rectangle 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393" name="Picture 8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3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73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5556E-6 L -3.61111E-6 0.02222 " pathEditMode="relative" ptsTypes="AA">
                                      <p:cBhvr>
                                        <p:cTn id="68" dur="500" fill="hold"/>
                                        <p:tgtEl>
                                          <p:spTgt spid="73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24" grpId="0" animBg="1"/>
      <p:bldP spid="738350" grpId="0" animBg="1"/>
      <p:bldP spid="738370" grpId="0" animBg="1"/>
      <p:bldP spid="738370" grpId="1" animBg="1"/>
      <p:bldP spid="738370" grpId="2" animBg="1"/>
      <p:bldP spid="738374" grpId="0" animBg="1"/>
      <p:bldP spid="738374" grpId="1" animBg="1"/>
      <p:bldP spid="738379" grpId="0" animBg="1"/>
      <p:bldP spid="738379" grpId="1" animBg="1"/>
      <p:bldP spid="7383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406-69E4-4CF7-862E-E44E6998E252}" type="slidenum">
              <a:rPr lang="en-US"/>
              <a:pPr/>
              <a:t>2</a:t>
            </a:fld>
            <a:endParaRPr lang="en-US"/>
          </a:p>
        </p:txBody>
      </p:sp>
      <p:sp>
        <p:nvSpPr>
          <p:cNvPr id="698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83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309813"/>
            <a:ext cx="5111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8375" name="Group 7"/>
          <p:cNvGrpSpPr>
            <a:grpSpLocks/>
          </p:cNvGrpSpPr>
          <p:nvPr/>
        </p:nvGrpSpPr>
        <p:grpSpPr bwMode="auto">
          <a:xfrm>
            <a:off x="5105400" y="1539875"/>
            <a:ext cx="3425825" cy="685800"/>
            <a:chOff x="3216" y="970"/>
            <a:chExt cx="2158" cy="432"/>
          </a:xfrm>
        </p:grpSpPr>
        <p:pic>
          <p:nvPicPr>
            <p:cNvPr id="698376" name="Picture 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70"/>
              <a:ext cx="215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377" name="Picture 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10"/>
              <a:ext cx="16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837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369">
            <a:off x="944563" y="1447800"/>
            <a:ext cx="3508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8379" name="Rectangle 11"/>
          <p:cNvSpPr>
            <a:spLocks noChangeArrowheads="1"/>
          </p:cNvSpPr>
          <p:nvPr/>
        </p:nvSpPr>
        <p:spPr bwMode="auto">
          <a:xfrm>
            <a:off x="304800" y="990600"/>
            <a:ext cx="3962400" cy="3733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0" name="Freeform 12"/>
          <p:cNvSpPr>
            <a:spLocks/>
          </p:cNvSpPr>
          <p:nvPr/>
        </p:nvSpPr>
        <p:spPr bwMode="auto">
          <a:xfrm>
            <a:off x="2287588" y="1509713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2" name="Freeform 14"/>
          <p:cNvSpPr>
            <a:spLocks/>
          </p:cNvSpPr>
          <p:nvPr/>
        </p:nvSpPr>
        <p:spPr bwMode="auto">
          <a:xfrm flipH="1">
            <a:off x="793750" y="1509713"/>
            <a:ext cx="1493838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5" name="Line 17"/>
          <p:cNvSpPr>
            <a:spLocks noChangeShapeType="1"/>
          </p:cNvSpPr>
          <p:nvPr/>
        </p:nvSpPr>
        <p:spPr bwMode="auto">
          <a:xfrm flipH="1">
            <a:off x="2933700" y="1909763"/>
            <a:ext cx="6350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6" name="Line 18"/>
          <p:cNvSpPr>
            <a:spLocks noChangeShapeType="1"/>
          </p:cNvSpPr>
          <p:nvPr/>
        </p:nvSpPr>
        <p:spPr bwMode="auto">
          <a:xfrm>
            <a:off x="2911649" y="32591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7" name="Line 19"/>
          <p:cNvSpPr>
            <a:spLocks noChangeShapeType="1"/>
          </p:cNvSpPr>
          <p:nvPr/>
        </p:nvSpPr>
        <p:spPr bwMode="auto">
          <a:xfrm flipH="1">
            <a:off x="2286000" y="3236913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8388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37" y="347503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39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6388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09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3013"/>
            <a:ext cx="7461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10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065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8411" name="Text Box 43"/>
          <p:cNvSpPr txBox="1">
            <a:spLocks noChangeArrowheads="1"/>
          </p:cNvSpPr>
          <p:nvPr/>
        </p:nvSpPr>
        <p:spPr bwMode="auto">
          <a:xfrm>
            <a:off x="5105400" y="2514600"/>
            <a:ext cx="1979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698423" name="Line 55"/>
          <p:cNvSpPr>
            <a:spLocks noChangeShapeType="1"/>
          </p:cNvSpPr>
          <p:nvPr/>
        </p:nvSpPr>
        <p:spPr bwMode="auto">
          <a:xfrm>
            <a:off x="474663" y="3429000"/>
            <a:ext cx="362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5" name="Line 57"/>
          <p:cNvSpPr>
            <a:spLocks noChangeShapeType="1"/>
          </p:cNvSpPr>
          <p:nvPr/>
        </p:nvSpPr>
        <p:spPr bwMode="auto">
          <a:xfrm flipV="1">
            <a:off x="2362200" y="2513013"/>
            <a:ext cx="1676400" cy="10890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8436" name="Group 68"/>
          <p:cNvGrpSpPr>
            <a:grpSpLocks/>
          </p:cNvGrpSpPr>
          <p:nvPr/>
        </p:nvGrpSpPr>
        <p:grpSpPr bwMode="auto">
          <a:xfrm>
            <a:off x="76200" y="4953000"/>
            <a:ext cx="3200400" cy="1447800"/>
            <a:chOff x="48" y="3120"/>
            <a:chExt cx="2016" cy="912"/>
          </a:xfrm>
        </p:grpSpPr>
        <p:pic>
          <p:nvPicPr>
            <p:cNvPr id="698437" name="Picture 6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3805"/>
              <a:ext cx="17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38" name="Picture 7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52"/>
              <a:ext cx="19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39" name="Picture 7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3373"/>
              <a:ext cx="15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40" name="Picture 7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13"/>
              <a:ext cx="10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8441" name="Rectangle 73"/>
            <p:cNvSpPr>
              <a:spLocks noChangeArrowheads="1"/>
            </p:cNvSpPr>
            <p:nvPr/>
          </p:nvSpPr>
          <p:spPr bwMode="auto">
            <a:xfrm>
              <a:off x="48" y="3120"/>
              <a:ext cx="2016" cy="91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8442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066800"/>
            <a:ext cx="43545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48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6599238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49" name="Picture 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6599238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8450" name="Line 82"/>
          <p:cNvSpPr>
            <a:spLocks noChangeShapeType="1"/>
          </p:cNvSpPr>
          <p:nvPr/>
        </p:nvSpPr>
        <p:spPr bwMode="auto">
          <a:xfrm flipV="1">
            <a:off x="904875" y="6343650"/>
            <a:ext cx="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51" name="Line 83"/>
          <p:cNvSpPr>
            <a:spLocks noChangeShapeType="1"/>
          </p:cNvSpPr>
          <p:nvPr/>
        </p:nvSpPr>
        <p:spPr bwMode="auto">
          <a:xfrm flipV="1">
            <a:off x="2714625" y="6288088"/>
            <a:ext cx="0" cy="2841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52" name="Line 84"/>
          <p:cNvSpPr>
            <a:spLocks noChangeShapeType="1"/>
          </p:cNvSpPr>
          <p:nvPr/>
        </p:nvSpPr>
        <p:spPr bwMode="auto">
          <a:xfrm>
            <a:off x="2933699" y="3636963"/>
            <a:ext cx="100584" cy="30622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53" name="Line 85"/>
          <p:cNvSpPr>
            <a:spLocks noChangeShapeType="1"/>
          </p:cNvSpPr>
          <p:nvPr/>
        </p:nvSpPr>
        <p:spPr bwMode="auto">
          <a:xfrm flipH="1">
            <a:off x="958850" y="3325813"/>
            <a:ext cx="1252538" cy="32448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8479" name="Picture 1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95688"/>
            <a:ext cx="41576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80" name="Picture 1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63713"/>
            <a:ext cx="9525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8482" name="Group 114"/>
          <p:cNvGrpSpPr>
            <a:grpSpLocks/>
          </p:cNvGrpSpPr>
          <p:nvPr/>
        </p:nvGrpSpPr>
        <p:grpSpPr bwMode="auto">
          <a:xfrm>
            <a:off x="1509713" y="304800"/>
            <a:ext cx="7481887" cy="623888"/>
            <a:chOff x="951" y="192"/>
            <a:chExt cx="4713" cy="393"/>
          </a:xfrm>
        </p:grpSpPr>
        <p:pic>
          <p:nvPicPr>
            <p:cNvPr id="698420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92"/>
              <a:ext cx="35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63" name="Picture 9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92"/>
              <a:ext cx="1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81" name="Picture 1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393"/>
              <a:ext cx="38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8455" name="Line 87"/>
          <p:cNvSpPr>
            <a:spLocks noChangeShapeType="1"/>
          </p:cNvSpPr>
          <p:nvPr/>
        </p:nvSpPr>
        <p:spPr bwMode="auto">
          <a:xfrm flipH="1" flipV="1">
            <a:off x="2759075" y="6705600"/>
            <a:ext cx="28416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57" name="Line 89"/>
          <p:cNvSpPr>
            <a:spLocks noChangeShapeType="1"/>
          </p:cNvSpPr>
          <p:nvPr/>
        </p:nvSpPr>
        <p:spPr bwMode="auto">
          <a:xfrm flipH="1">
            <a:off x="4495800" y="528638"/>
            <a:ext cx="2697163" cy="258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58" name="Line 90"/>
          <p:cNvSpPr>
            <a:spLocks noChangeShapeType="1"/>
          </p:cNvSpPr>
          <p:nvPr/>
        </p:nvSpPr>
        <p:spPr bwMode="auto">
          <a:xfrm flipH="1" flipV="1">
            <a:off x="3902075" y="2632075"/>
            <a:ext cx="609600" cy="493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59" name="Rectangle 9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8399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3124200"/>
            <a:ext cx="898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8381" name="Line 13"/>
          <p:cNvSpPr>
            <a:spLocks noChangeShapeType="1"/>
          </p:cNvSpPr>
          <p:nvPr/>
        </p:nvSpPr>
        <p:spPr bwMode="auto">
          <a:xfrm flipV="1">
            <a:off x="2667000" y="1676400"/>
            <a:ext cx="1435100" cy="19050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8417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75125"/>
            <a:ext cx="472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8489" name="Group 121"/>
          <p:cNvGrpSpPr>
            <a:grpSpLocks/>
          </p:cNvGrpSpPr>
          <p:nvPr/>
        </p:nvGrpSpPr>
        <p:grpSpPr bwMode="auto">
          <a:xfrm>
            <a:off x="2028825" y="1050925"/>
            <a:ext cx="1768475" cy="2535238"/>
            <a:chOff x="1278" y="662"/>
            <a:chExt cx="1114" cy="1597"/>
          </a:xfrm>
        </p:grpSpPr>
        <p:sp>
          <p:nvSpPr>
            <p:cNvPr id="698392" name="Line 24"/>
            <p:cNvSpPr>
              <a:spLocks noChangeShapeType="1"/>
            </p:cNvSpPr>
            <p:nvPr/>
          </p:nvSpPr>
          <p:spPr bwMode="auto">
            <a:xfrm flipH="1">
              <a:off x="1436" y="1508"/>
              <a:ext cx="8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393" name="Line 25"/>
            <p:cNvSpPr>
              <a:spLocks noChangeShapeType="1"/>
            </p:cNvSpPr>
            <p:nvPr/>
          </p:nvSpPr>
          <p:spPr bwMode="auto">
            <a:xfrm flipH="1">
              <a:off x="2241" y="1488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395" name="Oval 27"/>
            <p:cNvSpPr>
              <a:spLocks noChangeAspect="1" noChangeArrowheads="1"/>
            </p:cNvSpPr>
            <p:nvPr/>
          </p:nvSpPr>
          <p:spPr bwMode="auto">
            <a:xfrm>
              <a:off x="2230" y="1497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8396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" y="2195"/>
              <a:ext cx="58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397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416"/>
              <a:ext cx="122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8398" name="Line 30"/>
            <p:cNvSpPr>
              <a:spLocks noChangeShapeType="1"/>
            </p:cNvSpPr>
            <p:nvPr/>
          </p:nvSpPr>
          <p:spPr bwMode="auto">
            <a:xfrm>
              <a:off x="2170" y="816"/>
              <a:ext cx="64" cy="6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8486" name="Picture 1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662"/>
              <a:ext cx="62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8424" name="Line 56"/>
          <p:cNvSpPr>
            <a:spLocks noChangeShapeType="1"/>
          </p:cNvSpPr>
          <p:nvPr/>
        </p:nvSpPr>
        <p:spPr bwMode="auto">
          <a:xfrm flipV="1">
            <a:off x="2286000" y="1066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9" name="Oval 21"/>
          <p:cNvSpPr>
            <a:spLocks noChangeAspect="1" noChangeArrowheads="1"/>
          </p:cNvSpPr>
          <p:nvPr/>
        </p:nvSpPr>
        <p:spPr bwMode="auto">
          <a:xfrm>
            <a:off x="2894187" y="321945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8490" name="Picture 1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8433" name="Group 65"/>
          <p:cNvGrpSpPr>
            <a:grpSpLocks/>
          </p:cNvGrpSpPr>
          <p:nvPr/>
        </p:nvGrpSpPr>
        <p:grpSpPr bwMode="auto">
          <a:xfrm>
            <a:off x="4359275" y="3683000"/>
            <a:ext cx="288925" cy="463550"/>
            <a:chOff x="2746" y="2320"/>
            <a:chExt cx="182" cy="292"/>
          </a:xfrm>
        </p:grpSpPr>
        <p:pic>
          <p:nvPicPr>
            <p:cNvPr id="698434" name="Picture 6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2320"/>
              <a:ext cx="18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35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60" y="2492"/>
              <a:ext cx="14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8454" name="Line 86"/>
          <p:cNvSpPr>
            <a:spLocks noChangeShapeType="1"/>
          </p:cNvSpPr>
          <p:nvPr/>
        </p:nvSpPr>
        <p:spPr bwMode="auto">
          <a:xfrm flipV="1">
            <a:off x="1389063" y="2128838"/>
            <a:ext cx="5156200" cy="39862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9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9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9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9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9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25" grpId="0" animBg="1"/>
      <p:bldP spid="698450" grpId="0" animBg="1"/>
      <p:bldP spid="698450" grpId="1" animBg="1"/>
      <p:bldP spid="698451" grpId="0" animBg="1"/>
      <p:bldP spid="698451" grpId="1" animBg="1"/>
      <p:bldP spid="698452" grpId="0" animBg="1"/>
      <p:bldP spid="698452" grpId="1" animBg="1"/>
      <p:bldP spid="698453" grpId="0" animBg="1"/>
      <p:bldP spid="698453" grpId="1" animBg="1"/>
      <p:bldP spid="698455" grpId="0" animBg="1"/>
      <p:bldP spid="698455" grpId="1" animBg="1"/>
      <p:bldP spid="698457" grpId="0" animBg="1"/>
      <p:bldP spid="698457" grpId="1" animBg="1"/>
      <p:bldP spid="698458" grpId="0" animBg="1"/>
      <p:bldP spid="698458" grpId="1" animBg="1"/>
      <p:bldP spid="698381" grpId="0" animBg="1"/>
      <p:bldP spid="698454" grpId="0" animBg="1"/>
      <p:bldP spid="69845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F16C-F0D6-452F-99AC-60A53232A83E}" type="slidenum">
              <a:rPr lang="en-US"/>
              <a:pPr/>
              <a:t>20</a:t>
            </a:fld>
            <a:endParaRPr lang="en-US"/>
          </a:p>
        </p:txBody>
      </p:sp>
      <p:sp>
        <p:nvSpPr>
          <p:cNvPr id="788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06" name="Group 26"/>
          <p:cNvGrpSpPr>
            <a:grpSpLocks/>
          </p:cNvGrpSpPr>
          <p:nvPr/>
        </p:nvGrpSpPr>
        <p:grpSpPr bwMode="auto">
          <a:xfrm>
            <a:off x="519113" y="609600"/>
            <a:ext cx="8167687" cy="2659063"/>
            <a:chOff x="327" y="384"/>
            <a:chExt cx="5145" cy="1675"/>
          </a:xfrm>
        </p:grpSpPr>
        <p:pic>
          <p:nvPicPr>
            <p:cNvPr id="788502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" y="384"/>
              <a:ext cx="495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487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" y="603"/>
              <a:ext cx="49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488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" y="815"/>
              <a:ext cx="463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503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152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490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380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491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1587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492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587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493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1587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494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847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495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847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849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50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8512" name="Group 32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2451" y="48"/>
            <a:chExt cx="1009" cy="294"/>
          </a:xfrm>
        </p:grpSpPr>
        <p:pic>
          <p:nvPicPr>
            <p:cNvPr id="788509" name="Picture 2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511" name="Picture 3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8507" name="Group 27"/>
          <p:cNvGrpSpPr>
            <a:grpSpLocks/>
          </p:cNvGrpSpPr>
          <p:nvPr/>
        </p:nvGrpSpPr>
        <p:grpSpPr bwMode="auto">
          <a:xfrm>
            <a:off x="622300" y="3395663"/>
            <a:ext cx="7862888" cy="571500"/>
            <a:chOff x="392" y="2139"/>
            <a:chExt cx="4953" cy="360"/>
          </a:xfrm>
        </p:grpSpPr>
        <p:pic>
          <p:nvPicPr>
            <p:cNvPr id="788504" name="Picture 2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2139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8497" name="Picture 1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351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8513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6513"/>
            <a:ext cx="27051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A511-E566-47DD-BF51-99F144F09774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789555" name="Group 51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2451" y="48"/>
            <a:chExt cx="1009" cy="294"/>
          </a:xfrm>
        </p:grpSpPr>
        <p:pic>
          <p:nvPicPr>
            <p:cNvPr id="789556" name="Picture 5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57" name="Picture 5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9550" name="Group 46"/>
          <p:cNvGrpSpPr>
            <a:grpSpLocks/>
          </p:cNvGrpSpPr>
          <p:nvPr/>
        </p:nvGrpSpPr>
        <p:grpSpPr bwMode="auto">
          <a:xfrm>
            <a:off x="622300" y="604838"/>
            <a:ext cx="8064500" cy="2138362"/>
            <a:chOff x="392" y="381"/>
            <a:chExt cx="5080" cy="1347"/>
          </a:xfrm>
        </p:grpSpPr>
        <p:pic>
          <p:nvPicPr>
            <p:cNvPr id="789511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09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12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81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45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81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13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81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14" name="Picture 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81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15" name="Picture 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07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16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076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48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368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18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580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95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9544" name="Group 40"/>
          <p:cNvGrpSpPr>
            <a:grpSpLocks/>
          </p:cNvGrpSpPr>
          <p:nvPr/>
        </p:nvGrpSpPr>
        <p:grpSpPr bwMode="auto">
          <a:xfrm>
            <a:off x="622300" y="1828800"/>
            <a:ext cx="8064500" cy="2138363"/>
            <a:chOff x="392" y="1152"/>
            <a:chExt cx="5080" cy="1347"/>
          </a:xfrm>
        </p:grpSpPr>
        <p:pic>
          <p:nvPicPr>
            <p:cNvPr id="789522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380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42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152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23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1587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24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587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25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1587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26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847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27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847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39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2139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9529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351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9531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90638"/>
            <a:ext cx="27051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9532" name="Line 28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9533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34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0838"/>
            <a:ext cx="515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3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954">
            <a:off x="1846263" y="31591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9536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9551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58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028E-6 L -0.24427 -0.182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89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91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2.22222E-6 -0.17778 " pathEditMode="relative" ptsTypes="AA">
                                      <p:cBhvr>
                                        <p:cTn id="8" dur="500" fill="hold"/>
                                        <p:tgtEl>
                                          <p:spTgt spid="789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55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954">
            <a:off x="1846263" y="31591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0554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0838"/>
            <a:ext cx="515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0611" name="Group 83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2451" y="48"/>
            <a:chExt cx="1009" cy="294"/>
          </a:xfrm>
        </p:grpSpPr>
        <p:pic>
          <p:nvPicPr>
            <p:cNvPr id="790612" name="Picture 8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613" name="Picture 8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0609" name="Group 81"/>
          <p:cNvGrpSpPr>
            <a:grpSpLocks/>
          </p:cNvGrpSpPr>
          <p:nvPr/>
        </p:nvGrpSpPr>
        <p:grpSpPr bwMode="auto">
          <a:xfrm>
            <a:off x="622300" y="604838"/>
            <a:ext cx="8064500" cy="2138362"/>
            <a:chOff x="392" y="381"/>
            <a:chExt cx="5080" cy="1347"/>
          </a:xfrm>
        </p:grpSpPr>
        <p:pic>
          <p:nvPicPr>
            <p:cNvPr id="790537" name="Picture 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09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38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81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39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81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40" name="Picture 1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81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41" name="Picture 1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07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42" name="Picture 1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076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44" name="Picture 1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580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604" name="Picture 7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368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607" name="Picture 7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81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05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6513"/>
            <a:ext cx="27051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0610" name="Picture 8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1981200" y="3352800"/>
            <a:ext cx="7040880" cy="914400"/>
            <a:chOff x="1981200" y="3352800"/>
            <a:chExt cx="7040880" cy="914400"/>
          </a:xfrm>
        </p:grpSpPr>
        <p:pic>
          <p:nvPicPr>
            <p:cNvPr id="88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3429000"/>
              <a:ext cx="15128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63" y="3429000"/>
              <a:ext cx="1933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888" y="3429000"/>
              <a:ext cx="20002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" name="Picture 2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3829050"/>
              <a:ext cx="22193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2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338" y="3829050"/>
              <a:ext cx="2336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" name="Rectangle 28"/>
            <p:cNvSpPr>
              <a:spLocks noChangeArrowheads="1"/>
            </p:cNvSpPr>
            <p:nvPr/>
          </p:nvSpPr>
          <p:spPr bwMode="auto">
            <a:xfrm>
              <a:off x="1981200" y="3352800"/>
              <a:ext cx="7040880" cy="9144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3038" y="3429864"/>
              <a:ext cx="470767" cy="3356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62A-24BC-45FE-A37D-6BA6EADD2FB4}" type="slidenum">
              <a:rPr lang="en-US"/>
              <a:pPr/>
              <a:t>22</a:t>
            </a:fld>
            <a:endParaRPr lang="en-US"/>
          </a:p>
        </p:txBody>
      </p:sp>
      <p:sp>
        <p:nvSpPr>
          <p:cNvPr id="7905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45" name="Line 1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054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055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1523">
            <a:off x="1619250" y="3903663"/>
            <a:ext cx="117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055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334000"/>
            <a:ext cx="1174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0557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876800"/>
            <a:ext cx="191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0558" name="Line 30"/>
          <p:cNvSpPr>
            <a:spLocks noChangeShapeType="1"/>
          </p:cNvSpPr>
          <p:nvPr/>
        </p:nvSpPr>
        <p:spPr bwMode="auto">
          <a:xfrm>
            <a:off x="457200" y="4800600"/>
            <a:ext cx="792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0559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9750"/>
            <a:ext cx="414813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0560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349750"/>
            <a:ext cx="27717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0561" name="Group 33"/>
          <p:cNvGrpSpPr>
            <a:grpSpLocks/>
          </p:cNvGrpSpPr>
          <p:nvPr/>
        </p:nvGrpSpPr>
        <p:grpSpPr bwMode="auto">
          <a:xfrm>
            <a:off x="511175" y="4395788"/>
            <a:ext cx="7826375" cy="336550"/>
            <a:chOff x="322" y="2769"/>
            <a:chExt cx="4930" cy="212"/>
          </a:xfrm>
        </p:grpSpPr>
        <p:pic>
          <p:nvPicPr>
            <p:cNvPr id="790562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" y="2867"/>
              <a:ext cx="138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63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2769"/>
              <a:ext cx="4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64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769"/>
              <a:ext cx="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65" name="Picture 3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2771"/>
              <a:ext cx="4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66" name="Picture 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2769"/>
              <a:ext cx="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0567" name="Line 39"/>
          <p:cNvSpPr>
            <a:spLocks noChangeShapeType="1"/>
          </p:cNvSpPr>
          <p:nvPr/>
        </p:nvSpPr>
        <p:spPr bwMode="auto">
          <a:xfrm flipV="1">
            <a:off x="1681163" y="346075"/>
            <a:ext cx="2266950" cy="2551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68" name="Line 40"/>
          <p:cNvSpPr>
            <a:spLocks noChangeShapeType="1"/>
          </p:cNvSpPr>
          <p:nvPr/>
        </p:nvSpPr>
        <p:spPr bwMode="auto">
          <a:xfrm flipV="1">
            <a:off x="1681163" y="346075"/>
            <a:ext cx="3565525" cy="2551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69" name="Line 41"/>
          <p:cNvSpPr>
            <a:spLocks noChangeShapeType="1"/>
          </p:cNvSpPr>
          <p:nvPr/>
        </p:nvSpPr>
        <p:spPr bwMode="auto">
          <a:xfrm flipH="1">
            <a:off x="2438400" y="301625"/>
            <a:ext cx="1865313" cy="424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70" name="Line 42"/>
          <p:cNvSpPr>
            <a:spLocks noChangeShapeType="1"/>
          </p:cNvSpPr>
          <p:nvPr/>
        </p:nvSpPr>
        <p:spPr bwMode="auto">
          <a:xfrm flipV="1">
            <a:off x="1219200" y="346075"/>
            <a:ext cx="2751138" cy="2852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71" name="Line 43"/>
          <p:cNvSpPr>
            <a:spLocks noChangeShapeType="1"/>
          </p:cNvSpPr>
          <p:nvPr/>
        </p:nvSpPr>
        <p:spPr bwMode="auto">
          <a:xfrm flipV="1">
            <a:off x="1219200" y="346075"/>
            <a:ext cx="4030663" cy="2852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72" name="Line 44"/>
          <p:cNvSpPr>
            <a:spLocks noChangeShapeType="1"/>
          </p:cNvSpPr>
          <p:nvPr/>
        </p:nvSpPr>
        <p:spPr bwMode="auto">
          <a:xfrm>
            <a:off x="4295775" y="292100"/>
            <a:ext cx="2303463" cy="4259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73" name="Line 45"/>
          <p:cNvSpPr>
            <a:spLocks noChangeShapeType="1"/>
          </p:cNvSpPr>
          <p:nvPr/>
        </p:nvSpPr>
        <p:spPr bwMode="auto">
          <a:xfrm>
            <a:off x="1635125" y="3636963"/>
            <a:ext cx="1938338" cy="129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74" name="Line 46"/>
          <p:cNvSpPr>
            <a:spLocks noChangeShapeType="1"/>
          </p:cNvSpPr>
          <p:nvPr/>
        </p:nvSpPr>
        <p:spPr bwMode="auto">
          <a:xfrm>
            <a:off x="1160463" y="3810000"/>
            <a:ext cx="3976687" cy="1133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0575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5813425"/>
            <a:ext cx="2871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0576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292850"/>
            <a:ext cx="191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0577" name="Line 49"/>
          <p:cNvSpPr>
            <a:spLocks noChangeShapeType="1"/>
          </p:cNvSpPr>
          <p:nvPr/>
        </p:nvSpPr>
        <p:spPr bwMode="auto">
          <a:xfrm>
            <a:off x="757238" y="6216650"/>
            <a:ext cx="7321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0578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5757863"/>
            <a:ext cx="35433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0579" name="Group 51"/>
          <p:cNvGrpSpPr>
            <a:grpSpLocks/>
          </p:cNvGrpSpPr>
          <p:nvPr/>
        </p:nvGrpSpPr>
        <p:grpSpPr bwMode="auto">
          <a:xfrm>
            <a:off x="757238" y="5810250"/>
            <a:ext cx="7327900" cy="336550"/>
            <a:chOff x="477" y="3660"/>
            <a:chExt cx="4616" cy="212"/>
          </a:xfrm>
        </p:grpSpPr>
        <p:pic>
          <p:nvPicPr>
            <p:cNvPr id="790580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3660"/>
              <a:ext cx="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81" name="Picture 5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660"/>
              <a:ext cx="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82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662"/>
              <a:ext cx="4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0583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3662"/>
              <a:ext cx="4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0584" name="Picture 5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5976938"/>
            <a:ext cx="219075" cy="3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0585" name="Rectangle 57"/>
          <p:cNvSpPr>
            <a:spLocks noChangeArrowheads="1"/>
          </p:cNvSpPr>
          <p:nvPr/>
        </p:nvSpPr>
        <p:spPr bwMode="auto">
          <a:xfrm>
            <a:off x="584200" y="4395788"/>
            <a:ext cx="420688" cy="3016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86" name="Rectangle 58"/>
          <p:cNvSpPr>
            <a:spLocks noChangeArrowheads="1"/>
          </p:cNvSpPr>
          <p:nvPr/>
        </p:nvSpPr>
        <p:spPr bwMode="auto">
          <a:xfrm>
            <a:off x="5446713" y="4395788"/>
            <a:ext cx="420687" cy="3016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87" name="Line 59"/>
          <p:cNvSpPr>
            <a:spLocks noChangeShapeType="1"/>
          </p:cNvSpPr>
          <p:nvPr/>
        </p:nvSpPr>
        <p:spPr bwMode="auto">
          <a:xfrm>
            <a:off x="1206500" y="4733925"/>
            <a:ext cx="8509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88" name="Line 60"/>
          <p:cNvSpPr>
            <a:spLocks noChangeShapeType="1"/>
          </p:cNvSpPr>
          <p:nvPr/>
        </p:nvSpPr>
        <p:spPr bwMode="auto">
          <a:xfrm>
            <a:off x="6059488" y="4687888"/>
            <a:ext cx="136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89" name="Line 61"/>
          <p:cNvSpPr>
            <a:spLocks noChangeShapeType="1"/>
          </p:cNvSpPr>
          <p:nvPr/>
        </p:nvSpPr>
        <p:spPr bwMode="auto">
          <a:xfrm flipH="1">
            <a:off x="2833688" y="4606925"/>
            <a:ext cx="2249487" cy="1352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90" name="Rectangle 62"/>
          <p:cNvSpPr>
            <a:spLocks noChangeArrowheads="1"/>
          </p:cNvSpPr>
          <p:nvPr/>
        </p:nvSpPr>
        <p:spPr bwMode="auto">
          <a:xfrm>
            <a:off x="830263" y="5803900"/>
            <a:ext cx="420687" cy="304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91" name="Line 63"/>
          <p:cNvSpPr>
            <a:spLocks noChangeShapeType="1"/>
          </p:cNvSpPr>
          <p:nvPr/>
        </p:nvSpPr>
        <p:spPr bwMode="auto">
          <a:xfrm>
            <a:off x="1608138" y="6151563"/>
            <a:ext cx="8509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92" name="Line 64"/>
          <p:cNvSpPr>
            <a:spLocks noChangeShapeType="1"/>
          </p:cNvSpPr>
          <p:nvPr/>
        </p:nvSpPr>
        <p:spPr bwMode="auto">
          <a:xfrm>
            <a:off x="3252788" y="6105525"/>
            <a:ext cx="136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93" name="Rectangle 65"/>
          <p:cNvSpPr>
            <a:spLocks noChangeArrowheads="1"/>
          </p:cNvSpPr>
          <p:nvPr/>
        </p:nvSpPr>
        <p:spPr bwMode="auto">
          <a:xfrm>
            <a:off x="3911600" y="5803900"/>
            <a:ext cx="1233488" cy="304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94" name="Line 66"/>
          <p:cNvSpPr>
            <a:spLocks noChangeShapeType="1"/>
          </p:cNvSpPr>
          <p:nvPr/>
        </p:nvSpPr>
        <p:spPr bwMode="auto">
          <a:xfrm>
            <a:off x="5337175" y="6161088"/>
            <a:ext cx="13350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95" name="Line 67"/>
          <p:cNvSpPr>
            <a:spLocks noChangeShapeType="1"/>
          </p:cNvSpPr>
          <p:nvPr/>
        </p:nvSpPr>
        <p:spPr bwMode="auto">
          <a:xfrm>
            <a:off x="7162800" y="6161088"/>
            <a:ext cx="6588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96" name="Rectangle 68"/>
          <p:cNvSpPr>
            <a:spLocks noChangeArrowheads="1"/>
          </p:cNvSpPr>
          <p:nvPr/>
        </p:nvSpPr>
        <p:spPr bwMode="auto">
          <a:xfrm>
            <a:off x="2284413" y="4395788"/>
            <a:ext cx="1106487" cy="304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97" name="Line 69"/>
          <p:cNvSpPr>
            <a:spLocks noChangeShapeType="1"/>
          </p:cNvSpPr>
          <p:nvPr/>
        </p:nvSpPr>
        <p:spPr bwMode="auto">
          <a:xfrm>
            <a:off x="3417888" y="4752975"/>
            <a:ext cx="13350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98" name="Line 70"/>
          <p:cNvSpPr>
            <a:spLocks noChangeShapeType="1"/>
          </p:cNvSpPr>
          <p:nvPr/>
        </p:nvSpPr>
        <p:spPr bwMode="auto">
          <a:xfrm>
            <a:off x="7577138" y="4752975"/>
            <a:ext cx="6588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599" name="Rectangle 71"/>
          <p:cNvSpPr>
            <a:spLocks noChangeArrowheads="1"/>
          </p:cNvSpPr>
          <p:nvPr/>
        </p:nvSpPr>
        <p:spPr bwMode="auto">
          <a:xfrm>
            <a:off x="6443663" y="4395788"/>
            <a:ext cx="1106487" cy="304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600" name="Line 72"/>
          <p:cNvSpPr>
            <a:spLocks noChangeShapeType="1"/>
          </p:cNvSpPr>
          <p:nvPr/>
        </p:nvSpPr>
        <p:spPr bwMode="auto">
          <a:xfrm>
            <a:off x="5105400" y="4606925"/>
            <a:ext cx="1809750" cy="1352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601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0614" name="Picture 8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9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9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9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79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9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9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79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9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790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9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0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0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790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790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79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9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9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9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9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9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9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9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9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" fill="hold"/>
                                        <p:tgtEl>
                                          <p:spTgt spid="790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500" fill="hold"/>
                                        <p:tgtEl>
                                          <p:spTgt spid="790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79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9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9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90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90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90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90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9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9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500" fill="hold"/>
                                        <p:tgtEl>
                                          <p:spTgt spid="790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58" grpId="0" animBg="1"/>
      <p:bldP spid="790567" grpId="0" animBg="1"/>
      <p:bldP spid="790567" grpId="1" animBg="1"/>
      <p:bldP spid="790568" grpId="0" animBg="1"/>
      <p:bldP spid="790568" grpId="1" animBg="1"/>
      <p:bldP spid="790569" grpId="0" animBg="1"/>
      <p:bldP spid="790569" grpId="1" animBg="1"/>
      <p:bldP spid="790570" grpId="0" animBg="1"/>
      <p:bldP spid="790570" grpId="1" animBg="1"/>
      <p:bldP spid="790571" grpId="0" animBg="1"/>
      <p:bldP spid="790571" grpId="1" animBg="1"/>
      <p:bldP spid="790572" grpId="0" animBg="1"/>
      <p:bldP spid="790572" grpId="1" animBg="1"/>
      <p:bldP spid="790573" grpId="0" animBg="1"/>
      <p:bldP spid="790573" grpId="1" animBg="1"/>
      <p:bldP spid="790574" grpId="0" animBg="1"/>
      <p:bldP spid="790574" grpId="1" animBg="1"/>
      <p:bldP spid="790577" grpId="0" animBg="1"/>
      <p:bldP spid="790585" grpId="0" animBg="1"/>
      <p:bldP spid="790585" grpId="1" animBg="1"/>
      <p:bldP spid="790586" grpId="0" animBg="1"/>
      <p:bldP spid="790586" grpId="1" animBg="1"/>
      <p:bldP spid="790586" grpId="2" animBg="1"/>
      <p:bldP spid="790587" grpId="0" animBg="1"/>
      <p:bldP spid="790587" grpId="1" animBg="1"/>
      <p:bldP spid="790587" grpId="2" animBg="1"/>
      <p:bldP spid="790588" grpId="0" animBg="1"/>
      <p:bldP spid="790588" grpId="1" animBg="1"/>
      <p:bldP spid="790588" grpId="2" animBg="1"/>
      <p:bldP spid="790589" grpId="0" animBg="1"/>
      <p:bldP spid="790589" grpId="1" animBg="1"/>
      <p:bldP spid="790590" grpId="0" animBg="1"/>
      <p:bldP spid="790590" grpId="1" animBg="1"/>
      <p:bldP spid="790591" grpId="0" animBg="1"/>
      <p:bldP spid="790591" grpId="1" animBg="1"/>
      <p:bldP spid="790592" grpId="0" animBg="1"/>
      <p:bldP spid="790592" grpId="1" animBg="1"/>
      <p:bldP spid="790593" grpId="0" animBg="1"/>
      <p:bldP spid="790593" grpId="1" animBg="1"/>
      <p:bldP spid="790594" grpId="0" animBg="1"/>
      <p:bldP spid="790594" grpId="1" animBg="1"/>
      <p:bldP spid="790595" grpId="0" animBg="1"/>
      <p:bldP spid="790595" grpId="1" animBg="1"/>
      <p:bldP spid="790596" grpId="0" animBg="1"/>
      <p:bldP spid="790596" grpId="1" animBg="1"/>
      <p:bldP spid="790597" grpId="0" animBg="1"/>
      <p:bldP spid="790597" grpId="1" animBg="1"/>
      <p:bldP spid="790597" grpId="2" animBg="1"/>
      <p:bldP spid="790598" grpId="0" animBg="1"/>
      <p:bldP spid="790598" grpId="1" animBg="1"/>
      <p:bldP spid="790598" grpId="2" animBg="1"/>
      <p:bldP spid="790599" grpId="0" animBg="1"/>
      <p:bldP spid="790599" grpId="1" animBg="1"/>
      <p:bldP spid="790600" grpId="0" animBg="1"/>
      <p:bldP spid="79060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40D3-D7E5-46F7-BAA6-06A3FD5F24B2}" type="slidenum">
              <a:rPr lang="en-US"/>
              <a:pPr/>
              <a:t>23</a:t>
            </a:fld>
            <a:endParaRPr lang="en-US"/>
          </a:p>
        </p:txBody>
      </p:sp>
      <p:pic>
        <p:nvPicPr>
          <p:cNvPr id="791596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6513"/>
            <a:ext cx="27051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1593" name="Group 41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2451" y="48"/>
            <a:chExt cx="1009" cy="294"/>
          </a:xfrm>
        </p:grpSpPr>
        <p:pic>
          <p:nvPicPr>
            <p:cNvPr id="791594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95" name="Picture 4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1582" name="Group 30"/>
          <p:cNvGrpSpPr>
            <a:grpSpLocks/>
          </p:cNvGrpSpPr>
          <p:nvPr/>
        </p:nvGrpSpPr>
        <p:grpSpPr bwMode="auto">
          <a:xfrm>
            <a:off x="622300" y="604838"/>
            <a:ext cx="8064500" cy="2138362"/>
            <a:chOff x="392" y="381"/>
            <a:chExt cx="5080" cy="1347"/>
          </a:xfrm>
        </p:grpSpPr>
        <p:pic>
          <p:nvPicPr>
            <p:cNvPr id="791583" name="Picture 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09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4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81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5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81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6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81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7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07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8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076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9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580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90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368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91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81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15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1569" name="Line 1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1570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7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0838"/>
            <a:ext cx="515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7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954">
            <a:off x="1846263" y="31591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7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1523">
            <a:off x="1619250" y="3903663"/>
            <a:ext cx="117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74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343400"/>
            <a:ext cx="74231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7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756275"/>
            <a:ext cx="74231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1576" name="Group 24"/>
          <p:cNvGrpSpPr>
            <a:grpSpLocks/>
          </p:cNvGrpSpPr>
          <p:nvPr/>
        </p:nvGrpSpPr>
        <p:grpSpPr bwMode="auto">
          <a:xfrm>
            <a:off x="4943475" y="3814763"/>
            <a:ext cx="2295525" cy="604837"/>
            <a:chOff x="3029" y="2403"/>
            <a:chExt cx="1446" cy="381"/>
          </a:xfrm>
        </p:grpSpPr>
        <p:pic>
          <p:nvPicPr>
            <p:cNvPr id="791577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" y="2403"/>
              <a:ext cx="1446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1578" name="AutoShape 26"/>
            <p:cNvSpPr>
              <a:spLocks/>
            </p:cNvSpPr>
            <p:nvPr/>
          </p:nvSpPr>
          <p:spPr bwMode="auto">
            <a:xfrm rot="-5400000">
              <a:off x="3644" y="2280"/>
              <a:ext cx="144" cy="86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1579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1592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97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2.77778E-7 -0.2 " pathEditMode="relative" ptsTypes="AA">
                                      <p:cBhvr>
                                        <p:cTn id="6" dur="500" fill="hold"/>
                                        <p:tgtEl>
                                          <p:spTgt spid="791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4A1-531A-4F64-B720-D4E7F332B4B9}" type="slidenum">
              <a:rPr lang="en-US"/>
              <a:pPr/>
              <a:t>24</a:t>
            </a:fld>
            <a:endParaRPr lang="en-US"/>
          </a:p>
        </p:txBody>
      </p:sp>
      <p:pic>
        <p:nvPicPr>
          <p:cNvPr id="792627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6513"/>
            <a:ext cx="27051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2624" name="Group 48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2451" y="48"/>
            <a:chExt cx="1009" cy="294"/>
          </a:xfrm>
        </p:grpSpPr>
        <p:pic>
          <p:nvPicPr>
            <p:cNvPr id="792625" name="Picture 4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26" name="Picture 5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2613" name="Group 37"/>
          <p:cNvGrpSpPr>
            <a:grpSpLocks/>
          </p:cNvGrpSpPr>
          <p:nvPr/>
        </p:nvGrpSpPr>
        <p:grpSpPr bwMode="auto">
          <a:xfrm>
            <a:off x="622300" y="604838"/>
            <a:ext cx="8064500" cy="2138362"/>
            <a:chOff x="392" y="381"/>
            <a:chExt cx="5080" cy="1347"/>
          </a:xfrm>
        </p:grpSpPr>
        <p:pic>
          <p:nvPicPr>
            <p:cNvPr id="792614" name="Picture 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09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15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81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16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81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17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81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18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07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19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076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20" name="Picture 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580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21" name="Picture 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368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22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81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25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343400"/>
            <a:ext cx="74231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2582" name="Group 6"/>
          <p:cNvGrpSpPr>
            <a:grpSpLocks/>
          </p:cNvGrpSpPr>
          <p:nvPr/>
        </p:nvGrpSpPr>
        <p:grpSpPr bwMode="auto">
          <a:xfrm>
            <a:off x="4943475" y="3814763"/>
            <a:ext cx="2295525" cy="604837"/>
            <a:chOff x="3029" y="2403"/>
            <a:chExt cx="1446" cy="381"/>
          </a:xfrm>
        </p:grpSpPr>
        <p:pic>
          <p:nvPicPr>
            <p:cNvPr id="792583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" y="2403"/>
              <a:ext cx="1446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2584" name="AutoShape 8"/>
            <p:cNvSpPr>
              <a:spLocks/>
            </p:cNvSpPr>
            <p:nvPr/>
          </p:nvSpPr>
          <p:spPr bwMode="auto">
            <a:xfrm rot="-5400000">
              <a:off x="3644" y="2280"/>
              <a:ext cx="144" cy="86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2596" name="Line 20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2597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2598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1523">
            <a:off x="1619250" y="3903663"/>
            <a:ext cx="117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2599" name="Line 23"/>
          <p:cNvSpPr>
            <a:spLocks noChangeShapeType="1"/>
          </p:cNvSpPr>
          <p:nvPr/>
        </p:nvSpPr>
        <p:spPr bwMode="auto">
          <a:xfrm flipH="1">
            <a:off x="1562100" y="44196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600" name="Line 24"/>
          <p:cNvSpPr>
            <a:spLocks noChangeShapeType="1"/>
          </p:cNvSpPr>
          <p:nvPr/>
        </p:nvSpPr>
        <p:spPr bwMode="auto">
          <a:xfrm flipH="1">
            <a:off x="3200400" y="44196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601" name="Line 25"/>
          <p:cNvSpPr>
            <a:spLocks noChangeShapeType="1"/>
          </p:cNvSpPr>
          <p:nvPr/>
        </p:nvSpPr>
        <p:spPr bwMode="auto">
          <a:xfrm flipH="1">
            <a:off x="4953000" y="3810000"/>
            <a:ext cx="246063" cy="246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602" name="Line 26"/>
          <p:cNvSpPr>
            <a:spLocks noChangeShapeType="1"/>
          </p:cNvSpPr>
          <p:nvPr/>
        </p:nvSpPr>
        <p:spPr bwMode="auto">
          <a:xfrm flipH="1">
            <a:off x="7321550" y="4343400"/>
            <a:ext cx="328613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603" name="Line 27"/>
          <p:cNvSpPr>
            <a:spLocks noChangeShapeType="1"/>
          </p:cNvSpPr>
          <p:nvPr/>
        </p:nvSpPr>
        <p:spPr bwMode="auto">
          <a:xfrm flipH="1">
            <a:off x="3522663" y="490855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604" name="Line 28"/>
          <p:cNvSpPr>
            <a:spLocks noChangeShapeType="1"/>
          </p:cNvSpPr>
          <p:nvPr/>
        </p:nvSpPr>
        <p:spPr bwMode="auto">
          <a:xfrm flipH="1">
            <a:off x="5081588" y="490855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2605" name="Group 29"/>
          <p:cNvGrpSpPr>
            <a:grpSpLocks/>
          </p:cNvGrpSpPr>
          <p:nvPr/>
        </p:nvGrpSpPr>
        <p:grpSpPr bwMode="auto">
          <a:xfrm>
            <a:off x="2714625" y="5410200"/>
            <a:ext cx="3627438" cy="1228725"/>
            <a:chOff x="1710" y="3408"/>
            <a:chExt cx="2285" cy="774"/>
          </a:xfrm>
        </p:grpSpPr>
        <p:pic>
          <p:nvPicPr>
            <p:cNvPr id="792606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3674"/>
              <a:ext cx="2285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2607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3408"/>
              <a:ext cx="7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260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0838"/>
            <a:ext cx="515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260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954">
            <a:off x="1846263" y="31591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2610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2623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2628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2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2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99" grpId="0" animBg="1"/>
      <p:bldP spid="792600" grpId="0" animBg="1"/>
      <p:bldP spid="792601" grpId="0" animBg="1"/>
      <p:bldP spid="792602" grpId="0" animBg="1"/>
      <p:bldP spid="792603" grpId="0" animBg="1"/>
      <p:bldP spid="7926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4799-6736-4167-AFC5-555CD6A02B4A}" type="slidenum">
              <a:rPr lang="en-US"/>
              <a:pPr/>
              <a:t>25</a:t>
            </a:fld>
            <a:endParaRPr lang="en-US"/>
          </a:p>
        </p:txBody>
      </p:sp>
      <p:pic>
        <p:nvPicPr>
          <p:cNvPr id="793644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6513"/>
            <a:ext cx="27051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3641" name="Group 41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2451" y="48"/>
            <a:chExt cx="1009" cy="294"/>
          </a:xfrm>
        </p:grpSpPr>
        <p:pic>
          <p:nvPicPr>
            <p:cNvPr id="793642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43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3630" name="Group 30"/>
          <p:cNvGrpSpPr>
            <a:grpSpLocks/>
          </p:cNvGrpSpPr>
          <p:nvPr/>
        </p:nvGrpSpPr>
        <p:grpSpPr bwMode="auto">
          <a:xfrm>
            <a:off x="622300" y="604838"/>
            <a:ext cx="8064500" cy="2138362"/>
            <a:chOff x="392" y="381"/>
            <a:chExt cx="5080" cy="1347"/>
          </a:xfrm>
        </p:grpSpPr>
        <p:pic>
          <p:nvPicPr>
            <p:cNvPr id="793631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09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32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81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33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81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34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81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35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07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36" name="Picture 3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076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37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580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38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368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39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81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3616" name="Line 16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3617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18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1523">
            <a:off x="1619250" y="3903663"/>
            <a:ext cx="117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1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0838"/>
            <a:ext cx="515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2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954">
            <a:off x="1846263" y="31591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2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267200"/>
            <a:ext cx="362743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2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832475"/>
            <a:ext cx="362743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3623" name="Line 23"/>
          <p:cNvSpPr>
            <a:spLocks noChangeShapeType="1"/>
          </p:cNvSpPr>
          <p:nvPr/>
        </p:nvSpPr>
        <p:spPr bwMode="auto">
          <a:xfrm flipH="1">
            <a:off x="3454400" y="4835525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24" name="Line 24"/>
          <p:cNvSpPr>
            <a:spLocks noChangeShapeType="1"/>
          </p:cNvSpPr>
          <p:nvPr/>
        </p:nvSpPr>
        <p:spPr bwMode="auto">
          <a:xfrm flipH="1">
            <a:off x="2286000" y="4359275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25" name="Line 25"/>
          <p:cNvSpPr>
            <a:spLocks noChangeShapeType="1"/>
          </p:cNvSpPr>
          <p:nvPr/>
        </p:nvSpPr>
        <p:spPr bwMode="auto">
          <a:xfrm flipH="1">
            <a:off x="4003675" y="43688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26" name="Line 26"/>
          <p:cNvSpPr>
            <a:spLocks noChangeShapeType="1"/>
          </p:cNvSpPr>
          <p:nvPr/>
        </p:nvSpPr>
        <p:spPr bwMode="auto">
          <a:xfrm flipH="1" flipV="1">
            <a:off x="4899025" y="4267200"/>
            <a:ext cx="182563" cy="2016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27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3640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45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1 -0.22222 " pathEditMode="relative" ptsTypes="AA">
                                      <p:cBhvr>
                                        <p:cTn id="6" dur="500" fill="hold"/>
                                        <p:tgtEl>
                                          <p:spTgt spid="793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3" grpId="0" animBg="1"/>
      <p:bldP spid="793624" grpId="0" animBg="1"/>
      <p:bldP spid="793625" grpId="0" animBg="1"/>
      <p:bldP spid="7936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8C98-CAE6-410E-A451-B88A0E3B9701}" type="slidenum">
              <a:rPr lang="en-US"/>
              <a:pPr/>
              <a:t>26</a:t>
            </a:fld>
            <a:endParaRPr lang="en-US"/>
          </a:p>
        </p:txBody>
      </p:sp>
      <p:pic>
        <p:nvPicPr>
          <p:cNvPr id="794675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6513"/>
            <a:ext cx="27051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4672" name="Group 48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2451" y="48"/>
            <a:chExt cx="1009" cy="294"/>
          </a:xfrm>
        </p:grpSpPr>
        <p:pic>
          <p:nvPicPr>
            <p:cNvPr id="794673" name="Picture 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74" name="Picture 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4671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4661" name="Group 37"/>
          <p:cNvGrpSpPr>
            <a:grpSpLocks/>
          </p:cNvGrpSpPr>
          <p:nvPr/>
        </p:nvGrpSpPr>
        <p:grpSpPr bwMode="auto">
          <a:xfrm>
            <a:off x="622300" y="604838"/>
            <a:ext cx="8064500" cy="2138362"/>
            <a:chOff x="392" y="381"/>
            <a:chExt cx="5080" cy="1347"/>
          </a:xfrm>
        </p:grpSpPr>
        <p:pic>
          <p:nvPicPr>
            <p:cNvPr id="794662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09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63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81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64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81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65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81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66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07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67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076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68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580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69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368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70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81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4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40" name="Line 16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464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464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1523">
            <a:off x="1619250" y="3903663"/>
            <a:ext cx="117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464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267200"/>
            <a:ext cx="362743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4644" name="Group 20"/>
          <p:cNvGrpSpPr>
            <a:grpSpLocks/>
          </p:cNvGrpSpPr>
          <p:nvPr/>
        </p:nvGrpSpPr>
        <p:grpSpPr bwMode="auto">
          <a:xfrm>
            <a:off x="2392363" y="5257800"/>
            <a:ext cx="2738437" cy="762000"/>
            <a:chOff x="1507" y="3312"/>
            <a:chExt cx="1725" cy="480"/>
          </a:xfrm>
        </p:grpSpPr>
        <p:pic>
          <p:nvPicPr>
            <p:cNvPr id="794645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3580"/>
              <a:ext cx="1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46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3312"/>
              <a:ext cx="7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4651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5321808"/>
            <a:ext cx="4254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4652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0838"/>
            <a:ext cx="515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4653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954">
            <a:off x="1846263" y="31591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4654" name="Line 30"/>
          <p:cNvSpPr>
            <a:spLocks noChangeShapeType="1"/>
          </p:cNvSpPr>
          <p:nvPr/>
        </p:nvSpPr>
        <p:spPr bwMode="auto">
          <a:xfrm flipH="1">
            <a:off x="3454400" y="4835525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4655" name="Line 31"/>
          <p:cNvSpPr>
            <a:spLocks noChangeShapeType="1"/>
          </p:cNvSpPr>
          <p:nvPr/>
        </p:nvSpPr>
        <p:spPr bwMode="auto">
          <a:xfrm flipH="1">
            <a:off x="2286000" y="4359275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 flipH="1">
            <a:off x="4003675" y="43688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4657" name="Line 33"/>
          <p:cNvSpPr>
            <a:spLocks noChangeShapeType="1"/>
          </p:cNvSpPr>
          <p:nvPr/>
        </p:nvSpPr>
        <p:spPr bwMode="auto">
          <a:xfrm flipH="1" flipV="1">
            <a:off x="4899025" y="4267200"/>
            <a:ext cx="182563" cy="2016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4658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4676" name="Picture 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4647" name="Group 23"/>
          <p:cNvGrpSpPr>
            <a:grpSpLocks/>
          </p:cNvGrpSpPr>
          <p:nvPr/>
        </p:nvGrpSpPr>
        <p:grpSpPr bwMode="auto">
          <a:xfrm>
            <a:off x="2327275" y="6096000"/>
            <a:ext cx="2905125" cy="709613"/>
            <a:chOff x="1466" y="3840"/>
            <a:chExt cx="1830" cy="447"/>
          </a:xfrm>
        </p:grpSpPr>
        <p:pic>
          <p:nvPicPr>
            <p:cNvPr id="794648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4128"/>
              <a:ext cx="183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4649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3840"/>
              <a:ext cx="7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465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553200"/>
            <a:ext cx="24844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4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4" grpId="0" animBg="1"/>
      <p:bldP spid="794655" grpId="0" animBg="1"/>
      <p:bldP spid="794656" grpId="0" animBg="1"/>
      <p:bldP spid="7946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4BEE-C481-4EB9-BF88-ACAE536CE387}" type="slidenum">
              <a:rPr lang="en-US"/>
              <a:pPr/>
              <a:t>27</a:t>
            </a:fld>
            <a:endParaRPr lang="en-US"/>
          </a:p>
        </p:txBody>
      </p:sp>
      <p:pic>
        <p:nvPicPr>
          <p:cNvPr id="795698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6513"/>
            <a:ext cx="27051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5695" name="Group 47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2451" y="48"/>
            <a:chExt cx="1009" cy="294"/>
          </a:xfrm>
        </p:grpSpPr>
        <p:pic>
          <p:nvPicPr>
            <p:cNvPr id="795696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97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569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5684" name="Group 36"/>
          <p:cNvGrpSpPr>
            <a:grpSpLocks/>
          </p:cNvGrpSpPr>
          <p:nvPr/>
        </p:nvGrpSpPr>
        <p:grpSpPr bwMode="auto">
          <a:xfrm>
            <a:off x="622300" y="604838"/>
            <a:ext cx="8064500" cy="2138362"/>
            <a:chOff x="392" y="381"/>
            <a:chExt cx="5080" cy="1347"/>
          </a:xfrm>
        </p:grpSpPr>
        <p:pic>
          <p:nvPicPr>
            <p:cNvPr id="795685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09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86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81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87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81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88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81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89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07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90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076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91" name="Picture 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580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92" name="Picture 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368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93" name="Picture 4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81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56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56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922713"/>
            <a:ext cx="4254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5665" name="Line 1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566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6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5321808"/>
            <a:ext cx="4254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6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0838"/>
            <a:ext cx="515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69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954">
            <a:off x="1846263" y="31591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7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343400"/>
            <a:ext cx="20653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7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1523">
            <a:off x="1371600" y="3943350"/>
            <a:ext cx="1174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7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1523">
            <a:off x="1619250" y="3903663"/>
            <a:ext cx="117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7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6553200"/>
            <a:ext cx="20653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568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5699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981200" y="3352800"/>
            <a:ext cx="7040880" cy="914400"/>
            <a:chOff x="1981200" y="3352800"/>
            <a:chExt cx="7040880" cy="914400"/>
          </a:xfrm>
        </p:grpSpPr>
        <p:pic>
          <p:nvPicPr>
            <p:cNvPr id="47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3429000"/>
              <a:ext cx="15128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63" y="3429000"/>
              <a:ext cx="1933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888" y="3429000"/>
              <a:ext cx="20002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3829050"/>
              <a:ext cx="22193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338" y="3829050"/>
              <a:ext cx="2336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981200" y="3352800"/>
              <a:ext cx="7040880" cy="9144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3038" y="3429864"/>
              <a:ext cx="470767" cy="3356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81481E-6 L -0.02501 0.01111 " pathEditMode="relative" ptsTypes="AA">
                                      <p:cBhvr>
                                        <p:cTn id="6" dur="500" fill="hold"/>
                                        <p:tgtEl>
                                          <p:spTgt spid="795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88067E-7 L -0.225 -0.1998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95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9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46805 -0.3208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95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981200" y="3352800"/>
            <a:ext cx="7040880" cy="914400"/>
            <a:chOff x="1981200" y="3352800"/>
            <a:chExt cx="7040880" cy="914400"/>
          </a:xfrm>
        </p:grpSpPr>
        <p:pic>
          <p:nvPicPr>
            <p:cNvPr id="56" name="Picture 1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3429000"/>
              <a:ext cx="15128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2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63" y="3429000"/>
              <a:ext cx="1933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2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888" y="3429000"/>
              <a:ext cx="20002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2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3829050"/>
              <a:ext cx="22193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2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338" y="3829050"/>
              <a:ext cx="2336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981200" y="3352800"/>
              <a:ext cx="7040880" cy="9144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3038" y="3429864"/>
              <a:ext cx="470767" cy="3356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DE1-0A0F-4549-990F-D3279A45A2F0}" type="slidenum">
              <a:rPr lang="en-US"/>
              <a:pPr/>
              <a:t>28</a:t>
            </a:fld>
            <a:endParaRPr lang="en-US"/>
          </a:p>
        </p:txBody>
      </p:sp>
      <p:pic>
        <p:nvPicPr>
          <p:cNvPr id="796691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922713"/>
            <a:ext cx="4254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39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6513"/>
            <a:ext cx="27051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6736" name="Group 64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2451" y="48"/>
            <a:chExt cx="1009" cy="294"/>
          </a:xfrm>
        </p:grpSpPr>
        <p:pic>
          <p:nvPicPr>
            <p:cNvPr id="796737" name="Picture 6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38" name="Picture 6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6735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6725" name="Group 53"/>
          <p:cNvGrpSpPr>
            <a:grpSpLocks/>
          </p:cNvGrpSpPr>
          <p:nvPr/>
        </p:nvGrpSpPr>
        <p:grpSpPr bwMode="auto">
          <a:xfrm>
            <a:off x="622300" y="604838"/>
            <a:ext cx="8064500" cy="2138362"/>
            <a:chOff x="392" y="381"/>
            <a:chExt cx="5080" cy="1347"/>
          </a:xfrm>
        </p:grpSpPr>
        <p:pic>
          <p:nvPicPr>
            <p:cNvPr id="796726" name="Picture 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09"/>
              <a:ext cx="150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27" name="Picture 5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81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28" name="Picture 5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81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29" name="Picture 5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" y="816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30" name="Picture 5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07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31" name="Picture 5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1076"/>
              <a:ext cx="13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32" name="Picture 6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580"/>
              <a:ext cx="59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33" name="Picture 6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368"/>
              <a:ext cx="4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34" name="Picture 6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81"/>
              <a:ext cx="4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6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6688" name="Line 16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668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1523">
            <a:off x="1371600" y="3943350"/>
            <a:ext cx="1174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36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800600"/>
            <a:ext cx="45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4800600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624513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5624513"/>
            <a:ext cx="45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6477000"/>
            <a:ext cx="4699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8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840288"/>
            <a:ext cx="21034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9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343400"/>
            <a:ext cx="20653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0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838700"/>
            <a:ext cx="23383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1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4838700"/>
            <a:ext cx="23383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2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62613"/>
            <a:ext cx="24955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3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5662613"/>
            <a:ext cx="26654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6704" name="Line 32"/>
          <p:cNvSpPr>
            <a:spLocks noChangeShapeType="1"/>
          </p:cNvSpPr>
          <p:nvPr/>
        </p:nvSpPr>
        <p:spPr bwMode="auto">
          <a:xfrm>
            <a:off x="1271016" y="4694238"/>
            <a:ext cx="7872984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6705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6538913"/>
            <a:ext cx="5492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6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37150"/>
            <a:ext cx="876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7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5151438"/>
            <a:ext cx="8763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8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5137150"/>
            <a:ext cx="10461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09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5975350"/>
            <a:ext cx="12033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10" name="Picture 3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961063"/>
            <a:ext cx="13731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11" name="Picture 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0838"/>
            <a:ext cx="515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712" name="Picture 4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954">
            <a:off x="1846263" y="31591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6720" name="Line 48"/>
          <p:cNvSpPr>
            <a:spLocks noChangeShapeType="1"/>
          </p:cNvSpPr>
          <p:nvPr/>
        </p:nvSpPr>
        <p:spPr bwMode="auto">
          <a:xfrm flipH="1">
            <a:off x="3563938" y="3702050"/>
            <a:ext cx="365125" cy="703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6721" name="Line 49"/>
          <p:cNvSpPr>
            <a:spLocks noChangeShapeType="1"/>
          </p:cNvSpPr>
          <p:nvPr/>
        </p:nvSpPr>
        <p:spPr bwMode="auto">
          <a:xfrm flipH="1">
            <a:off x="2438400" y="4572000"/>
            <a:ext cx="9906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6722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6740" name="Picture 6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stCxn id="796704" idx="0"/>
          </p:cNvCxnSpPr>
          <p:nvPr/>
        </p:nvCxnSpPr>
        <p:spPr bwMode="auto">
          <a:xfrm flipH="1" flipV="1">
            <a:off x="-75156" y="3845490"/>
            <a:ext cx="1353312" cy="848748"/>
          </a:xfrm>
          <a:prstGeom prst="line">
            <a:avLst/>
          </a:prstGeom>
          <a:noFill/>
          <a:ln w="38100" cap="flat" cmpd="sng" algn="in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8" name="Picture 67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6" y="4312514"/>
            <a:ext cx="470767" cy="3356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9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9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6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9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6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6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704" grpId="0" animBg="1"/>
      <p:bldP spid="796720" grpId="0" animBg="1"/>
      <p:bldP spid="796720" grpId="1" animBg="1"/>
      <p:bldP spid="796721" grpId="0" animBg="1"/>
      <p:bldP spid="7967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295B-2659-477F-BC98-25D7AA5795B8}" type="slidenum">
              <a:rPr lang="en-US"/>
              <a:pPr/>
              <a:t>29</a:t>
            </a:fld>
            <a:endParaRPr lang="en-US"/>
          </a:p>
        </p:txBody>
      </p:sp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7722" name="Group 26"/>
          <p:cNvGrpSpPr>
            <a:grpSpLocks/>
          </p:cNvGrpSpPr>
          <p:nvPr/>
        </p:nvGrpSpPr>
        <p:grpSpPr bwMode="auto">
          <a:xfrm>
            <a:off x="568325" y="609600"/>
            <a:ext cx="7829550" cy="3721100"/>
            <a:chOff x="358" y="384"/>
            <a:chExt cx="4932" cy="2344"/>
          </a:xfrm>
        </p:grpSpPr>
        <p:pic>
          <p:nvPicPr>
            <p:cNvPr id="797702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384"/>
              <a:ext cx="49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03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625"/>
              <a:ext cx="490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04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864"/>
              <a:ext cx="343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05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392"/>
              <a:ext cx="338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06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1132"/>
              <a:ext cx="2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20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1773"/>
              <a:ext cx="46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08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2001"/>
              <a:ext cx="70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11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" y="225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12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225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13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51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14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2516"/>
              <a:ext cx="13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771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771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7727" name="Group 31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4703" y="48"/>
            <a:chExt cx="1009" cy="294"/>
          </a:xfrm>
        </p:grpSpPr>
        <p:pic>
          <p:nvPicPr>
            <p:cNvPr id="797725" name="Picture 2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26" name="Picture 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7723" name="Group 27"/>
          <p:cNvGrpSpPr>
            <a:grpSpLocks/>
          </p:cNvGrpSpPr>
          <p:nvPr/>
        </p:nvGrpSpPr>
        <p:grpSpPr bwMode="auto">
          <a:xfrm>
            <a:off x="722313" y="4694238"/>
            <a:ext cx="7812087" cy="715962"/>
            <a:chOff x="455" y="2957"/>
            <a:chExt cx="4921" cy="451"/>
          </a:xfrm>
        </p:grpSpPr>
        <p:pic>
          <p:nvPicPr>
            <p:cNvPr id="797721" name="Picture 2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2957"/>
              <a:ext cx="49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10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3228"/>
              <a:ext cx="208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7729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375" name="Group 7"/>
          <p:cNvGrpSpPr>
            <a:grpSpLocks/>
          </p:cNvGrpSpPr>
          <p:nvPr/>
        </p:nvGrpSpPr>
        <p:grpSpPr bwMode="auto">
          <a:xfrm>
            <a:off x="5105400" y="1539875"/>
            <a:ext cx="3425825" cy="685800"/>
            <a:chOff x="3216" y="970"/>
            <a:chExt cx="2158" cy="432"/>
          </a:xfrm>
        </p:grpSpPr>
        <p:pic>
          <p:nvPicPr>
            <p:cNvPr id="698376" name="Picture 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70"/>
              <a:ext cx="215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377" name="Picture 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10"/>
              <a:ext cx="16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8411" name="Text Box 43"/>
          <p:cNvSpPr txBox="1">
            <a:spLocks noChangeArrowheads="1"/>
          </p:cNvSpPr>
          <p:nvPr/>
        </p:nvSpPr>
        <p:spPr bwMode="auto">
          <a:xfrm>
            <a:off x="5105400" y="2514600"/>
            <a:ext cx="1979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698442" name="Picture 7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066800"/>
            <a:ext cx="43545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79" name="Picture 1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95688"/>
            <a:ext cx="41576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8482" name="Group 114"/>
          <p:cNvGrpSpPr>
            <a:grpSpLocks/>
          </p:cNvGrpSpPr>
          <p:nvPr/>
        </p:nvGrpSpPr>
        <p:grpSpPr bwMode="auto">
          <a:xfrm>
            <a:off x="1509713" y="304800"/>
            <a:ext cx="7481887" cy="623888"/>
            <a:chOff x="951" y="192"/>
            <a:chExt cx="4713" cy="393"/>
          </a:xfrm>
        </p:grpSpPr>
        <p:pic>
          <p:nvPicPr>
            <p:cNvPr id="698420" name="Picture 5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92"/>
              <a:ext cx="35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63" name="Picture 9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92"/>
              <a:ext cx="1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81" name="Picture 11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393"/>
              <a:ext cx="38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8399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3124200"/>
            <a:ext cx="898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B406-69E4-4CF7-862E-E44E6998E252}" type="slidenum">
              <a:rPr lang="en-US"/>
              <a:pPr/>
              <a:t>3</a:t>
            </a:fld>
            <a:endParaRPr lang="en-US"/>
          </a:p>
        </p:txBody>
      </p:sp>
      <p:sp>
        <p:nvSpPr>
          <p:cNvPr id="698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837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309813"/>
            <a:ext cx="5111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3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369">
            <a:off x="944563" y="1447800"/>
            <a:ext cx="3508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8379" name="Rectangle 11"/>
          <p:cNvSpPr>
            <a:spLocks noChangeArrowheads="1"/>
          </p:cNvSpPr>
          <p:nvPr/>
        </p:nvSpPr>
        <p:spPr bwMode="auto">
          <a:xfrm>
            <a:off x="304800" y="990600"/>
            <a:ext cx="3962400" cy="3733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0" name="Freeform 12"/>
          <p:cNvSpPr>
            <a:spLocks/>
          </p:cNvSpPr>
          <p:nvPr/>
        </p:nvSpPr>
        <p:spPr bwMode="auto">
          <a:xfrm>
            <a:off x="2287588" y="1509713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2" name="Freeform 14"/>
          <p:cNvSpPr>
            <a:spLocks/>
          </p:cNvSpPr>
          <p:nvPr/>
        </p:nvSpPr>
        <p:spPr bwMode="auto">
          <a:xfrm flipH="1">
            <a:off x="793750" y="1509713"/>
            <a:ext cx="1493838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5" name="Line 17"/>
          <p:cNvSpPr>
            <a:spLocks noChangeShapeType="1"/>
          </p:cNvSpPr>
          <p:nvPr/>
        </p:nvSpPr>
        <p:spPr bwMode="auto">
          <a:xfrm flipH="1">
            <a:off x="2933700" y="1909763"/>
            <a:ext cx="6350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6" name="Line 18"/>
          <p:cNvSpPr>
            <a:spLocks noChangeShapeType="1"/>
          </p:cNvSpPr>
          <p:nvPr/>
        </p:nvSpPr>
        <p:spPr bwMode="auto">
          <a:xfrm>
            <a:off x="2911649" y="32591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7" name="Line 19"/>
          <p:cNvSpPr>
            <a:spLocks noChangeShapeType="1"/>
          </p:cNvSpPr>
          <p:nvPr/>
        </p:nvSpPr>
        <p:spPr bwMode="auto">
          <a:xfrm flipH="1">
            <a:off x="2286000" y="3236913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838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37" y="347503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39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6388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0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525"/>
            <a:ext cx="8858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02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4683125"/>
            <a:ext cx="112236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03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92675"/>
            <a:ext cx="5318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04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26163"/>
            <a:ext cx="5175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8405" name="Group 37"/>
          <p:cNvGrpSpPr>
            <a:grpSpLocks/>
          </p:cNvGrpSpPr>
          <p:nvPr/>
        </p:nvGrpSpPr>
        <p:grpSpPr bwMode="auto">
          <a:xfrm>
            <a:off x="3505200" y="5746750"/>
            <a:ext cx="3230563" cy="638175"/>
            <a:chOff x="2208" y="3620"/>
            <a:chExt cx="2035" cy="402"/>
          </a:xfrm>
        </p:grpSpPr>
        <p:pic>
          <p:nvPicPr>
            <p:cNvPr id="698406" name="Picture 3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20"/>
              <a:ext cx="45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07" name="Picture 3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629"/>
              <a:ext cx="145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08" name="Picture 4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859"/>
              <a:ext cx="79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8409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3013"/>
            <a:ext cx="7461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10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065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8412" name="Group 44"/>
          <p:cNvGrpSpPr>
            <a:grpSpLocks/>
          </p:cNvGrpSpPr>
          <p:nvPr/>
        </p:nvGrpSpPr>
        <p:grpSpPr bwMode="auto">
          <a:xfrm>
            <a:off x="5624513" y="6122988"/>
            <a:ext cx="2300287" cy="258762"/>
            <a:chOff x="3543" y="3857"/>
            <a:chExt cx="1449" cy="163"/>
          </a:xfrm>
        </p:grpSpPr>
        <p:pic>
          <p:nvPicPr>
            <p:cNvPr id="698413" name="Picture 4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3857"/>
              <a:ext cx="44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14" name="Picture 4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3857"/>
              <a:ext cx="56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15" name="Picture 4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965"/>
              <a:ext cx="240" cy="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8416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786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8423" name="Line 55"/>
          <p:cNvSpPr>
            <a:spLocks noChangeShapeType="1"/>
          </p:cNvSpPr>
          <p:nvPr/>
        </p:nvSpPr>
        <p:spPr bwMode="auto">
          <a:xfrm>
            <a:off x="474663" y="3429000"/>
            <a:ext cx="362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5" name="Line 57"/>
          <p:cNvSpPr>
            <a:spLocks noChangeShapeType="1"/>
          </p:cNvSpPr>
          <p:nvPr/>
        </p:nvSpPr>
        <p:spPr bwMode="auto">
          <a:xfrm flipV="1">
            <a:off x="2362200" y="2513013"/>
            <a:ext cx="1676400" cy="10890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8" name="Line 60"/>
          <p:cNvSpPr>
            <a:spLocks noChangeShapeType="1"/>
          </p:cNvSpPr>
          <p:nvPr/>
        </p:nvSpPr>
        <p:spPr bwMode="auto">
          <a:xfrm flipH="1" flipV="1">
            <a:off x="3810000" y="2111375"/>
            <a:ext cx="914400" cy="838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8429" name="Group 61"/>
          <p:cNvGrpSpPr>
            <a:grpSpLocks/>
          </p:cNvGrpSpPr>
          <p:nvPr/>
        </p:nvGrpSpPr>
        <p:grpSpPr bwMode="auto">
          <a:xfrm>
            <a:off x="6562725" y="3124200"/>
            <a:ext cx="1285875" cy="228600"/>
            <a:chOff x="4134" y="1968"/>
            <a:chExt cx="810" cy="144"/>
          </a:xfrm>
        </p:grpSpPr>
        <p:pic>
          <p:nvPicPr>
            <p:cNvPr id="698430" name="Picture 6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" y="1968"/>
              <a:ext cx="26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8431" name="Line 63"/>
            <p:cNvSpPr>
              <a:spLocks noChangeShapeType="1"/>
            </p:cNvSpPr>
            <p:nvPr/>
          </p:nvSpPr>
          <p:spPr bwMode="auto">
            <a:xfrm flipH="1">
              <a:off x="4134" y="203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8432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962400"/>
            <a:ext cx="4398962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8433" name="Group 65"/>
          <p:cNvGrpSpPr>
            <a:grpSpLocks/>
          </p:cNvGrpSpPr>
          <p:nvPr/>
        </p:nvGrpSpPr>
        <p:grpSpPr bwMode="auto">
          <a:xfrm>
            <a:off x="4359275" y="3683000"/>
            <a:ext cx="288925" cy="463550"/>
            <a:chOff x="2746" y="2320"/>
            <a:chExt cx="182" cy="292"/>
          </a:xfrm>
        </p:grpSpPr>
        <p:pic>
          <p:nvPicPr>
            <p:cNvPr id="698434" name="Picture 6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2320"/>
              <a:ext cx="18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35" name="Picture 6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60" y="2492"/>
              <a:ext cx="14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8436" name="Group 68"/>
          <p:cNvGrpSpPr>
            <a:grpSpLocks/>
          </p:cNvGrpSpPr>
          <p:nvPr/>
        </p:nvGrpSpPr>
        <p:grpSpPr bwMode="auto">
          <a:xfrm>
            <a:off x="76200" y="4953000"/>
            <a:ext cx="3200400" cy="1447800"/>
            <a:chOff x="48" y="3120"/>
            <a:chExt cx="2016" cy="912"/>
          </a:xfrm>
        </p:grpSpPr>
        <p:pic>
          <p:nvPicPr>
            <p:cNvPr id="698437" name="Picture 6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3805"/>
              <a:ext cx="17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38" name="Picture 7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52"/>
              <a:ext cx="19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39" name="Picture 7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3373"/>
              <a:ext cx="15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440" name="Picture 7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13"/>
              <a:ext cx="10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8441" name="Rectangle 73"/>
            <p:cNvSpPr>
              <a:spLocks noChangeArrowheads="1"/>
            </p:cNvSpPr>
            <p:nvPr/>
          </p:nvSpPr>
          <p:spPr bwMode="auto">
            <a:xfrm>
              <a:off x="48" y="3120"/>
              <a:ext cx="2016" cy="91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8480" name="Picture 11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63713"/>
            <a:ext cx="9525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8459" name="Rectangle 9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8467" name="Picture 9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962525"/>
            <a:ext cx="265112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69" name="Picture 10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606925"/>
            <a:ext cx="841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8471" name="Picture 10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5100638"/>
            <a:ext cx="6794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8472" name="Line 104"/>
          <p:cNvSpPr>
            <a:spLocks noChangeShapeType="1"/>
          </p:cNvSpPr>
          <p:nvPr/>
        </p:nvSpPr>
        <p:spPr bwMode="auto">
          <a:xfrm>
            <a:off x="6059488" y="5018088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81" name="Line 13"/>
          <p:cNvSpPr>
            <a:spLocks noChangeShapeType="1"/>
          </p:cNvSpPr>
          <p:nvPr/>
        </p:nvSpPr>
        <p:spPr bwMode="auto">
          <a:xfrm flipV="1">
            <a:off x="2667000" y="1676400"/>
            <a:ext cx="1435100" cy="19050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8417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75125"/>
            <a:ext cx="472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8444" name="Line 76"/>
          <p:cNvSpPr>
            <a:spLocks noChangeShapeType="1"/>
          </p:cNvSpPr>
          <p:nvPr/>
        </p:nvSpPr>
        <p:spPr bwMode="auto">
          <a:xfrm>
            <a:off x="2311400" y="3276600"/>
            <a:ext cx="4451350" cy="14398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56" name="Line 88"/>
          <p:cNvSpPr>
            <a:spLocks noChangeShapeType="1"/>
          </p:cNvSpPr>
          <p:nvPr/>
        </p:nvSpPr>
        <p:spPr bwMode="auto">
          <a:xfrm flipV="1">
            <a:off x="4826000" y="3335338"/>
            <a:ext cx="2587625" cy="2787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7" name="Line 59"/>
          <p:cNvSpPr>
            <a:spLocks noChangeShapeType="1"/>
          </p:cNvSpPr>
          <p:nvPr/>
        </p:nvSpPr>
        <p:spPr bwMode="auto">
          <a:xfrm flipH="1">
            <a:off x="6224588" y="3352800"/>
            <a:ext cx="238125" cy="180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6" name="Line 58"/>
          <p:cNvSpPr>
            <a:spLocks noChangeShapeType="1"/>
          </p:cNvSpPr>
          <p:nvPr/>
        </p:nvSpPr>
        <p:spPr bwMode="auto">
          <a:xfrm flipH="1">
            <a:off x="6161088" y="3352800"/>
            <a:ext cx="301625" cy="1389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6" name="Line 78"/>
          <p:cNvSpPr>
            <a:spLocks noChangeShapeType="1"/>
          </p:cNvSpPr>
          <p:nvPr/>
        </p:nvSpPr>
        <p:spPr bwMode="auto">
          <a:xfrm>
            <a:off x="3609975" y="3581400"/>
            <a:ext cx="2578100" cy="1592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5" name="Line 77"/>
          <p:cNvSpPr>
            <a:spLocks noChangeShapeType="1"/>
          </p:cNvSpPr>
          <p:nvPr/>
        </p:nvSpPr>
        <p:spPr bwMode="auto">
          <a:xfrm>
            <a:off x="2997200" y="3609975"/>
            <a:ext cx="3684588" cy="15271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7" name="Line 79"/>
          <p:cNvSpPr>
            <a:spLocks noChangeShapeType="1"/>
          </p:cNvSpPr>
          <p:nvPr/>
        </p:nvSpPr>
        <p:spPr bwMode="auto">
          <a:xfrm flipV="1">
            <a:off x="2933700" y="2413000"/>
            <a:ext cx="603250" cy="812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8489" name="Group 121"/>
          <p:cNvGrpSpPr>
            <a:grpSpLocks/>
          </p:cNvGrpSpPr>
          <p:nvPr/>
        </p:nvGrpSpPr>
        <p:grpSpPr bwMode="auto">
          <a:xfrm>
            <a:off x="2028825" y="1050925"/>
            <a:ext cx="1768475" cy="2535238"/>
            <a:chOff x="1278" y="662"/>
            <a:chExt cx="1114" cy="1597"/>
          </a:xfrm>
        </p:grpSpPr>
        <p:sp>
          <p:nvSpPr>
            <p:cNvPr id="698392" name="Line 24"/>
            <p:cNvSpPr>
              <a:spLocks noChangeShapeType="1"/>
            </p:cNvSpPr>
            <p:nvPr/>
          </p:nvSpPr>
          <p:spPr bwMode="auto">
            <a:xfrm flipH="1">
              <a:off x="1436" y="1508"/>
              <a:ext cx="8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393" name="Line 25"/>
            <p:cNvSpPr>
              <a:spLocks noChangeShapeType="1"/>
            </p:cNvSpPr>
            <p:nvPr/>
          </p:nvSpPr>
          <p:spPr bwMode="auto">
            <a:xfrm flipH="1">
              <a:off x="2241" y="1488"/>
              <a:ext cx="0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395" name="Oval 27"/>
            <p:cNvSpPr>
              <a:spLocks noChangeAspect="1" noChangeArrowheads="1"/>
            </p:cNvSpPr>
            <p:nvPr/>
          </p:nvSpPr>
          <p:spPr bwMode="auto">
            <a:xfrm>
              <a:off x="2230" y="1497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8396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" y="2195"/>
              <a:ext cx="58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8397" name="Picture 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416"/>
              <a:ext cx="122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8398" name="Line 30"/>
            <p:cNvSpPr>
              <a:spLocks noChangeShapeType="1"/>
            </p:cNvSpPr>
            <p:nvPr/>
          </p:nvSpPr>
          <p:spPr bwMode="auto">
            <a:xfrm>
              <a:off x="2170" y="816"/>
              <a:ext cx="64" cy="6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8486" name="Picture 1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662"/>
              <a:ext cx="62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8424" name="Line 56"/>
          <p:cNvSpPr>
            <a:spLocks noChangeShapeType="1"/>
          </p:cNvSpPr>
          <p:nvPr/>
        </p:nvSpPr>
        <p:spPr bwMode="auto">
          <a:xfrm flipV="1">
            <a:off x="2286000" y="1066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89" name="Oval 21"/>
          <p:cNvSpPr>
            <a:spLocks noChangeAspect="1" noChangeArrowheads="1"/>
          </p:cNvSpPr>
          <p:nvPr/>
        </p:nvSpPr>
        <p:spPr bwMode="auto">
          <a:xfrm>
            <a:off x="2894187" y="321945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43" name="Line 75"/>
          <p:cNvSpPr>
            <a:spLocks noChangeShapeType="1"/>
          </p:cNvSpPr>
          <p:nvPr/>
        </p:nvSpPr>
        <p:spPr bwMode="auto">
          <a:xfrm>
            <a:off x="2155825" y="2430463"/>
            <a:ext cx="3957638" cy="2312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8490" name="Picture 12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6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8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8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9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9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9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9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698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9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69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8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98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500"/>
                                        <p:tgtEl>
                                          <p:spTgt spid="69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98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9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28" grpId="0" animBg="1"/>
      <p:bldP spid="698472" grpId="0" animBg="1"/>
      <p:bldP spid="698444" grpId="0" animBg="1"/>
      <p:bldP spid="698444" grpId="1" animBg="1"/>
      <p:bldP spid="698456" grpId="0" animBg="1"/>
      <p:bldP spid="698456" grpId="1" animBg="1"/>
      <p:bldP spid="698427" grpId="0" animBg="1"/>
      <p:bldP spid="698427" grpId="1" animBg="1"/>
      <p:bldP spid="698426" grpId="0" animBg="1"/>
      <p:bldP spid="698426" grpId="1" animBg="1"/>
      <p:bldP spid="698446" grpId="0" animBg="1"/>
      <p:bldP spid="698446" grpId="1" animBg="1"/>
      <p:bldP spid="698445" grpId="0" animBg="1"/>
      <p:bldP spid="698445" grpId="1" animBg="1"/>
      <p:bldP spid="698447" grpId="0" animBg="1"/>
      <p:bldP spid="698447" grpId="1" animBg="1"/>
      <p:bldP spid="698443" grpId="0" animBg="1"/>
      <p:bldP spid="69844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D34F-2F33-47BC-A2E8-49E5B0117BF8}" type="slidenum">
              <a:rPr lang="en-US"/>
              <a:pPr/>
              <a:t>30</a:t>
            </a:fld>
            <a:endParaRPr lang="en-US"/>
          </a:p>
        </p:txBody>
      </p:sp>
      <p:sp>
        <p:nvSpPr>
          <p:cNvPr id="799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975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435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975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797050"/>
            <a:ext cx="4351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9780" name="Group 36"/>
          <p:cNvGrpSpPr>
            <a:grpSpLocks/>
          </p:cNvGrpSpPr>
          <p:nvPr/>
        </p:nvGrpSpPr>
        <p:grpSpPr bwMode="auto">
          <a:xfrm>
            <a:off x="722313" y="533400"/>
            <a:ext cx="7324725" cy="1516063"/>
            <a:chOff x="455" y="336"/>
            <a:chExt cx="4614" cy="955"/>
          </a:xfrm>
        </p:grpSpPr>
        <p:pic>
          <p:nvPicPr>
            <p:cNvPr id="799778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336"/>
              <a:ext cx="46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54" name="Picture 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564"/>
              <a:ext cx="70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55" name="Picture 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" y="819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56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819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57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1079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58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1079"/>
              <a:ext cx="13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9786" name="Group 42"/>
          <p:cNvGrpSpPr>
            <a:grpSpLocks/>
          </p:cNvGrpSpPr>
          <p:nvPr/>
        </p:nvGrpSpPr>
        <p:grpSpPr bwMode="auto">
          <a:xfrm>
            <a:off x="722313" y="2814638"/>
            <a:ext cx="7324725" cy="1516062"/>
            <a:chOff x="455" y="1773"/>
            <a:chExt cx="4614" cy="955"/>
          </a:xfrm>
        </p:grpSpPr>
        <p:pic>
          <p:nvPicPr>
            <p:cNvPr id="799784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1773"/>
              <a:ext cx="46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61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2001"/>
              <a:ext cx="70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62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" y="2256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63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225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64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516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65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2516"/>
              <a:ext cx="13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9783" name="Group 39"/>
          <p:cNvGrpSpPr>
            <a:grpSpLocks/>
          </p:cNvGrpSpPr>
          <p:nvPr/>
        </p:nvGrpSpPr>
        <p:grpSpPr bwMode="auto">
          <a:xfrm>
            <a:off x="722313" y="2209800"/>
            <a:ext cx="7812087" cy="715963"/>
            <a:chOff x="455" y="1392"/>
            <a:chExt cx="4921" cy="451"/>
          </a:xfrm>
        </p:grpSpPr>
        <p:pic>
          <p:nvPicPr>
            <p:cNvPr id="799781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1392"/>
              <a:ext cx="49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68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1663"/>
              <a:ext cx="208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9789" name="Group 45"/>
          <p:cNvGrpSpPr>
            <a:grpSpLocks/>
          </p:cNvGrpSpPr>
          <p:nvPr/>
        </p:nvGrpSpPr>
        <p:grpSpPr bwMode="auto">
          <a:xfrm>
            <a:off x="723900" y="4694238"/>
            <a:ext cx="7812088" cy="715962"/>
            <a:chOff x="455" y="2957"/>
            <a:chExt cx="4921" cy="451"/>
          </a:xfrm>
        </p:grpSpPr>
        <p:pic>
          <p:nvPicPr>
            <p:cNvPr id="799787" name="Picture 4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2957"/>
              <a:ext cx="49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71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3228"/>
              <a:ext cx="208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9772" name="Line 28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9773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977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977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9793" name="Group 49"/>
          <p:cNvGrpSpPr>
            <a:grpSpLocks/>
          </p:cNvGrpSpPr>
          <p:nvPr/>
        </p:nvGrpSpPr>
        <p:grpSpPr bwMode="auto">
          <a:xfrm>
            <a:off x="7466013" y="1209675"/>
            <a:ext cx="1601787" cy="466725"/>
            <a:chOff x="4703" y="48"/>
            <a:chExt cx="1009" cy="294"/>
          </a:xfrm>
        </p:grpSpPr>
        <p:pic>
          <p:nvPicPr>
            <p:cNvPr id="799794" name="Picture 5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95" name="Picture 5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9790" name="Group 46"/>
          <p:cNvGrpSpPr>
            <a:grpSpLocks/>
          </p:cNvGrpSpPr>
          <p:nvPr/>
        </p:nvGrpSpPr>
        <p:grpSpPr bwMode="auto">
          <a:xfrm>
            <a:off x="7466013" y="76200"/>
            <a:ext cx="1601787" cy="466725"/>
            <a:chOff x="4703" y="48"/>
            <a:chExt cx="1009" cy="294"/>
          </a:xfrm>
        </p:grpSpPr>
        <p:pic>
          <p:nvPicPr>
            <p:cNvPr id="799791" name="Picture 4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9792" name="Picture 4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9796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14357 -0.242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99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1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3472E-18 L 5.55556E-7 -0.33333 " pathEditMode="relative" ptsTypes="AA">
                                      <p:cBhvr>
                                        <p:cTn id="8" dur="500" fill="hold"/>
                                        <p:tgtEl>
                                          <p:spTgt spid="799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6 L -3.61111E-6 -0.35555 " pathEditMode="relative" ptsTypes="AA">
                                      <p:cBhvr>
                                        <p:cTn id="10" dur="500" fill="hold"/>
                                        <p:tgtEl>
                                          <p:spTgt spid="799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35838E-6 L 3.05556E-6 0.16647 " pathEditMode="relative" ptsTypes="AA">
                                      <p:cBhvr>
                                        <p:cTn id="12" dur="500" fill="hold"/>
                                        <p:tgtEl>
                                          <p:spTgt spid="799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844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79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95350"/>
            <a:ext cx="1125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640013"/>
            <a:ext cx="3309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435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300163"/>
            <a:ext cx="1293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300163"/>
            <a:ext cx="1697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712913"/>
            <a:ext cx="200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712913"/>
            <a:ext cx="221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1807" name="Line 15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1845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33400"/>
            <a:ext cx="732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46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209800"/>
            <a:ext cx="781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649404" y="4419600"/>
            <a:ext cx="7438726" cy="684718"/>
            <a:chOff x="1649404" y="4419600"/>
            <a:chExt cx="7438726" cy="684718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4787900"/>
              <a:ext cx="4592330" cy="316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9404" y="4419600"/>
              <a:ext cx="4418021" cy="3163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1828" name="Picture 3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4441825"/>
              <a:ext cx="285750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75A6-6F41-4572-9078-124A297DDE07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801847" name="Group 55"/>
          <p:cNvGrpSpPr>
            <a:grpSpLocks/>
          </p:cNvGrpSpPr>
          <p:nvPr/>
        </p:nvGrpSpPr>
        <p:grpSpPr bwMode="auto">
          <a:xfrm>
            <a:off x="7466013" y="1209675"/>
            <a:ext cx="1601787" cy="466725"/>
            <a:chOff x="4703" y="48"/>
            <a:chExt cx="1009" cy="294"/>
          </a:xfrm>
        </p:grpSpPr>
        <p:pic>
          <p:nvPicPr>
            <p:cNvPr id="801848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1849" name="Picture 5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180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1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94">
            <a:off x="1296988" y="42259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1811" name="Group 19"/>
          <p:cNvGrpSpPr>
            <a:grpSpLocks/>
          </p:cNvGrpSpPr>
          <p:nvPr/>
        </p:nvGrpSpPr>
        <p:grpSpPr bwMode="auto">
          <a:xfrm>
            <a:off x="1644650" y="5591175"/>
            <a:ext cx="6327775" cy="1114425"/>
            <a:chOff x="1036" y="3522"/>
            <a:chExt cx="3986" cy="702"/>
          </a:xfrm>
        </p:grpSpPr>
        <p:pic>
          <p:nvPicPr>
            <p:cNvPr id="801812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3785"/>
              <a:ext cx="175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1813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" y="3786"/>
              <a:ext cx="220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1814" name="Line 22"/>
            <p:cNvSpPr>
              <a:spLocks noChangeShapeType="1"/>
            </p:cNvSpPr>
            <p:nvPr/>
          </p:nvSpPr>
          <p:spPr bwMode="auto">
            <a:xfrm>
              <a:off x="1036" y="4038"/>
              <a:ext cx="39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01815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4074"/>
              <a:ext cx="11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1816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3522"/>
              <a:ext cx="7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0181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82" y="3295650"/>
            <a:ext cx="144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20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84" y="3276600"/>
            <a:ext cx="84613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1821" name="Rectangle 29"/>
          <p:cNvSpPr>
            <a:spLocks noChangeArrowheads="1"/>
          </p:cNvSpPr>
          <p:nvPr/>
        </p:nvSpPr>
        <p:spPr bwMode="auto">
          <a:xfrm>
            <a:off x="4646154" y="36513"/>
            <a:ext cx="1133856" cy="3937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22" name="Rectangle 30"/>
          <p:cNvSpPr>
            <a:spLocks noChangeArrowheads="1"/>
          </p:cNvSpPr>
          <p:nvPr/>
        </p:nvSpPr>
        <p:spPr bwMode="auto">
          <a:xfrm>
            <a:off x="6705774" y="36513"/>
            <a:ext cx="1225296" cy="3937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1823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52" y="3565525"/>
            <a:ext cx="144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599" y="4419600"/>
            <a:ext cx="4006623" cy="316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707" y="4787900"/>
            <a:ext cx="4180893" cy="316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1824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11" y="3533775"/>
            <a:ext cx="84613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1825" name="Group 33"/>
          <p:cNvGrpSpPr>
            <a:grpSpLocks/>
          </p:cNvGrpSpPr>
          <p:nvPr/>
        </p:nvGrpSpPr>
        <p:grpSpPr bwMode="auto">
          <a:xfrm>
            <a:off x="1644650" y="5187950"/>
            <a:ext cx="7440613" cy="298450"/>
            <a:chOff x="1036" y="3268"/>
            <a:chExt cx="4687" cy="188"/>
          </a:xfrm>
        </p:grpSpPr>
        <p:sp>
          <p:nvSpPr>
            <p:cNvPr id="801826" name="Line 34"/>
            <p:cNvSpPr>
              <a:spLocks noChangeShapeType="1"/>
            </p:cNvSpPr>
            <p:nvPr/>
          </p:nvSpPr>
          <p:spPr bwMode="auto">
            <a:xfrm>
              <a:off x="1036" y="3268"/>
              <a:ext cx="4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01827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3306"/>
              <a:ext cx="11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01830" name="Line 38"/>
          <p:cNvSpPr>
            <a:spLocks noChangeShapeType="1"/>
          </p:cNvSpPr>
          <p:nvPr/>
        </p:nvSpPr>
        <p:spPr bwMode="auto">
          <a:xfrm flipH="1">
            <a:off x="6149975" y="428625"/>
            <a:ext cx="1233488" cy="4371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31" name="Line 39"/>
          <p:cNvSpPr>
            <a:spLocks noChangeShapeType="1"/>
          </p:cNvSpPr>
          <p:nvPr/>
        </p:nvSpPr>
        <p:spPr bwMode="auto">
          <a:xfrm flipV="1">
            <a:off x="4800600" y="4419600"/>
            <a:ext cx="1143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1832" name="Group 40"/>
          <p:cNvGrpSpPr>
            <a:grpSpLocks/>
          </p:cNvGrpSpPr>
          <p:nvPr/>
        </p:nvGrpSpPr>
        <p:grpSpPr bwMode="auto">
          <a:xfrm>
            <a:off x="7696200" y="4343400"/>
            <a:ext cx="1306513" cy="500063"/>
            <a:chOff x="4848" y="2736"/>
            <a:chExt cx="823" cy="315"/>
          </a:xfrm>
        </p:grpSpPr>
        <p:pic>
          <p:nvPicPr>
            <p:cNvPr id="801833" name="Picture 4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736"/>
              <a:ext cx="23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1834" name="AutoShape 42"/>
            <p:cNvSpPr>
              <a:spLocks/>
            </p:cNvSpPr>
            <p:nvPr/>
          </p:nvSpPr>
          <p:spPr bwMode="auto">
            <a:xfrm rot="-5400000">
              <a:off x="5188" y="2567"/>
              <a:ext cx="144" cy="823"/>
            </a:xfrm>
            <a:prstGeom prst="rightBrace">
              <a:avLst>
                <a:gd name="adj1" fmla="val 4762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1835" name="Line 43"/>
          <p:cNvSpPr>
            <a:spLocks noChangeShapeType="1"/>
          </p:cNvSpPr>
          <p:nvPr/>
        </p:nvSpPr>
        <p:spPr bwMode="auto">
          <a:xfrm>
            <a:off x="7383463" y="428625"/>
            <a:ext cx="846137" cy="4295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36" name="Line 44"/>
          <p:cNvSpPr>
            <a:spLocks noChangeShapeType="1"/>
          </p:cNvSpPr>
          <p:nvPr/>
        </p:nvSpPr>
        <p:spPr bwMode="auto">
          <a:xfrm flipH="1">
            <a:off x="4916488" y="4468813"/>
            <a:ext cx="25146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37" name="Line 45"/>
          <p:cNvSpPr>
            <a:spLocks noChangeShapeType="1"/>
          </p:cNvSpPr>
          <p:nvPr/>
        </p:nvSpPr>
        <p:spPr bwMode="auto">
          <a:xfrm flipH="1">
            <a:off x="7421563" y="4468813"/>
            <a:ext cx="630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38" name="Line 46"/>
          <p:cNvSpPr>
            <a:spLocks noChangeShapeType="1"/>
          </p:cNvSpPr>
          <p:nvPr/>
        </p:nvSpPr>
        <p:spPr bwMode="auto">
          <a:xfrm flipH="1" flipV="1">
            <a:off x="7219950" y="4624388"/>
            <a:ext cx="246063" cy="292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40" name="Line 48"/>
          <p:cNvSpPr>
            <a:spLocks noChangeShapeType="1"/>
          </p:cNvSpPr>
          <p:nvPr/>
        </p:nvSpPr>
        <p:spPr bwMode="auto">
          <a:xfrm>
            <a:off x="1219200" y="3962400"/>
            <a:ext cx="32766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41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17" name="Line 25"/>
          <p:cNvSpPr>
            <a:spLocks noChangeShapeType="1"/>
          </p:cNvSpPr>
          <p:nvPr/>
        </p:nvSpPr>
        <p:spPr bwMode="auto">
          <a:xfrm>
            <a:off x="5166360" y="428625"/>
            <a:ext cx="347472" cy="396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19" name="Line 27"/>
          <p:cNvSpPr>
            <a:spLocks noChangeShapeType="1"/>
          </p:cNvSpPr>
          <p:nvPr/>
        </p:nvSpPr>
        <p:spPr bwMode="auto">
          <a:xfrm flipH="1">
            <a:off x="3048000" y="428625"/>
            <a:ext cx="2121408" cy="396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1850" name="Picture 5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0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0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0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0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8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801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0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80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21" grpId="0" animBg="1"/>
      <p:bldP spid="801821" grpId="1" animBg="1"/>
      <p:bldP spid="801822" grpId="0" animBg="1"/>
      <p:bldP spid="801822" grpId="1" animBg="1"/>
      <p:bldP spid="801830" grpId="0" animBg="1"/>
      <p:bldP spid="801830" grpId="1" animBg="1"/>
      <p:bldP spid="801831" grpId="0" animBg="1"/>
      <p:bldP spid="801835" grpId="0" animBg="1"/>
      <p:bldP spid="801835" grpId="1" animBg="1"/>
      <p:bldP spid="801836" grpId="0" animBg="1"/>
      <p:bldP spid="801837" grpId="0" animBg="1"/>
      <p:bldP spid="801838" grpId="0" animBg="1"/>
      <p:bldP spid="801840" grpId="0" animBg="1"/>
      <p:bldP spid="801840" grpId="1" animBg="1"/>
      <p:bldP spid="801817" grpId="0" animBg="1"/>
      <p:bldP spid="801817" grpId="1" animBg="1"/>
      <p:bldP spid="801819" grpId="0" animBg="1"/>
      <p:bldP spid="8018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1450-C12C-479E-9257-69811719165E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803880" name="Group 40"/>
          <p:cNvGrpSpPr>
            <a:grpSpLocks/>
          </p:cNvGrpSpPr>
          <p:nvPr/>
        </p:nvGrpSpPr>
        <p:grpSpPr bwMode="auto">
          <a:xfrm>
            <a:off x="7466013" y="1209675"/>
            <a:ext cx="1601787" cy="466725"/>
            <a:chOff x="4703" y="48"/>
            <a:chExt cx="1009" cy="294"/>
          </a:xfrm>
        </p:grpSpPr>
        <p:pic>
          <p:nvPicPr>
            <p:cNvPr id="803881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3882" name="Picture 4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03877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3878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33400"/>
            <a:ext cx="732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38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95350"/>
            <a:ext cx="1125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3879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209800"/>
            <a:ext cx="781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384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640013"/>
            <a:ext cx="3309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385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435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38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300163"/>
            <a:ext cx="1293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38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300163"/>
            <a:ext cx="1697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38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712913"/>
            <a:ext cx="200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385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712913"/>
            <a:ext cx="221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3855" name="Line 15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385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385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94">
            <a:off x="1296988" y="42259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3858" name="Group 18"/>
          <p:cNvGrpSpPr>
            <a:grpSpLocks/>
          </p:cNvGrpSpPr>
          <p:nvPr/>
        </p:nvGrpSpPr>
        <p:grpSpPr bwMode="auto">
          <a:xfrm>
            <a:off x="1644650" y="4408488"/>
            <a:ext cx="6327775" cy="696912"/>
            <a:chOff x="1036" y="2777"/>
            <a:chExt cx="3986" cy="439"/>
          </a:xfrm>
        </p:grpSpPr>
        <p:pic>
          <p:nvPicPr>
            <p:cNvPr id="803859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2777"/>
              <a:ext cx="175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3860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" y="2778"/>
              <a:ext cx="220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3861" name="Line 21"/>
            <p:cNvSpPr>
              <a:spLocks noChangeShapeType="1"/>
            </p:cNvSpPr>
            <p:nvPr/>
          </p:nvSpPr>
          <p:spPr bwMode="auto">
            <a:xfrm>
              <a:off x="1036" y="3030"/>
              <a:ext cx="39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03862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3066"/>
              <a:ext cx="11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03863" name="Group 23"/>
          <p:cNvGrpSpPr>
            <a:grpSpLocks/>
          </p:cNvGrpSpPr>
          <p:nvPr/>
        </p:nvGrpSpPr>
        <p:grpSpPr bwMode="auto">
          <a:xfrm>
            <a:off x="1644650" y="6008688"/>
            <a:ext cx="6327775" cy="696912"/>
            <a:chOff x="1036" y="3785"/>
            <a:chExt cx="3986" cy="439"/>
          </a:xfrm>
        </p:grpSpPr>
        <p:pic>
          <p:nvPicPr>
            <p:cNvPr id="803864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3785"/>
              <a:ext cx="175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3865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" y="3786"/>
              <a:ext cx="220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3866" name="Line 26"/>
            <p:cNvSpPr>
              <a:spLocks noChangeShapeType="1"/>
            </p:cNvSpPr>
            <p:nvPr/>
          </p:nvSpPr>
          <p:spPr bwMode="auto">
            <a:xfrm>
              <a:off x="1036" y="4038"/>
              <a:ext cx="39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03867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4074"/>
              <a:ext cx="11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03868" name="Group 28"/>
          <p:cNvGrpSpPr>
            <a:grpSpLocks/>
          </p:cNvGrpSpPr>
          <p:nvPr/>
        </p:nvGrpSpPr>
        <p:grpSpPr bwMode="auto">
          <a:xfrm>
            <a:off x="1951038" y="3962400"/>
            <a:ext cx="2074862" cy="525463"/>
            <a:chOff x="1229" y="2496"/>
            <a:chExt cx="1307" cy="331"/>
          </a:xfrm>
        </p:grpSpPr>
        <p:pic>
          <p:nvPicPr>
            <p:cNvPr id="803869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94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3870" name="AutoShape 30"/>
            <p:cNvSpPr>
              <a:spLocks/>
            </p:cNvSpPr>
            <p:nvPr/>
          </p:nvSpPr>
          <p:spPr bwMode="auto">
            <a:xfrm rot="-5400000">
              <a:off x="1811" y="2101"/>
              <a:ext cx="144" cy="1307"/>
            </a:xfrm>
            <a:prstGeom prst="rightBrace">
              <a:avLst>
                <a:gd name="adj1" fmla="val 7563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3871" name="Group 31"/>
          <p:cNvGrpSpPr>
            <a:grpSpLocks/>
          </p:cNvGrpSpPr>
          <p:nvPr/>
        </p:nvGrpSpPr>
        <p:grpSpPr bwMode="auto">
          <a:xfrm>
            <a:off x="5583238" y="3962400"/>
            <a:ext cx="2166937" cy="525463"/>
            <a:chOff x="3517" y="2496"/>
            <a:chExt cx="1365" cy="331"/>
          </a:xfrm>
        </p:grpSpPr>
        <p:pic>
          <p:nvPicPr>
            <p:cNvPr id="803872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" y="2496"/>
              <a:ext cx="99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3873" name="AutoShape 33"/>
            <p:cNvSpPr>
              <a:spLocks/>
            </p:cNvSpPr>
            <p:nvPr/>
          </p:nvSpPr>
          <p:spPr bwMode="auto">
            <a:xfrm rot="-5400000">
              <a:off x="4128" y="2072"/>
              <a:ext cx="144" cy="1365"/>
            </a:xfrm>
            <a:prstGeom prst="rightBrace">
              <a:avLst>
                <a:gd name="adj1" fmla="val 7899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387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3883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94444E-6 -0.23333 " pathEditMode="relative" ptsTypes="AA">
                                      <p:cBhvr>
                                        <p:cTn id="6" dur="500" fill="hold"/>
                                        <p:tgtEl>
                                          <p:spTgt spid="803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C458-11D7-4A5E-82E5-42CE736137A5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805933" name="Group 45"/>
          <p:cNvGrpSpPr>
            <a:grpSpLocks/>
          </p:cNvGrpSpPr>
          <p:nvPr/>
        </p:nvGrpSpPr>
        <p:grpSpPr bwMode="auto">
          <a:xfrm>
            <a:off x="7466013" y="1209675"/>
            <a:ext cx="1601787" cy="466725"/>
            <a:chOff x="4703" y="48"/>
            <a:chExt cx="1009" cy="294"/>
          </a:xfrm>
        </p:grpSpPr>
        <p:pic>
          <p:nvPicPr>
            <p:cNvPr id="805934" name="Picture 4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5935" name="Picture 4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05930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589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95350"/>
            <a:ext cx="1125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8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640013"/>
            <a:ext cx="3309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89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300163"/>
            <a:ext cx="1293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89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300163"/>
            <a:ext cx="1697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0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712913"/>
            <a:ext cx="200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0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712913"/>
            <a:ext cx="221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31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33400"/>
            <a:ext cx="732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32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209800"/>
            <a:ext cx="781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590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0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94">
            <a:off x="1296988" y="42259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0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4408488"/>
            <a:ext cx="2786062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0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4410075"/>
            <a:ext cx="35004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1644650" y="4810125"/>
            <a:ext cx="6307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590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4867275"/>
            <a:ext cx="1746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5909" name="Group 21"/>
          <p:cNvGrpSpPr>
            <a:grpSpLocks/>
          </p:cNvGrpSpPr>
          <p:nvPr/>
        </p:nvGrpSpPr>
        <p:grpSpPr bwMode="auto">
          <a:xfrm>
            <a:off x="2184400" y="5241925"/>
            <a:ext cx="4827588" cy="1158875"/>
            <a:chOff x="1376" y="3302"/>
            <a:chExt cx="3041" cy="730"/>
          </a:xfrm>
        </p:grpSpPr>
        <p:pic>
          <p:nvPicPr>
            <p:cNvPr id="805910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583"/>
              <a:ext cx="3041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5911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3302"/>
              <a:ext cx="7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05912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435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5913" name="Group 25"/>
          <p:cNvGrpSpPr>
            <a:grpSpLocks/>
          </p:cNvGrpSpPr>
          <p:nvPr/>
        </p:nvGrpSpPr>
        <p:grpSpPr bwMode="auto">
          <a:xfrm>
            <a:off x="1951038" y="3962400"/>
            <a:ext cx="2074862" cy="525463"/>
            <a:chOff x="1229" y="2496"/>
            <a:chExt cx="1307" cy="331"/>
          </a:xfrm>
        </p:grpSpPr>
        <p:pic>
          <p:nvPicPr>
            <p:cNvPr id="80591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94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5915" name="AutoShape 27"/>
            <p:cNvSpPr>
              <a:spLocks/>
            </p:cNvSpPr>
            <p:nvPr/>
          </p:nvSpPr>
          <p:spPr bwMode="auto">
            <a:xfrm rot="-5400000">
              <a:off x="1811" y="2101"/>
              <a:ext cx="144" cy="1307"/>
            </a:xfrm>
            <a:prstGeom prst="rightBrace">
              <a:avLst>
                <a:gd name="adj1" fmla="val 7563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5916" name="Group 28"/>
          <p:cNvGrpSpPr>
            <a:grpSpLocks/>
          </p:cNvGrpSpPr>
          <p:nvPr/>
        </p:nvGrpSpPr>
        <p:grpSpPr bwMode="auto">
          <a:xfrm>
            <a:off x="5583238" y="3962400"/>
            <a:ext cx="2166937" cy="525463"/>
            <a:chOff x="3517" y="2496"/>
            <a:chExt cx="1365" cy="331"/>
          </a:xfrm>
        </p:grpSpPr>
        <p:pic>
          <p:nvPicPr>
            <p:cNvPr id="805917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" y="2496"/>
              <a:ext cx="99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5918" name="AutoShape 30"/>
            <p:cNvSpPr>
              <a:spLocks/>
            </p:cNvSpPr>
            <p:nvPr/>
          </p:nvSpPr>
          <p:spPr bwMode="auto">
            <a:xfrm rot="-5400000">
              <a:off x="4128" y="2072"/>
              <a:ext cx="144" cy="1365"/>
            </a:xfrm>
            <a:prstGeom prst="rightBrace">
              <a:avLst>
                <a:gd name="adj1" fmla="val 7899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5919" name="Line 31"/>
          <p:cNvSpPr>
            <a:spLocks noChangeShapeType="1"/>
          </p:cNvSpPr>
          <p:nvPr/>
        </p:nvSpPr>
        <p:spPr bwMode="auto">
          <a:xfrm flipH="1">
            <a:off x="2311400" y="4191000"/>
            <a:ext cx="393700" cy="1644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5920" name="Line 32"/>
          <p:cNvSpPr>
            <a:spLocks noChangeShapeType="1"/>
          </p:cNvSpPr>
          <p:nvPr/>
        </p:nvSpPr>
        <p:spPr bwMode="auto">
          <a:xfrm flipH="1">
            <a:off x="5154613" y="4191000"/>
            <a:ext cx="1169987" cy="1644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5921" name="Group 33"/>
          <p:cNvGrpSpPr>
            <a:grpSpLocks/>
          </p:cNvGrpSpPr>
          <p:nvPr/>
        </p:nvGrpSpPr>
        <p:grpSpPr bwMode="auto">
          <a:xfrm>
            <a:off x="1981200" y="3124200"/>
            <a:ext cx="2921000" cy="533400"/>
            <a:chOff x="1248" y="1968"/>
            <a:chExt cx="1840" cy="336"/>
          </a:xfrm>
        </p:grpSpPr>
        <p:pic>
          <p:nvPicPr>
            <p:cNvPr id="805922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133"/>
              <a:ext cx="164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5923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968"/>
              <a:ext cx="5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5924" name="Group 36"/>
          <p:cNvGrpSpPr>
            <a:grpSpLocks/>
          </p:cNvGrpSpPr>
          <p:nvPr/>
        </p:nvGrpSpPr>
        <p:grpSpPr bwMode="auto">
          <a:xfrm>
            <a:off x="5527675" y="3124200"/>
            <a:ext cx="3048000" cy="522288"/>
            <a:chOff x="3482" y="1968"/>
            <a:chExt cx="1920" cy="329"/>
          </a:xfrm>
        </p:grpSpPr>
        <p:pic>
          <p:nvPicPr>
            <p:cNvPr id="805925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2126"/>
              <a:ext cx="174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5926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1968"/>
              <a:ext cx="5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05927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5936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0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19" grpId="0" animBg="1"/>
      <p:bldP spid="8059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4858-3E81-44BC-82CF-6C624C2D01B6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807976" name="Group 40"/>
          <p:cNvGrpSpPr>
            <a:grpSpLocks/>
          </p:cNvGrpSpPr>
          <p:nvPr/>
        </p:nvGrpSpPr>
        <p:grpSpPr bwMode="auto">
          <a:xfrm>
            <a:off x="7466013" y="1209675"/>
            <a:ext cx="1601787" cy="466725"/>
            <a:chOff x="4703" y="48"/>
            <a:chExt cx="1009" cy="294"/>
          </a:xfrm>
        </p:grpSpPr>
        <p:pic>
          <p:nvPicPr>
            <p:cNvPr id="807977" name="Picture 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7978" name="Picture 4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07974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33400"/>
            <a:ext cx="732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75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209800"/>
            <a:ext cx="781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73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79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79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95350"/>
            <a:ext cx="1125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4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640013"/>
            <a:ext cx="3309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4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300163"/>
            <a:ext cx="1293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4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300163"/>
            <a:ext cx="1697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4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712913"/>
            <a:ext cx="200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4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712913"/>
            <a:ext cx="221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7950" name="Line 14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795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5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94">
            <a:off x="1296988" y="42259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5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435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5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4827588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5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5688013"/>
            <a:ext cx="48275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7956" name="Group 20"/>
          <p:cNvGrpSpPr>
            <a:grpSpLocks/>
          </p:cNvGrpSpPr>
          <p:nvPr/>
        </p:nvGrpSpPr>
        <p:grpSpPr bwMode="auto">
          <a:xfrm>
            <a:off x="1592263" y="5183188"/>
            <a:ext cx="5113337" cy="1176337"/>
            <a:chOff x="1003" y="3265"/>
            <a:chExt cx="3221" cy="741"/>
          </a:xfrm>
        </p:grpSpPr>
        <p:pic>
          <p:nvPicPr>
            <p:cNvPr id="807957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3487"/>
              <a:ext cx="322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7958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5"/>
              <a:ext cx="7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07965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38600"/>
            <a:ext cx="11985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66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4038600"/>
            <a:ext cx="355441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7967" name="Group 31"/>
          <p:cNvGrpSpPr>
            <a:grpSpLocks/>
          </p:cNvGrpSpPr>
          <p:nvPr/>
        </p:nvGrpSpPr>
        <p:grpSpPr bwMode="auto">
          <a:xfrm>
            <a:off x="5029200" y="4876800"/>
            <a:ext cx="3998913" cy="541338"/>
            <a:chOff x="3168" y="3072"/>
            <a:chExt cx="2519" cy="341"/>
          </a:xfrm>
        </p:grpSpPr>
        <p:pic>
          <p:nvPicPr>
            <p:cNvPr id="807968" name="Picture 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072"/>
              <a:ext cx="92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7969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64"/>
              <a:ext cx="220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07970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7979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42578" y="3048000"/>
            <a:ext cx="7086600" cy="914400"/>
            <a:chOff x="1942578" y="3048000"/>
            <a:chExt cx="7086600" cy="914400"/>
          </a:xfrm>
        </p:grpSpPr>
        <p:sp>
          <p:nvSpPr>
            <p:cNvPr id="807960" name="Rectangle 24"/>
            <p:cNvSpPr>
              <a:spLocks noChangeArrowheads="1"/>
            </p:cNvSpPr>
            <p:nvPr/>
          </p:nvSpPr>
          <p:spPr bwMode="auto">
            <a:xfrm>
              <a:off x="1942578" y="3048000"/>
              <a:ext cx="7086600" cy="9144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07961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3124200"/>
              <a:ext cx="15128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7962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25" y="3124200"/>
              <a:ext cx="19161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7963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8" y="3524250"/>
              <a:ext cx="22193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7964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524250"/>
              <a:ext cx="24209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6183" y="3125088"/>
              <a:ext cx="470733" cy="3356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 L -0.05278 -0.1923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7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7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D5F2-A665-40D7-8A4D-E730DCD9073C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810024" name="Group 40"/>
          <p:cNvGrpSpPr>
            <a:grpSpLocks/>
          </p:cNvGrpSpPr>
          <p:nvPr/>
        </p:nvGrpSpPr>
        <p:grpSpPr bwMode="auto">
          <a:xfrm>
            <a:off x="7466013" y="1209675"/>
            <a:ext cx="1601787" cy="466725"/>
            <a:chOff x="4703" y="48"/>
            <a:chExt cx="1009" cy="294"/>
          </a:xfrm>
        </p:grpSpPr>
        <p:pic>
          <p:nvPicPr>
            <p:cNvPr id="810025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0026" name="Picture 4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0022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33400"/>
            <a:ext cx="732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23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209800"/>
            <a:ext cx="781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21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9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999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95350"/>
            <a:ext cx="1125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99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640013"/>
            <a:ext cx="3309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99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300163"/>
            <a:ext cx="1293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99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300163"/>
            <a:ext cx="1697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99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712913"/>
            <a:ext cx="200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99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712913"/>
            <a:ext cx="221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998" name="Line 14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999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0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94">
            <a:off x="1296988" y="42259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0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435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0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4322763"/>
            <a:ext cx="51133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03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5535613"/>
            <a:ext cx="51133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0004" name="Group 20"/>
          <p:cNvGrpSpPr>
            <a:grpSpLocks/>
          </p:cNvGrpSpPr>
          <p:nvPr/>
        </p:nvGrpSpPr>
        <p:grpSpPr bwMode="auto">
          <a:xfrm>
            <a:off x="1395413" y="5334000"/>
            <a:ext cx="5524500" cy="1295400"/>
            <a:chOff x="879" y="3360"/>
            <a:chExt cx="3480" cy="816"/>
          </a:xfrm>
        </p:grpSpPr>
        <p:grpSp>
          <p:nvGrpSpPr>
            <p:cNvPr id="810005" name="Group 21"/>
            <p:cNvGrpSpPr>
              <a:grpSpLocks/>
            </p:cNvGrpSpPr>
            <p:nvPr/>
          </p:nvGrpSpPr>
          <p:grpSpPr bwMode="auto">
            <a:xfrm>
              <a:off x="879" y="3360"/>
              <a:ext cx="3480" cy="816"/>
              <a:chOff x="879" y="3360"/>
              <a:chExt cx="3480" cy="816"/>
            </a:xfrm>
          </p:grpSpPr>
          <p:pic>
            <p:nvPicPr>
              <p:cNvPr id="810006" name="Picture 22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" y="3657"/>
                <a:ext cx="348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10007" name="Picture 23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3360"/>
                <a:ext cx="74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10008" name="Rectangle 24"/>
            <p:cNvSpPr>
              <a:spLocks noChangeArrowheads="1"/>
            </p:cNvSpPr>
            <p:nvPr/>
          </p:nvSpPr>
          <p:spPr bwMode="auto">
            <a:xfrm>
              <a:off x="1152" y="3857"/>
              <a:ext cx="138" cy="12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09" name="Rectangle 25"/>
            <p:cNvSpPr>
              <a:spLocks noChangeArrowheads="1"/>
            </p:cNvSpPr>
            <p:nvPr/>
          </p:nvSpPr>
          <p:spPr bwMode="auto">
            <a:xfrm>
              <a:off x="2666" y="3857"/>
              <a:ext cx="138" cy="12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10" name="Rectangle 26"/>
            <p:cNvSpPr>
              <a:spLocks noChangeArrowheads="1"/>
            </p:cNvSpPr>
            <p:nvPr/>
          </p:nvSpPr>
          <p:spPr bwMode="auto">
            <a:xfrm>
              <a:off x="1646" y="4001"/>
              <a:ext cx="150" cy="12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11" name="Rectangle 27"/>
            <p:cNvSpPr>
              <a:spLocks noChangeArrowheads="1"/>
            </p:cNvSpPr>
            <p:nvPr/>
          </p:nvSpPr>
          <p:spPr bwMode="auto">
            <a:xfrm>
              <a:off x="3477" y="4001"/>
              <a:ext cx="150" cy="12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0012" name="Group 28"/>
          <p:cNvGrpSpPr>
            <a:grpSpLocks/>
          </p:cNvGrpSpPr>
          <p:nvPr/>
        </p:nvGrpSpPr>
        <p:grpSpPr bwMode="auto">
          <a:xfrm>
            <a:off x="3200400" y="3200400"/>
            <a:ext cx="3998913" cy="541338"/>
            <a:chOff x="2016" y="2016"/>
            <a:chExt cx="2519" cy="341"/>
          </a:xfrm>
        </p:grpSpPr>
        <p:pic>
          <p:nvPicPr>
            <p:cNvPr id="810013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016"/>
              <a:ext cx="92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0014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" y="2208"/>
              <a:ext cx="220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10015" name="Group 31"/>
          <p:cNvGrpSpPr>
            <a:grpSpLocks/>
          </p:cNvGrpSpPr>
          <p:nvPr/>
        </p:nvGrpSpPr>
        <p:grpSpPr bwMode="auto">
          <a:xfrm>
            <a:off x="5029200" y="4876800"/>
            <a:ext cx="3998913" cy="541338"/>
            <a:chOff x="3168" y="3072"/>
            <a:chExt cx="2519" cy="341"/>
          </a:xfrm>
        </p:grpSpPr>
        <p:pic>
          <p:nvPicPr>
            <p:cNvPr id="810016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072"/>
              <a:ext cx="92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001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64"/>
              <a:ext cx="220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0018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0027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-0.17778 " pathEditMode="relative" ptsTypes="AA">
                                      <p:cBhvr>
                                        <p:cTn id="6" dur="500" fill="hold"/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48148E-6 L -0.19167 -0.24444 " pathEditMode="relative" ptsTypes="AA">
                                      <p:cBhvr>
                                        <p:cTn id="8" dur="500" fill="hold"/>
                                        <p:tgtEl>
                                          <p:spTgt spid="810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70546" y="5495810"/>
            <a:ext cx="1157874" cy="172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548779" y="5521908"/>
            <a:ext cx="1157876" cy="172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CEC-0BF5-439F-AA31-2A27A5B2C71D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812107" name="Group 75"/>
          <p:cNvGrpSpPr>
            <a:grpSpLocks/>
          </p:cNvGrpSpPr>
          <p:nvPr/>
        </p:nvGrpSpPr>
        <p:grpSpPr bwMode="auto">
          <a:xfrm>
            <a:off x="7466013" y="1209675"/>
            <a:ext cx="1601787" cy="466725"/>
            <a:chOff x="4703" y="48"/>
            <a:chExt cx="1009" cy="294"/>
          </a:xfrm>
        </p:grpSpPr>
        <p:pic>
          <p:nvPicPr>
            <p:cNvPr id="812108" name="Picture 7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109" name="Picture 7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2101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33400"/>
            <a:ext cx="732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102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209800"/>
            <a:ext cx="781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100" name="Picture 6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203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95350"/>
            <a:ext cx="1125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4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640013"/>
            <a:ext cx="3309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4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300163"/>
            <a:ext cx="1293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4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300163"/>
            <a:ext cx="1697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4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712913"/>
            <a:ext cx="200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4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712913"/>
            <a:ext cx="221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2046" name="Line 14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204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4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94">
            <a:off x="1296988" y="42259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4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435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5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419600"/>
            <a:ext cx="5524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5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805488"/>
            <a:ext cx="5524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2060" name="Group 28"/>
          <p:cNvGrpSpPr>
            <a:grpSpLocks/>
          </p:cNvGrpSpPr>
          <p:nvPr/>
        </p:nvGrpSpPr>
        <p:grpSpPr bwMode="auto">
          <a:xfrm>
            <a:off x="84138" y="4419600"/>
            <a:ext cx="731837" cy="1763713"/>
            <a:chOff x="57" y="2784"/>
            <a:chExt cx="461" cy="1111"/>
          </a:xfrm>
        </p:grpSpPr>
        <p:sp>
          <p:nvSpPr>
            <p:cNvPr id="812061" name="Rectangle 29"/>
            <p:cNvSpPr>
              <a:spLocks noChangeArrowheads="1"/>
            </p:cNvSpPr>
            <p:nvPr/>
          </p:nvSpPr>
          <p:spPr bwMode="auto">
            <a:xfrm>
              <a:off x="57" y="2784"/>
              <a:ext cx="461" cy="1111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2062" name="Picture 3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32"/>
              <a:ext cx="386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63" name="Picture 3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3731"/>
              <a:ext cx="7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2064" name="Line 32"/>
            <p:cNvSpPr>
              <a:spLocks noChangeShapeType="1"/>
            </p:cNvSpPr>
            <p:nvPr/>
          </p:nvSpPr>
          <p:spPr bwMode="auto">
            <a:xfrm>
              <a:off x="282" y="3264"/>
              <a:ext cx="0" cy="4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2065" name="Group 33"/>
            <p:cNvGrpSpPr>
              <a:grpSpLocks noChangeAspect="1"/>
            </p:cNvGrpSpPr>
            <p:nvPr/>
          </p:nvGrpSpPr>
          <p:grpSpPr bwMode="auto">
            <a:xfrm>
              <a:off x="336" y="3298"/>
              <a:ext cx="92" cy="348"/>
              <a:chOff x="328" y="3777"/>
              <a:chExt cx="106" cy="404"/>
            </a:xfrm>
          </p:grpSpPr>
          <p:pic>
            <p:nvPicPr>
              <p:cNvPr id="812066" name="Picture 34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" y="4065"/>
                <a:ext cx="86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12067" name="Line 35"/>
              <p:cNvSpPr>
                <a:spLocks noChangeAspect="1" noChangeShapeType="1"/>
              </p:cNvSpPr>
              <p:nvPr/>
            </p:nvSpPr>
            <p:spPr bwMode="auto">
              <a:xfrm>
                <a:off x="378" y="3879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12068" name="Picture 36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" y="3777"/>
                <a:ext cx="106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12077" name="Group 45"/>
          <p:cNvGrpSpPr>
            <a:grpSpLocks/>
          </p:cNvGrpSpPr>
          <p:nvPr/>
        </p:nvGrpSpPr>
        <p:grpSpPr bwMode="auto">
          <a:xfrm>
            <a:off x="2133600" y="5210175"/>
            <a:ext cx="1417638" cy="1190625"/>
            <a:chOff x="1344" y="3282"/>
            <a:chExt cx="893" cy="750"/>
          </a:xfrm>
        </p:grpSpPr>
        <p:sp>
          <p:nvSpPr>
            <p:cNvPr id="812078" name="AutoShape 46"/>
            <p:cNvSpPr>
              <a:spLocks/>
            </p:cNvSpPr>
            <p:nvPr/>
          </p:nvSpPr>
          <p:spPr bwMode="auto">
            <a:xfrm rot="-5400000">
              <a:off x="1719" y="2907"/>
              <a:ext cx="144" cy="893"/>
            </a:xfrm>
            <a:prstGeom prst="leftBrace">
              <a:avLst>
                <a:gd name="adj1" fmla="val 51678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079" name="Line 47"/>
            <p:cNvSpPr>
              <a:spLocks noChangeShapeType="1"/>
            </p:cNvSpPr>
            <p:nvPr/>
          </p:nvSpPr>
          <p:spPr bwMode="auto">
            <a:xfrm>
              <a:off x="1790" y="3456"/>
              <a:ext cx="0" cy="4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2080" name="Picture 4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3892"/>
              <a:ext cx="9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81" name="Picture 4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" y="3756"/>
              <a:ext cx="74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2082" name="Line 50"/>
            <p:cNvSpPr>
              <a:spLocks noChangeAspect="1" noChangeShapeType="1"/>
            </p:cNvSpPr>
            <p:nvPr/>
          </p:nvSpPr>
          <p:spPr bwMode="auto">
            <a:xfrm>
              <a:off x="1863" y="3596"/>
              <a:ext cx="0" cy="1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2083" name="Picture 5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470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2091" name="Picture 5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248400"/>
            <a:ext cx="4810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92" name="Picture 6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4810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104" name="Picture 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6532563"/>
            <a:ext cx="995363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106" name="Picture 7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6499225"/>
            <a:ext cx="105251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103" name="Picture 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6248400"/>
            <a:ext cx="5159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105" name="Picture 7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48400"/>
            <a:ext cx="5159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2097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2110" name="Picture 7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2069" name="Group 37"/>
          <p:cNvGrpSpPr>
            <a:grpSpLocks/>
          </p:cNvGrpSpPr>
          <p:nvPr/>
        </p:nvGrpSpPr>
        <p:grpSpPr bwMode="auto">
          <a:xfrm>
            <a:off x="7265988" y="4419600"/>
            <a:ext cx="1644650" cy="1763713"/>
            <a:chOff x="4577" y="2784"/>
            <a:chExt cx="1036" cy="1111"/>
          </a:xfrm>
        </p:grpSpPr>
        <p:sp>
          <p:nvSpPr>
            <p:cNvPr id="812070" name="Rectangle 38"/>
            <p:cNvSpPr>
              <a:spLocks noChangeArrowheads="1"/>
            </p:cNvSpPr>
            <p:nvPr/>
          </p:nvSpPr>
          <p:spPr bwMode="auto">
            <a:xfrm>
              <a:off x="4577" y="2784"/>
              <a:ext cx="1036" cy="1111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2071" name="Picture 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" y="2832"/>
              <a:ext cx="930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72" name="Picture 4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" y="3731"/>
              <a:ext cx="9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2073" name="Line 41"/>
            <p:cNvSpPr>
              <a:spLocks noChangeShapeType="1"/>
            </p:cNvSpPr>
            <p:nvPr/>
          </p:nvSpPr>
          <p:spPr bwMode="auto">
            <a:xfrm flipH="1">
              <a:off x="5088" y="3264"/>
              <a:ext cx="4" cy="4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2074" name="Picture 4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" y="3548"/>
              <a:ext cx="74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2075" name="Line 43"/>
            <p:cNvSpPr>
              <a:spLocks noChangeAspect="1" noChangeShapeType="1"/>
            </p:cNvSpPr>
            <p:nvPr/>
          </p:nvSpPr>
          <p:spPr bwMode="auto">
            <a:xfrm>
              <a:off x="5183" y="3388"/>
              <a:ext cx="0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2076" name="Picture 4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" y="3300"/>
              <a:ext cx="9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12084" name="Group 52"/>
          <p:cNvGrpSpPr>
            <a:grpSpLocks/>
          </p:cNvGrpSpPr>
          <p:nvPr/>
        </p:nvGrpSpPr>
        <p:grpSpPr bwMode="auto">
          <a:xfrm>
            <a:off x="4527550" y="5227638"/>
            <a:ext cx="2422525" cy="1189037"/>
            <a:chOff x="2852" y="3293"/>
            <a:chExt cx="1526" cy="749"/>
          </a:xfrm>
        </p:grpSpPr>
        <p:sp>
          <p:nvSpPr>
            <p:cNvPr id="812085" name="AutoShape 53"/>
            <p:cNvSpPr>
              <a:spLocks/>
            </p:cNvSpPr>
            <p:nvPr/>
          </p:nvSpPr>
          <p:spPr bwMode="auto">
            <a:xfrm rot="-5400000">
              <a:off x="3543" y="2602"/>
              <a:ext cx="144" cy="1526"/>
            </a:xfrm>
            <a:prstGeom prst="leftBrace">
              <a:avLst>
                <a:gd name="adj1" fmla="val 8831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086" name="Line 54"/>
            <p:cNvSpPr>
              <a:spLocks noChangeShapeType="1"/>
            </p:cNvSpPr>
            <p:nvPr/>
          </p:nvSpPr>
          <p:spPr bwMode="auto">
            <a:xfrm>
              <a:off x="3615" y="3456"/>
              <a:ext cx="0" cy="4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2087" name="Picture 5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" y="3892"/>
              <a:ext cx="11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88" name="Picture 5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" y="3756"/>
              <a:ext cx="74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2089" name="Line 57"/>
            <p:cNvSpPr>
              <a:spLocks noChangeAspect="1" noChangeShapeType="1"/>
            </p:cNvSpPr>
            <p:nvPr/>
          </p:nvSpPr>
          <p:spPr bwMode="auto">
            <a:xfrm>
              <a:off x="3687" y="3596"/>
              <a:ext cx="0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2090" name="Picture 5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470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2 " pathEditMode="relative" ptsTypes="AA">
                                      <p:cBhvr>
                                        <p:cTn id="6" dur="500" fill="hold"/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812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812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FB35-1BD1-449A-B7E5-D19574DE5335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814141" name="Group 61"/>
          <p:cNvGrpSpPr>
            <a:grpSpLocks/>
          </p:cNvGrpSpPr>
          <p:nvPr/>
        </p:nvGrpSpPr>
        <p:grpSpPr bwMode="auto">
          <a:xfrm>
            <a:off x="7466013" y="1209675"/>
            <a:ext cx="1601787" cy="466725"/>
            <a:chOff x="4703" y="48"/>
            <a:chExt cx="1009" cy="294"/>
          </a:xfrm>
        </p:grpSpPr>
        <p:pic>
          <p:nvPicPr>
            <p:cNvPr id="814142" name="Picture 6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4143" name="Picture 6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204"/>
              <a:ext cx="10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4133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33400"/>
            <a:ext cx="732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34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209800"/>
            <a:ext cx="781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32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258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4085" name="Group 5"/>
          <p:cNvGrpSpPr>
            <a:grpSpLocks/>
          </p:cNvGrpSpPr>
          <p:nvPr/>
        </p:nvGrpSpPr>
        <p:grpSpPr bwMode="auto">
          <a:xfrm>
            <a:off x="2133600" y="5210175"/>
            <a:ext cx="1417638" cy="1190625"/>
            <a:chOff x="1344" y="3282"/>
            <a:chExt cx="893" cy="750"/>
          </a:xfrm>
        </p:grpSpPr>
        <p:sp>
          <p:nvSpPr>
            <p:cNvPr id="814086" name="AutoShape 6"/>
            <p:cNvSpPr>
              <a:spLocks/>
            </p:cNvSpPr>
            <p:nvPr/>
          </p:nvSpPr>
          <p:spPr bwMode="auto">
            <a:xfrm rot="-5400000">
              <a:off x="1719" y="2907"/>
              <a:ext cx="144" cy="893"/>
            </a:xfrm>
            <a:prstGeom prst="leftBrace">
              <a:avLst>
                <a:gd name="adj1" fmla="val 51678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087" name="Line 7"/>
            <p:cNvSpPr>
              <a:spLocks noChangeShapeType="1"/>
            </p:cNvSpPr>
            <p:nvPr/>
          </p:nvSpPr>
          <p:spPr bwMode="auto">
            <a:xfrm>
              <a:off x="1790" y="3456"/>
              <a:ext cx="0" cy="4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4088" name="Picture 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3892"/>
              <a:ext cx="9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4089" name="Picture 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" y="3756"/>
              <a:ext cx="74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4090" name="Line 10"/>
            <p:cNvSpPr>
              <a:spLocks noChangeAspect="1" noChangeShapeType="1"/>
            </p:cNvSpPr>
            <p:nvPr/>
          </p:nvSpPr>
          <p:spPr bwMode="auto">
            <a:xfrm>
              <a:off x="1863" y="3596"/>
              <a:ext cx="0" cy="1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4091" name="Picture 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470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4092" name="AutoShape 12"/>
          <p:cNvSpPr>
            <a:spLocks/>
          </p:cNvSpPr>
          <p:nvPr/>
        </p:nvSpPr>
        <p:spPr bwMode="auto">
          <a:xfrm rot="-5400000">
            <a:off x="5624513" y="4130675"/>
            <a:ext cx="228600" cy="2422525"/>
          </a:xfrm>
          <a:prstGeom prst="leftBrace">
            <a:avLst>
              <a:gd name="adj1" fmla="val 8831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093" name="Line 13"/>
          <p:cNvSpPr>
            <a:spLocks noChangeShapeType="1"/>
          </p:cNvSpPr>
          <p:nvPr/>
        </p:nvSpPr>
        <p:spPr bwMode="auto">
          <a:xfrm>
            <a:off x="5738813" y="5486400"/>
            <a:ext cx="0" cy="658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409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178550"/>
            <a:ext cx="1746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09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5962650"/>
            <a:ext cx="1174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4096" name="Line 16"/>
          <p:cNvSpPr>
            <a:spLocks noChangeAspect="1" noChangeShapeType="1"/>
          </p:cNvSpPr>
          <p:nvPr/>
        </p:nvSpPr>
        <p:spPr bwMode="auto">
          <a:xfrm>
            <a:off x="5853113" y="5708650"/>
            <a:ext cx="0" cy="236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409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08625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09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419600"/>
            <a:ext cx="5524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07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895350"/>
            <a:ext cx="1125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09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640013"/>
            <a:ext cx="3309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10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300163"/>
            <a:ext cx="1293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11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300163"/>
            <a:ext cx="1697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12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712913"/>
            <a:ext cx="200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13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712913"/>
            <a:ext cx="221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4114" name="Line 34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4115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16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94">
            <a:off x="1296988" y="42259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17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435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20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172200"/>
            <a:ext cx="4699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4121" name="Line 41"/>
          <p:cNvSpPr>
            <a:spLocks noChangeShapeType="1"/>
          </p:cNvSpPr>
          <p:nvPr/>
        </p:nvSpPr>
        <p:spPr bwMode="auto">
          <a:xfrm flipH="1">
            <a:off x="1371600" y="4953000"/>
            <a:ext cx="457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4122" name="Line 42"/>
          <p:cNvSpPr>
            <a:spLocks noChangeShapeType="1"/>
          </p:cNvSpPr>
          <p:nvPr/>
        </p:nvSpPr>
        <p:spPr bwMode="auto">
          <a:xfrm flipH="1">
            <a:off x="3581400" y="4953000"/>
            <a:ext cx="533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4123" name="Line 43"/>
          <p:cNvSpPr>
            <a:spLocks noChangeShapeType="1"/>
          </p:cNvSpPr>
          <p:nvPr/>
        </p:nvSpPr>
        <p:spPr bwMode="auto">
          <a:xfrm flipH="1">
            <a:off x="3709988" y="6288088"/>
            <a:ext cx="1901825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4124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99225"/>
            <a:ext cx="1746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25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189663"/>
            <a:ext cx="825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27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6211888"/>
            <a:ext cx="635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4129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140" name="Line 60"/>
          <p:cNvSpPr>
            <a:spLocks noChangeShapeType="1"/>
          </p:cNvSpPr>
          <p:nvPr/>
        </p:nvSpPr>
        <p:spPr bwMode="auto">
          <a:xfrm flipH="1">
            <a:off x="1462088" y="6288088"/>
            <a:ext cx="124301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4144" name="Picture 6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1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21" grpId="0" animBg="1"/>
      <p:bldP spid="814121" grpId="1" animBg="1"/>
      <p:bldP spid="814122" grpId="0" animBg="1"/>
      <p:bldP spid="814122" grpId="1" animBg="1"/>
      <p:bldP spid="814123" grpId="0" animBg="1"/>
      <p:bldP spid="814123" grpId="1" animBg="1"/>
      <p:bldP spid="814140" grpId="0" animBg="1"/>
      <p:bldP spid="81414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B4A6-6E4B-4A7F-8A81-06271962B6D7}" type="slidenum">
              <a:rPr lang="en-US"/>
              <a:pPr/>
              <a:t>38</a:t>
            </a:fld>
            <a:endParaRPr lang="en-US"/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234" name="Group 10"/>
          <p:cNvGrpSpPr>
            <a:grpSpLocks/>
          </p:cNvGrpSpPr>
          <p:nvPr/>
        </p:nvGrpSpPr>
        <p:grpSpPr bwMode="auto">
          <a:xfrm>
            <a:off x="2133600" y="5210175"/>
            <a:ext cx="1417638" cy="1190625"/>
            <a:chOff x="1344" y="3282"/>
            <a:chExt cx="893" cy="750"/>
          </a:xfrm>
        </p:grpSpPr>
        <p:sp>
          <p:nvSpPr>
            <p:cNvPr id="820235" name="AutoShape 11"/>
            <p:cNvSpPr>
              <a:spLocks/>
            </p:cNvSpPr>
            <p:nvPr/>
          </p:nvSpPr>
          <p:spPr bwMode="auto">
            <a:xfrm rot="-5400000">
              <a:off x="1719" y="2907"/>
              <a:ext cx="144" cy="893"/>
            </a:xfrm>
            <a:prstGeom prst="leftBrace">
              <a:avLst>
                <a:gd name="adj1" fmla="val 51678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36" name="Line 12"/>
            <p:cNvSpPr>
              <a:spLocks noChangeShapeType="1"/>
            </p:cNvSpPr>
            <p:nvPr/>
          </p:nvSpPr>
          <p:spPr bwMode="auto">
            <a:xfrm>
              <a:off x="1790" y="3456"/>
              <a:ext cx="0" cy="4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0237" name="Picture 1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3892"/>
              <a:ext cx="9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38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" y="3756"/>
              <a:ext cx="74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239" name="Line 15"/>
            <p:cNvSpPr>
              <a:spLocks noChangeAspect="1" noChangeShapeType="1"/>
            </p:cNvSpPr>
            <p:nvPr/>
          </p:nvSpPr>
          <p:spPr bwMode="auto">
            <a:xfrm>
              <a:off x="1863" y="3596"/>
              <a:ext cx="0" cy="1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0240" name="Picture 1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470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0241" name="AutoShape 17"/>
          <p:cNvSpPr>
            <a:spLocks/>
          </p:cNvSpPr>
          <p:nvPr/>
        </p:nvSpPr>
        <p:spPr bwMode="auto">
          <a:xfrm rot="-5400000">
            <a:off x="5624513" y="4130675"/>
            <a:ext cx="228600" cy="2422525"/>
          </a:xfrm>
          <a:prstGeom prst="leftBrace">
            <a:avLst>
              <a:gd name="adj1" fmla="val 8831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2" name="Line 18"/>
          <p:cNvSpPr>
            <a:spLocks noChangeShapeType="1"/>
          </p:cNvSpPr>
          <p:nvPr/>
        </p:nvSpPr>
        <p:spPr bwMode="auto">
          <a:xfrm>
            <a:off x="5738813" y="5486400"/>
            <a:ext cx="0" cy="658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4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178550"/>
            <a:ext cx="1746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5962650"/>
            <a:ext cx="1174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45" name="Line 21"/>
          <p:cNvSpPr>
            <a:spLocks noChangeAspect="1" noChangeShapeType="1"/>
          </p:cNvSpPr>
          <p:nvPr/>
        </p:nvSpPr>
        <p:spPr bwMode="auto">
          <a:xfrm>
            <a:off x="5853113" y="5708650"/>
            <a:ext cx="0" cy="236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4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08625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419600"/>
            <a:ext cx="5524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60" name="Line 36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61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0"/>
            <a:ext cx="15462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62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3094">
            <a:off x="1296988" y="42259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66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172200"/>
            <a:ext cx="4699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1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189663"/>
            <a:ext cx="825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2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6211888"/>
            <a:ext cx="635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73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323" name="Group 99"/>
          <p:cNvGrpSpPr>
            <a:grpSpLocks/>
          </p:cNvGrpSpPr>
          <p:nvPr/>
        </p:nvGrpSpPr>
        <p:grpSpPr bwMode="auto">
          <a:xfrm>
            <a:off x="44450" y="1905000"/>
            <a:ext cx="3008313" cy="1066800"/>
            <a:chOff x="28" y="1200"/>
            <a:chExt cx="1895" cy="672"/>
          </a:xfrm>
        </p:grpSpPr>
        <p:pic>
          <p:nvPicPr>
            <p:cNvPr id="820279" name="Picture 5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" y="12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80" name="Picture 5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5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21" name="Picture 9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719"/>
              <a:ext cx="189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90" name="Picture 6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" y="1401"/>
              <a:ext cx="184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0320" name="Group 96"/>
          <p:cNvGrpSpPr>
            <a:grpSpLocks/>
          </p:cNvGrpSpPr>
          <p:nvPr/>
        </p:nvGrpSpPr>
        <p:grpSpPr bwMode="auto">
          <a:xfrm>
            <a:off x="3581400" y="1905000"/>
            <a:ext cx="2690813" cy="1066800"/>
            <a:chOff x="2640" y="1200"/>
            <a:chExt cx="1695" cy="672"/>
          </a:xfrm>
        </p:grpSpPr>
        <p:pic>
          <p:nvPicPr>
            <p:cNvPr id="820285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" y="12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86" name="Picture 6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155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18" name="Picture 9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" y="1719"/>
              <a:ext cx="158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93" name="Picture 6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401"/>
              <a:ext cx="169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0298" name="Picture 7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550"/>
            <a:ext cx="8255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00" name="Picture 7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6991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02" name="Picture 7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00050"/>
            <a:ext cx="64452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308" name="Group 84"/>
          <p:cNvGrpSpPr>
            <a:grpSpLocks/>
          </p:cNvGrpSpPr>
          <p:nvPr/>
        </p:nvGrpSpPr>
        <p:grpSpPr bwMode="auto">
          <a:xfrm>
            <a:off x="1524000" y="762000"/>
            <a:ext cx="7165975" cy="609600"/>
            <a:chOff x="960" y="480"/>
            <a:chExt cx="4514" cy="384"/>
          </a:xfrm>
        </p:grpSpPr>
        <p:pic>
          <p:nvPicPr>
            <p:cNvPr id="820305" name="Picture 8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80"/>
              <a:ext cx="363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06" name="Picture 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" y="684"/>
              <a:ext cx="411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0307" name="Line 83"/>
          <p:cNvSpPr>
            <a:spLocks noChangeShapeType="1"/>
          </p:cNvSpPr>
          <p:nvPr/>
        </p:nvSpPr>
        <p:spPr bwMode="auto">
          <a:xfrm>
            <a:off x="0" y="1863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314" name="Picture 9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4150"/>
            <a:ext cx="7366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333" name="Group 109"/>
          <p:cNvGrpSpPr>
            <a:grpSpLocks/>
          </p:cNvGrpSpPr>
          <p:nvPr/>
        </p:nvGrpSpPr>
        <p:grpSpPr bwMode="auto">
          <a:xfrm>
            <a:off x="6738938" y="1905000"/>
            <a:ext cx="2328862" cy="1066800"/>
            <a:chOff x="4129" y="1200"/>
            <a:chExt cx="1467" cy="672"/>
          </a:xfrm>
        </p:grpSpPr>
        <p:pic>
          <p:nvPicPr>
            <p:cNvPr id="820325" name="Picture 10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12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26" name="Picture 10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155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32" name="Picture 10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" y="1719"/>
              <a:ext cx="11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31" name="Picture 10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" y="1376"/>
              <a:ext cx="110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0329" name="Line 105"/>
          <p:cNvSpPr>
            <a:spLocks noChangeShapeType="1"/>
          </p:cNvSpPr>
          <p:nvPr/>
        </p:nvSpPr>
        <p:spPr bwMode="auto">
          <a:xfrm>
            <a:off x="3352800" y="1863725"/>
            <a:ext cx="0" cy="11064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30" name="Line 106"/>
          <p:cNvSpPr>
            <a:spLocks noChangeShapeType="1"/>
          </p:cNvSpPr>
          <p:nvPr/>
        </p:nvSpPr>
        <p:spPr bwMode="auto">
          <a:xfrm>
            <a:off x="6553200" y="1863725"/>
            <a:ext cx="0" cy="11064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274" name="Group 50"/>
          <p:cNvGrpSpPr>
            <a:grpSpLocks/>
          </p:cNvGrpSpPr>
          <p:nvPr/>
        </p:nvGrpSpPr>
        <p:grpSpPr bwMode="auto">
          <a:xfrm>
            <a:off x="8001000" y="4495800"/>
            <a:ext cx="914400" cy="914400"/>
            <a:chOff x="4853" y="1680"/>
            <a:chExt cx="576" cy="576"/>
          </a:xfrm>
        </p:grpSpPr>
        <p:sp>
          <p:nvSpPr>
            <p:cNvPr id="820275" name="AutoShape 5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76" name="Text Box 5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07" grpId="0" animBg="1"/>
      <p:bldP spid="820329" grpId="0" animBg="1"/>
      <p:bldP spid="8203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A1D9-64DB-4A95-8C43-0918D434D571}" type="slidenum">
              <a:rPr lang="en-US"/>
              <a:pPr/>
              <a:t>4</a:t>
            </a:fld>
            <a:endParaRPr lang="en-US"/>
          </a:p>
        </p:txBody>
      </p:sp>
      <p:sp>
        <p:nvSpPr>
          <p:cNvPr id="699487" name="Line 95"/>
          <p:cNvSpPr>
            <a:spLocks noChangeShapeType="1"/>
          </p:cNvSpPr>
          <p:nvPr/>
        </p:nvSpPr>
        <p:spPr bwMode="auto">
          <a:xfrm flipH="1">
            <a:off x="2933700" y="1909763"/>
            <a:ext cx="6350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9488" name="Picture 9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63713"/>
            <a:ext cx="9525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9483" name="Group 91"/>
          <p:cNvGrpSpPr>
            <a:grpSpLocks/>
          </p:cNvGrpSpPr>
          <p:nvPr/>
        </p:nvGrpSpPr>
        <p:grpSpPr bwMode="auto">
          <a:xfrm>
            <a:off x="1509713" y="304800"/>
            <a:ext cx="7481887" cy="623888"/>
            <a:chOff x="951" y="192"/>
            <a:chExt cx="4713" cy="393"/>
          </a:xfrm>
        </p:grpSpPr>
        <p:pic>
          <p:nvPicPr>
            <p:cNvPr id="699484" name="Picture 9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92"/>
              <a:ext cx="35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85" name="Picture 9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92"/>
              <a:ext cx="1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86" name="Picture 9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393"/>
              <a:ext cx="38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9482" name="Picture 9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95688"/>
            <a:ext cx="41576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78" name="Picture 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962525"/>
            <a:ext cx="265112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79" name="Picture 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606925"/>
            <a:ext cx="841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80" name="Picture 8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5100638"/>
            <a:ext cx="6794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81" name="Line 89"/>
          <p:cNvSpPr>
            <a:spLocks noChangeShapeType="1"/>
          </p:cNvSpPr>
          <p:nvPr/>
        </p:nvSpPr>
        <p:spPr bwMode="auto">
          <a:xfrm>
            <a:off x="6059488" y="5018088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398" name="Group 6"/>
          <p:cNvGrpSpPr>
            <a:grpSpLocks/>
          </p:cNvGrpSpPr>
          <p:nvPr/>
        </p:nvGrpSpPr>
        <p:grpSpPr bwMode="auto">
          <a:xfrm>
            <a:off x="5105400" y="2513013"/>
            <a:ext cx="1979613" cy="242887"/>
            <a:chOff x="3216" y="1583"/>
            <a:chExt cx="1247" cy="153"/>
          </a:xfrm>
        </p:grpSpPr>
        <p:pic>
          <p:nvPicPr>
            <p:cNvPr id="699399" name="Picture 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83"/>
              <a:ext cx="47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00" name="Picture 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84"/>
              <a:ext cx="67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94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369">
            <a:off x="944563" y="1447800"/>
            <a:ext cx="3508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26163"/>
            <a:ext cx="5175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9403" name="Group 11"/>
          <p:cNvGrpSpPr>
            <a:grpSpLocks/>
          </p:cNvGrpSpPr>
          <p:nvPr/>
        </p:nvGrpSpPr>
        <p:grpSpPr bwMode="auto">
          <a:xfrm>
            <a:off x="3505200" y="5746750"/>
            <a:ext cx="3230563" cy="638175"/>
            <a:chOff x="2208" y="3620"/>
            <a:chExt cx="2035" cy="402"/>
          </a:xfrm>
        </p:grpSpPr>
        <p:pic>
          <p:nvPicPr>
            <p:cNvPr id="699404" name="Picture 1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20"/>
              <a:ext cx="45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05" name="Picture 1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629"/>
              <a:ext cx="145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06" name="Picture 1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859"/>
              <a:ext cx="79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940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6122988"/>
            <a:ext cx="7000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0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122988"/>
            <a:ext cx="8985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0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94438"/>
            <a:ext cx="381000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10" name="Rectangle 18"/>
          <p:cNvSpPr>
            <a:spLocks noChangeArrowheads="1"/>
          </p:cNvSpPr>
          <p:nvPr/>
        </p:nvSpPr>
        <p:spPr bwMode="auto">
          <a:xfrm>
            <a:off x="304800" y="990600"/>
            <a:ext cx="3962400" cy="3733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11" name="Freeform 19"/>
          <p:cNvSpPr>
            <a:spLocks/>
          </p:cNvSpPr>
          <p:nvPr/>
        </p:nvSpPr>
        <p:spPr bwMode="auto">
          <a:xfrm>
            <a:off x="2287588" y="1509713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2" name="Line 20"/>
          <p:cNvSpPr>
            <a:spLocks noChangeShapeType="1"/>
          </p:cNvSpPr>
          <p:nvPr/>
        </p:nvSpPr>
        <p:spPr bwMode="auto">
          <a:xfrm flipV="1">
            <a:off x="2568575" y="2192338"/>
            <a:ext cx="1608138" cy="13350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3" name="Freeform 21"/>
          <p:cNvSpPr>
            <a:spLocks/>
          </p:cNvSpPr>
          <p:nvPr/>
        </p:nvSpPr>
        <p:spPr bwMode="auto">
          <a:xfrm flipH="1">
            <a:off x="793750" y="1509713"/>
            <a:ext cx="1493838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>
            <a:off x="2911649" y="32591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7" name="Line 25"/>
          <p:cNvSpPr>
            <a:spLocks noChangeShapeType="1"/>
          </p:cNvSpPr>
          <p:nvPr/>
        </p:nvSpPr>
        <p:spPr bwMode="auto">
          <a:xfrm flipH="1">
            <a:off x="2286000" y="3236913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941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37" y="347503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19" name="Oval 27"/>
          <p:cNvSpPr>
            <a:spLocks noChangeAspect="1" noChangeArrowheads="1"/>
          </p:cNvSpPr>
          <p:nvPr/>
        </p:nvSpPr>
        <p:spPr bwMode="auto">
          <a:xfrm>
            <a:off x="2894187" y="321945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942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6388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21" name="Line 29"/>
          <p:cNvSpPr>
            <a:spLocks noChangeShapeType="1"/>
          </p:cNvSpPr>
          <p:nvPr/>
        </p:nvSpPr>
        <p:spPr bwMode="auto">
          <a:xfrm flipH="1">
            <a:off x="2279650" y="2970213"/>
            <a:ext cx="977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22" name="Line 30"/>
          <p:cNvSpPr>
            <a:spLocks noChangeShapeType="1"/>
          </p:cNvSpPr>
          <p:nvPr/>
        </p:nvSpPr>
        <p:spPr bwMode="auto">
          <a:xfrm>
            <a:off x="3244850" y="2971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24" name="Oval 32"/>
          <p:cNvSpPr>
            <a:spLocks noChangeAspect="1" noChangeArrowheads="1"/>
          </p:cNvSpPr>
          <p:nvPr/>
        </p:nvSpPr>
        <p:spPr bwMode="auto">
          <a:xfrm>
            <a:off x="3225800" y="2951163"/>
            <a:ext cx="36513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9425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4563"/>
            <a:ext cx="920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26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854325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27" name="Line 35"/>
          <p:cNvSpPr>
            <a:spLocks noChangeShapeType="1"/>
          </p:cNvSpPr>
          <p:nvPr/>
        </p:nvSpPr>
        <p:spPr bwMode="auto">
          <a:xfrm flipH="1">
            <a:off x="3244850" y="1295400"/>
            <a:ext cx="188913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9428" name="Group 36"/>
          <p:cNvGrpSpPr>
            <a:grpSpLocks/>
          </p:cNvGrpSpPr>
          <p:nvPr/>
        </p:nvGrpSpPr>
        <p:grpSpPr bwMode="auto">
          <a:xfrm>
            <a:off x="76200" y="4953000"/>
            <a:ext cx="3200400" cy="1447800"/>
            <a:chOff x="48" y="3120"/>
            <a:chExt cx="2016" cy="912"/>
          </a:xfrm>
        </p:grpSpPr>
        <p:pic>
          <p:nvPicPr>
            <p:cNvPr id="699429" name="Picture 3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3805"/>
              <a:ext cx="17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30" name="Picture 3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52"/>
              <a:ext cx="19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31" name="Picture 3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3373"/>
              <a:ext cx="15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32" name="Picture 4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13"/>
              <a:ext cx="10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9433" name="Rectangle 41"/>
            <p:cNvSpPr>
              <a:spLocks noChangeArrowheads="1"/>
            </p:cNvSpPr>
            <p:nvPr/>
          </p:nvSpPr>
          <p:spPr bwMode="auto">
            <a:xfrm>
              <a:off x="48" y="3120"/>
              <a:ext cx="2016" cy="91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9435" name="Group 43"/>
          <p:cNvGrpSpPr>
            <a:grpSpLocks/>
          </p:cNvGrpSpPr>
          <p:nvPr/>
        </p:nvGrpSpPr>
        <p:grpSpPr bwMode="auto">
          <a:xfrm>
            <a:off x="5105400" y="1539875"/>
            <a:ext cx="3425825" cy="685800"/>
            <a:chOff x="3216" y="970"/>
            <a:chExt cx="2158" cy="432"/>
          </a:xfrm>
        </p:grpSpPr>
        <p:pic>
          <p:nvPicPr>
            <p:cNvPr id="699436" name="Picture 4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70"/>
              <a:ext cx="215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37" name="Picture 4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10"/>
              <a:ext cx="16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9438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525"/>
            <a:ext cx="8858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40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124200"/>
            <a:ext cx="1173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42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786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47" name="Picture 5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066800"/>
            <a:ext cx="43545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48" name="Picture 5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75125"/>
            <a:ext cx="472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49" name="Line 57"/>
          <p:cNvSpPr>
            <a:spLocks noChangeShapeType="1"/>
          </p:cNvSpPr>
          <p:nvPr/>
        </p:nvSpPr>
        <p:spPr bwMode="auto">
          <a:xfrm>
            <a:off x="474663" y="3429000"/>
            <a:ext cx="362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50" name="Line 58"/>
          <p:cNvSpPr>
            <a:spLocks noChangeShapeType="1"/>
          </p:cNvSpPr>
          <p:nvPr/>
        </p:nvSpPr>
        <p:spPr bwMode="auto">
          <a:xfrm flipV="1">
            <a:off x="2286000" y="1066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9451" name="Group 59"/>
          <p:cNvGrpSpPr>
            <a:grpSpLocks/>
          </p:cNvGrpSpPr>
          <p:nvPr/>
        </p:nvGrpSpPr>
        <p:grpSpPr bwMode="auto">
          <a:xfrm>
            <a:off x="4359275" y="3683000"/>
            <a:ext cx="288925" cy="463550"/>
            <a:chOff x="2746" y="2320"/>
            <a:chExt cx="182" cy="292"/>
          </a:xfrm>
        </p:grpSpPr>
        <p:pic>
          <p:nvPicPr>
            <p:cNvPr id="699452" name="Picture 6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60" y="2492"/>
              <a:ext cx="14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53" name="Picture 6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2320"/>
              <a:ext cx="18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9454" name="Line 62"/>
          <p:cNvSpPr>
            <a:spLocks noChangeShapeType="1"/>
          </p:cNvSpPr>
          <p:nvPr/>
        </p:nvSpPr>
        <p:spPr bwMode="auto">
          <a:xfrm flipV="1">
            <a:off x="2362200" y="2513013"/>
            <a:ext cx="1676400" cy="10890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55" name="Line 63"/>
          <p:cNvSpPr>
            <a:spLocks noChangeShapeType="1"/>
          </p:cNvSpPr>
          <p:nvPr/>
        </p:nvSpPr>
        <p:spPr bwMode="auto">
          <a:xfrm flipH="1" flipV="1">
            <a:off x="3810000" y="2514600"/>
            <a:ext cx="914400" cy="838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9456" name="Picture 6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683125"/>
            <a:ext cx="1579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57" name="Line 65"/>
          <p:cNvSpPr>
            <a:spLocks noChangeShapeType="1"/>
          </p:cNvSpPr>
          <p:nvPr/>
        </p:nvSpPr>
        <p:spPr bwMode="auto">
          <a:xfrm flipH="1">
            <a:off x="6242050" y="3381375"/>
            <a:ext cx="219075" cy="1782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58" name="Line 66"/>
          <p:cNvSpPr>
            <a:spLocks noChangeShapeType="1"/>
          </p:cNvSpPr>
          <p:nvPr/>
        </p:nvSpPr>
        <p:spPr bwMode="auto">
          <a:xfrm flipH="1">
            <a:off x="6161088" y="3363913"/>
            <a:ext cx="301625" cy="1379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9462" name="Picture 7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962400"/>
            <a:ext cx="64770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63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9489" name="Picture 9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050925"/>
            <a:ext cx="9921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91" name="Picture 9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41" name="Picture 4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92750"/>
            <a:ext cx="798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9459" name="Group 67"/>
          <p:cNvGrpSpPr>
            <a:grpSpLocks/>
          </p:cNvGrpSpPr>
          <p:nvPr/>
        </p:nvGrpSpPr>
        <p:grpSpPr bwMode="auto">
          <a:xfrm>
            <a:off x="4806950" y="5830888"/>
            <a:ext cx="4243388" cy="711200"/>
            <a:chOff x="3028" y="3673"/>
            <a:chExt cx="2673" cy="448"/>
          </a:xfrm>
        </p:grpSpPr>
        <p:sp>
          <p:nvSpPr>
            <p:cNvPr id="699460" name="Oval 68"/>
            <p:cNvSpPr>
              <a:spLocks noChangeArrowheads="1"/>
            </p:cNvSpPr>
            <p:nvPr/>
          </p:nvSpPr>
          <p:spPr bwMode="auto">
            <a:xfrm>
              <a:off x="3028" y="3737"/>
              <a:ext cx="2090" cy="384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9461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3673"/>
              <a:ext cx="74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9477" name="Group 85"/>
          <p:cNvGrpSpPr>
            <a:grpSpLocks/>
          </p:cNvGrpSpPr>
          <p:nvPr/>
        </p:nvGrpSpPr>
        <p:grpSpPr bwMode="auto">
          <a:xfrm>
            <a:off x="3632200" y="5260975"/>
            <a:ext cx="1382713" cy="454025"/>
            <a:chOff x="2288" y="3314"/>
            <a:chExt cx="871" cy="286"/>
          </a:xfrm>
        </p:grpSpPr>
        <p:pic>
          <p:nvPicPr>
            <p:cNvPr id="699472" name="Picture 8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31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9476" name="Picture 8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" y="3470"/>
              <a:ext cx="87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9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9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9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9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55" grpId="0" animBg="1"/>
      <p:bldP spid="699457" grpId="0" animBg="1"/>
      <p:bldP spid="699457" grpId="1" animBg="1"/>
      <p:bldP spid="699457" grpId="2" animBg="1"/>
      <p:bldP spid="699458" grpId="0" animBg="1"/>
      <p:bldP spid="699458" grpId="1" animBg="1"/>
      <p:bldP spid="69945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0398-AA84-41F0-8C1E-2EBC051F5BC9}" type="slidenum">
              <a:rPr lang="en-US"/>
              <a:pPr/>
              <a:t>5</a:t>
            </a:fld>
            <a:endParaRPr lang="en-US"/>
          </a:p>
        </p:txBody>
      </p:sp>
      <p:sp>
        <p:nvSpPr>
          <p:cNvPr id="700517" name="Line 101"/>
          <p:cNvSpPr>
            <a:spLocks noChangeShapeType="1"/>
          </p:cNvSpPr>
          <p:nvPr/>
        </p:nvSpPr>
        <p:spPr bwMode="auto">
          <a:xfrm flipH="1">
            <a:off x="3244850" y="1295400"/>
            <a:ext cx="188913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0518" name="Picture 10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050925"/>
            <a:ext cx="9921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0515" name="Line 99"/>
          <p:cNvSpPr>
            <a:spLocks noChangeShapeType="1"/>
          </p:cNvSpPr>
          <p:nvPr/>
        </p:nvSpPr>
        <p:spPr bwMode="auto">
          <a:xfrm flipH="1">
            <a:off x="2933700" y="1909763"/>
            <a:ext cx="6350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0516" name="Picture 10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63713"/>
            <a:ext cx="9525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0511" name="Group 95"/>
          <p:cNvGrpSpPr>
            <a:grpSpLocks/>
          </p:cNvGrpSpPr>
          <p:nvPr/>
        </p:nvGrpSpPr>
        <p:grpSpPr bwMode="auto">
          <a:xfrm>
            <a:off x="1509713" y="304800"/>
            <a:ext cx="7481887" cy="623888"/>
            <a:chOff x="951" y="192"/>
            <a:chExt cx="4713" cy="393"/>
          </a:xfrm>
        </p:grpSpPr>
        <p:pic>
          <p:nvPicPr>
            <p:cNvPr id="700512" name="Picture 9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92"/>
              <a:ext cx="35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513" name="Picture 97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92"/>
              <a:ext cx="1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514" name="Picture 98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393"/>
              <a:ext cx="38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0510" name="Picture 9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95688"/>
            <a:ext cx="41576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506" name="Picture 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962525"/>
            <a:ext cx="265112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507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606925"/>
            <a:ext cx="841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508" name="Picture 9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5100638"/>
            <a:ext cx="6794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0509" name="Line 93"/>
          <p:cNvSpPr>
            <a:spLocks noChangeShapeType="1"/>
          </p:cNvSpPr>
          <p:nvPr/>
        </p:nvSpPr>
        <p:spPr bwMode="auto">
          <a:xfrm>
            <a:off x="6059488" y="5018088"/>
            <a:ext cx="868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1" name="Freeform 5"/>
          <p:cNvSpPr>
            <a:spLocks/>
          </p:cNvSpPr>
          <p:nvPr/>
        </p:nvSpPr>
        <p:spPr bwMode="auto">
          <a:xfrm>
            <a:off x="2287588" y="1509713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22" name="Line 6"/>
          <p:cNvSpPr>
            <a:spLocks noChangeShapeType="1"/>
          </p:cNvSpPr>
          <p:nvPr/>
        </p:nvSpPr>
        <p:spPr bwMode="auto">
          <a:xfrm flipV="1">
            <a:off x="2568575" y="2192338"/>
            <a:ext cx="1608138" cy="13350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0424" name="Group 8"/>
          <p:cNvGrpSpPr>
            <a:grpSpLocks/>
          </p:cNvGrpSpPr>
          <p:nvPr/>
        </p:nvGrpSpPr>
        <p:grpSpPr bwMode="auto">
          <a:xfrm>
            <a:off x="5105400" y="1539875"/>
            <a:ext cx="3425825" cy="685800"/>
            <a:chOff x="3216" y="970"/>
            <a:chExt cx="2158" cy="432"/>
          </a:xfrm>
        </p:grpSpPr>
        <p:pic>
          <p:nvPicPr>
            <p:cNvPr id="700425" name="Picture 9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70"/>
              <a:ext cx="215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426" name="Picture 1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10"/>
              <a:ext cx="16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0432" name="Group 16"/>
          <p:cNvGrpSpPr>
            <a:grpSpLocks/>
          </p:cNvGrpSpPr>
          <p:nvPr/>
        </p:nvGrpSpPr>
        <p:grpSpPr bwMode="auto">
          <a:xfrm>
            <a:off x="5105400" y="2513013"/>
            <a:ext cx="1979613" cy="242887"/>
            <a:chOff x="3216" y="1583"/>
            <a:chExt cx="1247" cy="153"/>
          </a:xfrm>
        </p:grpSpPr>
        <p:pic>
          <p:nvPicPr>
            <p:cNvPr id="700433" name="Picture 1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83"/>
              <a:ext cx="47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434" name="Picture 1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84"/>
              <a:ext cx="67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043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369">
            <a:off x="944563" y="1447800"/>
            <a:ext cx="3508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0436" name="Rectangle 20"/>
          <p:cNvSpPr>
            <a:spLocks noChangeArrowheads="1"/>
          </p:cNvSpPr>
          <p:nvPr/>
        </p:nvSpPr>
        <p:spPr bwMode="auto">
          <a:xfrm>
            <a:off x="304800" y="990600"/>
            <a:ext cx="3962400" cy="3733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37" name="Freeform 21"/>
          <p:cNvSpPr>
            <a:spLocks/>
          </p:cNvSpPr>
          <p:nvPr/>
        </p:nvSpPr>
        <p:spPr bwMode="auto">
          <a:xfrm flipH="1">
            <a:off x="793750" y="1509713"/>
            <a:ext cx="1493838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40" name="Line 24"/>
          <p:cNvSpPr>
            <a:spLocks noChangeShapeType="1"/>
          </p:cNvSpPr>
          <p:nvPr/>
        </p:nvSpPr>
        <p:spPr bwMode="auto">
          <a:xfrm>
            <a:off x="2911649" y="32591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41" name="Line 25"/>
          <p:cNvSpPr>
            <a:spLocks noChangeShapeType="1"/>
          </p:cNvSpPr>
          <p:nvPr/>
        </p:nvSpPr>
        <p:spPr bwMode="auto">
          <a:xfrm flipH="1">
            <a:off x="2286000" y="3236913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0442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37" y="347503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0443" name="Oval 27"/>
          <p:cNvSpPr>
            <a:spLocks noChangeAspect="1" noChangeArrowheads="1"/>
          </p:cNvSpPr>
          <p:nvPr/>
        </p:nvSpPr>
        <p:spPr bwMode="auto">
          <a:xfrm>
            <a:off x="2894187" y="321945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0444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6388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0445" name="Line 29"/>
          <p:cNvSpPr>
            <a:spLocks noChangeShapeType="1"/>
          </p:cNvSpPr>
          <p:nvPr/>
        </p:nvSpPr>
        <p:spPr bwMode="auto">
          <a:xfrm flipH="1">
            <a:off x="2279650" y="2970213"/>
            <a:ext cx="977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46" name="Line 30"/>
          <p:cNvSpPr>
            <a:spLocks noChangeShapeType="1"/>
          </p:cNvSpPr>
          <p:nvPr/>
        </p:nvSpPr>
        <p:spPr bwMode="auto">
          <a:xfrm>
            <a:off x="3244850" y="2971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48" name="Oval 32"/>
          <p:cNvSpPr>
            <a:spLocks noChangeAspect="1" noChangeArrowheads="1"/>
          </p:cNvSpPr>
          <p:nvPr/>
        </p:nvSpPr>
        <p:spPr bwMode="auto">
          <a:xfrm>
            <a:off x="3225800" y="2951163"/>
            <a:ext cx="36513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0449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4563"/>
            <a:ext cx="920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50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854325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52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525"/>
            <a:ext cx="8858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54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124200"/>
            <a:ext cx="1173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55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92750"/>
            <a:ext cx="798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56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066800"/>
            <a:ext cx="43545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57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75125"/>
            <a:ext cx="472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0458" name="Line 42"/>
          <p:cNvSpPr>
            <a:spLocks noChangeShapeType="1"/>
          </p:cNvSpPr>
          <p:nvPr/>
        </p:nvSpPr>
        <p:spPr bwMode="auto">
          <a:xfrm>
            <a:off x="474663" y="3429000"/>
            <a:ext cx="362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59" name="Line 43"/>
          <p:cNvSpPr>
            <a:spLocks noChangeShapeType="1"/>
          </p:cNvSpPr>
          <p:nvPr/>
        </p:nvSpPr>
        <p:spPr bwMode="auto">
          <a:xfrm flipV="1">
            <a:off x="2286000" y="1066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0460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1795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61" name="Picture 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83000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0462" name="Line 46"/>
          <p:cNvSpPr>
            <a:spLocks noChangeShapeType="1"/>
          </p:cNvSpPr>
          <p:nvPr/>
        </p:nvSpPr>
        <p:spPr bwMode="auto">
          <a:xfrm flipV="1">
            <a:off x="2362200" y="2513013"/>
            <a:ext cx="1676400" cy="10890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0463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683125"/>
            <a:ext cx="1579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64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145088"/>
            <a:ext cx="654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65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816475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66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91113"/>
            <a:ext cx="517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0467" name="Group 51"/>
          <p:cNvGrpSpPr>
            <a:grpSpLocks/>
          </p:cNvGrpSpPr>
          <p:nvPr/>
        </p:nvGrpSpPr>
        <p:grpSpPr bwMode="auto">
          <a:xfrm>
            <a:off x="1308100" y="2514600"/>
            <a:ext cx="825500" cy="438150"/>
            <a:chOff x="824" y="1584"/>
            <a:chExt cx="520" cy="276"/>
          </a:xfrm>
        </p:grpSpPr>
        <p:pic>
          <p:nvPicPr>
            <p:cNvPr id="700468" name="Picture 5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584"/>
              <a:ext cx="52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469" name="Picture 53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1248" y="1744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0470" name="Group 54"/>
          <p:cNvGrpSpPr>
            <a:grpSpLocks/>
          </p:cNvGrpSpPr>
          <p:nvPr/>
        </p:nvGrpSpPr>
        <p:grpSpPr bwMode="auto">
          <a:xfrm>
            <a:off x="3300413" y="3600450"/>
            <a:ext cx="574675" cy="384175"/>
            <a:chOff x="2079" y="2268"/>
            <a:chExt cx="362" cy="242"/>
          </a:xfrm>
        </p:grpSpPr>
        <p:pic>
          <p:nvPicPr>
            <p:cNvPr id="700471" name="Picture 5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00"/>
              <a:ext cx="3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472" name="Picture 5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2079" y="2268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0473" name="Picture 5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83000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74" name="Picture 5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26163"/>
            <a:ext cx="5175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0475" name="Group 59"/>
          <p:cNvGrpSpPr>
            <a:grpSpLocks/>
          </p:cNvGrpSpPr>
          <p:nvPr/>
        </p:nvGrpSpPr>
        <p:grpSpPr bwMode="auto">
          <a:xfrm>
            <a:off x="3505200" y="5746750"/>
            <a:ext cx="3230563" cy="638175"/>
            <a:chOff x="2208" y="3620"/>
            <a:chExt cx="2035" cy="402"/>
          </a:xfrm>
        </p:grpSpPr>
        <p:pic>
          <p:nvPicPr>
            <p:cNvPr id="700476" name="Picture 6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20"/>
              <a:ext cx="45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477" name="Picture 6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629"/>
              <a:ext cx="145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478" name="Picture 6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859"/>
              <a:ext cx="79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0479" name="Picture 6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6122988"/>
            <a:ext cx="7000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80" name="Picture 6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122988"/>
            <a:ext cx="8985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81" name="Picture 6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94438"/>
            <a:ext cx="381000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82" name="Picture 6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786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0483" name="Picture 6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610100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0484" name="Line 68"/>
          <p:cNvSpPr>
            <a:spLocks noChangeShapeType="1"/>
          </p:cNvSpPr>
          <p:nvPr/>
        </p:nvSpPr>
        <p:spPr bwMode="auto">
          <a:xfrm flipH="1">
            <a:off x="749300" y="3767328"/>
            <a:ext cx="3629025" cy="139903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0485" name="Group 69"/>
          <p:cNvGrpSpPr>
            <a:grpSpLocks/>
          </p:cNvGrpSpPr>
          <p:nvPr/>
        </p:nvGrpSpPr>
        <p:grpSpPr bwMode="auto">
          <a:xfrm>
            <a:off x="2924175" y="3925888"/>
            <a:ext cx="307975" cy="331787"/>
            <a:chOff x="1842" y="2473"/>
            <a:chExt cx="194" cy="209"/>
          </a:xfrm>
        </p:grpSpPr>
        <p:pic>
          <p:nvPicPr>
            <p:cNvPr id="700486" name="Picture 7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2611"/>
              <a:ext cx="19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487" name="Picture 7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82" y="2508"/>
              <a:ext cx="116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0488" name="Group 72"/>
          <p:cNvGrpSpPr>
            <a:grpSpLocks/>
          </p:cNvGrpSpPr>
          <p:nvPr/>
        </p:nvGrpSpPr>
        <p:grpSpPr bwMode="auto">
          <a:xfrm>
            <a:off x="3022600" y="3454400"/>
            <a:ext cx="112713" cy="446088"/>
            <a:chOff x="1904" y="2176"/>
            <a:chExt cx="71" cy="281"/>
          </a:xfrm>
        </p:grpSpPr>
        <p:pic>
          <p:nvPicPr>
            <p:cNvPr id="700489" name="Picture 7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2360"/>
              <a:ext cx="7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0490" name="Line 74"/>
            <p:cNvSpPr>
              <a:spLocks noChangeShapeType="1"/>
            </p:cNvSpPr>
            <p:nvPr/>
          </p:nvSpPr>
          <p:spPr bwMode="auto">
            <a:xfrm flipV="1">
              <a:off x="1939" y="2176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0491" name="Group 75"/>
          <p:cNvGrpSpPr>
            <a:grpSpLocks/>
          </p:cNvGrpSpPr>
          <p:nvPr/>
        </p:nvGrpSpPr>
        <p:grpSpPr bwMode="auto">
          <a:xfrm>
            <a:off x="7367588" y="2286000"/>
            <a:ext cx="1590675" cy="776288"/>
            <a:chOff x="4641" y="1566"/>
            <a:chExt cx="1002" cy="489"/>
          </a:xfrm>
        </p:grpSpPr>
        <p:pic>
          <p:nvPicPr>
            <p:cNvPr id="700492" name="Picture 7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1584"/>
              <a:ext cx="84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493" name="Picture 7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55"/>
              <a:ext cx="96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0494" name="Picture 7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1920"/>
              <a:ext cx="90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0495" name="Rectangle 79"/>
            <p:cNvSpPr>
              <a:spLocks noChangeArrowheads="1"/>
            </p:cNvSpPr>
            <p:nvPr/>
          </p:nvSpPr>
          <p:spPr bwMode="auto">
            <a:xfrm>
              <a:off x="4641" y="1566"/>
              <a:ext cx="1002" cy="48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00496" name="Picture 8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784850"/>
            <a:ext cx="18018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0497" name="Rectangle 81"/>
          <p:cNvSpPr>
            <a:spLocks noChangeArrowheads="1"/>
          </p:cNvSpPr>
          <p:nvPr/>
        </p:nvSpPr>
        <p:spPr bwMode="auto">
          <a:xfrm>
            <a:off x="3619500" y="6078538"/>
            <a:ext cx="4343400" cy="3286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98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0519" name="Picture 10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660" y="5907024"/>
            <a:ext cx="911038" cy="1535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377723" y="3364992"/>
            <a:ext cx="3910045" cy="2578608"/>
            <a:chOff x="3377723" y="3364992"/>
            <a:chExt cx="3910045" cy="2578608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3377723" y="3364992"/>
              <a:ext cx="2240280" cy="301752"/>
            </a:xfrm>
            <a:prstGeom prst="line">
              <a:avLst/>
            </a:prstGeom>
            <a:noFill/>
            <a:ln w="28575" cap="flat" cmpd="sng" algn="in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605272" y="3364992"/>
              <a:ext cx="1682496" cy="2578608"/>
            </a:xfrm>
            <a:prstGeom prst="straightConnector1">
              <a:avLst/>
            </a:prstGeom>
            <a:noFill/>
            <a:ln w="28575" cap="flat" cmpd="sng" algn="in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46007 0.0317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0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0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84" grpId="0" animBg="1"/>
      <p:bldP spid="700484" grpId="1" animBg="1"/>
      <p:bldP spid="7004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77AC148-730C-490E-BDB8-2DE9CCD35BFF}" type="slidenum">
              <a:rPr lang="en-US"/>
              <a:pPr/>
              <a:t>6</a:t>
            </a:fld>
            <a:endParaRPr lang="en-US"/>
          </a:p>
        </p:txBody>
      </p:sp>
      <p:sp>
        <p:nvSpPr>
          <p:cNvPr id="701542" name="Line 102"/>
          <p:cNvSpPr>
            <a:spLocks noChangeShapeType="1"/>
          </p:cNvSpPr>
          <p:nvPr/>
        </p:nvSpPr>
        <p:spPr bwMode="auto">
          <a:xfrm flipH="1">
            <a:off x="3244850" y="1295400"/>
            <a:ext cx="188913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1543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050925"/>
            <a:ext cx="9921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540" name="Line 100"/>
          <p:cNvSpPr>
            <a:spLocks noChangeShapeType="1"/>
          </p:cNvSpPr>
          <p:nvPr/>
        </p:nvSpPr>
        <p:spPr bwMode="auto">
          <a:xfrm flipH="1">
            <a:off x="2933700" y="1909763"/>
            <a:ext cx="6350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1541" name="Picture 10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63713"/>
            <a:ext cx="9525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536" name="Group 96"/>
          <p:cNvGrpSpPr>
            <a:grpSpLocks/>
          </p:cNvGrpSpPr>
          <p:nvPr/>
        </p:nvGrpSpPr>
        <p:grpSpPr bwMode="auto">
          <a:xfrm>
            <a:off x="1509713" y="304800"/>
            <a:ext cx="7481887" cy="623888"/>
            <a:chOff x="951" y="192"/>
            <a:chExt cx="4713" cy="393"/>
          </a:xfrm>
        </p:grpSpPr>
        <p:pic>
          <p:nvPicPr>
            <p:cNvPr id="701537" name="Picture 97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92"/>
              <a:ext cx="35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38" name="Picture 98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92"/>
              <a:ext cx="1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39" name="Picture 99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393"/>
              <a:ext cx="38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1535" name="Picture 9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95688"/>
            <a:ext cx="41576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45" name="Freeform 5"/>
          <p:cNvSpPr>
            <a:spLocks/>
          </p:cNvSpPr>
          <p:nvPr/>
        </p:nvSpPr>
        <p:spPr bwMode="auto">
          <a:xfrm>
            <a:off x="2287588" y="1509713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46" name="Line 6"/>
          <p:cNvSpPr>
            <a:spLocks noChangeShapeType="1"/>
          </p:cNvSpPr>
          <p:nvPr/>
        </p:nvSpPr>
        <p:spPr bwMode="auto">
          <a:xfrm flipV="1">
            <a:off x="2568575" y="2192338"/>
            <a:ext cx="1608138" cy="13350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14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784850"/>
            <a:ext cx="18018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449" name="Group 9"/>
          <p:cNvGrpSpPr>
            <a:grpSpLocks/>
          </p:cNvGrpSpPr>
          <p:nvPr/>
        </p:nvGrpSpPr>
        <p:grpSpPr bwMode="auto">
          <a:xfrm>
            <a:off x="5105400" y="1539875"/>
            <a:ext cx="3425825" cy="685800"/>
            <a:chOff x="3216" y="970"/>
            <a:chExt cx="2158" cy="432"/>
          </a:xfrm>
        </p:grpSpPr>
        <p:pic>
          <p:nvPicPr>
            <p:cNvPr id="701450" name="Picture 1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70"/>
              <a:ext cx="215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51" name="Picture 1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10"/>
              <a:ext cx="16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1457" name="Group 17"/>
          <p:cNvGrpSpPr>
            <a:grpSpLocks/>
          </p:cNvGrpSpPr>
          <p:nvPr/>
        </p:nvGrpSpPr>
        <p:grpSpPr bwMode="auto">
          <a:xfrm>
            <a:off x="5105400" y="2513013"/>
            <a:ext cx="1979613" cy="242887"/>
            <a:chOff x="3216" y="1583"/>
            <a:chExt cx="1247" cy="153"/>
          </a:xfrm>
        </p:grpSpPr>
        <p:pic>
          <p:nvPicPr>
            <p:cNvPr id="701458" name="Picture 1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83"/>
              <a:ext cx="47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59" name="Picture 19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84"/>
              <a:ext cx="67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146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369">
            <a:off x="944563" y="1447800"/>
            <a:ext cx="3508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61" name="Rectangle 21"/>
          <p:cNvSpPr>
            <a:spLocks noChangeArrowheads="1"/>
          </p:cNvSpPr>
          <p:nvPr/>
        </p:nvSpPr>
        <p:spPr bwMode="auto">
          <a:xfrm>
            <a:off x="304800" y="990600"/>
            <a:ext cx="3962400" cy="3733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62" name="Freeform 22"/>
          <p:cNvSpPr>
            <a:spLocks/>
          </p:cNvSpPr>
          <p:nvPr/>
        </p:nvSpPr>
        <p:spPr bwMode="auto">
          <a:xfrm flipH="1">
            <a:off x="793750" y="1509713"/>
            <a:ext cx="1493838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65" name="Line 25"/>
          <p:cNvSpPr>
            <a:spLocks noChangeShapeType="1"/>
          </p:cNvSpPr>
          <p:nvPr/>
        </p:nvSpPr>
        <p:spPr bwMode="auto">
          <a:xfrm>
            <a:off x="2911649" y="32591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66" name="Line 26"/>
          <p:cNvSpPr>
            <a:spLocks noChangeShapeType="1"/>
          </p:cNvSpPr>
          <p:nvPr/>
        </p:nvSpPr>
        <p:spPr bwMode="auto">
          <a:xfrm flipH="1">
            <a:off x="2286000" y="3236913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146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37" y="347503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68" name="Oval 28"/>
          <p:cNvSpPr>
            <a:spLocks noChangeAspect="1" noChangeArrowheads="1"/>
          </p:cNvSpPr>
          <p:nvPr/>
        </p:nvSpPr>
        <p:spPr bwMode="auto">
          <a:xfrm>
            <a:off x="2894187" y="321945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146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6388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70" name="Line 30"/>
          <p:cNvSpPr>
            <a:spLocks noChangeShapeType="1"/>
          </p:cNvSpPr>
          <p:nvPr/>
        </p:nvSpPr>
        <p:spPr bwMode="auto">
          <a:xfrm flipH="1">
            <a:off x="2279650" y="2970213"/>
            <a:ext cx="977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71" name="Line 31"/>
          <p:cNvSpPr>
            <a:spLocks noChangeShapeType="1"/>
          </p:cNvSpPr>
          <p:nvPr/>
        </p:nvSpPr>
        <p:spPr bwMode="auto">
          <a:xfrm>
            <a:off x="3244850" y="2971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73" name="Oval 33"/>
          <p:cNvSpPr>
            <a:spLocks noChangeAspect="1" noChangeArrowheads="1"/>
          </p:cNvSpPr>
          <p:nvPr/>
        </p:nvSpPr>
        <p:spPr bwMode="auto">
          <a:xfrm>
            <a:off x="3225800" y="2951163"/>
            <a:ext cx="36513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1474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4563"/>
            <a:ext cx="920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7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854325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7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525"/>
            <a:ext cx="8858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7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610100"/>
            <a:ext cx="12398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79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124200"/>
            <a:ext cx="1173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80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92750"/>
            <a:ext cx="798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81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066800"/>
            <a:ext cx="43545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82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75125"/>
            <a:ext cx="472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83" name="Line 43"/>
          <p:cNvSpPr>
            <a:spLocks noChangeShapeType="1"/>
          </p:cNvSpPr>
          <p:nvPr/>
        </p:nvSpPr>
        <p:spPr bwMode="auto">
          <a:xfrm>
            <a:off x="474663" y="3429000"/>
            <a:ext cx="362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84" name="Line 44"/>
          <p:cNvSpPr>
            <a:spLocks noChangeShapeType="1"/>
          </p:cNvSpPr>
          <p:nvPr/>
        </p:nvSpPr>
        <p:spPr bwMode="auto">
          <a:xfrm flipV="1">
            <a:off x="2286000" y="1066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1485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1795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86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83000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87" name="Line 47"/>
          <p:cNvSpPr>
            <a:spLocks noChangeShapeType="1"/>
          </p:cNvSpPr>
          <p:nvPr/>
        </p:nvSpPr>
        <p:spPr bwMode="auto">
          <a:xfrm flipV="1">
            <a:off x="2362200" y="2513013"/>
            <a:ext cx="1676400" cy="10890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1488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683125"/>
            <a:ext cx="1579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89" name="Picture 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145088"/>
            <a:ext cx="654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90" name="Picture 5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816475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91" name="Picture 5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91113"/>
            <a:ext cx="517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492" name="Group 52"/>
          <p:cNvGrpSpPr>
            <a:grpSpLocks/>
          </p:cNvGrpSpPr>
          <p:nvPr/>
        </p:nvGrpSpPr>
        <p:grpSpPr bwMode="auto">
          <a:xfrm>
            <a:off x="1308100" y="2514600"/>
            <a:ext cx="825500" cy="438150"/>
            <a:chOff x="824" y="1584"/>
            <a:chExt cx="520" cy="276"/>
          </a:xfrm>
        </p:grpSpPr>
        <p:pic>
          <p:nvPicPr>
            <p:cNvPr id="701493" name="Picture 53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584"/>
              <a:ext cx="52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94" name="Picture 5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1248" y="1744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1495" name="Group 55"/>
          <p:cNvGrpSpPr>
            <a:grpSpLocks/>
          </p:cNvGrpSpPr>
          <p:nvPr/>
        </p:nvGrpSpPr>
        <p:grpSpPr bwMode="auto">
          <a:xfrm>
            <a:off x="3300413" y="3600450"/>
            <a:ext cx="574675" cy="384175"/>
            <a:chOff x="2079" y="2268"/>
            <a:chExt cx="362" cy="242"/>
          </a:xfrm>
        </p:grpSpPr>
        <p:pic>
          <p:nvPicPr>
            <p:cNvPr id="701496" name="Picture 5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00"/>
              <a:ext cx="3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97" name="Picture 5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2079" y="2268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1498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83000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99" name="Picture 5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6126163"/>
            <a:ext cx="5334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500" name="Group 60"/>
          <p:cNvGrpSpPr>
            <a:grpSpLocks/>
          </p:cNvGrpSpPr>
          <p:nvPr/>
        </p:nvGrpSpPr>
        <p:grpSpPr bwMode="auto">
          <a:xfrm>
            <a:off x="3505200" y="5746750"/>
            <a:ext cx="3230563" cy="638175"/>
            <a:chOff x="2208" y="3620"/>
            <a:chExt cx="2035" cy="402"/>
          </a:xfrm>
        </p:grpSpPr>
        <p:pic>
          <p:nvPicPr>
            <p:cNvPr id="701501" name="Picture 6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20"/>
              <a:ext cx="45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02" name="Picture 6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629"/>
              <a:ext cx="145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03" name="Picture 6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3859"/>
              <a:ext cx="81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1504" name="Picture 6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6122988"/>
            <a:ext cx="7159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505" name="Picture 6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6122988"/>
            <a:ext cx="9144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506" name="Picture 6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94438"/>
            <a:ext cx="381000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507" name="Picture 6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786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508" name="Picture 6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610100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509" name="Group 69"/>
          <p:cNvGrpSpPr>
            <a:grpSpLocks/>
          </p:cNvGrpSpPr>
          <p:nvPr/>
        </p:nvGrpSpPr>
        <p:grpSpPr bwMode="auto">
          <a:xfrm>
            <a:off x="7315200" y="3124200"/>
            <a:ext cx="1676400" cy="414338"/>
            <a:chOff x="4608" y="1968"/>
            <a:chExt cx="1056" cy="261"/>
          </a:xfrm>
        </p:grpSpPr>
        <p:pic>
          <p:nvPicPr>
            <p:cNvPr id="701510" name="Picture 7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68"/>
              <a:ext cx="105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11" name="Picture 7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2112"/>
              <a:ext cx="6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1512" name="Picture 7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8375"/>
            <a:ext cx="9159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513" name="Group 73"/>
          <p:cNvGrpSpPr>
            <a:grpSpLocks/>
          </p:cNvGrpSpPr>
          <p:nvPr/>
        </p:nvGrpSpPr>
        <p:grpSpPr bwMode="auto">
          <a:xfrm>
            <a:off x="2924175" y="3925888"/>
            <a:ext cx="307975" cy="331787"/>
            <a:chOff x="1842" y="2473"/>
            <a:chExt cx="194" cy="209"/>
          </a:xfrm>
        </p:grpSpPr>
        <p:pic>
          <p:nvPicPr>
            <p:cNvPr id="701514" name="Picture 7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2611"/>
              <a:ext cx="19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15" name="Picture 7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82" y="2508"/>
              <a:ext cx="116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1516" name="Group 76"/>
          <p:cNvGrpSpPr>
            <a:grpSpLocks/>
          </p:cNvGrpSpPr>
          <p:nvPr/>
        </p:nvGrpSpPr>
        <p:grpSpPr bwMode="auto">
          <a:xfrm>
            <a:off x="3022600" y="3454400"/>
            <a:ext cx="112713" cy="446088"/>
            <a:chOff x="1904" y="2176"/>
            <a:chExt cx="71" cy="281"/>
          </a:xfrm>
        </p:grpSpPr>
        <p:pic>
          <p:nvPicPr>
            <p:cNvPr id="701517" name="Picture 7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2360"/>
              <a:ext cx="7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1518" name="Line 78"/>
            <p:cNvSpPr>
              <a:spLocks noChangeShapeType="1"/>
            </p:cNvSpPr>
            <p:nvPr/>
          </p:nvSpPr>
          <p:spPr bwMode="auto">
            <a:xfrm flipV="1">
              <a:off x="1939" y="2176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1519" name="Group 79"/>
          <p:cNvGrpSpPr>
            <a:grpSpLocks/>
          </p:cNvGrpSpPr>
          <p:nvPr/>
        </p:nvGrpSpPr>
        <p:grpSpPr bwMode="auto">
          <a:xfrm>
            <a:off x="7367588" y="2286000"/>
            <a:ext cx="1590675" cy="776288"/>
            <a:chOff x="4641" y="1566"/>
            <a:chExt cx="1002" cy="489"/>
          </a:xfrm>
        </p:grpSpPr>
        <p:pic>
          <p:nvPicPr>
            <p:cNvPr id="701520" name="Picture 8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1584"/>
              <a:ext cx="84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21" name="Picture 8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55"/>
              <a:ext cx="96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522" name="Picture 8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1920"/>
              <a:ext cx="90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1523" name="Rectangle 83"/>
            <p:cNvSpPr>
              <a:spLocks noChangeArrowheads="1"/>
            </p:cNvSpPr>
            <p:nvPr/>
          </p:nvSpPr>
          <p:spPr bwMode="auto">
            <a:xfrm>
              <a:off x="4641" y="1566"/>
              <a:ext cx="1002" cy="48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1524" name="Line 84"/>
          <p:cNvSpPr>
            <a:spLocks noChangeShapeType="1"/>
          </p:cNvSpPr>
          <p:nvPr/>
        </p:nvSpPr>
        <p:spPr bwMode="auto">
          <a:xfrm flipH="1">
            <a:off x="1323975" y="6270625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525" name="Line 85"/>
          <p:cNvSpPr>
            <a:spLocks noChangeShapeType="1"/>
          </p:cNvSpPr>
          <p:nvPr/>
        </p:nvSpPr>
        <p:spPr bwMode="auto">
          <a:xfrm flipH="1">
            <a:off x="2632075" y="6270625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526" name="Rectangle 86"/>
          <p:cNvSpPr>
            <a:spLocks noChangeArrowheads="1"/>
          </p:cNvSpPr>
          <p:nvPr/>
        </p:nvSpPr>
        <p:spPr bwMode="auto">
          <a:xfrm>
            <a:off x="3619500" y="6078538"/>
            <a:ext cx="4343400" cy="3286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527" name="Rectangle 8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1544" name="Picture 10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660" y="5907024"/>
            <a:ext cx="911038" cy="1535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70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701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524" grpId="0" animBg="1"/>
      <p:bldP spid="701524" grpId="1" animBg="1"/>
      <p:bldP spid="701525" grpId="0" animBg="1"/>
      <p:bldP spid="701525" grpId="1" animBg="1"/>
      <p:bldP spid="7015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15C962A-21E5-4E4C-BF7C-8070A8C7CE1E}" type="slidenum">
              <a:rPr lang="en-US"/>
              <a:pPr/>
              <a:t>7</a:t>
            </a:fld>
            <a:endParaRPr lang="en-US"/>
          </a:p>
        </p:txBody>
      </p:sp>
      <p:sp>
        <p:nvSpPr>
          <p:cNvPr id="702562" name="Line 98"/>
          <p:cNvSpPr>
            <a:spLocks noChangeShapeType="1"/>
          </p:cNvSpPr>
          <p:nvPr/>
        </p:nvSpPr>
        <p:spPr bwMode="auto">
          <a:xfrm flipH="1">
            <a:off x="3244850" y="1295400"/>
            <a:ext cx="188913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2563" name="Picture 9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050925"/>
            <a:ext cx="9921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560" name="Line 96"/>
          <p:cNvSpPr>
            <a:spLocks noChangeShapeType="1"/>
          </p:cNvSpPr>
          <p:nvPr/>
        </p:nvSpPr>
        <p:spPr bwMode="auto">
          <a:xfrm flipH="1">
            <a:off x="2933700" y="1909763"/>
            <a:ext cx="6350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2561" name="Picture 9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63713"/>
            <a:ext cx="9525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2556" name="Group 92"/>
          <p:cNvGrpSpPr>
            <a:grpSpLocks/>
          </p:cNvGrpSpPr>
          <p:nvPr/>
        </p:nvGrpSpPr>
        <p:grpSpPr bwMode="auto">
          <a:xfrm>
            <a:off x="1509713" y="304800"/>
            <a:ext cx="7481887" cy="623888"/>
            <a:chOff x="951" y="192"/>
            <a:chExt cx="4713" cy="393"/>
          </a:xfrm>
        </p:grpSpPr>
        <p:pic>
          <p:nvPicPr>
            <p:cNvPr id="702557" name="Picture 93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92"/>
              <a:ext cx="35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58" name="Picture 9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92"/>
              <a:ext cx="1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59" name="Picture 9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393"/>
              <a:ext cx="38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2555" name="Picture 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95688"/>
            <a:ext cx="41576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69" name="Freeform 5"/>
          <p:cNvSpPr>
            <a:spLocks/>
          </p:cNvSpPr>
          <p:nvPr/>
        </p:nvSpPr>
        <p:spPr bwMode="auto">
          <a:xfrm>
            <a:off x="2287588" y="1509713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470" name="Line 6"/>
          <p:cNvSpPr>
            <a:spLocks noChangeShapeType="1"/>
          </p:cNvSpPr>
          <p:nvPr/>
        </p:nvSpPr>
        <p:spPr bwMode="auto">
          <a:xfrm flipV="1">
            <a:off x="2568575" y="2192338"/>
            <a:ext cx="1608138" cy="13350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247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784850"/>
            <a:ext cx="18018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47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8375"/>
            <a:ext cx="9159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474" name="Line 10"/>
          <p:cNvSpPr>
            <a:spLocks noChangeShapeType="1"/>
          </p:cNvSpPr>
          <p:nvPr/>
        </p:nvSpPr>
        <p:spPr bwMode="auto">
          <a:xfrm flipH="1">
            <a:off x="1323975" y="6270625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475" name="Line 11"/>
          <p:cNvSpPr>
            <a:spLocks noChangeShapeType="1"/>
          </p:cNvSpPr>
          <p:nvPr/>
        </p:nvSpPr>
        <p:spPr bwMode="auto">
          <a:xfrm flipH="1">
            <a:off x="2632075" y="6270625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2476" name="Group 12"/>
          <p:cNvGrpSpPr>
            <a:grpSpLocks/>
          </p:cNvGrpSpPr>
          <p:nvPr/>
        </p:nvGrpSpPr>
        <p:grpSpPr bwMode="auto">
          <a:xfrm>
            <a:off x="5105400" y="1539875"/>
            <a:ext cx="3425825" cy="685800"/>
            <a:chOff x="3216" y="970"/>
            <a:chExt cx="2158" cy="432"/>
          </a:xfrm>
        </p:grpSpPr>
        <p:pic>
          <p:nvPicPr>
            <p:cNvPr id="702477" name="Picture 1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70"/>
              <a:ext cx="215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478" name="Picture 1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10"/>
              <a:ext cx="16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2484" name="Group 20"/>
          <p:cNvGrpSpPr>
            <a:grpSpLocks/>
          </p:cNvGrpSpPr>
          <p:nvPr/>
        </p:nvGrpSpPr>
        <p:grpSpPr bwMode="auto">
          <a:xfrm>
            <a:off x="5105400" y="2513013"/>
            <a:ext cx="1979613" cy="242887"/>
            <a:chOff x="3216" y="1583"/>
            <a:chExt cx="1247" cy="153"/>
          </a:xfrm>
        </p:grpSpPr>
        <p:pic>
          <p:nvPicPr>
            <p:cNvPr id="702485" name="Picture 2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83"/>
              <a:ext cx="47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486" name="Picture 2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84"/>
              <a:ext cx="67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2487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91113"/>
            <a:ext cx="517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48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369">
            <a:off x="944563" y="1447800"/>
            <a:ext cx="3508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489" name="Rectangle 25"/>
          <p:cNvSpPr>
            <a:spLocks noChangeArrowheads="1"/>
          </p:cNvSpPr>
          <p:nvPr/>
        </p:nvSpPr>
        <p:spPr bwMode="auto">
          <a:xfrm>
            <a:off x="304800" y="990600"/>
            <a:ext cx="3962400" cy="3733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90" name="Freeform 26"/>
          <p:cNvSpPr>
            <a:spLocks/>
          </p:cNvSpPr>
          <p:nvPr/>
        </p:nvSpPr>
        <p:spPr bwMode="auto">
          <a:xfrm flipH="1">
            <a:off x="793750" y="1509713"/>
            <a:ext cx="1493838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493" name="Line 29"/>
          <p:cNvSpPr>
            <a:spLocks noChangeShapeType="1"/>
          </p:cNvSpPr>
          <p:nvPr/>
        </p:nvSpPr>
        <p:spPr bwMode="auto">
          <a:xfrm>
            <a:off x="2911649" y="32591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494" name="Line 30"/>
          <p:cNvSpPr>
            <a:spLocks noChangeShapeType="1"/>
          </p:cNvSpPr>
          <p:nvPr/>
        </p:nvSpPr>
        <p:spPr bwMode="auto">
          <a:xfrm flipH="1">
            <a:off x="2286000" y="3236913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2495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37" y="347503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496" name="Oval 32"/>
          <p:cNvSpPr>
            <a:spLocks noChangeAspect="1" noChangeArrowheads="1"/>
          </p:cNvSpPr>
          <p:nvPr/>
        </p:nvSpPr>
        <p:spPr bwMode="auto">
          <a:xfrm>
            <a:off x="2894187" y="321945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2497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6388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498" name="Line 34"/>
          <p:cNvSpPr>
            <a:spLocks noChangeShapeType="1"/>
          </p:cNvSpPr>
          <p:nvPr/>
        </p:nvSpPr>
        <p:spPr bwMode="auto">
          <a:xfrm flipH="1">
            <a:off x="2279650" y="2970213"/>
            <a:ext cx="977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499" name="Line 35"/>
          <p:cNvSpPr>
            <a:spLocks noChangeShapeType="1"/>
          </p:cNvSpPr>
          <p:nvPr/>
        </p:nvSpPr>
        <p:spPr bwMode="auto">
          <a:xfrm>
            <a:off x="3244850" y="2971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501" name="Oval 37"/>
          <p:cNvSpPr>
            <a:spLocks noChangeAspect="1" noChangeArrowheads="1"/>
          </p:cNvSpPr>
          <p:nvPr/>
        </p:nvSpPr>
        <p:spPr bwMode="auto">
          <a:xfrm>
            <a:off x="3225800" y="2951163"/>
            <a:ext cx="36513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2502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4563"/>
            <a:ext cx="920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03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854325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05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525"/>
            <a:ext cx="8858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06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610100"/>
            <a:ext cx="12398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07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124200"/>
            <a:ext cx="1173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08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92750"/>
            <a:ext cx="798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09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066800"/>
            <a:ext cx="43545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10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75125"/>
            <a:ext cx="472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511" name="Line 47"/>
          <p:cNvSpPr>
            <a:spLocks noChangeShapeType="1"/>
          </p:cNvSpPr>
          <p:nvPr/>
        </p:nvSpPr>
        <p:spPr bwMode="auto">
          <a:xfrm>
            <a:off x="474663" y="3429000"/>
            <a:ext cx="362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512" name="Line 48"/>
          <p:cNvSpPr>
            <a:spLocks noChangeShapeType="1"/>
          </p:cNvSpPr>
          <p:nvPr/>
        </p:nvSpPr>
        <p:spPr bwMode="auto">
          <a:xfrm flipV="1">
            <a:off x="2286000" y="1066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2513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1795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14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83000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515" name="Line 51"/>
          <p:cNvSpPr>
            <a:spLocks noChangeShapeType="1"/>
          </p:cNvSpPr>
          <p:nvPr/>
        </p:nvSpPr>
        <p:spPr bwMode="auto">
          <a:xfrm flipV="1">
            <a:off x="2362200" y="2513013"/>
            <a:ext cx="1676400" cy="10890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2516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683125"/>
            <a:ext cx="1579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17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145088"/>
            <a:ext cx="654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18" name="Picture 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816475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2519" name="Group 55"/>
          <p:cNvGrpSpPr>
            <a:grpSpLocks/>
          </p:cNvGrpSpPr>
          <p:nvPr/>
        </p:nvGrpSpPr>
        <p:grpSpPr bwMode="auto">
          <a:xfrm>
            <a:off x="1308100" y="2514600"/>
            <a:ext cx="825500" cy="438150"/>
            <a:chOff x="824" y="1584"/>
            <a:chExt cx="520" cy="276"/>
          </a:xfrm>
        </p:grpSpPr>
        <p:pic>
          <p:nvPicPr>
            <p:cNvPr id="702520" name="Picture 5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584"/>
              <a:ext cx="52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21" name="Picture 5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1248" y="1744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2522" name="Group 58"/>
          <p:cNvGrpSpPr>
            <a:grpSpLocks/>
          </p:cNvGrpSpPr>
          <p:nvPr/>
        </p:nvGrpSpPr>
        <p:grpSpPr bwMode="auto">
          <a:xfrm>
            <a:off x="3300413" y="3600450"/>
            <a:ext cx="574675" cy="384175"/>
            <a:chOff x="2079" y="2268"/>
            <a:chExt cx="362" cy="242"/>
          </a:xfrm>
        </p:grpSpPr>
        <p:pic>
          <p:nvPicPr>
            <p:cNvPr id="702523" name="Picture 5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00"/>
              <a:ext cx="3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24" name="Picture 6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2079" y="2268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2525" name="Picture 6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83000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526" name="Picture 6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610100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2527" name="Group 63"/>
          <p:cNvGrpSpPr>
            <a:grpSpLocks/>
          </p:cNvGrpSpPr>
          <p:nvPr/>
        </p:nvGrpSpPr>
        <p:grpSpPr bwMode="auto">
          <a:xfrm>
            <a:off x="7315200" y="3124200"/>
            <a:ext cx="1676400" cy="414338"/>
            <a:chOff x="4608" y="1968"/>
            <a:chExt cx="1056" cy="261"/>
          </a:xfrm>
        </p:grpSpPr>
        <p:pic>
          <p:nvPicPr>
            <p:cNvPr id="702528" name="Picture 6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68"/>
              <a:ext cx="105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29" name="Picture 6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2112"/>
              <a:ext cx="6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2530" name="Group 66"/>
          <p:cNvGrpSpPr>
            <a:grpSpLocks/>
          </p:cNvGrpSpPr>
          <p:nvPr/>
        </p:nvGrpSpPr>
        <p:grpSpPr bwMode="auto">
          <a:xfrm>
            <a:off x="2924175" y="3925888"/>
            <a:ext cx="307975" cy="331787"/>
            <a:chOff x="1842" y="2473"/>
            <a:chExt cx="194" cy="209"/>
          </a:xfrm>
        </p:grpSpPr>
        <p:pic>
          <p:nvPicPr>
            <p:cNvPr id="702531" name="Picture 6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2611"/>
              <a:ext cx="19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32" name="Picture 6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82" y="2508"/>
              <a:ext cx="116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2533" name="Group 69"/>
          <p:cNvGrpSpPr>
            <a:grpSpLocks/>
          </p:cNvGrpSpPr>
          <p:nvPr/>
        </p:nvGrpSpPr>
        <p:grpSpPr bwMode="auto">
          <a:xfrm>
            <a:off x="3022600" y="3454400"/>
            <a:ext cx="112713" cy="446088"/>
            <a:chOff x="1904" y="2176"/>
            <a:chExt cx="71" cy="281"/>
          </a:xfrm>
        </p:grpSpPr>
        <p:pic>
          <p:nvPicPr>
            <p:cNvPr id="702534" name="Picture 7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2360"/>
              <a:ext cx="7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2535" name="Line 71"/>
            <p:cNvSpPr>
              <a:spLocks noChangeShapeType="1"/>
            </p:cNvSpPr>
            <p:nvPr/>
          </p:nvSpPr>
          <p:spPr bwMode="auto">
            <a:xfrm flipV="1">
              <a:off x="1939" y="2176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2536" name="Group 72"/>
          <p:cNvGrpSpPr>
            <a:grpSpLocks/>
          </p:cNvGrpSpPr>
          <p:nvPr/>
        </p:nvGrpSpPr>
        <p:grpSpPr bwMode="auto">
          <a:xfrm>
            <a:off x="7367588" y="2286000"/>
            <a:ext cx="1590675" cy="776288"/>
            <a:chOff x="4641" y="1566"/>
            <a:chExt cx="1002" cy="489"/>
          </a:xfrm>
        </p:grpSpPr>
        <p:pic>
          <p:nvPicPr>
            <p:cNvPr id="702537" name="Picture 7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1584"/>
              <a:ext cx="84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38" name="Picture 7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55"/>
              <a:ext cx="96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39" name="Picture 7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1920"/>
              <a:ext cx="90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2540" name="Rectangle 76"/>
            <p:cNvSpPr>
              <a:spLocks noChangeArrowheads="1"/>
            </p:cNvSpPr>
            <p:nvPr/>
          </p:nvSpPr>
          <p:spPr bwMode="auto">
            <a:xfrm>
              <a:off x="4641" y="1566"/>
              <a:ext cx="1002" cy="48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2541" name="Line 77"/>
          <p:cNvSpPr>
            <a:spLocks noChangeShapeType="1"/>
          </p:cNvSpPr>
          <p:nvPr/>
        </p:nvSpPr>
        <p:spPr bwMode="auto">
          <a:xfrm flipH="1" flipV="1">
            <a:off x="6934200" y="2165350"/>
            <a:ext cx="246063" cy="38750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2542" name="Picture 7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84850"/>
            <a:ext cx="2747963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543" name="Line 79"/>
          <p:cNvSpPr>
            <a:spLocks noChangeShapeType="1"/>
          </p:cNvSpPr>
          <p:nvPr/>
        </p:nvSpPr>
        <p:spPr bwMode="auto">
          <a:xfrm flipH="1">
            <a:off x="749808" y="2670048"/>
            <a:ext cx="6053328" cy="250545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547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07597" y="6059488"/>
            <a:ext cx="1358900" cy="354663"/>
            <a:chOff x="5907597" y="6059488"/>
            <a:chExt cx="1358900" cy="354663"/>
          </a:xfrm>
        </p:grpSpPr>
        <p:pic>
          <p:nvPicPr>
            <p:cNvPr id="702545" name="Picture 8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597" y="6059488"/>
              <a:ext cx="1358900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1075" y="6244768"/>
              <a:ext cx="880795" cy="1693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02572" name="Picture 10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0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70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541" grpId="0" animBg="1"/>
      <p:bldP spid="7025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5907597" y="6059488"/>
            <a:ext cx="1358900" cy="354663"/>
            <a:chOff x="5907597" y="6059488"/>
            <a:chExt cx="1358900" cy="354663"/>
          </a:xfrm>
        </p:grpSpPr>
        <p:pic>
          <p:nvPicPr>
            <p:cNvPr id="89" name="Picture 8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597" y="6059488"/>
              <a:ext cx="1358900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1075" y="6244768"/>
              <a:ext cx="880795" cy="1693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ADD9-77B8-4DF0-BEA8-EE1AC5C821E2}" type="slidenum">
              <a:rPr lang="en-US"/>
              <a:pPr/>
              <a:t>8</a:t>
            </a:fld>
            <a:endParaRPr lang="en-US"/>
          </a:p>
        </p:txBody>
      </p:sp>
      <p:sp>
        <p:nvSpPr>
          <p:cNvPr id="703586" name="Line 98"/>
          <p:cNvSpPr>
            <a:spLocks noChangeShapeType="1"/>
          </p:cNvSpPr>
          <p:nvPr/>
        </p:nvSpPr>
        <p:spPr bwMode="auto">
          <a:xfrm flipH="1">
            <a:off x="3244850" y="1295400"/>
            <a:ext cx="188913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3587" name="Picture 9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050925"/>
            <a:ext cx="9921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84" name="Line 96"/>
          <p:cNvSpPr>
            <a:spLocks noChangeShapeType="1"/>
          </p:cNvSpPr>
          <p:nvPr/>
        </p:nvSpPr>
        <p:spPr bwMode="auto">
          <a:xfrm flipH="1">
            <a:off x="2933700" y="1909763"/>
            <a:ext cx="6350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3585" name="Picture 9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63713"/>
            <a:ext cx="9525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3580" name="Group 92"/>
          <p:cNvGrpSpPr>
            <a:grpSpLocks/>
          </p:cNvGrpSpPr>
          <p:nvPr/>
        </p:nvGrpSpPr>
        <p:grpSpPr bwMode="auto">
          <a:xfrm>
            <a:off x="1509713" y="304800"/>
            <a:ext cx="7481887" cy="623888"/>
            <a:chOff x="951" y="192"/>
            <a:chExt cx="4713" cy="393"/>
          </a:xfrm>
        </p:grpSpPr>
        <p:pic>
          <p:nvPicPr>
            <p:cNvPr id="703581" name="Picture 9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92"/>
              <a:ext cx="35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82" name="Picture 9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92"/>
              <a:ext cx="1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83" name="Picture 9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393"/>
              <a:ext cx="38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3579" name="Picture 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95688"/>
            <a:ext cx="41576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496" name="Freeform 8"/>
          <p:cNvSpPr>
            <a:spLocks/>
          </p:cNvSpPr>
          <p:nvPr/>
        </p:nvSpPr>
        <p:spPr bwMode="auto">
          <a:xfrm>
            <a:off x="2287588" y="1509713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497" name="Line 9"/>
          <p:cNvSpPr>
            <a:spLocks noChangeShapeType="1"/>
          </p:cNvSpPr>
          <p:nvPr/>
        </p:nvSpPr>
        <p:spPr bwMode="auto">
          <a:xfrm flipV="1">
            <a:off x="2568575" y="2192338"/>
            <a:ext cx="1608138" cy="13350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350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91113"/>
            <a:ext cx="517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0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369">
            <a:off x="944563" y="1447800"/>
            <a:ext cx="3508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06" name="Rectangle 18"/>
          <p:cNvSpPr>
            <a:spLocks noChangeArrowheads="1"/>
          </p:cNvSpPr>
          <p:nvPr/>
        </p:nvSpPr>
        <p:spPr bwMode="auto">
          <a:xfrm>
            <a:off x="304800" y="990600"/>
            <a:ext cx="3962400" cy="3733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507" name="Freeform 19"/>
          <p:cNvSpPr>
            <a:spLocks/>
          </p:cNvSpPr>
          <p:nvPr/>
        </p:nvSpPr>
        <p:spPr bwMode="auto">
          <a:xfrm flipH="1">
            <a:off x="793750" y="1509713"/>
            <a:ext cx="1493838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10" name="Line 22"/>
          <p:cNvSpPr>
            <a:spLocks noChangeShapeType="1"/>
          </p:cNvSpPr>
          <p:nvPr/>
        </p:nvSpPr>
        <p:spPr bwMode="auto">
          <a:xfrm>
            <a:off x="2911649" y="32591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11" name="Line 23"/>
          <p:cNvSpPr>
            <a:spLocks noChangeShapeType="1"/>
          </p:cNvSpPr>
          <p:nvPr/>
        </p:nvSpPr>
        <p:spPr bwMode="auto">
          <a:xfrm flipH="1">
            <a:off x="2286000" y="3236913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351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37" y="347503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13" name="Oval 25"/>
          <p:cNvSpPr>
            <a:spLocks noChangeAspect="1" noChangeArrowheads="1"/>
          </p:cNvSpPr>
          <p:nvPr/>
        </p:nvSpPr>
        <p:spPr bwMode="auto">
          <a:xfrm>
            <a:off x="2894187" y="321945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351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6388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15" name="Line 27"/>
          <p:cNvSpPr>
            <a:spLocks noChangeShapeType="1"/>
          </p:cNvSpPr>
          <p:nvPr/>
        </p:nvSpPr>
        <p:spPr bwMode="auto">
          <a:xfrm flipH="1">
            <a:off x="2279650" y="2970213"/>
            <a:ext cx="977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16" name="Line 28"/>
          <p:cNvSpPr>
            <a:spLocks noChangeShapeType="1"/>
          </p:cNvSpPr>
          <p:nvPr/>
        </p:nvSpPr>
        <p:spPr bwMode="auto">
          <a:xfrm>
            <a:off x="3244850" y="2971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18" name="Oval 30"/>
          <p:cNvSpPr>
            <a:spLocks noChangeAspect="1" noChangeArrowheads="1"/>
          </p:cNvSpPr>
          <p:nvPr/>
        </p:nvSpPr>
        <p:spPr bwMode="auto">
          <a:xfrm>
            <a:off x="3225800" y="2951163"/>
            <a:ext cx="36513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3519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4563"/>
            <a:ext cx="920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20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854325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22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525"/>
            <a:ext cx="8858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23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610100"/>
            <a:ext cx="12398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24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124200"/>
            <a:ext cx="1173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25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92750"/>
            <a:ext cx="798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26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066800"/>
            <a:ext cx="43545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27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75125"/>
            <a:ext cx="472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28" name="Line 40"/>
          <p:cNvSpPr>
            <a:spLocks noChangeShapeType="1"/>
          </p:cNvSpPr>
          <p:nvPr/>
        </p:nvSpPr>
        <p:spPr bwMode="auto">
          <a:xfrm>
            <a:off x="474663" y="3429000"/>
            <a:ext cx="362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29" name="Line 41"/>
          <p:cNvSpPr>
            <a:spLocks noChangeShapeType="1"/>
          </p:cNvSpPr>
          <p:nvPr/>
        </p:nvSpPr>
        <p:spPr bwMode="auto">
          <a:xfrm flipV="1">
            <a:off x="2286000" y="1066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3530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1795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31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83000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32" name="Line 44"/>
          <p:cNvSpPr>
            <a:spLocks noChangeShapeType="1"/>
          </p:cNvSpPr>
          <p:nvPr/>
        </p:nvSpPr>
        <p:spPr bwMode="auto">
          <a:xfrm flipV="1">
            <a:off x="2362200" y="2513013"/>
            <a:ext cx="1676400" cy="10890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5105400" y="1539875"/>
            <a:ext cx="3425825" cy="685800"/>
            <a:chOff x="3216" y="970"/>
            <a:chExt cx="2158" cy="432"/>
          </a:xfrm>
        </p:grpSpPr>
        <p:pic>
          <p:nvPicPr>
            <p:cNvPr id="703534" name="Picture 4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70"/>
              <a:ext cx="215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35" name="Picture 4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" y="1210"/>
              <a:ext cx="15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3536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683125"/>
            <a:ext cx="1579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37" name="Picture 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145088"/>
            <a:ext cx="654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38" name="Picture 5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816475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3539" name="Group 51"/>
          <p:cNvGrpSpPr>
            <a:grpSpLocks/>
          </p:cNvGrpSpPr>
          <p:nvPr/>
        </p:nvGrpSpPr>
        <p:grpSpPr bwMode="auto">
          <a:xfrm>
            <a:off x="1308100" y="2514600"/>
            <a:ext cx="825500" cy="438150"/>
            <a:chOff x="824" y="1584"/>
            <a:chExt cx="520" cy="276"/>
          </a:xfrm>
        </p:grpSpPr>
        <p:pic>
          <p:nvPicPr>
            <p:cNvPr id="703540" name="Picture 5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584"/>
              <a:ext cx="52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41" name="Picture 5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1248" y="1744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3542" name="Group 54"/>
          <p:cNvGrpSpPr>
            <a:grpSpLocks/>
          </p:cNvGrpSpPr>
          <p:nvPr/>
        </p:nvGrpSpPr>
        <p:grpSpPr bwMode="auto">
          <a:xfrm>
            <a:off x="3300413" y="3600450"/>
            <a:ext cx="574675" cy="384175"/>
            <a:chOff x="2079" y="2268"/>
            <a:chExt cx="362" cy="242"/>
          </a:xfrm>
        </p:grpSpPr>
        <p:pic>
          <p:nvPicPr>
            <p:cNvPr id="703543" name="Picture 5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00"/>
              <a:ext cx="3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44" name="Picture 5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2079" y="2268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3545" name="Picture 5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83000"/>
            <a:ext cx="288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46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610100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3547" name="Group 59"/>
          <p:cNvGrpSpPr>
            <a:grpSpLocks/>
          </p:cNvGrpSpPr>
          <p:nvPr/>
        </p:nvGrpSpPr>
        <p:grpSpPr bwMode="auto">
          <a:xfrm>
            <a:off x="7315200" y="3124200"/>
            <a:ext cx="1676400" cy="414338"/>
            <a:chOff x="4608" y="1968"/>
            <a:chExt cx="1056" cy="261"/>
          </a:xfrm>
        </p:grpSpPr>
        <p:pic>
          <p:nvPicPr>
            <p:cNvPr id="703548" name="Picture 6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68"/>
              <a:ext cx="105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49" name="Picture 6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2112"/>
              <a:ext cx="6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3550" name="Group 62"/>
          <p:cNvGrpSpPr>
            <a:grpSpLocks/>
          </p:cNvGrpSpPr>
          <p:nvPr/>
        </p:nvGrpSpPr>
        <p:grpSpPr bwMode="auto">
          <a:xfrm>
            <a:off x="2924175" y="3925888"/>
            <a:ext cx="307975" cy="331787"/>
            <a:chOff x="1842" y="2473"/>
            <a:chExt cx="194" cy="209"/>
          </a:xfrm>
        </p:grpSpPr>
        <p:pic>
          <p:nvPicPr>
            <p:cNvPr id="703551" name="Picture 6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2611"/>
              <a:ext cx="19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52" name="Picture 6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82" y="2508"/>
              <a:ext cx="116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3553" name="Group 65"/>
          <p:cNvGrpSpPr>
            <a:grpSpLocks/>
          </p:cNvGrpSpPr>
          <p:nvPr/>
        </p:nvGrpSpPr>
        <p:grpSpPr bwMode="auto">
          <a:xfrm>
            <a:off x="3022600" y="3454400"/>
            <a:ext cx="112713" cy="446088"/>
            <a:chOff x="1904" y="2176"/>
            <a:chExt cx="71" cy="281"/>
          </a:xfrm>
        </p:grpSpPr>
        <p:pic>
          <p:nvPicPr>
            <p:cNvPr id="703554" name="Picture 6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2360"/>
              <a:ext cx="7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3555" name="Line 67"/>
            <p:cNvSpPr>
              <a:spLocks noChangeShapeType="1"/>
            </p:cNvSpPr>
            <p:nvPr/>
          </p:nvSpPr>
          <p:spPr bwMode="auto">
            <a:xfrm flipV="1">
              <a:off x="1939" y="2176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3556" name="Group 68"/>
          <p:cNvGrpSpPr>
            <a:grpSpLocks/>
          </p:cNvGrpSpPr>
          <p:nvPr/>
        </p:nvGrpSpPr>
        <p:grpSpPr bwMode="auto">
          <a:xfrm>
            <a:off x="7367588" y="2286000"/>
            <a:ext cx="1590675" cy="776288"/>
            <a:chOff x="4641" y="1566"/>
            <a:chExt cx="1002" cy="489"/>
          </a:xfrm>
        </p:grpSpPr>
        <p:pic>
          <p:nvPicPr>
            <p:cNvPr id="703557" name="Picture 6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1584"/>
              <a:ext cx="84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58" name="Picture 7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55"/>
              <a:ext cx="96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59" name="Picture 7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1920"/>
              <a:ext cx="90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3560" name="Rectangle 72"/>
            <p:cNvSpPr>
              <a:spLocks noChangeArrowheads="1"/>
            </p:cNvSpPr>
            <p:nvPr/>
          </p:nvSpPr>
          <p:spPr bwMode="auto">
            <a:xfrm>
              <a:off x="4641" y="1566"/>
              <a:ext cx="1002" cy="48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3561" name="Line 73"/>
          <p:cNvSpPr>
            <a:spLocks noChangeShapeType="1"/>
          </p:cNvSpPr>
          <p:nvPr/>
        </p:nvSpPr>
        <p:spPr bwMode="auto">
          <a:xfrm flipH="1" flipV="1">
            <a:off x="6934200" y="2165350"/>
            <a:ext cx="246063" cy="38750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3562" name="Picture 7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784850"/>
            <a:ext cx="18018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63" name="Picture 7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8375"/>
            <a:ext cx="9159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64" name="Line 76"/>
          <p:cNvSpPr>
            <a:spLocks noChangeShapeType="1"/>
          </p:cNvSpPr>
          <p:nvPr/>
        </p:nvSpPr>
        <p:spPr bwMode="auto">
          <a:xfrm flipH="1">
            <a:off x="1323975" y="6270625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65" name="Line 77"/>
          <p:cNvSpPr>
            <a:spLocks noChangeShapeType="1"/>
          </p:cNvSpPr>
          <p:nvPr/>
        </p:nvSpPr>
        <p:spPr bwMode="auto">
          <a:xfrm flipH="1">
            <a:off x="2632075" y="6270625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3566" name="Picture 7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84850"/>
            <a:ext cx="2747963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67" name="Picture 7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76200"/>
            <a:ext cx="8207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68" name="Rectangle 80"/>
          <p:cNvSpPr>
            <a:spLocks noChangeArrowheads="1"/>
          </p:cNvSpPr>
          <p:nvPr/>
        </p:nvSpPr>
        <p:spPr bwMode="auto">
          <a:xfrm>
            <a:off x="5584825" y="1890713"/>
            <a:ext cx="2495550" cy="3476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569" name="Line 81"/>
          <p:cNvSpPr>
            <a:spLocks noChangeShapeType="1"/>
          </p:cNvSpPr>
          <p:nvPr/>
        </p:nvSpPr>
        <p:spPr bwMode="auto">
          <a:xfrm flipH="1">
            <a:off x="4876800" y="2247900"/>
            <a:ext cx="1524000" cy="1066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70" name="Line 82"/>
          <p:cNvSpPr>
            <a:spLocks noChangeShapeType="1"/>
          </p:cNvSpPr>
          <p:nvPr/>
        </p:nvSpPr>
        <p:spPr bwMode="auto">
          <a:xfrm flipH="1" flipV="1">
            <a:off x="3775075" y="2680048"/>
            <a:ext cx="1114425" cy="64008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71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3599" name="Picture 11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70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61" grpId="0" animBg="1"/>
      <p:bldP spid="703568" grpId="0" animBg="1"/>
      <p:bldP spid="703569" grpId="0" animBg="1"/>
      <p:bldP spid="7035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5907597" y="6059488"/>
            <a:ext cx="1358900" cy="354663"/>
            <a:chOff x="5907597" y="6059488"/>
            <a:chExt cx="1358900" cy="354663"/>
          </a:xfrm>
        </p:grpSpPr>
        <p:pic>
          <p:nvPicPr>
            <p:cNvPr id="78" name="Picture 8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597" y="6059488"/>
              <a:ext cx="1358900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1075" y="6244768"/>
              <a:ext cx="880795" cy="1693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FF2D-CF0C-4AD8-BA79-D11B10A9A8B4}" type="slidenum">
              <a:rPr lang="en-US"/>
              <a:pPr/>
              <a:t>9</a:t>
            </a:fld>
            <a:endParaRPr lang="en-US"/>
          </a:p>
        </p:txBody>
      </p:sp>
      <p:sp>
        <p:nvSpPr>
          <p:cNvPr id="704602" name="Line 90"/>
          <p:cNvSpPr>
            <a:spLocks noChangeShapeType="1"/>
          </p:cNvSpPr>
          <p:nvPr/>
        </p:nvSpPr>
        <p:spPr bwMode="auto">
          <a:xfrm flipH="1">
            <a:off x="3244850" y="1295400"/>
            <a:ext cx="188913" cy="16367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4603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050925"/>
            <a:ext cx="9921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4600" name="Line 88"/>
          <p:cNvSpPr>
            <a:spLocks noChangeShapeType="1"/>
          </p:cNvSpPr>
          <p:nvPr/>
        </p:nvSpPr>
        <p:spPr bwMode="auto">
          <a:xfrm flipH="1">
            <a:off x="2933700" y="1909763"/>
            <a:ext cx="6350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4601" name="Picture 8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63713"/>
            <a:ext cx="9525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4596" name="Group 84"/>
          <p:cNvGrpSpPr>
            <a:grpSpLocks/>
          </p:cNvGrpSpPr>
          <p:nvPr/>
        </p:nvGrpSpPr>
        <p:grpSpPr bwMode="auto">
          <a:xfrm>
            <a:off x="1509713" y="304800"/>
            <a:ext cx="7481887" cy="623888"/>
            <a:chOff x="951" y="192"/>
            <a:chExt cx="4713" cy="393"/>
          </a:xfrm>
        </p:grpSpPr>
        <p:pic>
          <p:nvPicPr>
            <p:cNvPr id="704597" name="Picture 8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92"/>
              <a:ext cx="35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4598" name="Picture 8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92"/>
              <a:ext cx="1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4599" name="Picture 8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393"/>
              <a:ext cx="38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452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066800"/>
            <a:ext cx="43545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4521" name="Group 9"/>
          <p:cNvGrpSpPr>
            <a:grpSpLocks/>
          </p:cNvGrpSpPr>
          <p:nvPr/>
        </p:nvGrpSpPr>
        <p:grpSpPr bwMode="auto">
          <a:xfrm>
            <a:off x="5105400" y="1539875"/>
            <a:ext cx="3425825" cy="685800"/>
            <a:chOff x="3216" y="970"/>
            <a:chExt cx="2158" cy="432"/>
          </a:xfrm>
        </p:grpSpPr>
        <p:pic>
          <p:nvPicPr>
            <p:cNvPr id="704522" name="Picture 1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70"/>
              <a:ext cx="215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4523" name="Picture 1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" y="1210"/>
              <a:ext cx="15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4524" name="Freeform 12"/>
          <p:cNvSpPr>
            <a:spLocks/>
          </p:cNvSpPr>
          <p:nvPr/>
        </p:nvSpPr>
        <p:spPr bwMode="auto">
          <a:xfrm>
            <a:off x="2287588" y="1509713"/>
            <a:ext cx="1493837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525" name="Line 13"/>
          <p:cNvSpPr>
            <a:spLocks noChangeShapeType="1"/>
          </p:cNvSpPr>
          <p:nvPr/>
        </p:nvSpPr>
        <p:spPr bwMode="auto">
          <a:xfrm flipV="1">
            <a:off x="2568575" y="2192338"/>
            <a:ext cx="1608138" cy="13350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452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784850"/>
            <a:ext cx="18018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2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8375"/>
            <a:ext cx="9159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3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76200"/>
            <a:ext cx="8207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3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91113"/>
            <a:ext cx="517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35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369">
            <a:off x="944563" y="1447800"/>
            <a:ext cx="3508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4536" name="Rectangle 24"/>
          <p:cNvSpPr>
            <a:spLocks noChangeArrowheads="1"/>
          </p:cNvSpPr>
          <p:nvPr/>
        </p:nvSpPr>
        <p:spPr bwMode="auto">
          <a:xfrm>
            <a:off x="304800" y="990600"/>
            <a:ext cx="3962400" cy="3733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7" name="Freeform 25"/>
          <p:cNvSpPr>
            <a:spLocks/>
          </p:cNvSpPr>
          <p:nvPr/>
        </p:nvSpPr>
        <p:spPr bwMode="auto">
          <a:xfrm flipH="1">
            <a:off x="793750" y="1509713"/>
            <a:ext cx="1493838" cy="1901825"/>
          </a:xfrm>
          <a:custGeom>
            <a:avLst/>
            <a:gdLst>
              <a:gd name="T0" fmla="*/ 0 w 941"/>
              <a:gd name="T1" fmla="*/ 1196 h 1198"/>
              <a:gd name="T2" fmla="*/ 148 w 941"/>
              <a:gd name="T3" fmla="*/ 1187 h 1198"/>
              <a:gd name="T4" fmla="*/ 324 w 941"/>
              <a:gd name="T5" fmla="*/ 1132 h 1198"/>
              <a:gd name="T6" fmla="*/ 621 w 941"/>
              <a:gd name="T7" fmla="*/ 899 h 1198"/>
              <a:gd name="T8" fmla="*/ 798 w 941"/>
              <a:gd name="T9" fmla="*/ 556 h 1198"/>
              <a:gd name="T10" fmla="*/ 941 w 941"/>
              <a:gd name="T11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1198">
                <a:moveTo>
                  <a:pt x="0" y="1196"/>
                </a:moveTo>
                <a:cubicBezTo>
                  <a:pt x="25" y="1195"/>
                  <a:pt x="94" y="1198"/>
                  <a:pt x="148" y="1187"/>
                </a:cubicBezTo>
                <a:cubicBezTo>
                  <a:pt x="202" y="1176"/>
                  <a:pt x="245" y="1180"/>
                  <a:pt x="324" y="1132"/>
                </a:cubicBezTo>
                <a:cubicBezTo>
                  <a:pt x="403" y="1084"/>
                  <a:pt x="542" y="995"/>
                  <a:pt x="621" y="899"/>
                </a:cubicBezTo>
                <a:cubicBezTo>
                  <a:pt x="700" y="803"/>
                  <a:pt x="745" y="706"/>
                  <a:pt x="798" y="556"/>
                </a:cubicBezTo>
                <a:cubicBezTo>
                  <a:pt x="851" y="406"/>
                  <a:pt x="911" y="116"/>
                  <a:pt x="941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540" name="Line 28"/>
          <p:cNvSpPr>
            <a:spLocks noChangeShapeType="1"/>
          </p:cNvSpPr>
          <p:nvPr/>
        </p:nvSpPr>
        <p:spPr bwMode="auto">
          <a:xfrm>
            <a:off x="2911649" y="32591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541" name="Line 29"/>
          <p:cNvSpPr>
            <a:spLocks noChangeShapeType="1"/>
          </p:cNvSpPr>
          <p:nvPr/>
        </p:nvSpPr>
        <p:spPr bwMode="auto">
          <a:xfrm flipH="1">
            <a:off x="2286000" y="3236913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4542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37" y="347503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4543" name="Oval 31"/>
          <p:cNvSpPr>
            <a:spLocks noChangeAspect="1" noChangeArrowheads="1"/>
          </p:cNvSpPr>
          <p:nvPr/>
        </p:nvSpPr>
        <p:spPr bwMode="auto">
          <a:xfrm>
            <a:off x="2894187" y="3219450"/>
            <a:ext cx="36512" cy="3651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454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163888"/>
            <a:ext cx="920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4545" name="Line 33"/>
          <p:cNvSpPr>
            <a:spLocks noChangeShapeType="1"/>
          </p:cNvSpPr>
          <p:nvPr/>
        </p:nvSpPr>
        <p:spPr bwMode="auto">
          <a:xfrm flipH="1">
            <a:off x="2279650" y="2970213"/>
            <a:ext cx="977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546" name="Line 34"/>
          <p:cNvSpPr>
            <a:spLocks noChangeShapeType="1"/>
          </p:cNvSpPr>
          <p:nvPr/>
        </p:nvSpPr>
        <p:spPr bwMode="auto">
          <a:xfrm>
            <a:off x="3244850" y="2971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548" name="Oval 36"/>
          <p:cNvSpPr>
            <a:spLocks noChangeAspect="1" noChangeArrowheads="1"/>
          </p:cNvSpPr>
          <p:nvPr/>
        </p:nvSpPr>
        <p:spPr bwMode="auto">
          <a:xfrm>
            <a:off x="3225800" y="2951163"/>
            <a:ext cx="36513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4549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4563"/>
            <a:ext cx="920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50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854325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4552" name="Line 40"/>
          <p:cNvSpPr>
            <a:spLocks noChangeShapeType="1"/>
          </p:cNvSpPr>
          <p:nvPr/>
        </p:nvSpPr>
        <p:spPr bwMode="auto">
          <a:xfrm>
            <a:off x="474663" y="3429000"/>
            <a:ext cx="362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553" name="Line 41"/>
          <p:cNvSpPr>
            <a:spLocks noChangeShapeType="1"/>
          </p:cNvSpPr>
          <p:nvPr/>
        </p:nvSpPr>
        <p:spPr bwMode="auto">
          <a:xfrm flipV="1">
            <a:off x="2286000" y="1066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554" name="Line 42"/>
          <p:cNvSpPr>
            <a:spLocks noChangeShapeType="1"/>
          </p:cNvSpPr>
          <p:nvPr/>
        </p:nvSpPr>
        <p:spPr bwMode="auto">
          <a:xfrm flipV="1">
            <a:off x="2362200" y="2513013"/>
            <a:ext cx="1676400" cy="10890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4555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145088"/>
            <a:ext cx="654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56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816475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308100" y="2514600"/>
            <a:ext cx="825500" cy="438150"/>
            <a:chOff x="824" y="1584"/>
            <a:chExt cx="520" cy="276"/>
          </a:xfrm>
        </p:grpSpPr>
        <p:pic>
          <p:nvPicPr>
            <p:cNvPr id="704558" name="Picture 4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584"/>
              <a:ext cx="52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4559" name="Picture 4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1248" y="1744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4560" name="Group 48"/>
          <p:cNvGrpSpPr>
            <a:grpSpLocks/>
          </p:cNvGrpSpPr>
          <p:nvPr/>
        </p:nvGrpSpPr>
        <p:grpSpPr bwMode="auto">
          <a:xfrm>
            <a:off x="3300413" y="3600450"/>
            <a:ext cx="574675" cy="384175"/>
            <a:chOff x="2079" y="2268"/>
            <a:chExt cx="362" cy="242"/>
          </a:xfrm>
        </p:grpSpPr>
        <p:pic>
          <p:nvPicPr>
            <p:cNvPr id="704561" name="Picture 4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00"/>
              <a:ext cx="3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4562" name="Picture 5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24931">
              <a:off x="2079" y="2268"/>
              <a:ext cx="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4563" name="Group 51"/>
          <p:cNvGrpSpPr>
            <a:grpSpLocks/>
          </p:cNvGrpSpPr>
          <p:nvPr/>
        </p:nvGrpSpPr>
        <p:grpSpPr bwMode="auto">
          <a:xfrm>
            <a:off x="2924175" y="3925888"/>
            <a:ext cx="307975" cy="331787"/>
            <a:chOff x="1842" y="2473"/>
            <a:chExt cx="194" cy="209"/>
          </a:xfrm>
        </p:grpSpPr>
        <p:pic>
          <p:nvPicPr>
            <p:cNvPr id="704564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2611"/>
              <a:ext cx="19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4565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82" y="2508"/>
              <a:ext cx="116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4566" name="Group 54"/>
          <p:cNvGrpSpPr>
            <a:grpSpLocks/>
          </p:cNvGrpSpPr>
          <p:nvPr/>
        </p:nvGrpSpPr>
        <p:grpSpPr bwMode="auto">
          <a:xfrm>
            <a:off x="3022600" y="3454400"/>
            <a:ext cx="112713" cy="446088"/>
            <a:chOff x="1904" y="2176"/>
            <a:chExt cx="71" cy="281"/>
          </a:xfrm>
        </p:grpSpPr>
        <p:pic>
          <p:nvPicPr>
            <p:cNvPr id="704567" name="Picture 5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2360"/>
              <a:ext cx="7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4568" name="Line 56"/>
            <p:cNvSpPr>
              <a:spLocks noChangeShapeType="1"/>
            </p:cNvSpPr>
            <p:nvPr/>
          </p:nvSpPr>
          <p:spPr bwMode="auto">
            <a:xfrm flipV="1">
              <a:off x="1939" y="2176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4569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610100"/>
            <a:ext cx="885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70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784850"/>
            <a:ext cx="2747962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71" name="Picture 5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8528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4572" name="Rectangle 60"/>
          <p:cNvSpPr>
            <a:spLocks noChangeArrowheads="1"/>
          </p:cNvSpPr>
          <p:nvPr/>
        </p:nvSpPr>
        <p:spPr bwMode="auto">
          <a:xfrm>
            <a:off x="6022975" y="4572000"/>
            <a:ext cx="950913" cy="7858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73" name="Line 61"/>
          <p:cNvSpPr>
            <a:spLocks noChangeShapeType="1"/>
          </p:cNvSpPr>
          <p:nvPr/>
        </p:nvSpPr>
        <p:spPr bwMode="auto">
          <a:xfrm flipH="1">
            <a:off x="1323975" y="6270625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4574" name="Line 62"/>
          <p:cNvSpPr>
            <a:spLocks noChangeShapeType="1"/>
          </p:cNvSpPr>
          <p:nvPr/>
        </p:nvSpPr>
        <p:spPr bwMode="auto">
          <a:xfrm flipH="1">
            <a:off x="2632075" y="6270625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4575" name="Picture 6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295775"/>
            <a:ext cx="2603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4576" name="Group 64"/>
          <p:cNvGrpSpPr>
            <a:grpSpLocks/>
          </p:cNvGrpSpPr>
          <p:nvPr/>
        </p:nvGrpSpPr>
        <p:grpSpPr bwMode="auto">
          <a:xfrm>
            <a:off x="3967163" y="4514850"/>
            <a:ext cx="1846262" cy="2011363"/>
            <a:chOff x="2499" y="2844"/>
            <a:chExt cx="1163" cy="1267"/>
          </a:xfrm>
        </p:grpSpPr>
        <p:sp>
          <p:nvSpPr>
            <p:cNvPr id="704577" name="Rectangle 65"/>
            <p:cNvSpPr>
              <a:spLocks noChangeArrowheads="1"/>
            </p:cNvSpPr>
            <p:nvPr/>
          </p:nvSpPr>
          <p:spPr bwMode="auto">
            <a:xfrm>
              <a:off x="2499" y="3616"/>
              <a:ext cx="1163" cy="49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578" name="Line 66"/>
            <p:cNvSpPr>
              <a:spLocks noChangeShapeType="1"/>
            </p:cNvSpPr>
            <p:nvPr/>
          </p:nvSpPr>
          <p:spPr bwMode="auto">
            <a:xfrm flipH="1">
              <a:off x="3136" y="2844"/>
              <a:ext cx="357" cy="754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4579" name="Group 67"/>
          <p:cNvGrpSpPr>
            <a:grpSpLocks/>
          </p:cNvGrpSpPr>
          <p:nvPr/>
        </p:nvGrpSpPr>
        <p:grpSpPr bwMode="auto">
          <a:xfrm>
            <a:off x="1068388" y="4478338"/>
            <a:ext cx="4114800" cy="2100262"/>
            <a:chOff x="673" y="2821"/>
            <a:chExt cx="2592" cy="1323"/>
          </a:xfrm>
        </p:grpSpPr>
        <p:sp>
          <p:nvSpPr>
            <p:cNvPr id="704580" name="Rectangle 68"/>
            <p:cNvSpPr>
              <a:spLocks noChangeArrowheads="1"/>
            </p:cNvSpPr>
            <p:nvPr/>
          </p:nvSpPr>
          <p:spPr bwMode="auto">
            <a:xfrm>
              <a:off x="673" y="3616"/>
              <a:ext cx="1163" cy="52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581" name="Line 69"/>
            <p:cNvSpPr>
              <a:spLocks noChangeShapeType="1"/>
            </p:cNvSpPr>
            <p:nvPr/>
          </p:nvSpPr>
          <p:spPr bwMode="auto">
            <a:xfrm flipH="1">
              <a:off x="1848" y="2821"/>
              <a:ext cx="1417" cy="783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4582" name="Group 70"/>
          <p:cNvGrpSpPr>
            <a:grpSpLocks/>
          </p:cNvGrpSpPr>
          <p:nvPr/>
        </p:nvGrpSpPr>
        <p:grpSpPr bwMode="auto">
          <a:xfrm>
            <a:off x="4057650" y="2311400"/>
            <a:ext cx="2301875" cy="527050"/>
            <a:chOff x="2556" y="1440"/>
            <a:chExt cx="1450" cy="332"/>
          </a:xfrm>
        </p:grpSpPr>
        <p:pic>
          <p:nvPicPr>
            <p:cNvPr id="704583" name="Picture 7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" y="1642"/>
              <a:ext cx="92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4584" name="Line 72"/>
            <p:cNvSpPr>
              <a:spLocks noChangeShapeType="1"/>
            </p:cNvSpPr>
            <p:nvPr/>
          </p:nvSpPr>
          <p:spPr bwMode="auto">
            <a:xfrm flipH="1" flipV="1">
              <a:off x="2556" y="1440"/>
              <a:ext cx="518" cy="24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4585" name="Group 73"/>
          <p:cNvGrpSpPr>
            <a:grpSpLocks/>
          </p:cNvGrpSpPr>
          <p:nvPr/>
        </p:nvGrpSpPr>
        <p:grpSpPr bwMode="auto">
          <a:xfrm>
            <a:off x="3829050" y="2667000"/>
            <a:ext cx="2590800" cy="650875"/>
            <a:chOff x="2412" y="1680"/>
            <a:chExt cx="1632" cy="410"/>
          </a:xfrm>
        </p:grpSpPr>
        <p:pic>
          <p:nvPicPr>
            <p:cNvPr id="704586" name="Picture 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1934"/>
              <a:ext cx="105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4587" name="Line 75"/>
            <p:cNvSpPr>
              <a:spLocks noChangeShapeType="1"/>
            </p:cNvSpPr>
            <p:nvPr/>
          </p:nvSpPr>
          <p:spPr bwMode="auto">
            <a:xfrm flipH="1" flipV="1">
              <a:off x="2412" y="1680"/>
              <a:ext cx="576" cy="28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4588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4615" name="Picture 10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72" grpId="0" animBg="1"/>
      <p:bldP spid="704573" grpId="0" animBg="1"/>
      <p:bldP spid="7045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5482&quot;&gt;&lt;property id=&quot;20148&quot; value=&quot;5&quot;/&gt;&lt;property id=&quot;20300&quot; value=&quot;Slide 2&quot;/&gt;&lt;property id=&quot;20307&quot; value=&quot;362&quot;/&gt;&lt;/object&gt;&lt;object type=&quot;3&quot; unique_id=&quot;25483&quot;&gt;&lt;property id=&quot;20148&quot; value=&quot;5&quot;/&gt;&lt;property id=&quot;20300&quot; value=&quot;Slide 3&quot;/&gt;&lt;property id=&quot;20307&quot; value=&quot;363&quot;/&gt;&lt;/object&gt;&lt;object type=&quot;3&quot; unique_id=&quot;25484&quot;&gt;&lt;property id=&quot;20148&quot; value=&quot;5&quot;/&gt;&lt;property id=&quot;20300&quot; value=&quot;Slide 4&quot;/&gt;&lt;property id=&quot;20307&quot; value=&quot;364&quot;/&gt;&lt;/object&gt;&lt;object type=&quot;3&quot; unique_id=&quot;25485&quot;&gt;&lt;property id=&quot;20148&quot; value=&quot;5&quot;/&gt;&lt;property id=&quot;20300&quot; value=&quot;Slide 5&quot;/&gt;&lt;property id=&quot;20307&quot; value=&quot;365&quot;/&gt;&lt;/object&gt;&lt;object type=&quot;3&quot; unique_id=&quot;25486&quot;&gt;&lt;property id=&quot;20148&quot; value=&quot;5&quot;/&gt;&lt;property id=&quot;20300&quot; value=&quot;Slide 6&quot;/&gt;&lt;property id=&quot;20307&quot; value=&quot;366&quot;/&gt;&lt;/object&gt;&lt;object type=&quot;3&quot; unique_id=&quot;25487&quot;&gt;&lt;property id=&quot;20148&quot; value=&quot;5&quot;/&gt;&lt;property id=&quot;20300&quot; value=&quot;Slide 7&quot;/&gt;&lt;property id=&quot;20307&quot; value=&quot;367&quot;/&gt;&lt;/object&gt;&lt;object type=&quot;3&quot; unique_id=&quot;25488&quot;&gt;&lt;property id=&quot;20148&quot; value=&quot;5&quot;/&gt;&lt;property id=&quot;20300&quot; value=&quot;Slide 8&quot;/&gt;&lt;property id=&quot;20307&quot; value=&quot;368&quot;/&gt;&lt;/object&gt;&lt;object type=&quot;3&quot; unique_id=&quot;25489&quot;&gt;&lt;property id=&quot;20148&quot; value=&quot;5&quot;/&gt;&lt;property id=&quot;20300&quot; value=&quot;Slide 9&quot;/&gt;&lt;property id=&quot;20307&quot; value=&quot;369&quot;/&gt;&lt;/object&gt;&lt;object type=&quot;3&quot; unique_id=&quot;25490&quot;&gt;&lt;property id=&quot;20148&quot; value=&quot;5&quot;/&gt;&lt;property id=&quot;20300&quot; value=&quot;Slide 10&quot;/&gt;&lt;property id=&quot;20307&quot; value=&quot;370&quot;/&gt;&lt;/object&gt;&lt;object type=&quot;3&quot; unique_id=&quot;25491&quot;&gt;&lt;property id=&quot;20148&quot; value=&quot;5&quot;/&gt;&lt;property id=&quot;20300&quot; value=&quot;Slide 11&quot;/&gt;&lt;property id=&quot;20307&quot; value=&quot;371&quot;/&gt;&lt;/object&gt;&lt;object type=&quot;3&quot; unique_id=&quot;25501&quot;&gt;&lt;property id=&quot;20148&quot; value=&quot;5&quot;/&gt;&lt;property id=&quot;20300&quot; value=&quot;Slide 12&quot;/&gt;&lt;property id=&quot;20307&quot; value=&quot;381&quot;/&gt;&lt;/object&gt;&lt;object type=&quot;3&quot; unique_id=&quot;25502&quot;&gt;&lt;property id=&quot;20148&quot; value=&quot;5&quot;/&gt;&lt;property id=&quot;20300&quot; value=&quot;Slide 13&quot;/&gt;&lt;property id=&quot;20307&quot; value=&quot;382&quot;/&gt;&lt;/object&gt;&lt;object type=&quot;3&quot; unique_id=&quot;25503&quot;&gt;&lt;property id=&quot;20148&quot; value=&quot;5&quot;/&gt;&lt;property id=&quot;20300&quot; value=&quot;Slide 14&quot;/&gt;&lt;property id=&quot;20307&quot; value=&quot;383&quot;/&gt;&lt;/object&gt;&lt;object type=&quot;3&quot; unique_id=&quot;25504&quot;&gt;&lt;property id=&quot;20148&quot; value=&quot;5&quot;/&gt;&lt;property id=&quot;20300&quot; value=&quot;Slide 15&quot;/&gt;&lt;property id=&quot;20307&quot; value=&quot;384&quot;/&gt;&lt;/object&gt;&lt;object type=&quot;3&quot; unique_id=&quot;25505&quot;&gt;&lt;property id=&quot;20148&quot; value=&quot;5&quot;/&gt;&lt;property id=&quot;20300&quot; value=&quot;Slide 16&quot;/&gt;&lt;property id=&quot;20307&quot; value=&quot;385&quot;/&gt;&lt;/object&gt;&lt;object type=&quot;3&quot; unique_id=&quot;25506&quot;&gt;&lt;property id=&quot;20148&quot; value=&quot;5&quot;/&gt;&lt;property id=&quot;20300&quot; value=&quot;Slide 17&quot;/&gt;&lt;property id=&quot;20307&quot; value=&quot;386&quot;/&gt;&lt;/object&gt;&lt;object type=&quot;3&quot; unique_id=&quot;25507&quot;&gt;&lt;property id=&quot;20148&quot; value=&quot;5&quot;/&gt;&lt;property id=&quot;20300&quot; value=&quot;Slide 18&quot;/&gt;&lt;property id=&quot;20307&quot; value=&quot;387&quot;/&gt;&lt;/object&gt;&lt;object type=&quot;3&quot; unique_id=&quot;25535&quot;&gt;&lt;property id=&quot;20148&quot; value=&quot;5&quot;/&gt;&lt;property id=&quot;20300&quot; value=&quot;Slide 19&quot;/&gt;&lt;property id=&quot;20307&quot; value=&quot;415&quot;/&gt;&lt;/object&gt;&lt;object type=&quot;3&quot; unique_id=&quot;25536&quot;&gt;&lt;property id=&quot;20148&quot; value=&quot;5&quot;/&gt;&lt;property id=&quot;20300&quot; value=&quot;Slide 20&quot;/&gt;&lt;property id=&quot;20307&quot; value=&quot;416&quot;/&gt;&lt;/object&gt;&lt;object type=&quot;3&quot; unique_id=&quot;25537&quot;&gt;&lt;property id=&quot;20148&quot; value=&quot;5&quot;/&gt;&lt;property id=&quot;20300&quot; value=&quot;Slide 21&quot;/&gt;&lt;property id=&quot;20307&quot; value=&quot;417&quot;/&gt;&lt;/object&gt;&lt;object type=&quot;3&quot; unique_id=&quot;25538&quot;&gt;&lt;property id=&quot;20148&quot; value=&quot;5&quot;/&gt;&lt;property id=&quot;20300&quot; value=&quot;Slide 22&quot;/&gt;&lt;property id=&quot;20307&quot; value=&quot;418&quot;/&gt;&lt;/object&gt;&lt;object type=&quot;3&quot; unique_id=&quot;25539&quot;&gt;&lt;property id=&quot;20148&quot; value=&quot;5&quot;/&gt;&lt;property id=&quot;20300&quot; value=&quot;Slide 23&quot;/&gt;&lt;property id=&quot;20307&quot; value=&quot;419&quot;/&gt;&lt;/object&gt;&lt;object type=&quot;3&quot; unique_id=&quot;25540&quot;&gt;&lt;property id=&quot;20148&quot; value=&quot;5&quot;/&gt;&lt;property id=&quot;20300&quot; value=&quot;Slide 24&quot;/&gt;&lt;property id=&quot;20307&quot; value=&quot;420&quot;/&gt;&lt;/object&gt;&lt;object type=&quot;3&quot; unique_id=&quot;25541&quot;&gt;&lt;property id=&quot;20148&quot; value=&quot;5&quot;/&gt;&lt;property id=&quot;20300&quot; value=&quot;Slide 25&quot;/&gt;&lt;property id=&quot;20307&quot; value=&quot;421&quot;/&gt;&lt;/object&gt;&lt;object type=&quot;3&quot; unique_id=&quot;25542&quot;&gt;&lt;property id=&quot;20148&quot; value=&quot;5&quot;/&gt;&lt;property id=&quot;20300&quot; value=&quot;Slide 26&quot;/&gt;&lt;property id=&quot;20307&quot; value=&quot;422&quot;/&gt;&lt;/object&gt;&lt;object type=&quot;3&quot; unique_id=&quot;25543&quot;&gt;&lt;property id=&quot;20148&quot; value=&quot;5&quot;/&gt;&lt;property id=&quot;20300&quot; value=&quot;Slide 27&quot;/&gt;&lt;property id=&quot;20307&quot; value=&quot;423&quot;/&gt;&lt;/object&gt;&lt;object type=&quot;3&quot; unique_id=&quot;25544&quot;&gt;&lt;property id=&quot;20148&quot; value=&quot;5&quot;/&gt;&lt;property id=&quot;20300&quot; value=&quot;Slide 28&quot;/&gt;&lt;property id=&quot;20307&quot; value=&quot;424&quot;/&gt;&lt;/object&gt;&lt;object type=&quot;3&quot; unique_id=&quot;25545&quot;&gt;&lt;property id=&quot;20148&quot; value=&quot;5&quot;/&gt;&lt;property id=&quot;20300&quot; value=&quot;Slide 29&quot;/&gt;&lt;property id=&quot;20307&quot; value=&quot;425&quot;/&gt;&lt;/object&gt;&lt;object type=&quot;3&quot; unique_id=&quot;25546&quot;&gt;&lt;property id=&quot;20148&quot; value=&quot;5&quot;/&gt;&lt;property id=&quot;20300&quot; value=&quot;Slide 30&quot;/&gt;&lt;property id=&quot;20307&quot; value=&quot;426&quot;/&gt;&lt;/object&gt;&lt;object type=&quot;3&quot; unique_id=&quot;25547&quot;&gt;&lt;property id=&quot;20148&quot; value=&quot;5&quot;/&gt;&lt;property id=&quot;20300&quot; value=&quot;Slide 31&quot;/&gt;&lt;property id=&quot;20307&quot; value=&quot;427&quot;/&gt;&lt;/object&gt;&lt;object type=&quot;3&quot; unique_id=&quot;25548&quot;&gt;&lt;property id=&quot;20148&quot; value=&quot;5&quot;/&gt;&lt;property id=&quot;20300&quot; value=&quot;Slide 32&quot;/&gt;&lt;property id=&quot;20307&quot; value=&quot;428&quot;/&gt;&lt;/object&gt;&lt;object type=&quot;3&quot; unique_id=&quot;25549&quot;&gt;&lt;property id=&quot;20148&quot; value=&quot;5&quot;/&gt;&lt;property id=&quot;20300&quot; value=&quot;Slide 33&quot;/&gt;&lt;property id=&quot;20307&quot; value=&quot;429&quot;/&gt;&lt;/object&gt;&lt;object type=&quot;3&quot; unique_id=&quot;25550&quot;&gt;&lt;property id=&quot;20148&quot; value=&quot;5&quot;/&gt;&lt;property id=&quot;20300&quot; value=&quot;Slide 34&quot;/&gt;&lt;property id=&quot;20307&quot; value=&quot;430&quot;/&gt;&lt;/object&gt;&lt;object type=&quot;3&quot; unique_id=&quot;25551&quot;&gt;&lt;property id=&quot;20148&quot; value=&quot;5&quot;/&gt;&lt;property id=&quot;20300&quot; value=&quot;Slide 35&quot;/&gt;&lt;property id=&quot;20307&quot; value=&quot;431&quot;/&gt;&lt;/object&gt;&lt;object type=&quot;3&quot; unique_id=&quot;25552&quot;&gt;&lt;property id=&quot;20148&quot; value=&quot;5&quot;/&gt;&lt;property id=&quot;20300&quot; value=&quot;Slide 36&quot;/&gt;&lt;property id=&quot;20307&quot; value=&quot;432&quot;/&gt;&lt;/object&gt;&lt;object type=&quot;3&quot; unique_id=&quot;25591&quot;&gt;&lt;property id=&quot;20148&quot; value=&quot;5&quot;/&gt;&lt;property id=&quot;20300&quot; value=&quot;Slide 37&quot;/&gt;&lt;property id=&quot;20307&quot; value=&quot;4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sl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718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649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2[\sin(\pi h)]+3[1-(\cos(\pi h)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965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2[\sin(\pi h)]+3[1-(\cos(\pi h)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9651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ke these substitu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826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\,$h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942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\,$h:\to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282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\,$h:\to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96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\,$h:\to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91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do {\color[rgb]{0,.8,0}(b)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090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t helps to rewrite th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267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left[\frac{\sin(\pi h)}{h}\right]+3\left[\frac{1-(\cos(\pi h))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799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8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160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s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782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64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left[\frac{\sin(\pi h)}{h}\right]+3\left[\frac{1-(\cos(\pi h))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7990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left[\frac{\sin(\pi h)}{h}\right]+3\left[\frac{1-(\cos(\pi h))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7990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do {\color[rgb]{0,.8,0}(b)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090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t helps to rewrite th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2676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do {\color[rgb]{0,.8,0}(b)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090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t helps to rewrite th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2676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pi\left[\frac{\sin(\pi h)}{\pi h}\right]+3\pi\left[\frac{1-(\cos(\pi h))}{\pi 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41444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he {\color[rgb]{0,.8,0}green} lin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61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310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310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160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[rgb]{0,.8,0}1}={\color[rgb]{0,.8,0}m}(x-{\color[rgb]{0,.8,0}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0030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s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782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649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pi\left[\frac{\sin(\pi h)}{\pi h}\right]+3\pi\left[\frac{1-(\cos(\pi h))}{\pi 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41444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pi\left[\frac{\sin(\pi h)}{\pi h}\right]+3\pi\left[\frac{1-(\cos(\pi h))}{\pi 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41444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y_0=m(x-x_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788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.~68, l.-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054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.~69, l-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030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3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208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\S4.3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208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1-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580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 of the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491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in x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843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rough $(x_0,y_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789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160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pi\left[\frac{\sin(\pi h)}{\pi h}\right]+3\pi\left[\frac{1-(\cos(\pi h))}{\pi 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41444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lope $m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401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s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782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64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m/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46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205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do} this,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288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pi\left[\frac{\sin(\pi h)}{\pi h}\right]+3\pi\left[\frac{1-(\cos(\pi h))}{\pi 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41444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s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782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m/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461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20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dealing with expressions of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815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1.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089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often replaces every ``$h$'' with ``$\triangle t$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8977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 on this later (in: approx.~by differential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983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1, p.~24, \#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093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lope pos/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124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dealing with expressions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455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often replaces every ``$h$'' with ``$\triangle x$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328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1, p.~23-24, \#4,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450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 quot \&amp;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544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1, p.~23-24, \#1-3,5,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688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lope secant \&amp; tang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435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6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{\color[rgb]{0,.8,0}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6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39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parabola at the point ${\color[rgb]{0,.8,0}P=(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96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\hskip-0.05in=\hskip-0.05in(s,s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Q=(s,s^2)$} is on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5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P\hskip-.04in=\hskip-.04in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0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Q=(s,s^2)$} is on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5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^2}-{\color[rgb]{0,.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67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-{\color[rgb]{0,.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27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P\hskip-.04in=\hskip-.04in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0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hbox{rise}}{\hbox{ru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827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1.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67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5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:=$ slope of the {\color[rgb]{0,.8,0}green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12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m}_{{\color[rgb]{0,.8,0}P}{\color{red}Q}}:=$&#10;slope of the {\color[rgb]{1,0,1}purple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94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2.25}-{\color[rgb]{0,.8,0}1}}&#10;{{\color{red}1.5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2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80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5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{\color{red}s}\to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4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7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0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94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00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74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find} the limit of the&#10;${\color[rgb]{1,0,1}m}_{{\color[rgb]{0,.8,0}P}{\color{red}Q}}$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535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(1+h)^2}-{\color[rgb]{0,.8,0}1}}&#10;{{\color{red}(1+h)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69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m}_{{\color[rgb]{0,.8,0}P}{\color{red}Q}}:=$&#10;slope of the {\color[rgb]{1,0,1}purple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94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=s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435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di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0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use ${\color{red}1+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52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stead of ${\color{red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03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do} this,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28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1.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0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67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61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he {\color[rgb]{0,.8,0}green} lin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6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[rgb]{0,.8,0}1}={\color[rgb]{0,.8,0}m}(x-{\color[rgb]{0,.8,0}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003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{\color[rgb]{0,.8,0}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6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3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parabola at the point ${\color[rgb]{0,.8,0}P=(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96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\hskip-0.05in=\hskip-0.05in(s,s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P\hskip-.04in=\hskip-.04in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0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Q=(s,s^2)$} is on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5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(1+h)^2}-{\color[rgb]{0,.8,0}1}}&#10;{{\color{red}(1+h)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69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5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hbox{rise}}{\hbox{ru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827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5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1.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67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5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:=$ slope of the {\color[rgb]{0,.8,0}green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12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m}_{{\color[rgb]{0,.8,0}P}{\color{red}Q}}:=$&#10;slope of the {\color[rgb]{1,0,1}purple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94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2.25}-{\color[rgb]{0,.8,0}1}}&#10;{{\color{red}1.5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2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80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{\color{red}s}\to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4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.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18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.0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42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.00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16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find} the limit of the&#10;${\color[rgb]{1,0,1}m}_{{\color[rgb]{0,.8,0}P}{\color{red}Q}}$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535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5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lim_{{\color{red}h}\to{\color{red}0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0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=s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435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di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0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use ${\color{red}1+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52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stead of ${\color{red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03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h}\to{\color{red}0}$ inst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5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\hskip-0.05in=\hskip-0.05in(s,s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{\color{red}s}\to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458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do} this,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28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h}:={\color{red}0.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84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67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6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{\color[rgb]{0,.8,0}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he {\color[rgb]{0,.8,0}green} lin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6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[rgb]{0,.8,0}1}={\color[rgb]{0,.8,0}m}(x-{\color[rgb]{0,.8,0}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003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{\color[rgb]{0,.8,0}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6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39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parabola at the point ${\color[rgb]{0,.8,0}P=(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96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\hskip-0.05in=\hskip-0.05in(s,s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P\hskip-.04in=\hskip-.04in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0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Q=(s,s^2)$} is on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5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(1+h)^2}-{\color[rgb]{0,.8,0}1}}&#10;{{\color{red}(1+h)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6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39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lim_{{\color{red}h}\to{\color{red}0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07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{\color{red}s}\to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4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5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hbox{rise}}{\hbox{ru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827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5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1.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67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parabola at the point ${\color[rgb]{0,.8,0}P=(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96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5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:=$ slope of the {\color[rgb]{0,.8,0}green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12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m}_{{\color[rgb]{0,.8,0}P}{\color{red}Q}}:=$&#10;slope of the {\color[rgb]{1,0,1}purple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94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2.25}-{\color[rgb]{0,.8,0}1}}&#10;{{\color{red}1.5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20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8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y_0=m(x-x_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7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lim_{{\color{red}h}\to{\color{red}0}}}&#10;\frac{{\color{red}(1+h)^2}-{\color[rgb]{0,.8,0}1}}&#10;{{\color{red}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728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{\color[rgb]{0,.8,0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336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di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0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use ${\color{red}1+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52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stead of ${\color{red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03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 of the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49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h}\to{\color{red}0}$ inst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51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{\color{red}s}\to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458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67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61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he {\color[rgb]{0,.8,0}green} lin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6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[rgb]{0,.8,0}1}={\color[rgb]{0,.8,0}m}(x-{\color[rgb]{0,.8,0}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00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rough $(x_0,y_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78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{\color[rgb]{0,.8,0}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6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39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parabola at the point ${\color[rgb]{0,.8,0}P=(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96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\hskip-0.05in=\hskip-0.05in(s,s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P\hskip-.04in=\hskip-.04in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0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Q=(s,s^2)$} is on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5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{\color{red}s}\to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4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lope $m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40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hbox{rise}}{\hbox{ru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827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5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1.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67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5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:=$ slope of the {\color[rgb]{0,.8,0}green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12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m}_{{\color[rgb]{0,.8,0}P}{\color{red}Q}}:=$&#10;slope of the {\color[rgb]{1,0,1}purple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94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he {\color[rgb]{0,.8,0}green} lin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6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2.25}-{\color[rgb]{0,.8,0}1}}&#10;{{\color{red}1.5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20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80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(1+h)^2}-{\color[rgb]{0,.8,0}1}}&#10;{{\color{red}(1+h)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69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lim_{{\color{red}h}\to{\color{red}0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0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lim_{{\color{red}h}\to{\color{red}0}}}&#10;\frac{{\color{red}(1+h)^2}-{\color[rgb]{0,.8,0}1}}&#10;{{\color{red}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72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N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7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[rgb]{0,.8,0}1}={\color[rgb]{0,.8,0}m}(x-{\color[rgb]{0,.8,0}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003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di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0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use ${\color{red}1+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52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stead of ${\color{red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03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h}\to{\color{red}0}$ inst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51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{\color{red}s}\to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458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6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he {\color[rgb]{0,.8,0}green} lin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6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[rgb]{0,.8,0}1}={\color[rgb]{0,.8,0}2}(x-{\color[rgb]{0,.8,0}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945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{\color[rgb]{0,.8,0}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6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39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parabola at the point ${\color[rgb]{0,.8,0}P=(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96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{\color[rgb]{0,.8,0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336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:=$ slope of the {\color[rgb]{0,.8,0}green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12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\hskip-0.05in=\hskip-0.05in(s,s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P\hskip-.04in=\hskip-.04in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0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:=$ slope of the {\color[rgb]{0,.8,0}green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12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(1+h)^2}-{\color[rgb]{0,.8,0}1}}&#10;{{\color{red}(1+h)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6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lim_{{\color{red}h}\to{\color{red}0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07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N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6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{\color{red}s}\to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4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Q=(s,s^2)$} is on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5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5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80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lim_{{\color{red}h}\to{\color{red}0}}}&#10;\frac{{\color{red}(1+h)^2}-{\color[rgb]{0,.8,0}1}}&#10;{{\color{red}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728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ME TERMINOLOG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47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07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52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09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67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he {\color[rgb]{0,.8,0}green} lin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7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[rgb]{0,.8,0}1}={\color[rgb]{0,.8,0}2}(x-{\color[rgb]{0,.8,0}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945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{\color[rgb]{0,.8,0}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6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39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parabola at the point ${\color[rgb]{0,.8,0}P=(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96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{\color[rgb]{0,.8,0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336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\hskip-0.05in=\hskip-0.05in(s,s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P\hskip-.04in=\hskip-.04in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0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(1+h)^2}-{\color[rgb]{0,.8,0}1}}&#10;{{\color{red}(1+h)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6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lim_{{\color{red}h}\to{\color{red}0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07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lim_{{\color{red}h}\to{\color{red}0}}}&#10;\frac{{\color{red}(1+h)^2}-{\color[rgb]{0,.8,0}1}}&#10;{{\color{red}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728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5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80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s^2}-{\color[rgb]{0,.8,0}1}}&#10;{{\color{red}s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 on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50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0,1}slope} is comput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39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0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0,1}slope of a seca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96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94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0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0,.8,0}slope of a 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66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 {\color{blue}limit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63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05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07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{\color{red}s}\to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4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09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67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hbox{rise}}{\hbox{ru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827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{\color[rgb]{0,.8,0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336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ints on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50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0,1}slope} is comput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39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0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0,1}slope of a seca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96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94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4}-{\color[rgb]{0,.8,0}1}}&#10;{{\color{red}2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15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0,.8,0}slope of a 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66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 {\color{blue}limit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63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05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wo positions of a moving partic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91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, a falling bal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76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0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0,.8,0}instantaneous veloc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46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0,1}average veloc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25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 {\color{blue}limit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63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05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6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{\color{blue}{\it any}} two quantities related by a formul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36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0,1}average rate of chang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18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0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0,.8,0}instantaneous rate of chang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40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 {\color{blue}limit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63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05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one w.r.t.~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67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94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one w.r.t.~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67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9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71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=\frac{\hbox{change in }y\hbox{-coordinate}}&#10;{\hbox{change in }x\hbox{-coordinate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818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frac{\hbox{rise}}&#10;{\hbox{ru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629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frac{\hbox{change one quantity}}{\hbox{change the othe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3127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frac{\hbox{change in position}}{\hbox{change in time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817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THE THE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27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FFERENTIAL CALCULUS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14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{\color{blue}{\it any}} two quantities related by a formul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36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0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0,.8,0}instantaneous rate of chang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40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 {\color{blue}limit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63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05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94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one w.r.t.~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67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s ``other'' qua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65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often tim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64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alway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61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renheit is related to Celcius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58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=(9/5)C+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2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e of change is always: $9/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46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examp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34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0,1}average rate of chang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18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one w.r.t.~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67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x is related to (adjusted gross) inco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203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 formul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57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e of change {\color{red}not} const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40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s called the ``marginal tax rate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4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find} the limit of the&#10;${\color[rgb]{1,0,1}m}_{{\color[rgb]{0,.8,0}P}{\color{red}Q}}$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535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See \S1.1, Exercise 16, p.~6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07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frac{\hbox{change one quantity}}{\hbox{change the othe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3127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THE THE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27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FFERENTIAL CALCULUS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14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See \S1.1, Example 1.1, p.~3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067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\S1.1, Exercise 12, p.~6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08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{\color{blue}{\it any}} two quantities related by a formul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3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or approximation, but to be improve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2984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0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0,.8,0}instantaneous rate of chang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40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 {\color{blue}limit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63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ce quotien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05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mput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94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one w.r.t.~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67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1,0,1}average rate of chang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18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one w.r.t.~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67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t's see this through an examp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509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P\hskip-.04in=\hskip-.04in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0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stantaneous rates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82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s of tangent 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45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7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rates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2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s of secant 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54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graph some fun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47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frac{\hbox{change one quantity}}{\hbox{change the othe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312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THE THE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27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FFERENTIAL CALCULUS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14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275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17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33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verage velocity between 1 and 2 seco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241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blue}4}-{\color{blue}1}}{{\color{red}2}-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3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^2}-{\color[rgb]{0,.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67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 {\color[rgb]{1,0,1}slope of the seca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93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s}={\color{red}t}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52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t}\ge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73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-{\color[rgb]{0,.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272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m}_{{\color[rgb]{0,.8,0}P}{\color{red}Q}}:=$&#10;slope of the {\color[rgb]{1,0,1}purple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94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t}\ge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73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s}={\color{red}t}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52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 {\color[rgb]{1,0,1}slope of the 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084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275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67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5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stantaneous velocity at the one second ma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309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&#10;\frac{{\color{blue}(1+h)^2}-{\color{blue}1^2}}{{\color{red}(1+h)}-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326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t's see this thr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88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other examp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18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stantaneous rates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82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s of tangent 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45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7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rates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2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s of secant 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54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graph the fun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65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hicag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2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22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5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, notice proble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87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ad ba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90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 40 mins, arri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463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, arrive Chicag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50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hrs, lea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86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, lea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909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 hrs 20 mi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6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rt brea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73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st s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3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\hskip-0.05in=\hskip-0.05in(s,s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, notice proble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87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ad ba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90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 40 mins, arri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463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, arrive Chicag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50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hrs, lea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86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, lea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909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 hrs 20 mi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6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rt brea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7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y_0=m(x-x_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78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hbox{speed}=|\hbox{velocity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42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= rate of change in position w.r.t.~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435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peed 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7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96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7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 of the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49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3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72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4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rough $(x_0,y_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78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72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4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[{\color[rgb]{0,.8,0}f}(8)]-[{\color[rgb]{0,.8,0}f}(0)]}{8-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42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hbox{speed}=|\hbox{velocity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42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= rate of change in position w.r.t.~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435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$45$ m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06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verage velocity over the eight h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36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lope $m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40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5$ 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74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tanta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3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2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[rgb]{0,.8,0}some}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9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92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verage velocity 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059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0 hrs to 8 h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97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400-0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848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peed 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7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96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3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7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3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a rock is thrown upward on the planet M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485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a velocity of 10 m/s, its height in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451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seconds later is given by $y=10t-1.86t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98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9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0t-1.86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1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0t-1.86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1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y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95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over $[1,1+h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68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0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948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00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74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over $[1,1+h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68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0t-1.86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1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y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95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+h]-[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40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(1+h)-1.86(1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817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(1)-1.86(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60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((1+h)-(1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78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+h]-[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40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.86((1+h)^2-(1^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71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do} this,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28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\,$h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94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\,$h:\to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7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1.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08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\,$h:\to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9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\,$h:\to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17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\,$h:\to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1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{\color[rgb]{0,.8,0}tangent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6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0t-1.86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1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y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95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over $[1,1+h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68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39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10((1+h)-(1))]-[1.86((1+h)^2-(1^2))]}{[1+h]-[1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44724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10((1+h)-(1))]-[1.86((1+h)^2-(1^2))]}{[1+h]-[1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4472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2(1)(h)+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46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parabola at the point ${\color[rgb]{0,.8,0}P=(1,1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96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0t-1.86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1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10((1+h)-(1))]-[1.86((1+h)^2-(1^2))]}{[1+h]-[1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447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he {\color[rgb]{0,.8,0}green} lin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6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y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958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over $[1,1+h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68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10h-1.86(2h+h^2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903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2(1)(h)+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465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{\color[rgb]{0,.8,0}1}={\color[rgb]{0,.8,0}m}(x-{\color[rgb]{0,.8,0}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003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0t-1.86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1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y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958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over $[1,1+h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689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10h-1.86(2h+h^2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903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10h-1.86(2h+h^2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903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P\hskip-.04in=\hskip-.04in(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07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Q=(s,s^2)$} is on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54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0t-1.86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1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y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95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10h-1.86(2h+h^2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90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{\color{red}\ne}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60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over $[1,1+h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689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.28-1.86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87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-3.72-1.86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828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-1.86(2+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04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^2}-{\color[rgb]{0,.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67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0t-1.86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1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-{\color[rgb]{0,.8,0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2722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{\color{red}\ne}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60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y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95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{\color{red}\ne}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6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over $[1,1+h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68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.28-1.86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18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.28-1.86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185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{\color[rgb]{0,.8,0}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6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\,$h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94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\,$h:\to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756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\,$h:\to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9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\,$h:\to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174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\,$h:\to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1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716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{\color{red}\ne}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60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0t-1.86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1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0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948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9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y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958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07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66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.28-(1.86)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1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.00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746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.28-1.86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185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.28-(1.86)(0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15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.28-(1.86)(0.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52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.28-(1.86)(0.0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498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.28-(1.86)(0.00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270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.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3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4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.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0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.09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628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.26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7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.278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45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over $[1,1+h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68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interval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47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8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4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13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610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2966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402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over the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79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\,$h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942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\,$h:\to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75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\,$h:\to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9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\,$h:\to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1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v)}\,$h:\to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17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160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isplacement (in centimeters) of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5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ing back and forth along a straight lin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464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by the equation of mo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905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re $t$ is measured in second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3420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09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s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5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649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649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s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782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160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hbox{rise}}{\hbox{ru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8273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:=$ slope of the {\color[rgb]{0,.8,0}green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1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s}:={\color{red}1.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679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160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find} the limit of the&#10;${\color[rgb]{1,0,1}m}_{{\color[rgb]{0,.8,0}P}{\color{red}Q}}$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5358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649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s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78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:\to1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53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:=$ slope of the {\color[rgb]{0,.8,0}green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12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237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:\to1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538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(\pi(1+h)))-(\sin(\pi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32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cos(\pi(1+h)))-(\cos(\pi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550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237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(\pi(1+h)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559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[1+(\cos(\pi(1+h)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25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m}_{{\color[rgb]{0,.8,0}P}{\color{red}Q}}:=$&#10;slope of the {\color[rgb]{1,0,1}purple}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94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[\phantom{(\cos(\pi(1+h)))-(\cos(\pi)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5385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phantom{(\sin(\pi(1+h)))-(\sin(\pi)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511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160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2.25}-{\color[rgb]{0,.8,0}1}}&#10;{{\color{red}1.5}-{\color[rgb]{0,.8,0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204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649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s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78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etter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730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(\pi+\pi 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8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\pi+\pi 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496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(\pi(1+h)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559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[1+(\cos(\pi(1+h)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250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(\pi(1+h)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559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[1+(\cos(\pi(1+h)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250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Q\hskip-0.05in=\hskip-0.05in(s,s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9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160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s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782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(\pi(1+h)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559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[1+(\cos(\pi(1+h)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250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=2[\sin(\pi t)]+3[\cos(\pi 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649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(\pi+x)=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60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2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56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\pi+x)=-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299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28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(\pi+\pi 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8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\pi+\pi 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496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2[\sin(\pi h)]+3[1-(\cos(\pi h)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9651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vg 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9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{\color[rgb]{1,0,1}Find} the average velocity for each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65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{\color[rgb]{1,0,1}Estimate}&#10;the instantaneous velocity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649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16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io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37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cle when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)}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5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)} $[1,1.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33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ii)} $[1,1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4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iv)} $[1,1.0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55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s]_{t:\to1}^{t:\to1+h}}{[t]_{t:\to1}^{t:\to1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7782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64</Words>
  <Application>Microsoft Office PowerPoint</Application>
  <PresentationFormat>On-screen Show (4:3)</PresentationFormat>
  <Paragraphs>58</Paragraphs>
  <Slides>38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699</cp:revision>
  <dcterms:created xsi:type="dcterms:W3CDTF">2008-09-20T13:47:00Z</dcterms:created>
  <dcterms:modified xsi:type="dcterms:W3CDTF">2011-12-28T21:23:15Z</dcterms:modified>
</cp:coreProperties>
</file>