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8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10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notesSlides/notesSlide11.xml" ContentType="application/vnd.openxmlformats-officedocument.presentationml.notesSlide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notesSlides/notesSlide12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13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14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1" r:id="rId2"/>
    <p:sldId id="422" r:id="rId3"/>
    <p:sldId id="423" r:id="rId4"/>
    <p:sldId id="461" r:id="rId5"/>
    <p:sldId id="462" r:id="rId6"/>
    <p:sldId id="475" r:id="rId7"/>
    <p:sldId id="476" r:id="rId8"/>
    <p:sldId id="463" r:id="rId9"/>
    <p:sldId id="477" r:id="rId10"/>
    <p:sldId id="474" r:id="rId11"/>
    <p:sldId id="424" r:id="rId12"/>
    <p:sldId id="478" r:id="rId13"/>
    <p:sldId id="479" r:id="rId14"/>
    <p:sldId id="480" r:id="rId15"/>
    <p:sldId id="481" r:id="rId16"/>
    <p:sldId id="425" r:id="rId17"/>
    <p:sldId id="426" r:id="rId18"/>
    <p:sldId id="427" r:id="rId19"/>
    <p:sldId id="428" r:id="rId20"/>
    <p:sldId id="429" r:id="rId21"/>
    <p:sldId id="473" r:id="rId22"/>
    <p:sldId id="430" r:id="rId23"/>
    <p:sldId id="431" r:id="rId24"/>
    <p:sldId id="432" r:id="rId25"/>
    <p:sldId id="433" r:id="rId26"/>
    <p:sldId id="470" r:id="rId27"/>
    <p:sldId id="471" r:id="rId28"/>
    <p:sldId id="472" r:id="rId29"/>
    <p:sldId id="464" r:id="rId30"/>
    <p:sldId id="465" r:id="rId31"/>
    <p:sldId id="466" r:id="rId32"/>
    <p:sldId id="467" r:id="rId33"/>
    <p:sldId id="468" r:id="rId34"/>
    <p:sldId id="469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3592" autoAdjust="0"/>
  </p:normalViewPr>
  <p:slideViewPr>
    <p:cSldViewPr>
      <p:cViewPr varScale="1">
        <p:scale>
          <a:sx n="76" d="100"/>
          <a:sy n="76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7030E-9E9F-4CEB-9234-56F58ABE4F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4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11A8A-0EF8-4DC4-BC9C-4A5721F8D808}" type="slidenum">
              <a:rPr lang="en-US"/>
              <a:pPr/>
              <a:t>2</a:t>
            </a:fld>
            <a:endParaRPr lang="en-US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7B6B-0E79-480F-A041-4C7B229C9DAD}" type="slidenum">
              <a:rPr lang="en-US"/>
              <a:pPr/>
              <a:t>29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7B6B-0E79-480F-A041-4C7B229C9DAD}" type="slidenum">
              <a:rPr lang="en-US"/>
              <a:pPr/>
              <a:t>30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7B6B-0E79-480F-A041-4C7B229C9DAD}" type="slidenum">
              <a:rPr lang="en-US"/>
              <a:pPr/>
              <a:t>31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7B6B-0E79-480F-A041-4C7B229C9DAD}" type="slidenum">
              <a:rPr lang="en-US"/>
              <a:pPr/>
              <a:t>32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47B6B-0E79-480F-A041-4C7B229C9DAD}" type="slidenum">
              <a:rPr lang="en-US"/>
              <a:pPr/>
              <a:t>33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003DF-CF94-4487-ADA0-50E9F2D5B5B3}" type="slidenum">
              <a:rPr lang="en-US"/>
              <a:pPr/>
              <a:t>34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B3CE7-3268-421A-B037-E423BC9D1192}" type="slidenum">
              <a:rPr lang="en-US"/>
              <a:pPr/>
              <a:t>3</a:t>
            </a:fld>
            <a:endParaRPr lang="en-U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697EB-4D2B-4158-891B-36150F755B12}" type="slidenum">
              <a:rPr lang="en-US"/>
              <a:pPr/>
              <a:t>4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3863-662B-4698-8C80-075D8FDA28A8}" type="slidenum">
              <a:rPr lang="en-US"/>
              <a:pPr/>
              <a:t>5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3863-662B-4698-8C80-075D8FDA28A8}" type="slidenum">
              <a:rPr lang="en-US"/>
              <a:pPr/>
              <a:t>6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83863-662B-4698-8C80-075D8FDA28A8}" type="slidenum">
              <a:rPr lang="en-US"/>
              <a:pPr/>
              <a:t>7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4D31A-E14F-4C2D-9344-F709F55886D3}" type="slidenum">
              <a:rPr lang="en-US"/>
              <a:pPr/>
              <a:t>8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4D31A-E14F-4C2D-9344-F709F55886D3}" type="slidenum">
              <a:rPr lang="en-US"/>
              <a:pPr/>
              <a:t>9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4D31A-E14F-4C2D-9344-F709F55886D3}" type="slidenum">
              <a:rPr lang="en-US"/>
              <a:pPr/>
              <a:t>10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4DDFC-BE5F-4ED0-8366-9847E0E1B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7CA8D-8DA6-42ED-B2C0-7BD2156B6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E51B0-1474-4774-89C7-43D9ACDD2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BC0A-51F3-434D-A258-BFE2754FBC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D13F-6214-497D-B3F1-97EDD01E2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8B96F-8F1F-46EB-8616-5D34DE0FA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6D2B-280B-4D6C-A49D-DA945CC44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37DA-2F01-4292-8127-F43DFCBF1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F771-0054-4DF4-8AF1-51D7F4D7A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30EE7-F955-4188-9D20-ECA733B43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F4364-8768-40E0-B167-6EF84D6C3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934928-7676-4B3E-BB87-F48E35A0F3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image" Target="../media/image56.png"/><Relationship Id="rId39" Type="http://schemas.openxmlformats.org/officeDocument/2006/relationships/image" Target="../media/image63.png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34" Type="http://schemas.openxmlformats.org/officeDocument/2006/relationships/image" Target="../media/image27.png"/><Relationship Id="rId42" Type="http://schemas.openxmlformats.org/officeDocument/2006/relationships/image" Target="../media/image55.png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image" Target="../media/image39.png"/><Relationship Id="rId33" Type="http://schemas.openxmlformats.org/officeDocument/2006/relationships/image" Target="../media/image26.png"/><Relationship Id="rId38" Type="http://schemas.openxmlformats.org/officeDocument/2006/relationships/image" Target="../media/image64.png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notesSlide" Target="../notesSlides/notesSlide9.xml"/><Relationship Id="rId32" Type="http://schemas.openxmlformats.org/officeDocument/2006/relationships/image" Target="../media/image35.png"/><Relationship Id="rId37" Type="http://schemas.openxmlformats.org/officeDocument/2006/relationships/image" Target="../media/image49.png"/><Relationship Id="rId40" Type="http://schemas.openxmlformats.org/officeDocument/2006/relationships/image" Target="../media/image65.png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0.png"/><Relationship Id="rId36" Type="http://schemas.openxmlformats.org/officeDocument/2006/relationships/image" Target="../media/image62.png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image" Target="../media/image61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48.png"/><Relationship Id="rId43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69.png"/><Relationship Id="rId39" Type="http://schemas.openxmlformats.org/officeDocument/2006/relationships/image" Target="../media/image81.png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image" Target="../media/image76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68.png"/><Relationship Id="rId33" Type="http://schemas.openxmlformats.org/officeDocument/2006/relationships/image" Target="../media/image55.png"/><Relationship Id="rId38" Type="http://schemas.openxmlformats.org/officeDocument/2006/relationships/image" Target="../media/image80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72.png"/><Relationship Id="rId41" Type="http://schemas.openxmlformats.org/officeDocument/2006/relationships/image" Target="../media/image8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5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image" Target="../media/image71.png"/><Relationship Id="rId36" Type="http://schemas.openxmlformats.org/officeDocument/2006/relationships/image" Target="../media/image78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74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tags" Target="../tags/tag213.xml"/><Relationship Id="rId21" Type="http://schemas.openxmlformats.org/officeDocument/2006/relationships/tags" Target="../tags/tag195.xml"/><Relationship Id="rId34" Type="http://schemas.openxmlformats.org/officeDocument/2006/relationships/tags" Target="../tags/tag208.xml"/><Relationship Id="rId42" Type="http://schemas.openxmlformats.org/officeDocument/2006/relationships/tags" Target="../tags/tag216.xml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94.png"/><Relationship Id="rId63" Type="http://schemas.openxmlformats.org/officeDocument/2006/relationships/image" Target="../media/image102.png"/><Relationship Id="rId68" Type="http://schemas.openxmlformats.org/officeDocument/2006/relationships/image" Target="../media/image107.png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9" Type="http://schemas.openxmlformats.org/officeDocument/2006/relationships/tags" Target="../tags/tag203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40" Type="http://schemas.openxmlformats.org/officeDocument/2006/relationships/tags" Target="../tags/tag214.xml"/><Relationship Id="rId45" Type="http://schemas.openxmlformats.org/officeDocument/2006/relationships/image" Target="../media/image84.png"/><Relationship Id="rId53" Type="http://schemas.openxmlformats.org/officeDocument/2006/relationships/image" Target="../media/image92.png"/><Relationship Id="rId58" Type="http://schemas.openxmlformats.org/officeDocument/2006/relationships/image" Target="../media/image97.png"/><Relationship Id="rId66" Type="http://schemas.openxmlformats.org/officeDocument/2006/relationships/image" Target="../media/image105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image" Target="../media/image88.png"/><Relationship Id="rId57" Type="http://schemas.openxmlformats.org/officeDocument/2006/relationships/image" Target="../media/image96.png"/><Relationship Id="rId61" Type="http://schemas.openxmlformats.org/officeDocument/2006/relationships/image" Target="../media/image100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4" Type="http://schemas.openxmlformats.org/officeDocument/2006/relationships/image" Target="../media/image55.png"/><Relationship Id="rId52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image" Target="../media/image104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87.png"/><Relationship Id="rId56" Type="http://schemas.openxmlformats.org/officeDocument/2006/relationships/image" Target="../media/image95.png"/><Relationship Id="rId64" Type="http://schemas.openxmlformats.org/officeDocument/2006/relationships/image" Target="../media/image103.png"/><Relationship Id="rId69" Type="http://schemas.openxmlformats.org/officeDocument/2006/relationships/image" Target="../media/image108.png"/><Relationship Id="rId8" Type="http://schemas.openxmlformats.org/officeDocument/2006/relationships/tags" Target="../tags/tag182.xml"/><Relationship Id="rId51" Type="http://schemas.openxmlformats.org/officeDocument/2006/relationships/image" Target="../media/image90.png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46" Type="http://schemas.openxmlformats.org/officeDocument/2006/relationships/image" Target="../media/image85.png"/><Relationship Id="rId59" Type="http://schemas.openxmlformats.org/officeDocument/2006/relationships/image" Target="../media/image98.png"/><Relationship Id="rId67" Type="http://schemas.openxmlformats.org/officeDocument/2006/relationships/image" Target="../media/image106.png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54" Type="http://schemas.openxmlformats.org/officeDocument/2006/relationships/image" Target="../media/image93.png"/><Relationship Id="rId62" Type="http://schemas.openxmlformats.org/officeDocument/2006/relationships/image" Target="../media/image101.png"/><Relationship Id="rId70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image" Target="../media/image87.png"/><Relationship Id="rId3" Type="http://schemas.openxmlformats.org/officeDocument/2006/relationships/tags" Target="../tags/tag21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8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86.png"/><Relationship Id="rId33" Type="http://schemas.openxmlformats.org/officeDocument/2006/relationships/image" Target="../media/image107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image" Target="../media/image90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85.png"/><Relationship Id="rId32" Type="http://schemas.openxmlformats.org/officeDocument/2006/relationships/image" Target="../media/image103.png"/><Relationship Id="rId37" Type="http://schemas.openxmlformats.org/officeDocument/2006/relationships/image" Target="../media/image111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8.png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image" Target="../media/image99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55.png"/><Relationship Id="rId27" Type="http://schemas.openxmlformats.org/officeDocument/2006/relationships/image" Target="../media/image88.png"/><Relationship Id="rId30" Type="http://schemas.openxmlformats.org/officeDocument/2006/relationships/image" Target="../media/image110.png"/><Relationship Id="rId35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113.png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image" Target="../media/image88.png"/><Relationship Id="rId42" Type="http://schemas.openxmlformats.org/officeDocument/2006/relationships/image" Target="../media/image99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image" Target="../media/image109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image" Target="../media/image55.png"/><Relationship Id="rId41" Type="http://schemas.openxmlformats.org/officeDocument/2006/relationships/image" Target="../media/image97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86.png"/><Relationship Id="rId37" Type="http://schemas.openxmlformats.org/officeDocument/2006/relationships/image" Target="../media/image112.png"/><Relationship Id="rId40" Type="http://schemas.openxmlformats.org/officeDocument/2006/relationships/image" Target="../media/image96.png"/><Relationship Id="rId45" Type="http://schemas.openxmlformats.org/officeDocument/2006/relationships/image" Target="../media/image108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90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85.png"/><Relationship Id="rId44" Type="http://schemas.openxmlformats.org/officeDocument/2006/relationships/image" Target="../media/image107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image" Target="../media/image86.png"/><Relationship Id="rId26" Type="http://schemas.openxmlformats.org/officeDocument/2006/relationships/image" Target="../media/image119.png"/><Relationship Id="rId3" Type="http://schemas.openxmlformats.org/officeDocument/2006/relationships/tags" Target="../tags/tag266.xml"/><Relationship Id="rId21" Type="http://schemas.openxmlformats.org/officeDocument/2006/relationships/image" Target="../media/image114.png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image" Target="../media/image85.png"/><Relationship Id="rId25" Type="http://schemas.openxmlformats.org/officeDocument/2006/relationships/image" Target="../media/image118.png"/><Relationship Id="rId2" Type="http://schemas.openxmlformats.org/officeDocument/2006/relationships/tags" Target="../tags/tag265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image" Target="../media/image117.png"/><Relationship Id="rId5" Type="http://schemas.openxmlformats.org/officeDocument/2006/relationships/tags" Target="../tags/tag268.xml"/><Relationship Id="rId15" Type="http://schemas.openxmlformats.org/officeDocument/2006/relationships/image" Target="../media/image55.png"/><Relationship Id="rId23" Type="http://schemas.openxmlformats.org/officeDocument/2006/relationships/image" Target="../media/image116.png"/><Relationship Id="rId10" Type="http://schemas.openxmlformats.org/officeDocument/2006/relationships/tags" Target="../tags/tag273.xml"/><Relationship Id="rId19" Type="http://schemas.openxmlformats.org/officeDocument/2006/relationships/image" Target="../media/image87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87.png"/><Relationship Id="rId39" Type="http://schemas.openxmlformats.org/officeDocument/2006/relationships/image" Target="../media/image130.png"/><Relationship Id="rId3" Type="http://schemas.openxmlformats.org/officeDocument/2006/relationships/tags" Target="../tags/tag27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5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8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image" Target="../media/image120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8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8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122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55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image" Target="../media/image129.png"/><Relationship Id="rId39" Type="http://schemas.openxmlformats.org/officeDocument/2006/relationships/image" Target="../media/image126.png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34" Type="http://schemas.openxmlformats.org/officeDocument/2006/relationships/image" Target="../media/image133.png"/><Relationship Id="rId42" Type="http://schemas.openxmlformats.org/officeDocument/2006/relationships/image" Target="../media/image138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image" Target="../media/image131.png"/><Relationship Id="rId33" Type="http://schemas.openxmlformats.org/officeDocument/2006/relationships/image" Target="../media/image132.png"/><Relationship Id="rId38" Type="http://schemas.openxmlformats.org/officeDocument/2006/relationships/image" Target="../media/image135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image" Target="../media/image85.png"/><Relationship Id="rId41" Type="http://schemas.openxmlformats.org/officeDocument/2006/relationships/image" Target="../media/image137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8.png"/><Relationship Id="rId37" Type="http://schemas.openxmlformats.org/officeDocument/2006/relationships/image" Target="../media/image134.png"/><Relationship Id="rId40" Type="http://schemas.openxmlformats.org/officeDocument/2006/relationships/image" Target="../media/image136.png"/><Relationship Id="rId45" Type="http://schemas.openxmlformats.org/officeDocument/2006/relationships/image" Target="../media/image139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image" Target="../media/image84.png"/><Relationship Id="rId36" Type="http://schemas.openxmlformats.org/officeDocument/2006/relationships/image" Target="../media/image121.png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image" Target="../media/image87.png"/><Relationship Id="rId44" Type="http://schemas.openxmlformats.org/officeDocument/2006/relationships/image" Target="../media/image128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image" Target="../media/image55.png"/><Relationship Id="rId30" Type="http://schemas.openxmlformats.org/officeDocument/2006/relationships/image" Target="../media/image86.png"/><Relationship Id="rId35" Type="http://schemas.openxmlformats.org/officeDocument/2006/relationships/image" Target="../media/image120.png"/><Relationship Id="rId43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26" Type="http://schemas.openxmlformats.org/officeDocument/2006/relationships/image" Target="../media/image86.png"/><Relationship Id="rId39" Type="http://schemas.openxmlformats.org/officeDocument/2006/relationships/image" Target="../media/image137.png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34" Type="http://schemas.openxmlformats.org/officeDocument/2006/relationships/image" Target="../media/image141.png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image" Target="../media/image85.png"/><Relationship Id="rId33" Type="http://schemas.openxmlformats.org/officeDocument/2006/relationships/image" Target="../media/image134.png"/><Relationship Id="rId38" Type="http://schemas.openxmlformats.org/officeDocument/2006/relationships/image" Target="../media/image128.png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29" Type="http://schemas.openxmlformats.org/officeDocument/2006/relationships/image" Target="../media/image133.png"/><Relationship Id="rId41" Type="http://schemas.openxmlformats.org/officeDocument/2006/relationships/image" Target="../media/image142.png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image" Target="../media/image84.png"/><Relationship Id="rId32" Type="http://schemas.openxmlformats.org/officeDocument/2006/relationships/image" Target="../media/image121.png"/><Relationship Id="rId37" Type="http://schemas.openxmlformats.org/officeDocument/2006/relationships/image" Target="../media/image127.png"/><Relationship Id="rId40" Type="http://schemas.openxmlformats.org/officeDocument/2006/relationships/image" Target="../media/image131.png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image" Target="../media/image55.png"/><Relationship Id="rId28" Type="http://schemas.openxmlformats.org/officeDocument/2006/relationships/image" Target="../media/image88.png"/><Relationship Id="rId36" Type="http://schemas.openxmlformats.org/officeDocument/2006/relationships/image" Target="../media/image136.png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31" Type="http://schemas.openxmlformats.org/officeDocument/2006/relationships/image" Target="../media/image120.png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7.png"/><Relationship Id="rId30" Type="http://schemas.openxmlformats.org/officeDocument/2006/relationships/image" Target="../media/image140.png"/><Relationship Id="rId35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image" Target="../media/image55.png"/><Relationship Id="rId39" Type="http://schemas.openxmlformats.org/officeDocument/2006/relationships/image" Target="../media/image149.png"/><Relationship Id="rId3" Type="http://schemas.openxmlformats.org/officeDocument/2006/relationships/tags" Target="../tags/tag343.xml"/><Relationship Id="rId21" Type="http://schemas.openxmlformats.org/officeDocument/2006/relationships/tags" Target="../tags/tag361.xml"/><Relationship Id="rId34" Type="http://schemas.openxmlformats.org/officeDocument/2006/relationships/image" Target="../media/image120.png"/><Relationship Id="rId42" Type="http://schemas.openxmlformats.org/officeDocument/2006/relationships/image" Target="../media/image152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144.png"/><Relationship Id="rId33" Type="http://schemas.openxmlformats.org/officeDocument/2006/relationships/image" Target="../media/image145.png"/><Relationship Id="rId38" Type="http://schemas.openxmlformats.org/officeDocument/2006/relationships/image" Target="../media/image148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29" Type="http://schemas.openxmlformats.org/officeDocument/2006/relationships/image" Target="../media/image86.png"/><Relationship Id="rId41" Type="http://schemas.openxmlformats.org/officeDocument/2006/relationships/image" Target="../media/image151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143.png"/><Relationship Id="rId32" Type="http://schemas.openxmlformats.org/officeDocument/2006/relationships/image" Target="../media/image133.png"/><Relationship Id="rId37" Type="http://schemas.openxmlformats.org/officeDocument/2006/relationships/image" Target="../media/image147.png"/><Relationship Id="rId40" Type="http://schemas.openxmlformats.org/officeDocument/2006/relationships/image" Target="../media/image150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5.png"/><Relationship Id="rId36" Type="http://schemas.openxmlformats.org/officeDocument/2006/relationships/image" Target="../media/image146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image" Target="../media/image88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tags" Target="../tags/tag362.xml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137.png"/><Relationship Id="rId43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85.png"/><Relationship Id="rId3" Type="http://schemas.openxmlformats.org/officeDocument/2006/relationships/tags" Target="../tags/tag365.xml"/><Relationship Id="rId21" Type="http://schemas.openxmlformats.org/officeDocument/2006/relationships/image" Target="../media/image154.png"/><Relationship Id="rId34" Type="http://schemas.openxmlformats.org/officeDocument/2006/relationships/image" Target="../media/image157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84.png"/><Relationship Id="rId33" Type="http://schemas.openxmlformats.org/officeDocument/2006/relationships/image" Target="../media/image137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8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55.png"/><Relationship Id="rId32" Type="http://schemas.openxmlformats.org/officeDocument/2006/relationships/image" Target="../media/image120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156.png"/><Relationship Id="rId28" Type="http://schemas.openxmlformats.org/officeDocument/2006/relationships/image" Target="../media/image87.png"/><Relationship Id="rId36" Type="http://schemas.openxmlformats.org/officeDocument/2006/relationships/image" Target="../media/image159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145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155.png"/><Relationship Id="rId27" Type="http://schemas.openxmlformats.org/officeDocument/2006/relationships/image" Target="../media/image86.png"/><Relationship Id="rId30" Type="http://schemas.openxmlformats.org/officeDocument/2006/relationships/image" Target="../media/image133.png"/><Relationship Id="rId35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image" Target="../media/image84.png"/><Relationship Id="rId39" Type="http://schemas.openxmlformats.org/officeDocument/2006/relationships/image" Target="../media/image162.png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34" Type="http://schemas.openxmlformats.org/officeDocument/2006/relationships/image" Target="../media/image145.png"/><Relationship Id="rId42" Type="http://schemas.openxmlformats.org/officeDocument/2006/relationships/image" Target="../media/image165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55.png"/><Relationship Id="rId33" Type="http://schemas.openxmlformats.org/officeDocument/2006/relationships/image" Target="../media/image144.png"/><Relationship Id="rId38" Type="http://schemas.openxmlformats.org/officeDocument/2006/relationships/image" Target="../media/image158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image" Target="../media/image87.png"/><Relationship Id="rId41" Type="http://schemas.openxmlformats.org/officeDocument/2006/relationships/image" Target="../media/image164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154.png"/><Relationship Id="rId32" Type="http://schemas.openxmlformats.org/officeDocument/2006/relationships/image" Target="../media/image160.png"/><Relationship Id="rId37" Type="http://schemas.openxmlformats.org/officeDocument/2006/relationships/image" Target="../media/image161.png"/><Relationship Id="rId40" Type="http://schemas.openxmlformats.org/officeDocument/2006/relationships/image" Target="../media/image163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6.png"/><Relationship Id="rId36" Type="http://schemas.openxmlformats.org/officeDocument/2006/relationships/image" Target="../media/image137.png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image" Target="../media/image133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120.png"/><Relationship Id="rId43" Type="http://schemas.openxmlformats.org/officeDocument/2006/relationships/image" Target="../media/image1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26" Type="http://schemas.openxmlformats.org/officeDocument/2006/relationships/tags" Target="../tags/tag429.xml"/><Relationship Id="rId39" Type="http://schemas.openxmlformats.org/officeDocument/2006/relationships/image" Target="../media/image145.png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34" Type="http://schemas.openxmlformats.org/officeDocument/2006/relationships/image" Target="../media/image85.png"/><Relationship Id="rId42" Type="http://schemas.openxmlformats.org/officeDocument/2006/relationships/image" Target="../media/image169.png"/><Relationship Id="rId47" Type="http://schemas.openxmlformats.org/officeDocument/2006/relationships/image" Target="../media/image174.png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5" Type="http://schemas.openxmlformats.org/officeDocument/2006/relationships/tags" Target="../tags/tag428.xml"/><Relationship Id="rId33" Type="http://schemas.openxmlformats.org/officeDocument/2006/relationships/image" Target="../media/image84.png"/><Relationship Id="rId38" Type="http://schemas.openxmlformats.org/officeDocument/2006/relationships/image" Target="../media/image133.png"/><Relationship Id="rId46" Type="http://schemas.openxmlformats.org/officeDocument/2006/relationships/image" Target="../media/image173.png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29" Type="http://schemas.openxmlformats.org/officeDocument/2006/relationships/image" Target="../media/image167.png"/><Relationship Id="rId41" Type="http://schemas.openxmlformats.org/officeDocument/2006/relationships/image" Target="../media/image137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tags" Target="../tags/tag427.xml"/><Relationship Id="rId32" Type="http://schemas.openxmlformats.org/officeDocument/2006/relationships/image" Target="../media/image55.png"/><Relationship Id="rId37" Type="http://schemas.openxmlformats.org/officeDocument/2006/relationships/image" Target="../media/image88.png"/><Relationship Id="rId40" Type="http://schemas.openxmlformats.org/officeDocument/2006/relationships/image" Target="../media/image120.png"/><Relationship Id="rId45" Type="http://schemas.openxmlformats.org/officeDocument/2006/relationships/image" Target="../media/image172.png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7.png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31" Type="http://schemas.openxmlformats.org/officeDocument/2006/relationships/image" Target="../media/image166.png"/><Relationship Id="rId44" Type="http://schemas.openxmlformats.org/officeDocument/2006/relationships/image" Target="../media/image171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Relationship Id="rId27" Type="http://schemas.openxmlformats.org/officeDocument/2006/relationships/tags" Target="../tags/tag430.xml"/><Relationship Id="rId30" Type="http://schemas.openxmlformats.org/officeDocument/2006/relationships/image" Target="../media/image168.png"/><Relationship Id="rId35" Type="http://schemas.openxmlformats.org/officeDocument/2006/relationships/image" Target="../media/image86.png"/><Relationship Id="rId43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image" Target="../media/image167.png"/><Relationship Id="rId39" Type="http://schemas.openxmlformats.org/officeDocument/2006/relationships/image" Target="../media/image176.png"/><Relationship Id="rId3" Type="http://schemas.openxmlformats.org/officeDocument/2006/relationships/tags" Target="../tags/tag433.xml"/><Relationship Id="rId21" Type="http://schemas.openxmlformats.org/officeDocument/2006/relationships/tags" Target="../tags/tag451.xml"/><Relationship Id="rId34" Type="http://schemas.openxmlformats.org/officeDocument/2006/relationships/image" Target="../media/image133.png"/><Relationship Id="rId42" Type="http://schemas.openxmlformats.org/officeDocument/2006/relationships/image" Target="../media/image179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8.png"/><Relationship Id="rId38" Type="http://schemas.openxmlformats.org/officeDocument/2006/relationships/image" Target="../media/image175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tags" Target="../tags/tag450.xml"/><Relationship Id="rId29" Type="http://schemas.openxmlformats.org/officeDocument/2006/relationships/image" Target="../media/image84.png"/><Relationship Id="rId41" Type="http://schemas.openxmlformats.org/officeDocument/2006/relationships/image" Target="../media/image178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tags" Target="../tags/tag454.xml"/><Relationship Id="rId32" Type="http://schemas.openxmlformats.org/officeDocument/2006/relationships/image" Target="../media/image87.png"/><Relationship Id="rId37" Type="http://schemas.openxmlformats.org/officeDocument/2006/relationships/image" Target="../media/image137.png"/><Relationship Id="rId40" Type="http://schemas.openxmlformats.org/officeDocument/2006/relationships/image" Target="../media/image177.png"/><Relationship Id="rId45" Type="http://schemas.openxmlformats.org/officeDocument/2006/relationships/image" Target="../media/image173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tags" Target="../tags/tag453.xml"/><Relationship Id="rId28" Type="http://schemas.openxmlformats.org/officeDocument/2006/relationships/image" Target="../media/image55.png"/><Relationship Id="rId36" Type="http://schemas.openxmlformats.org/officeDocument/2006/relationships/image" Target="../media/image120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image" Target="../media/image86.png"/><Relationship Id="rId44" Type="http://schemas.openxmlformats.org/officeDocument/2006/relationships/image" Target="../media/image181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tags" Target="../tags/tag452.xml"/><Relationship Id="rId27" Type="http://schemas.openxmlformats.org/officeDocument/2006/relationships/image" Target="../media/image168.png"/><Relationship Id="rId30" Type="http://schemas.openxmlformats.org/officeDocument/2006/relationships/image" Target="../media/image85.png"/><Relationship Id="rId35" Type="http://schemas.openxmlformats.org/officeDocument/2006/relationships/image" Target="../media/image145.png"/><Relationship Id="rId43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26" Type="http://schemas.openxmlformats.org/officeDocument/2006/relationships/image" Target="../media/image167.png"/><Relationship Id="rId39" Type="http://schemas.openxmlformats.org/officeDocument/2006/relationships/image" Target="../media/image120.png"/><Relationship Id="rId3" Type="http://schemas.openxmlformats.org/officeDocument/2006/relationships/tags" Target="../tags/tag457.xml"/><Relationship Id="rId21" Type="http://schemas.openxmlformats.org/officeDocument/2006/relationships/tags" Target="../tags/tag475.xml"/><Relationship Id="rId34" Type="http://schemas.openxmlformats.org/officeDocument/2006/relationships/image" Target="../media/image86.png"/><Relationship Id="rId42" Type="http://schemas.openxmlformats.org/officeDocument/2006/relationships/image" Target="../media/image183.png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85.png"/><Relationship Id="rId38" Type="http://schemas.openxmlformats.org/officeDocument/2006/relationships/image" Target="../media/image145.png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29" Type="http://schemas.openxmlformats.org/officeDocument/2006/relationships/image" Target="../media/image180.png"/><Relationship Id="rId41" Type="http://schemas.openxmlformats.org/officeDocument/2006/relationships/image" Target="../media/image182.png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24" Type="http://schemas.openxmlformats.org/officeDocument/2006/relationships/tags" Target="../tags/tag478.xml"/><Relationship Id="rId32" Type="http://schemas.openxmlformats.org/officeDocument/2006/relationships/image" Target="../media/image84.png"/><Relationship Id="rId37" Type="http://schemas.openxmlformats.org/officeDocument/2006/relationships/image" Target="../media/image133.png"/><Relationship Id="rId40" Type="http://schemas.openxmlformats.org/officeDocument/2006/relationships/image" Target="../media/image137.png"/><Relationship Id="rId45" Type="http://schemas.openxmlformats.org/officeDocument/2006/relationships/image" Target="../media/image173.png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tags" Target="../tags/tag477.xml"/><Relationship Id="rId28" Type="http://schemas.openxmlformats.org/officeDocument/2006/relationships/image" Target="../media/image179.png"/><Relationship Id="rId36" Type="http://schemas.openxmlformats.org/officeDocument/2006/relationships/image" Target="../media/image88.png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31" Type="http://schemas.openxmlformats.org/officeDocument/2006/relationships/image" Target="../media/image55.png"/><Relationship Id="rId44" Type="http://schemas.openxmlformats.org/officeDocument/2006/relationships/image" Target="../media/image172.png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tags" Target="../tags/tag476.xml"/><Relationship Id="rId27" Type="http://schemas.openxmlformats.org/officeDocument/2006/relationships/image" Target="../media/image168.png"/><Relationship Id="rId30" Type="http://schemas.openxmlformats.org/officeDocument/2006/relationships/image" Target="../media/image181.png"/><Relationship Id="rId35" Type="http://schemas.openxmlformats.org/officeDocument/2006/relationships/image" Target="../media/image87.png"/><Relationship Id="rId43" Type="http://schemas.openxmlformats.org/officeDocument/2006/relationships/image" Target="../media/image1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82.png"/><Relationship Id="rId3" Type="http://schemas.openxmlformats.org/officeDocument/2006/relationships/tags" Target="../tags/tag481.xml"/><Relationship Id="rId21" Type="http://schemas.openxmlformats.org/officeDocument/2006/relationships/tags" Target="../tags/tag499.xml"/><Relationship Id="rId34" Type="http://schemas.openxmlformats.org/officeDocument/2006/relationships/image" Target="../media/image88.png"/><Relationship Id="rId42" Type="http://schemas.openxmlformats.org/officeDocument/2006/relationships/image" Target="../media/image172.png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image" Target="../media/image87.png"/><Relationship Id="rId38" Type="http://schemas.openxmlformats.org/officeDocument/2006/relationships/image" Target="../media/image137.png"/><Relationship Id="rId46" Type="http://schemas.openxmlformats.org/officeDocument/2006/relationships/image" Target="../media/image187.png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0" Type="http://schemas.openxmlformats.org/officeDocument/2006/relationships/tags" Target="../tags/tag498.xml"/><Relationship Id="rId29" Type="http://schemas.openxmlformats.org/officeDocument/2006/relationships/image" Target="../media/image55.png"/><Relationship Id="rId41" Type="http://schemas.openxmlformats.org/officeDocument/2006/relationships/image" Target="../media/image184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image" Target="../media/image86.png"/><Relationship Id="rId37" Type="http://schemas.openxmlformats.org/officeDocument/2006/relationships/image" Target="../media/image120.png"/><Relationship Id="rId40" Type="http://schemas.openxmlformats.org/officeDocument/2006/relationships/image" Target="../media/image183.png"/><Relationship Id="rId45" Type="http://schemas.openxmlformats.org/officeDocument/2006/relationships/image" Target="../media/image186.png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image" Target="../media/image168.png"/><Relationship Id="rId36" Type="http://schemas.openxmlformats.org/officeDocument/2006/relationships/image" Target="../media/image145.png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31" Type="http://schemas.openxmlformats.org/officeDocument/2006/relationships/image" Target="../media/image85.png"/><Relationship Id="rId44" Type="http://schemas.openxmlformats.org/officeDocument/2006/relationships/image" Target="../media/image185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image" Target="../media/image167.png"/><Relationship Id="rId30" Type="http://schemas.openxmlformats.org/officeDocument/2006/relationships/image" Target="../media/image84.png"/><Relationship Id="rId35" Type="http://schemas.openxmlformats.org/officeDocument/2006/relationships/image" Target="../media/image133.png"/><Relationship Id="rId43" Type="http://schemas.openxmlformats.org/officeDocument/2006/relationships/image" Target="../media/image17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image" Target="../media/image192.png"/><Relationship Id="rId21" Type="http://schemas.openxmlformats.org/officeDocument/2006/relationships/tags" Target="../tags/tag52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95.png"/><Relationship Id="rId47" Type="http://schemas.openxmlformats.org/officeDocument/2006/relationships/image" Target="../media/image200.png"/><Relationship Id="rId50" Type="http://schemas.openxmlformats.org/officeDocument/2006/relationships/image" Target="../media/image203.png"/><Relationship Id="rId55" Type="http://schemas.openxmlformats.org/officeDocument/2006/relationships/image" Target="../media/image208.png"/><Relationship Id="rId63" Type="http://schemas.openxmlformats.org/officeDocument/2006/relationships/image" Target="../media/image215.png"/><Relationship Id="rId7" Type="http://schemas.openxmlformats.org/officeDocument/2006/relationships/tags" Target="../tags/tag510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41" Type="http://schemas.openxmlformats.org/officeDocument/2006/relationships/image" Target="../media/image194.png"/><Relationship Id="rId54" Type="http://schemas.openxmlformats.org/officeDocument/2006/relationships/image" Target="../media/image207.png"/><Relationship Id="rId62" Type="http://schemas.openxmlformats.org/officeDocument/2006/relationships/image" Target="../media/image11.png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image" Target="../media/image190.png"/><Relationship Id="rId40" Type="http://schemas.openxmlformats.org/officeDocument/2006/relationships/image" Target="../media/image193.png"/><Relationship Id="rId45" Type="http://schemas.openxmlformats.org/officeDocument/2006/relationships/image" Target="../media/image198.png"/><Relationship Id="rId53" Type="http://schemas.openxmlformats.org/officeDocument/2006/relationships/image" Target="../media/image206.png"/><Relationship Id="rId58" Type="http://schemas.openxmlformats.org/officeDocument/2006/relationships/image" Target="../media/image211.png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image" Target="../media/image189.png"/><Relationship Id="rId49" Type="http://schemas.openxmlformats.org/officeDocument/2006/relationships/image" Target="../media/image202.png"/><Relationship Id="rId57" Type="http://schemas.openxmlformats.org/officeDocument/2006/relationships/image" Target="../media/image210.png"/><Relationship Id="rId61" Type="http://schemas.openxmlformats.org/officeDocument/2006/relationships/image" Target="../media/image214.png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4" Type="http://schemas.openxmlformats.org/officeDocument/2006/relationships/image" Target="../media/image197.png"/><Relationship Id="rId52" Type="http://schemas.openxmlformats.org/officeDocument/2006/relationships/image" Target="../media/image205.png"/><Relationship Id="rId60" Type="http://schemas.openxmlformats.org/officeDocument/2006/relationships/image" Target="../media/image213.png"/><Relationship Id="rId65" Type="http://schemas.openxmlformats.org/officeDocument/2006/relationships/image" Target="../media/image55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image" Target="../media/image188.png"/><Relationship Id="rId43" Type="http://schemas.openxmlformats.org/officeDocument/2006/relationships/image" Target="../media/image196.png"/><Relationship Id="rId48" Type="http://schemas.openxmlformats.org/officeDocument/2006/relationships/image" Target="../media/image201.png"/><Relationship Id="rId56" Type="http://schemas.openxmlformats.org/officeDocument/2006/relationships/image" Target="../media/image209.png"/><Relationship Id="rId64" Type="http://schemas.openxmlformats.org/officeDocument/2006/relationships/image" Target="../media/image216.png"/><Relationship Id="rId8" Type="http://schemas.openxmlformats.org/officeDocument/2006/relationships/tags" Target="../tags/tag511.xml"/><Relationship Id="rId51" Type="http://schemas.openxmlformats.org/officeDocument/2006/relationships/image" Target="../media/image204.png"/><Relationship Id="rId3" Type="http://schemas.openxmlformats.org/officeDocument/2006/relationships/tags" Target="../tags/tag506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tags" Target="../tags/tag536.xml"/><Relationship Id="rId38" Type="http://schemas.openxmlformats.org/officeDocument/2006/relationships/image" Target="../media/image191.png"/><Relationship Id="rId46" Type="http://schemas.openxmlformats.org/officeDocument/2006/relationships/image" Target="../media/image199.png"/><Relationship Id="rId59" Type="http://schemas.openxmlformats.org/officeDocument/2006/relationships/image" Target="../media/image21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26" Type="http://schemas.openxmlformats.org/officeDocument/2006/relationships/tags" Target="../tags/tag562.xml"/><Relationship Id="rId39" Type="http://schemas.openxmlformats.org/officeDocument/2006/relationships/image" Target="../media/image191.png"/><Relationship Id="rId21" Type="http://schemas.openxmlformats.org/officeDocument/2006/relationships/tags" Target="../tags/tag557.xml"/><Relationship Id="rId34" Type="http://schemas.openxmlformats.org/officeDocument/2006/relationships/tags" Target="../tags/tag570.xml"/><Relationship Id="rId42" Type="http://schemas.openxmlformats.org/officeDocument/2006/relationships/image" Target="../media/image194.png"/><Relationship Id="rId47" Type="http://schemas.openxmlformats.org/officeDocument/2006/relationships/image" Target="../media/image199.png"/><Relationship Id="rId50" Type="http://schemas.openxmlformats.org/officeDocument/2006/relationships/image" Target="../media/image202.png"/><Relationship Id="rId55" Type="http://schemas.openxmlformats.org/officeDocument/2006/relationships/image" Target="../media/image207.png"/><Relationship Id="rId63" Type="http://schemas.openxmlformats.org/officeDocument/2006/relationships/image" Target="../media/image214.png"/><Relationship Id="rId68" Type="http://schemas.openxmlformats.org/officeDocument/2006/relationships/image" Target="../media/image219.png"/><Relationship Id="rId7" Type="http://schemas.openxmlformats.org/officeDocument/2006/relationships/tags" Target="../tags/tag543.xml"/><Relationship Id="rId71" Type="http://schemas.openxmlformats.org/officeDocument/2006/relationships/image" Target="../media/image216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9" Type="http://schemas.openxmlformats.org/officeDocument/2006/relationships/tags" Target="../tags/tag565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tags" Target="../tags/tag568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92.png"/><Relationship Id="rId45" Type="http://schemas.openxmlformats.org/officeDocument/2006/relationships/image" Target="../media/image197.png"/><Relationship Id="rId53" Type="http://schemas.openxmlformats.org/officeDocument/2006/relationships/image" Target="../media/image205.png"/><Relationship Id="rId58" Type="http://schemas.openxmlformats.org/officeDocument/2006/relationships/image" Target="../media/image210.png"/><Relationship Id="rId66" Type="http://schemas.openxmlformats.org/officeDocument/2006/relationships/image" Target="../media/image217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tags" Target="../tags/tag564.xml"/><Relationship Id="rId36" Type="http://schemas.openxmlformats.org/officeDocument/2006/relationships/tags" Target="../tags/tag572.xml"/><Relationship Id="rId49" Type="http://schemas.openxmlformats.org/officeDocument/2006/relationships/image" Target="../media/image201.png"/><Relationship Id="rId57" Type="http://schemas.openxmlformats.org/officeDocument/2006/relationships/image" Target="../media/image209.png"/><Relationship Id="rId61" Type="http://schemas.openxmlformats.org/officeDocument/2006/relationships/image" Target="../media/image212.png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31" Type="http://schemas.openxmlformats.org/officeDocument/2006/relationships/tags" Target="../tags/tag567.xml"/><Relationship Id="rId44" Type="http://schemas.openxmlformats.org/officeDocument/2006/relationships/image" Target="../media/image196.png"/><Relationship Id="rId52" Type="http://schemas.openxmlformats.org/officeDocument/2006/relationships/image" Target="../media/image204.png"/><Relationship Id="rId60" Type="http://schemas.openxmlformats.org/officeDocument/2006/relationships/image" Target="../media/image211.png"/><Relationship Id="rId65" Type="http://schemas.openxmlformats.org/officeDocument/2006/relationships/image" Target="../media/image215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tags" Target="../tags/tag563.xml"/><Relationship Id="rId30" Type="http://schemas.openxmlformats.org/officeDocument/2006/relationships/tags" Target="../tags/tag566.xml"/><Relationship Id="rId35" Type="http://schemas.openxmlformats.org/officeDocument/2006/relationships/tags" Target="../tags/tag571.xml"/><Relationship Id="rId43" Type="http://schemas.openxmlformats.org/officeDocument/2006/relationships/image" Target="../media/image195.png"/><Relationship Id="rId48" Type="http://schemas.openxmlformats.org/officeDocument/2006/relationships/image" Target="../media/image200.png"/><Relationship Id="rId56" Type="http://schemas.openxmlformats.org/officeDocument/2006/relationships/image" Target="../media/image208.png"/><Relationship Id="rId64" Type="http://schemas.openxmlformats.org/officeDocument/2006/relationships/image" Target="../media/image11.png"/><Relationship Id="rId69" Type="http://schemas.openxmlformats.org/officeDocument/2006/relationships/image" Target="../media/image220.png"/><Relationship Id="rId8" Type="http://schemas.openxmlformats.org/officeDocument/2006/relationships/tags" Target="../tags/tag544.xml"/><Relationship Id="rId51" Type="http://schemas.openxmlformats.org/officeDocument/2006/relationships/image" Target="../media/image203.png"/><Relationship Id="rId3" Type="http://schemas.openxmlformats.org/officeDocument/2006/relationships/tags" Target="../tags/tag539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tags" Target="../tags/tag561.xml"/><Relationship Id="rId33" Type="http://schemas.openxmlformats.org/officeDocument/2006/relationships/tags" Target="../tags/tag569.xml"/><Relationship Id="rId38" Type="http://schemas.openxmlformats.org/officeDocument/2006/relationships/image" Target="../media/image190.png"/><Relationship Id="rId46" Type="http://schemas.openxmlformats.org/officeDocument/2006/relationships/image" Target="../media/image198.png"/><Relationship Id="rId59" Type="http://schemas.openxmlformats.org/officeDocument/2006/relationships/image" Target="../media/image188.png"/><Relationship Id="rId67" Type="http://schemas.openxmlformats.org/officeDocument/2006/relationships/image" Target="../media/image218.png"/><Relationship Id="rId20" Type="http://schemas.openxmlformats.org/officeDocument/2006/relationships/tags" Target="../tags/tag556.xml"/><Relationship Id="rId41" Type="http://schemas.openxmlformats.org/officeDocument/2006/relationships/image" Target="../media/image193.png"/><Relationship Id="rId54" Type="http://schemas.openxmlformats.org/officeDocument/2006/relationships/image" Target="../media/image206.png"/><Relationship Id="rId62" Type="http://schemas.openxmlformats.org/officeDocument/2006/relationships/image" Target="../media/image213.png"/><Relationship Id="rId70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tags" Target="../tags/tag598.xml"/><Relationship Id="rId39" Type="http://schemas.openxmlformats.org/officeDocument/2006/relationships/image" Target="../media/image193.png"/><Relationship Id="rId21" Type="http://schemas.openxmlformats.org/officeDocument/2006/relationships/tags" Target="../tags/tag593.xml"/><Relationship Id="rId34" Type="http://schemas.openxmlformats.org/officeDocument/2006/relationships/tags" Target="../tags/tag606.xml"/><Relationship Id="rId42" Type="http://schemas.openxmlformats.org/officeDocument/2006/relationships/image" Target="../media/image197.png"/><Relationship Id="rId47" Type="http://schemas.openxmlformats.org/officeDocument/2006/relationships/image" Target="../media/image202.png"/><Relationship Id="rId50" Type="http://schemas.openxmlformats.org/officeDocument/2006/relationships/image" Target="../media/image222.png"/><Relationship Id="rId55" Type="http://schemas.openxmlformats.org/officeDocument/2006/relationships/image" Target="../media/image227.png"/><Relationship Id="rId63" Type="http://schemas.openxmlformats.org/officeDocument/2006/relationships/image" Target="../media/image214.png"/><Relationship Id="rId68" Type="http://schemas.openxmlformats.org/officeDocument/2006/relationships/image" Target="../media/image215.png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9" Type="http://schemas.openxmlformats.org/officeDocument/2006/relationships/tags" Target="../tags/tag601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tags" Target="../tags/tag604.xml"/><Relationship Id="rId37" Type="http://schemas.openxmlformats.org/officeDocument/2006/relationships/image" Target="../media/image219.png"/><Relationship Id="rId40" Type="http://schemas.openxmlformats.org/officeDocument/2006/relationships/image" Target="../media/image192.png"/><Relationship Id="rId45" Type="http://schemas.openxmlformats.org/officeDocument/2006/relationships/image" Target="../media/image200.png"/><Relationship Id="rId53" Type="http://schemas.openxmlformats.org/officeDocument/2006/relationships/image" Target="../media/image225.png"/><Relationship Id="rId58" Type="http://schemas.openxmlformats.org/officeDocument/2006/relationships/image" Target="../media/image190.png"/><Relationship Id="rId66" Type="http://schemas.openxmlformats.org/officeDocument/2006/relationships/image" Target="../media/image218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21.png"/><Relationship Id="rId57" Type="http://schemas.openxmlformats.org/officeDocument/2006/relationships/image" Target="../media/image229.png"/><Relationship Id="rId61" Type="http://schemas.openxmlformats.org/officeDocument/2006/relationships/image" Target="../media/image212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tags" Target="../tags/tag603.xml"/><Relationship Id="rId44" Type="http://schemas.openxmlformats.org/officeDocument/2006/relationships/image" Target="../media/image199.png"/><Relationship Id="rId52" Type="http://schemas.openxmlformats.org/officeDocument/2006/relationships/image" Target="../media/image224.png"/><Relationship Id="rId60" Type="http://schemas.openxmlformats.org/officeDocument/2006/relationships/image" Target="../media/image211.png"/><Relationship Id="rId65" Type="http://schemas.openxmlformats.org/officeDocument/2006/relationships/image" Target="../media/image216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tags" Target="../tags/tag607.xml"/><Relationship Id="rId43" Type="http://schemas.openxmlformats.org/officeDocument/2006/relationships/image" Target="../media/image198.png"/><Relationship Id="rId48" Type="http://schemas.openxmlformats.org/officeDocument/2006/relationships/image" Target="../media/image210.png"/><Relationship Id="rId56" Type="http://schemas.openxmlformats.org/officeDocument/2006/relationships/image" Target="../media/image228.png"/><Relationship Id="rId64" Type="http://schemas.openxmlformats.org/officeDocument/2006/relationships/image" Target="../media/image11.png"/><Relationship Id="rId69" Type="http://schemas.openxmlformats.org/officeDocument/2006/relationships/image" Target="../media/image55.png"/><Relationship Id="rId8" Type="http://schemas.openxmlformats.org/officeDocument/2006/relationships/tags" Target="../tags/tag580.xml"/><Relationship Id="rId51" Type="http://schemas.openxmlformats.org/officeDocument/2006/relationships/image" Target="../media/image223.png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image" Target="../media/image217.png"/><Relationship Id="rId46" Type="http://schemas.openxmlformats.org/officeDocument/2006/relationships/image" Target="../media/image201.png"/><Relationship Id="rId59" Type="http://schemas.openxmlformats.org/officeDocument/2006/relationships/image" Target="../media/image191.png"/><Relationship Id="rId67" Type="http://schemas.openxmlformats.org/officeDocument/2006/relationships/image" Target="../media/image188.png"/><Relationship Id="rId20" Type="http://schemas.openxmlformats.org/officeDocument/2006/relationships/tags" Target="../tags/tag592.xml"/><Relationship Id="rId41" Type="http://schemas.openxmlformats.org/officeDocument/2006/relationships/image" Target="../media/image196.png"/><Relationship Id="rId54" Type="http://schemas.openxmlformats.org/officeDocument/2006/relationships/image" Target="../media/image226.png"/><Relationship Id="rId62" Type="http://schemas.openxmlformats.org/officeDocument/2006/relationships/image" Target="../media/image2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notesSlide" Target="../notesSlides/notesSlide10.xml"/><Relationship Id="rId18" Type="http://schemas.openxmlformats.org/officeDocument/2006/relationships/image" Target="../media/image233.png"/><Relationship Id="rId3" Type="http://schemas.openxmlformats.org/officeDocument/2006/relationships/tags" Target="../tags/tag610.xml"/><Relationship Id="rId21" Type="http://schemas.openxmlformats.org/officeDocument/2006/relationships/image" Target="../media/image186.png"/><Relationship Id="rId7" Type="http://schemas.openxmlformats.org/officeDocument/2006/relationships/tags" Target="../tags/tag61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609.xml"/><Relationship Id="rId16" Type="http://schemas.openxmlformats.org/officeDocument/2006/relationships/image" Target="../media/image232.png"/><Relationship Id="rId20" Type="http://schemas.openxmlformats.org/officeDocument/2006/relationships/image" Target="../media/image235.png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5" Type="http://schemas.openxmlformats.org/officeDocument/2006/relationships/tags" Target="../tags/tag612.xml"/><Relationship Id="rId15" Type="http://schemas.openxmlformats.org/officeDocument/2006/relationships/image" Target="../media/image231.png"/><Relationship Id="rId23" Type="http://schemas.openxmlformats.org/officeDocument/2006/relationships/image" Target="../media/image237.png"/><Relationship Id="rId10" Type="http://schemas.openxmlformats.org/officeDocument/2006/relationships/tags" Target="../tags/tag617.xml"/><Relationship Id="rId19" Type="http://schemas.openxmlformats.org/officeDocument/2006/relationships/image" Target="../media/image234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image" Target="../media/image230.png"/><Relationship Id="rId22" Type="http://schemas.openxmlformats.org/officeDocument/2006/relationships/image" Target="../media/image2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tags" Target="../tags/tag27.xml"/><Relationship Id="rId21" Type="http://schemas.openxmlformats.org/officeDocument/2006/relationships/image" Target="../media/image24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28.png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32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7.png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tags" Target="../tags/tag34.xml"/><Relationship Id="rId19" Type="http://schemas.openxmlformats.org/officeDocument/2006/relationships/image" Target="../media/image23.png"/><Relationship Id="rId31" Type="http://schemas.openxmlformats.org/officeDocument/2006/relationships/image" Target="../media/image34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tags" Target="../tags/tag63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5.png"/><Relationship Id="rId3" Type="http://schemas.openxmlformats.org/officeDocument/2006/relationships/tags" Target="../tags/tag621.xml"/><Relationship Id="rId21" Type="http://schemas.openxmlformats.org/officeDocument/2006/relationships/image" Target="../media/image236.png"/><Relationship Id="rId34" Type="http://schemas.openxmlformats.org/officeDocument/2006/relationships/image" Target="../media/image243.png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image" Target="../media/image238.png"/><Relationship Id="rId33" Type="http://schemas.openxmlformats.org/officeDocument/2006/relationships/image" Target="../media/image242.png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image" Target="../media/image186.png"/><Relationship Id="rId29" Type="http://schemas.openxmlformats.org/officeDocument/2006/relationships/image" Target="../media/image239.png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image" Target="../media/image232.png"/><Relationship Id="rId32" Type="http://schemas.openxmlformats.org/officeDocument/2006/relationships/image" Target="../media/image241.png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image" Target="../media/image231.png"/><Relationship Id="rId28" Type="http://schemas.openxmlformats.org/officeDocument/2006/relationships/image" Target="../media/image235.png"/><Relationship Id="rId10" Type="http://schemas.openxmlformats.org/officeDocument/2006/relationships/tags" Target="../tags/tag628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237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image" Target="../media/image230.png"/><Relationship Id="rId27" Type="http://schemas.openxmlformats.org/officeDocument/2006/relationships/image" Target="../media/image233.png"/><Relationship Id="rId30" Type="http://schemas.openxmlformats.org/officeDocument/2006/relationships/image" Target="../media/image240.png"/><Relationship Id="rId35" Type="http://schemas.openxmlformats.org/officeDocument/2006/relationships/image" Target="../media/image2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13" Type="http://schemas.openxmlformats.org/officeDocument/2006/relationships/tags" Target="../tags/tag648.xml"/><Relationship Id="rId18" Type="http://schemas.openxmlformats.org/officeDocument/2006/relationships/tags" Target="../tags/tag653.xml"/><Relationship Id="rId26" Type="http://schemas.openxmlformats.org/officeDocument/2006/relationships/image" Target="../media/image232.png"/><Relationship Id="rId3" Type="http://schemas.openxmlformats.org/officeDocument/2006/relationships/tags" Target="../tags/tag638.xml"/><Relationship Id="rId21" Type="http://schemas.openxmlformats.org/officeDocument/2006/relationships/image" Target="../media/image186.png"/><Relationship Id="rId34" Type="http://schemas.openxmlformats.org/officeDocument/2006/relationships/image" Target="../media/image244.png"/><Relationship Id="rId7" Type="http://schemas.openxmlformats.org/officeDocument/2006/relationships/tags" Target="../tags/tag642.xml"/><Relationship Id="rId12" Type="http://schemas.openxmlformats.org/officeDocument/2006/relationships/tags" Target="../tags/tag647.xml"/><Relationship Id="rId17" Type="http://schemas.openxmlformats.org/officeDocument/2006/relationships/tags" Target="../tags/tag652.xml"/><Relationship Id="rId25" Type="http://schemas.openxmlformats.org/officeDocument/2006/relationships/image" Target="../media/image231.png"/><Relationship Id="rId33" Type="http://schemas.openxmlformats.org/officeDocument/2006/relationships/image" Target="../media/image242.png"/><Relationship Id="rId2" Type="http://schemas.openxmlformats.org/officeDocument/2006/relationships/tags" Target="../tags/tag637.xml"/><Relationship Id="rId16" Type="http://schemas.openxmlformats.org/officeDocument/2006/relationships/tags" Target="../tags/tag651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233.png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tags" Target="../tags/tag646.xml"/><Relationship Id="rId24" Type="http://schemas.openxmlformats.org/officeDocument/2006/relationships/image" Target="../media/image230.png"/><Relationship Id="rId32" Type="http://schemas.openxmlformats.org/officeDocument/2006/relationships/image" Target="../media/image241.png"/><Relationship Id="rId37" Type="http://schemas.openxmlformats.org/officeDocument/2006/relationships/image" Target="../media/image246.png"/><Relationship Id="rId5" Type="http://schemas.openxmlformats.org/officeDocument/2006/relationships/tags" Target="../tags/tag640.xml"/><Relationship Id="rId15" Type="http://schemas.openxmlformats.org/officeDocument/2006/relationships/tags" Target="../tags/tag650.xml"/><Relationship Id="rId23" Type="http://schemas.openxmlformats.org/officeDocument/2006/relationships/image" Target="../media/image243.png"/><Relationship Id="rId28" Type="http://schemas.openxmlformats.org/officeDocument/2006/relationships/image" Target="../media/image55.png"/><Relationship Id="rId36" Type="http://schemas.openxmlformats.org/officeDocument/2006/relationships/image" Target="../media/image245.png"/><Relationship Id="rId10" Type="http://schemas.openxmlformats.org/officeDocument/2006/relationships/tags" Target="../tags/tag6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7.png"/><Relationship Id="rId4" Type="http://schemas.openxmlformats.org/officeDocument/2006/relationships/tags" Target="../tags/tag639.xml"/><Relationship Id="rId9" Type="http://schemas.openxmlformats.org/officeDocument/2006/relationships/tags" Target="../tags/tag644.xml"/><Relationship Id="rId14" Type="http://schemas.openxmlformats.org/officeDocument/2006/relationships/tags" Target="../tags/tag649.xml"/><Relationship Id="rId22" Type="http://schemas.openxmlformats.org/officeDocument/2006/relationships/image" Target="../media/image236.png"/><Relationship Id="rId27" Type="http://schemas.openxmlformats.org/officeDocument/2006/relationships/image" Target="../media/image238.png"/><Relationship Id="rId30" Type="http://schemas.openxmlformats.org/officeDocument/2006/relationships/image" Target="../media/image235.png"/><Relationship Id="rId35" Type="http://schemas.openxmlformats.org/officeDocument/2006/relationships/image" Target="../media/image2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image" Target="../media/image231.png"/><Relationship Id="rId39" Type="http://schemas.openxmlformats.org/officeDocument/2006/relationships/image" Target="../media/image130.png"/><Relationship Id="rId3" Type="http://schemas.openxmlformats.org/officeDocument/2006/relationships/tags" Target="../tags/tag656.xml"/><Relationship Id="rId21" Type="http://schemas.openxmlformats.org/officeDocument/2006/relationships/tags" Target="../tags/tag674.xml"/><Relationship Id="rId34" Type="http://schemas.openxmlformats.org/officeDocument/2006/relationships/image" Target="../media/image250.png"/><Relationship Id="rId42" Type="http://schemas.openxmlformats.org/officeDocument/2006/relationships/image" Target="../media/image256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image" Target="../media/image230.png"/><Relationship Id="rId33" Type="http://schemas.openxmlformats.org/officeDocument/2006/relationships/image" Target="../media/image249.png"/><Relationship Id="rId38" Type="http://schemas.openxmlformats.org/officeDocument/2006/relationships/image" Target="../media/image254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tags" Target="../tags/tag673.xml"/><Relationship Id="rId29" Type="http://schemas.openxmlformats.org/officeDocument/2006/relationships/image" Target="../media/image55.png"/><Relationship Id="rId41" Type="http://schemas.openxmlformats.org/officeDocument/2006/relationships/image" Target="../media/image135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notesSlide" Target="../notesSlides/notesSlide13.xml"/><Relationship Id="rId32" Type="http://schemas.openxmlformats.org/officeDocument/2006/relationships/image" Target="../media/image109.png"/><Relationship Id="rId37" Type="http://schemas.openxmlformats.org/officeDocument/2006/relationships/image" Target="../media/image253.png"/><Relationship Id="rId40" Type="http://schemas.openxmlformats.org/officeDocument/2006/relationships/image" Target="../media/image255.png"/><Relationship Id="rId45" Type="http://schemas.openxmlformats.org/officeDocument/2006/relationships/image" Target="../media/image259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8.png"/><Relationship Id="rId36" Type="http://schemas.openxmlformats.org/officeDocument/2006/relationships/image" Target="../media/image252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image" Target="../media/image248.png"/><Relationship Id="rId44" Type="http://schemas.openxmlformats.org/officeDocument/2006/relationships/image" Target="../media/image258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image" Target="../media/image232.png"/><Relationship Id="rId30" Type="http://schemas.openxmlformats.org/officeDocument/2006/relationships/image" Target="../media/image247.png"/><Relationship Id="rId35" Type="http://schemas.openxmlformats.org/officeDocument/2006/relationships/image" Target="../media/image251.png"/><Relationship Id="rId43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26" Type="http://schemas.openxmlformats.org/officeDocument/2006/relationships/image" Target="../media/image230.png"/><Relationship Id="rId39" Type="http://schemas.openxmlformats.org/officeDocument/2006/relationships/image" Target="../media/image262.png"/><Relationship Id="rId3" Type="http://schemas.openxmlformats.org/officeDocument/2006/relationships/tags" Target="../tags/tag678.xml"/><Relationship Id="rId21" Type="http://schemas.openxmlformats.org/officeDocument/2006/relationships/tags" Target="../tags/tag696.xml"/><Relationship Id="rId34" Type="http://schemas.openxmlformats.org/officeDocument/2006/relationships/image" Target="../media/image249.png"/><Relationship Id="rId42" Type="http://schemas.openxmlformats.org/officeDocument/2006/relationships/image" Target="../media/image264.png"/><Relationship Id="rId7" Type="http://schemas.openxmlformats.org/officeDocument/2006/relationships/tags" Target="../tags/tag68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5" Type="http://schemas.openxmlformats.org/officeDocument/2006/relationships/image" Target="../media/image259.png"/><Relationship Id="rId33" Type="http://schemas.openxmlformats.org/officeDocument/2006/relationships/image" Target="../media/image109.png"/><Relationship Id="rId38" Type="http://schemas.openxmlformats.org/officeDocument/2006/relationships/image" Target="../media/image261.png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0" Type="http://schemas.openxmlformats.org/officeDocument/2006/relationships/tags" Target="../tags/tag695.xml"/><Relationship Id="rId29" Type="http://schemas.openxmlformats.org/officeDocument/2006/relationships/image" Target="../media/image238.png"/><Relationship Id="rId41" Type="http://schemas.openxmlformats.org/officeDocument/2006/relationships/image" Target="../media/image263.png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248.png"/><Relationship Id="rId37" Type="http://schemas.openxmlformats.org/officeDocument/2006/relationships/image" Target="../media/image260.png"/><Relationship Id="rId40" Type="http://schemas.openxmlformats.org/officeDocument/2006/relationships/image" Target="../media/image130.png"/><Relationship Id="rId45" Type="http://schemas.openxmlformats.org/officeDocument/2006/relationships/image" Target="../media/image267.png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2.png"/><Relationship Id="rId36" Type="http://schemas.openxmlformats.org/officeDocument/2006/relationships/image" Target="../media/image251.png"/><Relationship Id="rId10" Type="http://schemas.openxmlformats.org/officeDocument/2006/relationships/tags" Target="../tags/tag685.xml"/><Relationship Id="rId19" Type="http://schemas.openxmlformats.org/officeDocument/2006/relationships/tags" Target="../tags/tag694.xml"/><Relationship Id="rId31" Type="http://schemas.openxmlformats.org/officeDocument/2006/relationships/image" Target="../media/image247.png"/><Relationship Id="rId44" Type="http://schemas.openxmlformats.org/officeDocument/2006/relationships/image" Target="../media/image266.png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Relationship Id="rId22" Type="http://schemas.openxmlformats.org/officeDocument/2006/relationships/tags" Target="../tags/tag697.xml"/><Relationship Id="rId27" Type="http://schemas.openxmlformats.org/officeDocument/2006/relationships/image" Target="../media/image231.png"/><Relationship Id="rId30" Type="http://schemas.openxmlformats.org/officeDocument/2006/relationships/image" Target="../media/image55.png"/><Relationship Id="rId35" Type="http://schemas.openxmlformats.org/officeDocument/2006/relationships/image" Target="../media/image250.png"/><Relationship Id="rId43" Type="http://schemas.openxmlformats.org/officeDocument/2006/relationships/image" Target="../media/image2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26" Type="http://schemas.openxmlformats.org/officeDocument/2006/relationships/image" Target="../media/image270.png"/><Relationship Id="rId39" Type="http://schemas.openxmlformats.org/officeDocument/2006/relationships/image" Target="../media/image279.png"/><Relationship Id="rId3" Type="http://schemas.openxmlformats.org/officeDocument/2006/relationships/tags" Target="../tags/tag700.xml"/><Relationship Id="rId21" Type="http://schemas.openxmlformats.org/officeDocument/2006/relationships/tags" Target="../tags/tag718.xml"/><Relationship Id="rId34" Type="http://schemas.openxmlformats.org/officeDocument/2006/relationships/image" Target="../media/image277.png"/><Relationship Id="rId7" Type="http://schemas.openxmlformats.org/officeDocument/2006/relationships/tags" Target="../tags/tag704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image" Target="../media/image269.png"/><Relationship Id="rId33" Type="http://schemas.openxmlformats.org/officeDocument/2006/relationships/image" Target="../media/image276.png"/><Relationship Id="rId38" Type="http://schemas.openxmlformats.org/officeDocument/2006/relationships/image" Target="../media/image55.png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tags" Target="../tags/tag717.xml"/><Relationship Id="rId29" Type="http://schemas.openxmlformats.org/officeDocument/2006/relationships/image" Target="../media/image273.png"/><Relationship Id="rId41" Type="http://schemas.openxmlformats.org/officeDocument/2006/relationships/image" Target="../media/image281.png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image" Target="../media/image268.png"/><Relationship Id="rId32" Type="http://schemas.openxmlformats.org/officeDocument/2006/relationships/image" Target="../media/image275.png"/><Relationship Id="rId37" Type="http://schemas.openxmlformats.org/officeDocument/2006/relationships/image" Target="../media/image236.png"/><Relationship Id="rId40" Type="http://schemas.openxmlformats.org/officeDocument/2006/relationships/image" Target="../media/image280.png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272.png"/><Relationship Id="rId36" Type="http://schemas.openxmlformats.org/officeDocument/2006/relationships/image" Target="../media/image186.png"/><Relationship Id="rId10" Type="http://schemas.openxmlformats.org/officeDocument/2006/relationships/tags" Target="../tags/tag707.xml"/><Relationship Id="rId19" Type="http://schemas.openxmlformats.org/officeDocument/2006/relationships/tags" Target="../tags/tag716.xml"/><Relationship Id="rId31" Type="http://schemas.openxmlformats.org/officeDocument/2006/relationships/image" Target="../media/image274.png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71.png"/><Relationship Id="rId30" Type="http://schemas.openxmlformats.org/officeDocument/2006/relationships/image" Target="../media/image232.png"/><Relationship Id="rId35" Type="http://schemas.openxmlformats.org/officeDocument/2006/relationships/image" Target="../media/image2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35.png"/><Relationship Id="rId26" Type="http://schemas.openxmlformats.org/officeDocument/2006/relationships/image" Target="../media/image31.png"/><Relationship Id="rId3" Type="http://schemas.openxmlformats.org/officeDocument/2006/relationships/tags" Target="../tags/tag42.xml"/><Relationship Id="rId21" Type="http://schemas.openxmlformats.org/officeDocument/2006/relationships/image" Target="../media/image26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30.png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9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49.xml"/><Relationship Id="rId19" Type="http://schemas.openxmlformats.org/officeDocument/2006/relationships/image" Target="../media/image24.png"/><Relationship Id="rId31" Type="http://schemas.openxmlformats.org/officeDocument/2006/relationships/image" Target="../media/image37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0" Type="http://schemas.openxmlformats.org/officeDocument/2006/relationships/image" Target="../media/image38.png"/><Relationship Id="rId4" Type="http://schemas.openxmlformats.org/officeDocument/2006/relationships/tags" Target="../tags/tag58.xml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8.png"/><Relationship Id="rId3" Type="http://schemas.openxmlformats.org/officeDocument/2006/relationships/tags" Target="../tags/tag62.xml"/><Relationship Id="rId21" Type="http://schemas.openxmlformats.org/officeDocument/2006/relationships/image" Target="../media/image3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40.png"/><Relationship Id="rId33" Type="http://schemas.openxmlformats.org/officeDocument/2006/relationships/image" Target="../media/image47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35.png"/><Relationship Id="rId29" Type="http://schemas.openxmlformats.org/officeDocument/2006/relationships/image" Target="../media/image43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37.png"/><Relationship Id="rId32" Type="http://schemas.openxmlformats.org/officeDocument/2006/relationships/image" Target="../media/image46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27.png"/><Relationship Id="rId28" Type="http://schemas.openxmlformats.org/officeDocument/2006/relationships/image" Target="../media/image42.png"/><Relationship Id="rId10" Type="http://schemas.openxmlformats.org/officeDocument/2006/relationships/tags" Target="../tags/tag69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4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2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45.png"/><Relationship Id="rId26" Type="http://schemas.openxmlformats.org/officeDocument/2006/relationships/image" Target="../media/image48.png"/><Relationship Id="rId3" Type="http://schemas.openxmlformats.org/officeDocument/2006/relationships/tags" Target="../tags/tag79.xml"/><Relationship Id="rId21" Type="http://schemas.openxmlformats.org/officeDocument/2006/relationships/image" Target="../media/image26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44.png"/><Relationship Id="rId25" Type="http://schemas.openxmlformats.org/officeDocument/2006/relationships/image" Target="../media/image47.png"/><Relationship Id="rId2" Type="http://schemas.openxmlformats.org/officeDocument/2006/relationships/tags" Target="../tags/tag78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35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46.png"/><Relationship Id="rId5" Type="http://schemas.openxmlformats.org/officeDocument/2006/relationships/tags" Target="../tags/tag8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7.png"/><Relationship Id="rId10" Type="http://schemas.openxmlformats.org/officeDocument/2006/relationships/tags" Target="../tags/tag86.xml"/><Relationship Id="rId19" Type="http://schemas.openxmlformats.org/officeDocument/2006/relationships/image" Target="../media/image39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27.png"/><Relationship Id="rId27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51.png"/><Relationship Id="rId3" Type="http://schemas.openxmlformats.org/officeDocument/2006/relationships/tags" Target="../tags/tag93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6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50.png"/><Relationship Id="rId33" Type="http://schemas.openxmlformats.org/officeDocument/2006/relationships/image" Target="../media/image55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4.png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48.png"/><Relationship Id="rId32" Type="http://schemas.openxmlformats.org/officeDocument/2006/relationships/image" Target="../media/image27.png"/><Relationship Id="rId37" Type="http://schemas.openxmlformats.org/officeDocument/2006/relationships/image" Target="../media/image59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49.png"/><Relationship Id="rId28" Type="http://schemas.openxmlformats.org/officeDocument/2006/relationships/image" Target="../media/image53.png"/><Relationship Id="rId36" Type="http://schemas.openxmlformats.org/officeDocument/2006/relationships/image" Target="../media/image58.pn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image" Target="../media/image26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39.png"/><Relationship Id="rId27" Type="http://schemas.openxmlformats.org/officeDocument/2006/relationships/image" Target="../media/image52.png"/><Relationship Id="rId30" Type="http://schemas.openxmlformats.org/officeDocument/2006/relationships/image" Target="../media/image35.png"/><Relationship Id="rId35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image" Target="../media/image50.png"/><Relationship Id="rId39" Type="http://schemas.openxmlformats.org/officeDocument/2006/relationships/image" Target="../media/image65.png"/><Relationship Id="rId3" Type="http://schemas.openxmlformats.org/officeDocument/2006/relationships/tags" Target="../tags/tag11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0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48.png"/><Relationship Id="rId33" Type="http://schemas.openxmlformats.org/officeDocument/2006/relationships/image" Target="../media/image57.png"/><Relationship Id="rId38" Type="http://schemas.openxmlformats.org/officeDocument/2006/relationships/image" Target="../media/image64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image" Target="../media/image26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49.png"/><Relationship Id="rId32" Type="http://schemas.openxmlformats.org/officeDocument/2006/relationships/image" Target="../media/image56.png"/><Relationship Id="rId37" Type="http://schemas.openxmlformats.org/officeDocument/2006/relationships/image" Target="../media/image63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39.png"/><Relationship Id="rId28" Type="http://schemas.openxmlformats.org/officeDocument/2006/relationships/image" Target="../media/image35.png"/><Relationship Id="rId36" Type="http://schemas.openxmlformats.org/officeDocument/2006/relationships/image" Target="../media/image62.png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image" Target="../media/image55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notesSlide" Target="../notesSlides/notesSlide8.xml"/><Relationship Id="rId27" Type="http://schemas.openxmlformats.org/officeDocument/2006/relationships/image" Target="../media/image54.png"/><Relationship Id="rId30" Type="http://schemas.openxmlformats.org/officeDocument/2006/relationships/image" Target="../media/image27.png"/><Relationship Id="rId35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45F61-EA28-4FD2-AA4D-6EF18AE627D1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Bounded functions and</a:t>
            </a:r>
          </a:p>
          <a:p>
            <a:pPr algn="ctr"/>
            <a:r>
              <a:rPr lang="en-US" sz="2400" dirty="0"/>
              <a:t>h</a:t>
            </a:r>
            <a:r>
              <a:rPr lang="en-US" sz="2400" dirty="0" smtClean="0"/>
              <a:t>orizontal </a:t>
            </a:r>
            <a:r>
              <a:rPr lang="en-US" sz="2400" dirty="0"/>
              <a:t>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Line 4"/>
          <p:cNvSpPr>
            <a:spLocks noChangeAspect="1" noChangeShapeType="1"/>
          </p:cNvSpPr>
          <p:nvPr/>
        </p:nvSpPr>
        <p:spPr bwMode="auto">
          <a:xfrm rot="16200000" flipV="1">
            <a:off x="4568825" y="1778000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92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51" name="Line 3"/>
          <p:cNvSpPr>
            <a:spLocks noChangeAspect="1" noChangeShapeType="1"/>
          </p:cNvSpPr>
          <p:nvPr/>
        </p:nvSpPr>
        <p:spPr bwMode="auto">
          <a:xfrm rot="16200000" flipV="1">
            <a:off x="4568825" y="339725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53" name="Group 5"/>
          <p:cNvGrpSpPr>
            <a:grpSpLocks/>
          </p:cNvGrpSpPr>
          <p:nvPr/>
        </p:nvGrpSpPr>
        <p:grpSpPr bwMode="auto">
          <a:xfrm>
            <a:off x="3852863" y="1055688"/>
            <a:ext cx="1443037" cy="5027612"/>
            <a:chOff x="2427" y="665"/>
            <a:chExt cx="909" cy="3167"/>
          </a:xfrm>
        </p:grpSpPr>
        <p:sp>
          <p:nvSpPr>
            <p:cNvPr id="949254" name="Line 6"/>
            <p:cNvSpPr>
              <a:spLocks noChangeAspect="1" noChangeShapeType="1"/>
            </p:cNvSpPr>
            <p:nvPr/>
          </p:nvSpPr>
          <p:spPr bwMode="auto">
            <a:xfrm flipV="1">
              <a:off x="3333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55" name="Line 7"/>
            <p:cNvSpPr>
              <a:spLocks noChangeAspect="1" noChangeShapeType="1"/>
            </p:cNvSpPr>
            <p:nvPr/>
          </p:nvSpPr>
          <p:spPr bwMode="auto">
            <a:xfrm flipV="1">
              <a:off x="2427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59488" y="2352639"/>
            <a:ext cx="1476272" cy="479287"/>
            <a:chOff x="2209800" y="2340113"/>
            <a:chExt cx="1476272" cy="479287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5727526" y="4319392"/>
            <a:ext cx="1476272" cy="479287"/>
            <a:chOff x="2209800" y="2340113"/>
            <a:chExt cx="1476272" cy="479287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49261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9262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3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9258" name="Line 10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59" name="Line 11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64" name="Group 16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949265" name="Freeform 17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6" name="Freeform 18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927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07" y="25590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71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132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6648" y="339648"/>
            <a:ext cx="4292952" cy="574752"/>
            <a:chOff x="126648" y="76200"/>
            <a:chExt cx="4292952" cy="57475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76200"/>
              <a:ext cx="4292952" cy="2771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406052"/>
              <a:ext cx="4261265" cy="244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1D5-974E-4C41-94FC-7EF33285B381}" type="slidenum">
              <a:rPr lang="en-US"/>
              <a:pPr/>
              <a:t>10</a:t>
            </a:fld>
            <a:endParaRPr lang="en-US"/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57200"/>
            <a:ext cx="2409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7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5363"/>
            <a:ext cx="25908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7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28892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74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521200"/>
            <a:ext cx="3040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84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209800"/>
            <a:ext cx="179387" cy="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85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413250"/>
            <a:ext cx="22383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86" name="Rectangle 38"/>
          <p:cNvSpPr>
            <a:spLocks noChangeArrowheads="1"/>
          </p:cNvSpPr>
          <p:nvPr/>
        </p:nvSpPr>
        <p:spPr bwMode="auto">
          <a:xfrm>
            <a:off x="3087688" y="4383088"/>
            <a:ext cx="265112" cy="2651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87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114300"/>
            <a:ext cx="180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89" name="Rectangle 41"/>
          <p:cNvSpPr>
            <a:spLocks noChangeArrowheads="1"/>
          </p:cNvSpPr>
          <p:nvPr/>
        </p:nvSpPr>
        <p:spPr bwMode="auto">
          <a:xfrm>
            <a:off x="8686800" y="2133600"/>
            <a:ext cx="265113" cy="1524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929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92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24" y="46863"/>
            <a:ext cx="5130376" cy="257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55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4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4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4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4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86" grpId="0" animBg="1"/>
      <p:bldP spid="949286" grpId="1" animBg="1"/>
      <p:bldP spid="949286" grpId="2" animBg="1"/>
      <p:bldP spid="949289" grpId="0" animBg="1"/>
      <p:bldP spid="949289" grpId="1" animBg="1"/>
      <p:bldP spid="949289" grpId="2" animBg="1"/>
      <p:bldP spid="94928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449D-60F1-499F-B454-7494FAA7CED2}" type="slidenum">
              <a:rPr lang="en-US"/>
              <a:pPr/>
              <a:t>11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4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513"/>
            <a:ext cx="254793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76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3513"/>
            <a:ext cx="348138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77" name="Picture 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85800"/>
            <a:ext cx="835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6571" name="Group 75"/>
          <p:cNvGrpSpPr>
            <a:grpSpLocks/>
          </p:cNvGrpSpPr>
          <p:nvPr/>
        </p:nvGrpSpPr>
        <p:grpSpPr bwMode="auto">
          <a:xfrm>
            <a:off x="304800" y="2211388"/>
            <a:ext cx="4456113" cy="495300"/>
            <a:chOff x="192" y="1393"/>
            <a:chExt cx="2807" cy="312"/>
          </a:xfrm>
        </p:grpSpPr>
        <p:pic>
          <p:nvPicPr>
            <p:cNvPr id="746534" name="Picture 3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93"/>
              <a:ext cx="65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33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1393"/>
              <a:ext cx="1581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6572" name="Group 76"/>
          <p:cNvGrpSpPr>
            <a:grpSpLocks/>
          </p:cNvGrpSpPr>
          <p:nvPr/>
        </p:nvGrpSpPr>
        <p:grpSpPr bwMode="auto">
          <a:xfrm>
            <a:off x="982663" y="4649788"/>
            <a:ext cx="3778250" cy="531812"/>
            <a:chOff x="619" y="2929"/>
            <a:chExt cx="2380" cy="335"/>
          </a:xfrm>
        </p:grpSpPr>
        <p:pic>
          <p:nvPicPr>
            <p:cNvPr id="746537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" y="2977"/>
              <a:ext cx="23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36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2929"/>
              <a:ext cx="1743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39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15963"/>
            <a:ext cx="238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257800" y="1600200"/>
            <a:ext cx="3657600" cy="1645920"/>
            <a:chOff x="5257800" y="1600200"/>
            <a:chExt cx="3657600" cy="1645920"/>
          </a:xfrm>
        </p:grpSpPr>
        <p:sp>
          <p:nvSpPr>
            <p:cNvPr id="746543" name="Rectangle 47"/>
            <p:cNvSpPr>
              <a:spLocks noChangeArrowheads="1"/>
            </p:cNvSpPr>
            <p:nvPr/>
          </p:nvSpPr>
          <p:spPr bwMode="auto">
            <a:xfrm>
              <a:off x="5257800" y="1600200"/>
              <a:ext cx="3657600" cy="16459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50" name="Line 54"/>
            <p:cNvSpPr>
              <a:spLocks noChangeShapeType="1"/>
            </p:cNvSpPr>
            <p:nvPr/>
          </p:nvSpPr>
          <p:spPr bwMode="auto">
            <a:xfrm>
              <a:off x="5283200" y="2098675"/>
              <a:ext cx="359251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45" name="Line 49"/>
            <p:cNvSpPr>
              <a:spLocks noChangeShapeType="1"/>
            </p:cNvSpPr>
            <p:nvPr/>
          </p:nvSpPr>
          <p:spPr bwMode="auto">
            <a:xfrm flipV="1">
              <a:off x="7086600" y="1717766"/>
              <a:ext cx="0" cy="14107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46" name="Line 50"/>
            <p:cNvSpPr>
              <a:spLocks noChangeShapeType="1"/>
            </p:cNvSpPr>
            <p:nvPr/>
          </p:nvSpPr>
          <p:spPr bwMode="auto">
            <a:xfrm>
              <a:off x="5334000" y="242316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47" name="Freeform 51"/>
            <p:cNvSpPr>
              <a:spLocks/>
            </p:cNvSpPr>
            <p:nvPr/>
          </p:nvSpPr>
          <p:spPr bwMode="auto">
            <a:xfrm>
              <a:off x="5575300" y="1709601"/>
              <a:ext cx="3195638" cy="1079319"/>
            </a:xfrm>
            <a:custGeom>
              <a:avLst/>
              <a:gdLst>
                <a:gd name="T0" fmla="*/ 2013 w 2013"/>
                <a:gd name="T1" fmla="*/ 215 h 661"/>
                <a:gd name="T2" fmla="*/ 1617 w 2013"/>
                <a:gd name="T3" fmla="*/ 206 h 661"/>
                <a:gd name="T4" fmla="*/ 1357 w 2013"/>
                <a:gd name="T5" fmla="*/ 168 h 661"/>
                <a:gd name="T6" fmla="*/ 1102 w 2013"/>
                <a:gd name="T7" fmla="*/ 85 h 661"/>
                <a:gd name="T8" fmla="*/ 650 w 2013"/>
                <a:gd name="T9" fmla="*/ 140 h 661"/>
                <a:gd name="T10" fmla="*/ 415 w 2013"/>
                <a:gd name="T11" fmla="*/ 57 h 661"/>
                <a:gd name="T12" fmla="*/ 233 w 2013"/>
                <a:gd name="T13" fmla="*/ 484 h 661"/>
                <a:gd name="T14" fmla="*/ 0 w 2013"/>
                <a:gd name="T1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3" h="661">
                  <a:moveTo>
                    <a:pt x="2013" y="215"/>
                  </a:moveTo>
                  <a:cubicBezTo>
                    <a:pt x="1947" y="213"/>
                    <a:pt x="1726" y="214"/>
                    <a:pt x="1617" y="206"/>
                  </a:cubicBezTo>
                  <a:cubicBezTo>
                    <a:pt x="1508" y="198"/>
                    <a:pt x="1443" y="188"/>
                    <a:pt x="1357" y="168"/>
                  </a:cubicBezTo>
                  <a:cubicBezTo>
                    <a:pt x="1271" y="148"/>
                    <a:pt x="1220" y="90"/>
                    <a:pt x="1102" y="85"/>
                  </a:cubicBezTo>
                  <a:cubicBezTo>
                    <a:pt x="984" y="80"/>
                    <a:pt x="764" y="145"/>
                    <a:pt x="650" y="140"/>
                  </a:cubicBezTo>
                  <a:cubicBezTo>
                    <a:pt x="536" y="135"/>
                    <a:pt x="485" y="0"/>
                    <a:pt x="415" y="57"/>
                  </a:cubicBezTo>
                  <a:cubicBezTo>
                    <a:pt x="345" y="114"/>
                    <a:pt x="302" y="383"/>
                    <a:pt x="233" y="484"/>
                  </a:cubicBezTo>
                  <a:cubicBezTo>
                    <a:pt x="164" y="585"/>
                    <a:pt x="49" y="624"/>
                    <a:pt x="0" y="6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655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7" y="2533107"/>
              <a:ext cx="1176338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53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7" y="2761707"/>
              <a:ext cx="1260475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9976" y="2964211"/>
              <a:ext cx="678476" cy="230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09447" y="1725460"/>
              <a:ext cx="168919" cy="29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46554" name="Line 58"/>
            <p:cNvSpPr>
              <a:spLocks noChangeShapeType="1"/>
            </p:cNvSpPr>
            <p:nvPr/>
          </p:nvSpPr>
          <p:spPr bwMode="auto">
            <a:xfrm flipH="1" flipV="1">
              <a:off x="7239000" y="2111201"/>
              <a:ext cx="228600" cy="457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5874" y="2862914"/>
              <a:ext cx="199939" cy="214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6435813" y="2117508"/>
              <a:ext cx="625735" cy="782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5257800" y="3962400"/>
            <a:ext cx="3657600" cy="1645920"/>
            <a:chOff x="5257800" y="3962400"/>
            <a:chExt cx="3657600" cy="1645920"/>
          </a:xfrm>
        </p:grpSpPr>
        <p:sp>
          <p:nvSpPr>
            <p:cNvPr id="746558" name="Rectangle 62"/>
            <p:cNvSpPr>
              <a:spLocks noChangeArrowheads="1"/>
            </p:cNvSpPr>
            <p:nvPr/>
          </p:nvSpPr>
          <p:spPr bwMode="auto">
            <a:xfrm>
              <a:off x="5257800" y="3962400"/>
              <a:ext cx="3657600" cy="1645920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565" name="Line 69"/>
            <p:cNvSpPr>
              <a:spLocks noChangeShapeType="1"/>
            </p:cNvSpPr>
            <p:nvPr/>
          </p:nvSpPr>
          <p:spPr bwMode="auto">
            <a:xfrm>
              <a:off x="5283200" y="4460875"/>
              <a:ext cx="3592513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" name="Picture 5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7" y="4895307"/>
              <a:ext cx="1176338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5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7" y="5123907"/>
              <a:ext cx="1260475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9976" y="5326411"/>
              <a:ext cx="678476" cy="230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8800" y="4075844"/>
              <a:ext cx="168919" cy="29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46560" name="Line 64"/>
            <p:cNvSpPr>
              <a:spLocks noChangeShapeType="1"/>
            </p:cNvSpPr>
            <p:nvPr/>
          </p:nvSpPr>
          <p:spPr bwMode="auto">
            <a:xfrm flipV="1">
              <a:off x="7086600" y="4079966"/>
              <a:ext cx="0" cy="14107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61" name="Line 65"/>
            <p:cNvSpPr>
              <a:spLocks noChangeShapeType="1"/>
            </p:cNvSpPr>
            <p:nvPr/>
          </p:nvSpPr>
          <p:spPr bwMode="auto">
            <a:xfrm>
              <a:off x="5334000" y="4785360"/>
              <a:ext cx="3505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62" name="Freeform 66"/>
            <p:cNvSpPr>
              <a:spLocks/>
            </p:cNvSpPr>
            <p:nvPr/>
          </p:nvSpPr>
          <p:spPr bwMode="auto">
            <a:xfrm>
              <a:off x="5326063" y="4122420"/>
              <a:ext cx="3436938" cy="1118507"/>
            </a:xfrm>
            <a:custGeom>
              <a:avLst/>
              <a:gdLst>
                <a:gd name="T0" fmla="*/ 0 w 2165"/>
                <a:gd name="T1" fmla="*/ 184 h 685"/>
                <a:gd name="T2" fmla="*/ 279 w 2165"/>
                <a:gd name="T3" fmla="*/ 165 h 685"/>
                <a:gd name="T4" fmla="*/ 631 w 2165"/>
                <a:gd name="T5" fmla="*/ 128 h 685"/>
                <a:gd name="T6" fmla="*/ 909 w 2165"/>
                <a:gd name="T7" fmla="*/ 91 h 685"/>
                <a:gd name="T8" fmla="*/ 1207 w 2165"/>
                <a:gd name="T9" fmla="*/ 35 h 685"/>
                <a:gd name="T10" fmla="*/ 1598 w 2165"/>
                <a:gd name="T11" fmla="*/ 26 h 685"/>
                <a:gd name="T12" fmla="*/ 1925 w 2165"/>
                <a:gd name="T13" fmla="*/ 190 h 685"/>
                <a:gd name="T14" fmla="*/ 2165 w 2165"/>
                <a:gd name="T15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5" h="685">
                  <a:moveTo>
                    <a:pt x="0" y="184"/>
                  </a:moveTo>
                  <a:cubicBezTo>
                    <a:pt x="46" y="181"/>
                    <a:pt x="174" y="174"/>
                    <a:pt x="279" y="165"/>
                  </a:cubicBezTo>
                  <a:cubicBezTo>
                    <a:pt x="384" y="156"/>
                    <a:pt x="526" y="140"/>
                    <a:pt x="631" y="128"/>
                  </a:cubicBezTo>
                  <a:cubicBezTo>
                    <a:pt x="736" y="116"/>
                    <a:pt x="813" y="106"/>
                    <a:pt x="909" y="91"/>
                  </a:cubicBezTo>
                  <a:cubicBezTo>
                    <a:pt x="1005" y="76"/>
                    <a:pt x="1092" y="46"/>
                    <a:pt x="1207" y="35"/>
                  </a:cubicBezTo>
                  <a:cubicBezTo>
                    <a:pt x="1322" y="24"/>
                    <a:pt x="1478" y="0"/>
                    <a:pt x="1598" y="26"/>
                  </a:cubicBezTo>
                  <a:cubicBezTo>
                    <a:pt x="1718" y="52"/>
                    <a:pt x="1831" y="80"/>
                    <a:pt x="1925" y="190"/>
                  </a:cubicBezTo>
                  <a:cubicBezTo>
                    <a:pt x="2019" y="300"/>
                    <a:pt x="2115" y="582"/>
                    <a:pt x="2165" y="68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69" name="Line 73"/>
            <p:cNvSpPr>
              <a:spLocks noChangeShapeType="1"/>
            </p:cNvSpPr>
            <p:nvPr/>
          </p:nvSpPr>
          <p:spPr bwMode="auto">
            <a:xfrm flipH="1" flipV="1">
              <a:off x="7239000" y="4473401"/>
              <a:ext cx="228600" cy="4572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5874" y="5219527"/>
              <a:ext cx="199939" cy="214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2" name="Straight Arrow Connector 61"/>
            <p:cNvCxnSpPr/>
            <p:nvPr/>
          </p:nvCxnSpPr>
          <p:spPr bwMode="auto">
            <a:xfrm flipV="1">
              <a:off x="6435813" y="4474121"/>
              <a:ext cx="625735" cy="7829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38637" y="5715000"/>
            <a:ext cx="8038563" cy="1050462"/>
            <a:chOff x="38637" y="5715000"/>
            <a:chExt cx="8038563" cy="105046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37" y="5715000"/>
              <a:ext cx="7733170" cy="3298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4848" y="6109586"/>
              <a:ext cx="5882352" cy="3298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4848" y="6490586"/>
              <a:ext cx="3592090" cy="274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3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12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 bwMode="auto">
          <a:xfrm>
            <a:off x="3191256" y="388654"/>
            <a:ext cx="640080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594242" y="1319010"/>
            <a:ext cx="800637" cy="82296"/>
            <a:chOff x="7581363" y="1319010"/>
            <a:chExt cx="800637" cy="82296"/>
          </a:xfrm>
        </p:grpSpPr>
        <p:sp>
          <p:nvSpPr>
            <p:cNvPr id="32" name="Oval 31"/>
            <p:cNvSpPr/>
            <p:nvPr/>
          </p:nvSpPr>
          <p:spPr bwMode="auto">
            <a:xfrm>
              <a:off x="7581363" y="1319010"/>
              <a:ext cx="274320" cy="8229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107680" y="1319010"/>
              <a:ext cx="274320" cy="8229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9" y="1676400"/>
            <a:ext cx="4138941" cy="27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29" y="2057400"/>
            <a:ext cx="3298692" cy="412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1" y="2922882"/>
            <a:ext cx="5406597" cy="1344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3" name="Group 112"/>
          <p:cNvGrpSpPr/>
          <p:nvPr/>
        </p:nvGrpSpPr>
        <p:grpSpPr>
          <a:xfrm>
            <a:off x="5625476" y="2211212"/>
            <a:ext cx="2942035" cy="488360"/>
            <a:chOff x="5625476" y="2261316"/>
            <a:chExt cx="2942035" cy="488360"/>
          </a:xfrm>
        </p:grpSpPr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29402" y="2261316"/>
              <a:ext cx="1038109" cy="48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5476" y="2261316"/>
              <a:ext cx="1038109" cy="4883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4" name="Group 113"/>
          <p:cNvGrpSpPr/>
          <p:nvPr/>
        </p:nvGrpSpPr>
        <p:grpSpPr>
          <a:xfrm>
            <a:off x="5700602" y="3086895"/>
            <a:ext cx="3430519" cy="381816"/>
            <a:chOff x="5700602" y="3086895"/>
            <a:chExt cx="3430519" cy="381816"/>
          </a:xfrm>
        </p:grpSpPr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340" y="3086895"/>
              <a:ext cx="1510781" cy="3818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0602" y="3086895"/>
              <a:ext cx="1510781" cy="3818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5" name="Group 114"/>
          <p:cNvGrpSpPr/>
          <p:nvPr/>
        </p:nvGrpSpPr>
        <p:grpSpPr>
          <a:xfrm>
            <a:off x="5625476" y="4675753"/>
            <a:ext cx="2942035" cy="488030"/>
            <a:chOff x="5625476" y="4663227"/>
            <a:chExt cx="2942035" cy="488030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0104" y="4663227"/>
              <a:ext cx="1037407" cy="4880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5476" y="4663227"/>
              <a:ext cx="1037407" cy="4880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5561082" y="1524000"/>
            <a:ext cx="3584436" cy="3703457"/>
            <a:chOff x="5561082" y="1524000"/>
            <a:chExt cx="3584436" cy="3703457"/>
          </a:xfrm>
        </p:grpSpPr>
        <p:cxnSp>
          <p:nvCxnSpPr>
            <p:cNvPr id="85" name="Straight Connector 84"/>
            <p:cNvCxnSpPr/>
            <p:nvPr/>
          </p:nvCxnSpPr>
          <p:spPr bwMode="auto">
            <a:xfrm flipH="1">
              <a:off x="5561082" y="1524000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573960" y="1524000"/>
              <a:ext cx="0" cy="370332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5562600" y="5227457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/>
          <p:nvPr/>
        </p:nvGrpSpPr>
        <p:grpSpPr>
          <a:xfrm>
            <a:off x="266163" y="4648200"/>
            <a:ext cx="5203755" cy="1344234"/>
            <a:chOff x="266163" y="4648200"/>
            <a:chExt cx="5203755" cy="1344234"/>
          </a:xfrm>
        </p:grpSpPr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577" y="4648200"/>
              <a:ext cx="4978341" cy="13442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163" y="5413501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2513416" y="6400800"/>
            <a:ext cx="1145954" cy="376625"/>
            <a:chOff x="2513416" y="6400800"/>
            <a:chExt cx="1145954" cy="376625"/>
          </a:xfrm>
        </p:grpSpPr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6400800"/>
              <a:ext cx="992370" cy="2290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3416" y="66412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" name="Picture 9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085443"/>
            <a:ext cx="579851" cy="21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1" name="Picture 1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079947"/>
            <a:ext cx="4031743" cy="244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197" y="1586247"/>
            <a:ext cx="2700135" cy="3570301"/>
            <a:chOff x="5841197" y="1586247"/>
            <a:chExt cx="2700135" cy="3570301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2325414"/>
              <a:ext cx="763126" cy="305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3162871"/>
              <a:ext cx="763019" cy="305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3925685"/>
              <a:ext cx="763021" cy="3050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4784656"/>
              <a:ext cx="763022" cy="3050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2324723"/>
              <a:ext cx="778390" cy="304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3162992"/>
              <a:ext cx="778281" cy="304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3925806"/>
              <a:ext cx="778283" cy="3049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4784777"/>
              <a:ext cx="778284" cy="3049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1586247"/>
              <a:ext cx="763234" cy="3051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1586368"/>
              <a:ext cx="778500" cy="3049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0882" y="1713963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2822" y="2448770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8187" y="3288044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9691" y="4051116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1778" y="4910088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0" y="1828800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81800" y="2590800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11444" y="3407602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3052" y="4182128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852" y="5020328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95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13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9" y="1676400"/>
            <a:ext cx="4138941" cy="27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29" y="2057400"/>
            <a:ext cx="3298692" cy="412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173" y="2958921"/>
            <a:ext cx="3726894" cy="305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61082" y="2389340"/>
            <a:ext cx="3584436" cy="1371600"/>
            <a:chOff x="5561082" y="2514600"/>
            <a:chExt cx="3584436" cy="1371600"/>
          </a:xfrm>
        </p:grpSpPr>
        <p:cxnSp>
          <p:nvCxnSpPr>
            <p:cNvPr id="85" name="Straight Connector 84"/>
            <p:cNvCxnSpPr/>
            <p:nvPr/>
          </p:nvCxnSpPr>
          <p:spPr bwMode="auto">
            <a:xfrm flipH="1">
              <a:off x="5561082" y="2514600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573960" y="2514600"/>
              <a:ext cx="0" cy="13716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5562600" y="3886200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841197" y="2589373"/>
            <a:ext cx="2700135" cy="1043175"/>
            <a:chOff x="5841197" y="2589373"/>
            <a:chExt cx="2700135" cy="1043175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3240858"/>
              <a:ext cx="763126" cy="305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3240980"/>
              <a:ext cx="778390" cy="304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2589373"/>
              <a:ext cx="763234" cy="3051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62832" y="2589494"/>
              <a:ext cx="778500" cy="3049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3033" y="2717089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3033" y="3376740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3052" y="2823054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3052" y="3496328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43805" y="3366370"/>
            <a:ext cx="4031743" cy="581352"/>
            <a:chOff x="768857" y="3366370"/>
            <a:chExt cx="4031743" cy="58135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857" y="3366370"/>
              <a:ext cx="4031743" cy="244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7714" y="3642591"/>
              <a:ext cx="2474029" cy="3051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749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14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9" y="1676400"/>
            <a:ext cx="4138941" cy="27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29" y="2057400"/>
            <a:ext cx="3298692" cy="412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596" y="2958921"/>
            <a:ext cx="3696047" cy="488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614792" y="2540696"/>
            <a:ext cx="3249460" cy="1128386"/>
            <a:chOff x="5614792" y="2565748"/>
            <a:chExt cx="3249460" cy="1128386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6557" y="3205968"/>
              <a:ext cx="1037695" cy="488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6557" y="2565748"/>
              <a:ext cx="1037695" cy="488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4792" y="3205968"/>
              <a:ext cx="1037695" cy="488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4792" y="2565748"/>
              <a:ext cx="1037695" cy="488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561082" y="2426918"/>
            <a:ext cx="3584436" cy="1371600"/>
            <a:chOff x="5561082" y="2514600"/>
            <a:chExt cx="3584436" cy="1371600"/>
          </a:xfrm>
        </p:grpSpPr>
        <p:cxnSp>
          <p:nvCxnSpPr>
            <p:cNvPr id="85" name="Straight Connector 84"/>
            <p:cNvCxnSpPr/>
            <p:nvPr/>
          </p:nvCxnSpPr>
          <p:spPr bwMode="auto">
            <a:xfrm flipH="1">
              <a:off x="5561082" y="2514600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5573960" y="2514600"/>
              <a:ext cx="0" cy="13716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5562600" y="3886200"/>
              <a:ext cx="358291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1144044" y="3935546"/>
            <a:ext cx="3459438" cy="493970"/>
            <a:chOff x="1144044" y="3935546"/>
            <a:chExt cx="3459438" cy="493970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4764" y="3935546"/>
              <a:ext cx="3268718" cy="488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4044" y="4293296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587846" y="5033575"/>
            <a:ext cx="1145954" cy="376625"/>
            <a:chOff x="2513416" y="6400800"/>
            <a:chExt cx="1145954" cy="376625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6400800"/>
              <a:ext cx="992370" cy="2290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3416" y="66412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" name="Picture 9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085443"/>
            <a:ext cx="579851" cy="21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41197" y="2626951"/>
            <a:ext cx="2998003" cy="1030649"/>
            <a:chOff x="5841197" y="2626951"/>
            <a:chExt cx="2998003" cy="1030649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3278436"/>
              <a:ext cx="763126" cy="305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60700" y="3278558"/>
              <a:ext cx="778390" cy="304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1197" y="2626951"/>
              <a:ext cx="763234" cy="3051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60700" y="2627072"/>
              <a:ext cx="778500" cy="3049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19334" y="2754667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19334" y="3414318"/>
              <a:ext cx="228970" cy="915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8312" y="2860632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28312" y="3521380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92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15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732" y="2878542"/>
            <a:ext cx="3314520" cy="702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298" y="4525663"/>
            <a:ext cx="5498754" cy="274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1252" y="5847307"/>
            <a:ext cx="7405809" cy="553493"/>
            <a:chOff x="355948" y="4170890"/>
            <a:chExt cx="7405809" cy="553493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948" y="4170890"/>
              <a:ext cx="2657628" cy="2593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0994" y="4449473"/>
              <a:ext cx="5360763" cy="2749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81000" y="1744716"/>
            <a:ext cx="7315200" cy="517276"/>
            <a:chOff x="381000" y="1744716"/>
            <a:chExt cx="7315200" cy="517276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1744716"/>
              <a:ext cx="4947583" cy="25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278" y="2032938"/>
              <a:ext cx="3740922" cy="2290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744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16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1744716"/>
            <a:ext cx="7315200" cy="517276"/>
            <a:chOff x="381000" y="1744716"/>
            <a:chExt cx="7315200" cy="517276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1744716"/>
              <a:ext cx="4947583" cy="259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278" y="2032938"/>
              <a:ext cx="3740922" cy="2290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237060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121992"/>
            <a:ext cx="3143946" cy="33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79257" y="3121992"/>
            <a:ext cx="1638903" cy="440753"/>
            <a:chOff x="4679257" y="3121992"/>
            <a:chExt cx="1638903" cy="440753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8665" y="3121992"/>
              <a:ext cx="1419495" cy="304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9257" y="3392530"/>
              <a:ext cx="646817" cy="170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74" y="3970155"/>
            <a:ext cx="7097120" cy="732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3639312" y="3104826"/>
            <a:ext cx="66751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669280" y="3104826"/>
            <a:ext cx="66751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81971" y="5528545"/>
            <a:ext cx="4802747" cy="491255"/>
            <a:chOff x="3351756" y="4869954"/>
            <a:chExt cx="4802747" cy="491255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0252" y="4869954"/>
              <a:ext cx="4624251" cy="336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1756" y="5190994"/>
              <a:ext cx="646817" cy="170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3" y="4239696"/>
            <a:ext cx="396567" cy="22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8341" y="5601222"/>
            <a:ext cx="640985" cy="213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750" y="5904978"/>
            <a:ext cx="778480" cy="274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846" y="1447800"/>
            <a:ext cx="4243636" cy="236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3976" y="4446740"/>
            <a:ext cx="624350" cy="215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3" grpId="0" animBg="1"/>
      <p:bldP spid="10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34" y="3964189"/>
            <a:ext cx="7112373" cy="748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846" y="1447800"/>
            <a:ext cx="4243636" cy="236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449D-60F1-499F-B454-7494FAA7CED2}" type="slidenum">
              <a:rPr lang="en-US"/>
              <a:pPr/>
              <a:t>17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81000" y="1744716"/>
            <a:ext cx="7467505" cy="580922"/>
            <a:chOff x="381000" y="1744716"/>
            <a:chExt cx="7467505" cy="58092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1744716"/>
              <a:ext cx="5069451" cy="259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278" y="2050823"/>
              <a:ext cx="3893227" cy="2748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249586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121992"/>
            <a:ext cx="3143946" cy="33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671557" y="3121992"/>
            <a:ext cx="1447031" cy="419236"/>
            <a:chOff x="4671557" y="3121992"/>
            <a:chExt cx="1447031" cy="419236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7820" y="3121992"/>
              <a:ext cx="1220768" cy="304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1557" y="3405056"/>
              <a:ext cx="737373" cy="1361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3" y="4239696"/>
            <a:ext cx="396567" cy="22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1117948" y="3104826"/>
            <a:ext cx="548640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578216" y="3104826"/>
            <a:ext cx="548640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365326" y="5034149"/>
            <a:ext cx="4291609" cy="656509"/>
            <a:chOff x="3365326" y="5034149"/>
            <a:chExt cx="4291609" cy="656509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36585" y="5034149"/>
              <a:ext cx="4120350" cy="6565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5326" y="5486970"/>
              <a:ext cx="737373" cy="1361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905756" y="2222326"/>
            <a:ext cx="2871216" cy="534689"/>
            <a:chOff x="4905756" y="2222326"/>
            <a:chExt cx="2871216" cy="534689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6736" y="2520549"/>
              <a:ext cx="1629256" cy="2364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Left Brace 33"/>
            <p:cNvSpPr/>
            <p:nvPr/>
          </p:nvSpPr>
          <p:spPr bwMode="auto">
            <a:xfrm rot="16200000">
              <a:off x="6227064" y="901018"/>
              <a:ext cx="228600" cy="2871216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919" y="6240534"/>
            <a:ext cx="5110881" cy="236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171" y="5247486"/>
            <a:ext cx="640985" cy="213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7118" y="5615607"/>
            <a:ext cx="778480" cy="274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0639" y="1815656"/>
            <a:ext cx="534191" cy="153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03903" y="3491124"/>
            <a:ext cx="3173719" cy="2508007"/>
            <a:chOff x="4103903" y="3491124"/>
            <a:chExt cx="3173719" cy="2508007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5412873" y="3491124"/>
              <a:ext cx="1864749" cy="42296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4103903" y="5576170"/>
              <a:ext cx="1864749" cy="42296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79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3" grpId="0" animBg="1"/>
      <p:bldP spid="10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449D-60F1-499F-B454-7494FAA7CED2}" type="slidenum">
              <a:rPr lang="en-US"/>
              <a:pPr/>
              <a:t>18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44716"/>
            <a:ext cx="5329348" cy="259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262112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121992"/>
            <a:ext cx="3143946" cy="336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820" y="3121992"/>
            <a:ext cx="1220768" cy="304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497" y="3405056"/>
            <a:ext cx="862600" cy="136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3" y="4239696"/>
            <a:ext cx="396567" cy="22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6585" y="5034149"/>
            <a:ext cx="4120350" cy="656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171" y="5247486"/>
            <a:ext cx="640985" cy="213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7118" y="5615607"/>
            <a:ext cx="778480" cy="274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869" y="5486970"/>
            <a:ext cx="862600" cy="136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34" y="3964189"/>
            <a:ext cx="7112373" cy="748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030" y="1508519"/>
            <a:ext cx="549766" cy="229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779" y="4129646"/>
            <a:ext cx="549579" cy="73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979" y="4402614"/>
            <a:ext cx="1266779" cy="427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3125274" y="4114800"/>
            <a:ext cx="559158" cy="768096"/>
            <a:chOff x="3125274" y="4114800"/>
            <a:chExt cx="559158" cy="768096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126348" y="4114800"/>
              <a:ext cx="558084" cy="32918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125274" y="4572000"/>
              <a:ext cx="548640" cy="3108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449D-60F1-499F-B454-7494FAA7CED2}" type="slidenum">
              <a:rPr lang="en-US"/>
              <a:pPr/>
              <a:t>19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3" name="Picture 8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609" y="3063876"/>
            <a:ext cx="5632859" cy="77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9" y="4202505"/>
            <a:ext cx="1328147" cy="656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165" y="4201431"/>
            <a:ext cx="1252431" cy="656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1751526" y="3048000"/>
            <a:ext cx="1525074" cy="774692"/>
            <a:chOff x="1751526" y="3048000"/>
            <a:chExt cx="1525074" cy="77469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718516" y="3048000"/>
              <a:ext cx="558084" cy="32918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751526" y="3511796"/>
              <a:ext cx="548640" cy="3108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319272" y="4127679"/>
            <a:ext cx="329184" cy="750195"/>
            <a:chOff x="3319272" y="4127679"/>
            <a:chExt cx="329184" cy="750195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3319272" y="4127679"/>
              <a:ext cx="329184" cy="30175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3319272" y="4590060"/>
              <a:ext cx="329184" cy="2878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1524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50" y="5887366"/>
            <a:ext cx="5328176" cy="778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2126" y="5975371"/>
            <a:ext cx="579950" cy="656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1727916" y="3073758"/>
            <a:ext cx="1215465" cy="801711"/>
            <a:chOff x="1727916" y="3073758"/>
            <a:chExt cx="1215465" cy="801711"/>
          </a:xfrm>
        </p:grpSpPr>
        <p:sp>
          <p:nvSpPr>
            <p:cNvPr id="56" name="Oval 55"/>
            <p:cNvSpPr/>
            <p:nvPr/>
          </p:nvSpPr>
          <p:spPr bwMode="auto">
            <a:xfrm>
              <a:off x="2705637" y="3073758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727916" y="3509709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41461" y="4127679"/>
            <a:ext cx="239171" cy="799563"/>
            <a:chOff x="5641461" y="4127679"/>
            <a:chExt cx="239171" cy="799563"/>
          </a:xfrm>
        </p:grpSpPr>
        <p:sp>
          <p:nvSpPr>
            <p:cNvPr id="62" name="Oval 61"/>
            <p:cNvSpPr/>
            <p:nvPr/>
          </p:nvSpPr>
          <p:spPr bwMode="auto">
            <a:xfrm>
              <a:off x="5642888" y="4127679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5641461" y="4561482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41679" y="5888862"/>
            <a:ext cx="596721" cy="801711"/>
            <a:chOff x="1841679" y="5888862"/>
            <a:chExt cx="596721" cy="801711"/>
          </a:xfrm>
        </p:grpSpPr>
        <p:sp>
          <p:nvSpPr>
            <p:cNvPr id="65" name="Oval 64"/>
            <p:cNvSpPr/>
            <p:nvPr/>
          </p:nvSpPr>
          <p:spPr bwMode="auto">
            <a:xfrm>
              <a:off x="2200656" y="5888862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1841679" y="6324813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912177" y="5903889"/>
            <a:ext cx="237744" cy="801711"/>
            <a:chOff x="6912177" y="5903889"/>
            <a:chExt cx="237744" cy="801711"/>
          </a:xfrm>
        </p:grpSpPr>
        <p:sp>
          <p:nvSpPr>
            <p:cNvPr id="67" name="Oval 66"/>
            <p:cNvSpPr/>
            <p:nvPr/>
          </p:nvSpPr>
          <p:spPr bwMode="auto">
            <a:xfrm>
              <a:off x="6912177" y="5903889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912177" y="6339840"/>
              <a:ext cx="237744" cy="36576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879" y="5967210"/>
            <a:ext cx="579950" cy="656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Rectangle 182"/>
          <p:cNvSpPr>
            <a:spLocks noChangeArrowheads="1"/>
          </p:cNvSpPr>
          <p:nvPr/>
        </p:nvSpPr>
        <p:spPr bwMode="auto">
          <a:xfrm>
            <a:off x="6629400" y="440564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82"/>
          <p:cNvSpPr>
            <a:spLocks noChangeArrowheads="1"/>
          </p:cNvSpPr>
          <p:nvPr/>
        </p:nvSpPr>
        <p:spPr bwMode="auto">
          <a:xfrm>
            <a:off x="7950558" y="619688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457973" y="5296422"/>
            <a:ext cx="8217345" cy="252777"/>
            <a:chOff x="457973" y="5296422"/>
            <a:chExt cx="8217345" cy="252777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973" y="5312693"/>
              <a:ext cx="2023711" cy="2365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1573" y="5296422"/>
              <a:ext cx="6083745" cy="249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56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441" name="Picture 10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23194"/>
            <a:ext cx="45370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442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843832"/>
            <a:ext cx="42179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449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55838"/>
            <a:ext cx="6858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502" name="Picture 1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179638"/>
            <a:ext cx="2139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2504" name="Group 168"/>
          <p:cNvGrpSpPr>
            <a:grpSpLocks/>
          </p:cNvGrpSpPr>
          <p:nvPr/>
        </p:nvGrpSpPr>
        <p:grpSpPr bwMode="auto">
          <a:xfrm>
            <a:off x="1095375" y="36513"/>
            <a:ext cx="8007350" cy="404812"/>
            <a:chOff x="690" y="23"/>
            <a:chExt cx="5044" cy="255"/>
          </a:xfrm>
        </p:grpSpPr>
        <p:pic>
          <p:nvPicPr>
            <p:cNvPr id="782480" name="Picture 1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" y="62"/>
              <a:ext cx="200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2479" name="Picture 1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" y="46"/>
              <a:ext cx="2930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2481" name="Rectangle 145"/>
            <p:cNvSpPr>
              <a:spLocks noChangeArrowheads="1"/>
            </p:cNvSpPr>
            <p:nvPr/>
          </p:nvSpPr>
          <p:spPr bwMode="auto">
            <a:xfrm>
              <a:off x="2775" y="23"/>
              <a:ext cx="547" cy="25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2477" name="Picture 1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8425"/>
            <a:ext cx="10207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217" y="1189385"/>
            <a:ext cx="7167583" cy="334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384175"/>
          </a:xfrm>
        </p:spPr>
        <p:txBody>
          <a:bodyPr/>
          <a:lstStyle/>
          <a:p>
            <a:fld id="{79006C3E-00E3-4073-B57E-1A602F1D7E07}" type="slidenum">
              <a:rPr lang="en-US"/>
              <a:pPr/>
              <a:t>2</a:t>
            </a:fld>
            <a:endParaRPr lang="en-US"/>
          </a:p>
        </p:txBody>
      </p:sp>
      <p:sp>
        <p:nvSpPr>
          <p:cNvPr id="78234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236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2506" name="Picture 1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" name="Line 146"/>
          <p:cNvSpPr>
            <a:spLocks noChangeShapeType="1"/>
          </p:cNvSpPr>
          <p:nvPr/>
        </p:nvSpPr>
        <p:spPr bwMode="auto">
          <a:xfrm>
            <a:off x="3429000" y="38671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" name="Picture 1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743325"/>
            <a:ext cx="5318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" name="Line 148"/>
          <p:cNvSpPr>
            <a:spLocks noChangeShapeType="1"/>
          </p:cNvSpPr>
          <p:nvPr/>
        </p:nvSpPr>
        <p:spPr bwMode="auto">
          <a:xfrm>
            <a:off x="3429000" y="3867150"/>
            <a:ext cx="0" cy="2921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149"/>
          <p:cNvGrpSpPr>
            <a:grpSpLocks/>
          </p:cNvGrpSpPr>
          <p:nvPr/>
        </p:nvGrpSpPr>
        <p:grpSpPr bwMode="auto">
          <a:xfrm>
            <a:off x="3352800" y="4078288"/>
            <a:ext cx="155575" cy="322262"/>
            <a:chOff x="2112" y="2569"/>
            <a:chExt cx="98" cy="203"/>
          </a:xfrm>
        </p:grpSpPr>
        <p:pic>
          <p:nvPicPr>
            <p:cNvPr id="94" name="Picture 1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91"/>
              <a:ext cx="98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5" name="Line 151"/>
            <p:cNvSpPr>
              <a:spLocks noChangeShapeType="1"/>
            </p:cNvSpPr>
            <p:nvPr/>
          </p:nvSpPr>
          <p:spPr bwMode="auto">
            <a:xfrm rot="-5400000">
              <a:off x="2112" y="261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Line 152"/>
          <p:cNvSpPr>
            <a:spLocks noChangeShapeType="1"/>
          </p:cNvSpPr>
          <p:nvPr/>
        </p:nvSpPr>
        <p:spPr bwMode="auto">
          <a:xfrm rot="-10800000">
            <a:off x="4495800" y="386715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0" name="Group 160"/>
          <p:cNvGrpSpPr>
            <a:grpSpLocks/>
          </p:cNvGrpSpPr>
          <p:nvPr/>
        </p:nvGrpSpPr>
        <p:grpSpPr bwMode="auto">
          <a:xfrm>
            <a:off x="4587875" y="2520950"/>
            <a:ext cx="2838450" cy="984250"/>
            <a:chOff x="2890" y="1588"/>
            <a:chExt cx="1788" cy="620"/>
          </a:xfrm>
        </p:grpSpPr>
        <p:pic>
          <p:nvPicPr>
            <p:cNvPr id="101" name="Picture 1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" y="1588"/>
              <a:ext cx="43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" name="Line 162"/>
            <p:cNvSpPr>
              <a:spLocks noChangeShapeType="1"/>
            </p:cNvSpPr>
            <p:nvPr/>
          </p:nvSpPr>
          <p:spPr bwMode="auto">
            <a:xfrm flipH="1">
              <a:off x="2890" y="1680"/>
              <a:ext cx="1334" cy="5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" name="Picture 1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2520950"/>
            <a:ext cx="12969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" name="Picture 1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192338"/>
            <a:ext cx="18891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 bwMode="auto">
          <a:xfrm>
            <a:off x="336070" y="6073577"/>
            <a:ext cx="7762051" cy="555823"/>
            <a:chOff x="315149" y="6073577"/>
            <a:chExt cx="7762051" cy="55582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149" y="6073577"/>
              <a:ext cx="5673123" cy="301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4756" y="6378377"/>
              <a:ext cx="6242444" cy="2510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0488" y="2901950"/>
            <a:ext cx="8958262" cy="2495550"/>
            <a:chOff x="90488" y="2901950"/>
            <a:chExt cx="8958262" cy="2495550"/>
          </a:xfrm>
        </p:grpSpPr>
        <p:pic>
          <p:nvPicPr>
            <p:cNvPr id="71" name="Picture 7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738" y="3851275"/>
              <a:ext cx="449262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850" y="3851275"/>
              <a:ext cx="641350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" name="Line 49"/>
            <p:cNvSpPr>
              <a:spLocks noChangeShapeType="1"/>
            </p:cNvSpPr>
            <p:nvPr/>
          </p:nvSpPr>
          <p:spPr bwMode="auto">
            <a:xfrm flipV="1">
              <a:off x="4572000" y="2901950"/>
              <a:ext cx="0" cy="24955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" name="Picture 7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749800"/>
              <a:ext cx="522287" cy="17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90488" y="4156075"/>
              <a:ext cx="89582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0"/>
            <p:cNvSpPr>
              <a:spLocks noChangeShapeType="1"/>
            </p:cNvSpPr>
            <p:nvPr/>
          </p:nvSpPr>
          <p:spPr bwMode="auto">
            <a:xfrm>
              <a:off x="4495800" y="3241675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9600" y="3025427"/>
              <a:ext cx="115887" cy="1800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3655" y="5099920"/>
              <a:ext cx="334705" cy="1932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5" name="Line 72"/>
            <p:cNvSpPr>
              <a:spLocks noChangeShapeType="1"/>
            </p:cNvSpPr>
            <p:nvPr/>
          </p:nvSpPr>
          <p:spPr bwMode="auto">
            <a:xfrm>
              <a:off x="4495800" y="5068888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 rot="16200000">
              <a:off x="3067050" y="4154488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 rot="16200000">
              <a:off x="5938838" y="4154488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51"/>
            <p:cNvSpPr>
              <a:spLocks/>
            </p:cNvSpPr>
            <p:nvPr/>
          </p:nvSpPr>
          <p:spPr bwMode="auto">
            <a:xfrm>
              <a:off x="3144838" y="32273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52"/>
            <p:cNvSpPr>
              <a:spLocks/>
            </p:cNvSpPr>
            <p:nvPr/>
          </p:nvSpPr>
          <p:spPr bwMode="auto">
            <a:xfrm flipH="1">
              <a:off x="4578350" y="32273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 flipV="1">
              <a:off x="273050" y="41544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 flipH="1" flipV="1">
              <a:off x="1697038" y="41544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55"/>
            <p:cNvSpPr>
              <a:spLocks/>
            </p:cNvSpPr>
            <p:nvPr/>
          </p:nvSpPr>
          <p:spPr bwMode="auto">
            <a:xfrm flipV="1">
              <a:off x="6013450" y="41544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 flipH="1" flipV="1">
              <a:off x="7440613" y="4154488"/>
              <a:ext cx="1447800" cy="928688"/>
            </a:xfrm>
            <a:custGeom>
              <a:avLst/>
              <a:gdLst>
                <a:gd name="T0" fmla="*/ 0 w 912"/>
                <a:gd name="T1" fmla="*/ 585 h 585"/>
                <a:gd name="T2" fmla="*/ 167 w 912"/>
                <a:gd name="T3" fmla="*/ 413 h 585"/>
                <a:gd name="T4" fmla="*/ 409 w 912"/>
                <a:gd name="T5" fmla="*/ 199 h 585"/>
                <a:gd name="T6" fmla="*/ 715 w 912"/>
                <a:gd name="T7" fmla="*/ 32 h 585"/>
                <a:gd name="T8" fmla="*/ 912 w 912"/>
                <a:gd name="T9" fmla="*/ 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585">
                  <a:moveTo>
                    <a:pt x="0" y="585"/>
                  </a:moveTo>
                  <a:cubicBezTo>
                    <a:pt x="28" y="556"/>
                    <a:pt x="99" y="477"/>
                    <a:pt x="167" y="413"/>
                  </a:cubicBezTo>
                  <a:cubicBezTo>
                    <a:pt x="235" y="349"/>
                    <a:pt x="318" y="263"/>
                    <a:pt x="409" y="199"/>
                  </a:cubicBezTo>
                  <a:cubicBezTo>
                    <a:pt x="500" y="135"/>
                    <a:pt x="631" y="64"/>
                    <a:pt x="715" y="32"/>
                  </a:cubicBezTo>
                  <a:cubicBezTo>
                    <a:pt x="799" y="0"/>
                    <a:pt x="879" y="13"/>
                    <a:pt x="912" y="9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H="1">
              <a:off x="8833104" y="3973686"/>
              <a:ext cx="201168" cy="2286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118872" y="3973686"/>
              <a:ext cx="201168" cy="2286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Line 153"/>
          <p:cNvSpPr>
            <a:spLocks noChangeShapeType="1"/>
          </p:cNvSpPr>
          <p:nvPr/>
        </p:nvSpPr>
        <p:spPr bwMode="auto">
          <a:xfrm>
            <a:off x="4572000" y="3257550"/>
            <a:ext cx="0" cy="1828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Text Box 154"/>
          <p:cNvSpPr txBox="1">
            <a:spLocks noChangeArrowheads="1"/>
          </p:cNvSpPr>
          <p:nvPr/>
        </p:nvSpPr>
        <p:spPr bwMode="auto">
          <a:xfrm rot="5400000">
            <a:off x="4458494" y="3058319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[</a:t>
            </a:r>
          </a:p>
        </p:txBody>
      </p:sp>
      <p:sp>
        <p:nvSpPr>
          <p:cNvPr id="99" name="Text Box 155"/>
          <p:cNvSpPr txBox="1">
            <a:spLocks noChangeArrowheads="1"/>
          </p:cNvSpPr>
          <p:nvPr/>
        </p:nvSpPr>
        <p:spPr bwMode="auto">
          <a:xfrm rot="5400000">
            <a:off x="4458494" y="4880769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2" grpId="0" animBg="1"/>
      <p:bldP spid="92" grpId="1" animBg="1"/>
      <p:bldP spid="96" grpId="0" animBg="1"/>
      <p:bldP spid="96" grpId="1" animBg="1"/>
      <p:bldP spid="97" grpId="0" animBg="1"/>
      <p:bldP spid="98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918" y="4129646"/>
            <a:ext cx="1678964" cy="73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78" y="4402614"/>
            <a:ext cx="1053108" cy="396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380631" y="4114800"/>
            <a:ext cx="1655064" cy="768096"/>
            <a:chOff x="1380631" y="4114800"/>
            <a:chExt cx="1655064" cy="768096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380631" y="4114800"/>
              <a:ext cx="1655064" cy="32918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008853" y="4572000"/>
              <a:ext cx="365760" cy="3108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848" y="3063876"/>
            <a:ext cx="6305226" cy="732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20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014" y="4202505"/>
            <a:ext cx="2885286" cy="656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507" y="4419153"/>
            <a:ext cx="2778803" cy="229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203704" y="4127679"/>
            <a:ext cx="804672" cy="645261"/>
            <a:chOff x="2203704" y="4127679"/>
            <a:chExt cx="804672" cy="645261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2697480" y="4127679"/>
              <a:ext cx="310896" cy="2878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2203704" y="4590060"/>
              <a:ext cx="146304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2" name="Rectangle 182"/>
          <p:cNvSpPr>
            <a:spLocks noChangeArrowheads="1"/>
          </p:cNvSpPr>
          <p:nvPr/>
        </p:nvSpPr>
        <p:spPr bwMode="auto">
          <a:xfrm>
            <a:off x="8839200" y="472544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828800" y="3044952"/>
            <a:ext cx="1655064" cy="768096"/>
            <a:chOff x="1828800" y="3044952"/>
            <a:chExt cx="1655064" cy="768096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828800" y="3044952"/>
              <a:ext cx="1655064" cy="32004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21408" y="3502152"/>
              <a:ext cx="365760" cy="31089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3482" y="3762392"/>
            <a:ext cx="3491630" cy="1213164"/>
            <a:chOff x="773482" y="3762392"/>
            <a:chExt cx="3491630" cy="121316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2874" y="3762392"/>
              <a:ext cx="457928" cy="137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3482" y="4838178"/>
              <a:ext cx="457928" cy="137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7184" y="4838178"/>
              <a:ext cx="457928" cy="137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1516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918" y="4129646"/>
            <a:ext cx="1678964" cy="73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21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726" y="3063876"/>
            <a:ext cx="6519281" cy="732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5" y="4402614"/>
            <a:ext cx="1266479" cy="427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646" y="4202505"/>
            <a:ext cx="2993074" cy="671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507" y="4419153"/>
            <a:ext cx="2778803" cy="229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203704" y="4127679"/>
            <a:ext cx="804672" cy="645261"/>
            <a:chOff x="2203704" y="4127679"/>
            <a:chExt cx="804672" cy="645261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2697480" y="4127679"/>
              <a:ext cx="310896" cy="2878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H="1">
              <a:off x="2203704" y="4590060"/>
              <a:ext cx="146304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08795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945" y="5880920"/>
            <a:ext cx="5450986" cy="748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372" y="6175819"/>
            <a:ext cx="549428" cy="228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Rectangle 182"/>
          <p:cNvSpPr>
            <a:spLocks noChangeArrowheads="1"/>
          </p:cNvSpPr>
          <p:nvPr/>
        </p:nvSpPr>
        <p:spPr bwMode="auto">
          <a:xfrm>
            <a:off x="8839200" y="472544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82"/>
          <p:cNvSpPr>
            <a:spLocks noChangeArrowheads="1"/>
          </p:cNvSpPr>
          <p:nvPr/>
        </p:nvSpPr>
        <p:spPr bwMode="auto">
          <a:xfrm>
            <a:off x="7239000" y="617791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371600" y="5326104"/>
            <a:ext cx="6441259" cy="236487"/>
            <a:chOff x="1371600" y="5326104"/>
            <a:chExt cx="6441259" cy="236487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00" y="5326104"/>
              <a:ext cx="4177939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7876" y="5335044"/>
              <a:ext cx="2114983" cy="1970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8" y="2708315"/>
            <a:ext cx="5229314" cy="249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3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39123" y="6620469"/>
            <a:ext cx="6267915" cy="236487"/>
            <a:chOff x="1139123" y="6620469"/>
            <a:chExt cx="6267915" cy="236487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123" y="6620469"/>
              <a:ext cx="3888645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085" y="6629409"/>
              <a:ext cx="2232953" cy="1970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38" y="2708315"/>
            <a:ext cx="5229314" cy="249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22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130" y="3063876"/>
            <a:ext cx="3647595" cy="778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417" y="3073052"/>
            <a:ext cx="2870658" cy="748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417" y="4067593"/>
            <a:ext cx="3098654" cy="671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417" y="5283333"/>
            <a:ext cx="839924" cy="15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Rectangle 182"/>
          <p:cNvSpPr>
            <a:spLocks noChangeArrowheads="1"/>
          </p:cNvSpPr>
          <p:nvPr/>
        </p:nvSpPr>
        <p:spPr bwMode="auto">
          <a:xfrm>
            <a:off x="5779718" y="52317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53763" y="3251548"/>
            <a:ext cx="4898185" cy="2133600"/>
            <a:chOff x="1553763" y="3251548"/>
            <a:chExt cx="4898185" cy="21336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3763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2067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3111" y="4185814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4252" y="5354910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943622" y="3695178"/>
            <a:ext cx="4164904" cy="1775029"/>
            <a:chOff x="1943622" y="3695178"/>
            <a:chExt cx="4164904" cy="1775029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3622" y="369517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9689" y="369517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09689" y="461691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054536" y="5355670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732" y="6051320"/>
            <a:ext cx="3797349" cy="197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39123" y="6620469"/>
            <a:ext cx="6267915" cy="236487"/>
            <a:chOff x="1139123" y="6620469"/>
            <a:chExt cx="6267915" cy="236487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123" y="6620469"/>
              <a:ext cx="3888645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085" y="6629409"/>
              <a:ext cx="2232953" cy="1970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23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17" y="3063876"/>
            <a:ext cx="3846654" cy="778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353" y="3073052"/>
            <a:ext cx="2823580" cy="732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87" y="4067593"/>
            <a:ext cx="3053177" cy="671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87" y="5283333"/>
            <a:ext cx="1099539" cy="153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182"/>
          <p:cNvSpPr>
            <a:spLocks noChangeArrowheads="1"/>
          </p:cNvSpPr>
          <p:nvPr/>
        </p:nvSpPr>
        <p:spPr bwMode="auto">
          <a:xfrm>
            <a:off x="6033370" y="52191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0" y="5688650"/>
            <a:ext cx="7086600" cy="743275"/>
            <a:chOff x="762000" y="6094702"/>
            <a:chExt cx="7086600" cy="743275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6094702"/>
              <a:ext cx="1734432" cy="197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9582" y="6335037"/>
              <a:ext cx="6399018" cy="262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218" y="6640882"/>
              <a:ext cx="1024894" cy="1970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553763" y="3251548"/>
            <a:ext cx="5049541" cy="2192847"/>
            <a:chOff x="1553763" y="3251548"/>
            <a:chExt cx="5049541" cy="2192847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3763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417328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345766" y="532985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Oval 4"/>
          <p:cNvSpPr/>
          <p:nvPr/>
        </p:nvSpPr>
        <p:spPr bwMode="auto">
          <a:xfrm>
            <a:off x="1192260" y="3581400"/>
            <a:ext cx="511025" cy="242939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139123" y="6620469"/>
            <a:ext cx="6267915" cy="236487"/>
            <a:chOff x="1139123" y="6620469"/>
            <a:chExt cx="6267915" cy="236487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123" y="6620469"/>
              <a:ext cx="3888645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085" y="6629409"/>
              <a:ext cx="2232953" cy="1970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62000" y="5688650"/>
            <a:ext cx="7086600" cy="743275"/>
            <a:chOff x="762000" y="6094702"/>
            <a:chExt cx="7086600" cy="743275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" y="6094702"/>
              <a:ext cx="1734432" cy="1970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9582" y="6335037"/>
              <a:ext cx="6399018" cy="2625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2218" y="6640882"/>
              <a:ext cx="1024894" cy="1970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24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13" y="3063876"/>
            <a:ext cx="3846662" cy="778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503" y="3073052"/>
            <a:ext cx="2823281" cy="732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236" y="4067593"/>
            <a:ext cx="3052878" cy="671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236" y="5283333"/>
            <a:ext cx="839924" cy="15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182"/>
          <p:cNvSpPr>
            <a:spLocks noChangeArrowheads="1"/>
          </p:cNvSpPr>
          <p:nvPr/>
        </p:nvSpPr>
        <p:spPr bwMode="auto">
          <a:xfrm>
            <a:off x="5875953" y="52317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553763" y="3251548"/>
            <a:ext cx="5049541" cy="2121074"/>
            <a:chOff x="1553763" y="3251548"/>
            <a:chExt cx="5049541" cy="2121074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3763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417328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5400" y="5342384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18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39123" y="6620469"/>
            <a:ext cx="6267915" cy="236487"/>
            <a:chOff x="1139123" y="6620469"/>
            <a:chExt cx="6267915" cy="236487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123" y="6620469"/>
              <a:ext cx="3888645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085" y="6629409"/>
              <a:ext cx="2232953" cy="1970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DE0449D-60F1-499F-B454-7494FAA7CED2}" type="slidenum">
              <a:rPr lang="en-US"/>
              <a:pPr/>
              <a:t>25</a:t>
            </a:fld>
            <a:endParaRPr lang="en-US"/>
          </a:p>
        </p:txBody>
      </p:sp>
      <p:sp>
        <p:nvSpPr>
          <p:cNvPr id="7464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657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090" y="76200"/>
            <a:ext cx="6395821" cy="274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5" y="746811"/>
            <a:ext cx="931571" cy="22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42156" y="487243"/>
            <a:ext cx="5573882" cy="809096"/>
            <a:chOff x="1142156" y="685800"/>
            <a:chExt cx="5573882" cy="80909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2156" y="685800"/>
              <a:ext cx="5573882" cy="809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161" y="1168405"/>
              <a:ext cx="635468" cy="136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296" y="1145851"/>
            <a:ext cx="1666986" cy="2282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78" y="2050823"/>
            <a:ext cx="3893227" cy="274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2" y="1744716"/>
            <a:ext cx="5329664" cy="259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391751"/>
            <a:ext cx="625834" cy="22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6736" y="2520549"/>
            <a:ext cx="1629256" cy="2364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Left Brace 33"/>
          <p:cNvSpPr/>
          <p:nvPr/>
        </p:nvSpPr>
        <p:spPr bwMode="auto">
          <a:xfrm rot="16200000">
            <a:off x="6227064" y="901018"/>
            <a:ext cx="228600" cy="2871216"/>
          </a:xfrm>
          <a:prstGeom prst="leftBr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13" y="3063876"/>
            <a:ext cx="3846662" cy="778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503" y="3073052"/>
            <a:ext cx="2823281" cy="732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236" y="4067593"/>
            <a:ext cx="3052878" cy="671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236" y="5283333"/>
            <a:ext cx="839924" cy="15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182"/>
          <p:cNvSpPr>
            <a:spLocks noChangeArrowheads="1"/>
          </p:cNvSpPr>
          <p:nvPr/>
        </p:nvSpPr>
        <p:spPr bwMode="auto">
          <a:xfrm>
            <a:off x="5875953" y="52317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53763" y="3251548"/>
            <a:ext cx="5049541" cy="2121074"/>
            <a:chOff x="1553763" y="3251548"/>
            <a:chExt cx="5049541" cy="2121074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3763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325154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467" y="4173288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05400" y="5342384"/>
              <a:ext cx="198837" cy="30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139123" y="6300601"/>
            <a:ext cx="6478081" cy="236487"/>
            <a:chOff x="1139123" y="6772869"/>
            <a:chExt cx="6478081" cy="236487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9123" y="6772869"/>
              <a:ext cx="3888645" cy="2364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4085" y="6781809"/>
              <a:ext cx="2443119" cy="197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oup 64"/>
          <p:cNvGrpSpPr>
            <a:grpSpLocks/>
          </p:cNvGrpSpPr>
          <p:nvPr/>
        </p:nvGrpSpPr>
        <p:grpSpPr bwMode="auto">
          <a:xfrm>
            <a:off x="609600" y="4953000"/>
            <a:ext cx="942975" cy="430212"/>
            <a:chOff x="4716" y="497"/>
            <a:chExt cx="594" cy="271"/>
          </a:xfrm>
        </p:grpSpPr>
        <p:pic>
          <p:nvPicPr>
            <p:cNvPr id="45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" y="49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653"/>
              <a:ext cx="58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649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49FD-9856-4C1E-902F-651749E6E928}" type="slidenum">
              <a:rPr lang="en-US"/>
              <a:pPr/>
              <a:t>26</a:t>
            </a:fld>
            <a:endParaRPr lang="en-US"/>
          </a:p>
        </p:txBody>
      </p:sp>
      <p:sp>
        <p:nvSpPr>
          <p:cNvPr id="757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64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475163"/>
            <a:ext cx="2565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65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5562600"/>
            <a:ext cx="20891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7881" name="Group 121"/>
          <p:cNvGrpSpPr>
            <a:grpSpLocks/>
          </p:cNvGrpSpPr>
          <p:nvPr/>
        </p:nvGrpSpPr>
        <p:grpSpPr bwMode="auto">
          <a:xfrm>
            <a:off x="152400" y="2363788"/>
            <a:ext cx="2741613" cy="4113212"/>
            <a:chOff x="96" y="1489"/>
            <a:chExt cx="1727" cy="2591"/>
          </a:xfrm>
        </p:grpSpPr>
        <p:sp>
          <p:nvSpPr>
            <p:cNvPr id="757769" name="Rectangle 9"/>
            <p:cNvSpPr>
              <a:spLocks noChangeAspect="1" noChangeArrowheads="1"/>
            </p:cNvSpPr>
            <p:nvPr/>
          </p:nvSpPr>
          <p:spPr bwMode="auto">
            <a:xfrm>
              <a:off x="96" y="1489"/>
              <a:ext cx="1727" cy="25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770" name="Line 10"/>
            <p:cNvSpPr>
              <a:spLocks noChangeAspect="1" noChangeShapeType="1"/>
            </p:cNvSpPr>
            <p:nvPr/>
          </p:nvSpPr>
          <p:spPr bwMode="auto">
            <a:xfrm>
              <a:off x="780" y="1489"/>
              <a:ext cx="0" cy="25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771" name="Line 11"/>
            <p:cNvSpPr>
              <a:spLocks noChangeAspect="1" noChangeShapeType="1"/>
            </p:cNvSpPr>
            <p:nvPr/>
          </p:nvSpPr>
          <p:spPr bwMode="auto">
            <a:xfrm>
              <a:off x="96" y="1777"/>
              <a:ext cx="17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77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592"/>
              <a:ext cx="104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775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1549"/>
              <a:ext cx="3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777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911"/>
              <a:ext cx="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06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" y="1911"/>
              <a:ext cx="22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0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2115"/>
              <a:ext cx="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1" name="Picture 8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2115"/>
              <a:ext cx="7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2" name="Picture 8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331"/>
              <a:ext cx="9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67" name="Picture 10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2331"/>
              <a:ext cx="79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68" name="Picture 10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2569"/>
              <a:ext cx="78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69" name="Picture 10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2785"/>
              <a:ext cx="79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0" name="Picture 11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000"/>
              <a:ext cx="7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2" name="Picture 1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216"/>
              <a:ext cx="7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4" name="Picture 1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432"/>
              <a:ext cx="79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6" name="Picture 1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648"/>
              <a:ext cx="79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3" name="Picture 8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2569"/>
              <a:ext cx="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4" name="Picture 8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785"/>
              <a:ext cx="10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5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000"/>
              <a:ext cx="95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46" name="Picture 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" y="3216"/>
              <a:ext cx="19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3" name="Picture 1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3432"/>
              <a:ext cx="19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5" name="Picture 1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648"/>
              <a:ext cx="20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7" name="Picture 11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3878"/>
              <a:ext cx="19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78" name="Picture 11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" y="3878"/>
              <a:ext cx="78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7838" name="Line 78"/>
          <p:cNvSpPr>
            <a:spLocks noChangeShapeType="1"/>
          </p:cNvSpPr>
          <p:nvPr/>
        </p:nvSpPr>
        <p:spPr bwMode="auto">
          <a:xfrm>
            <a:off x="0" y="2203704"/>
            <a:ext cx="306324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9" name="Line 79"/>
          <p:cNvSpPr>
            <a:spLocks noChangeShapeType="1"/>
          </p:cNvSpPr>
          <p:nvPr/>
        </p:nvSpPr>
        <p:spPr bwMode="auto">
          <a:xfrm>
            <a:off x="3048000" y="2189163"/>
            <a:ext cx="0" cy="4668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0" name="Line 80"/>
          <p:cNvSpPr>
            <a:spLocks noChangeShapeType="1"/>
          </p:cNvSpPr>
          <p:nvPr/>
        </p:nvSpPr>
        <p:spPr bwMode="auto">
          <a:xfrm>
            <a:off x="3048000" y="4419600"/>
            <a:ext cx="609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860" name="Group 100"/>
          <p:cNvGrpSpPr>
            <a:grpSpLocks/>
          </p:cNvGrpSpPr>
          <p:nvPr/>
        </p:nvGrpSpPr>
        <p:grpSpPr bwMode="auto">
          <a:xfrm>
            <a:off x="304800" y="533400"/>
            <a:ext cx="8567738" cy="2438400"/>
            <a:chOff x="192" y="528"/>
            <a:chExt cx="5397" cy="1536"/>
          </a:xfrm>
        </p:grpSpPr>
        <p:sp>
          <p:nvSpPr>
            <p:cNvPr id="757817" name="Line 57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18" name="Line 58"/>
            <p:cNvSpPr>
              <a:spLocks noChangeShapeType="1"/>
            </p:cNvSpPr>
            <p:nvPr/>
          </p:nvSpPr>
          <p:spPr bwMode="auto">
            <a:xfrm>
              <a:off x="192" y="1432"/>
              <a:ext cx="5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19" name="Line 59"/>
            <p:cNvSpPr>
              <a:spLocks noChangeShapeType="1"/>
            </p:cNvSpPr>
            <p:nvPr/>
          </p:nvSpPr>
          <p:spPr bwMode="auto">
            <a:xfrm>
              <a:off x="192" y="856"/>
              <a:ext cx="53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854" name="Picture 9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50"/>
              <a:ext cx="51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23" name="Picture 6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528"/>
              <a:ext cx="10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25" name="Picture 6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487"/>
              <a:ext cx="8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26" name="Line 66"/>
            <p:cNvSpPr>
              <a:spLocks noChangeShapeType="1"/>
            </p:cNvSpPr>
            <p:nvPr/>
          </p:nvSpPr>
          <p:spPr bwMode="auto">
            <a:xfrm>
              <a:off x="3456" y="138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27" name="Freeform 67"/>
            <p:cNvSpPr>
              <a:spLocks/>
            </p:cNvSpPr>
            <p:nvPr/>
          </p:nvSpPr>
          <p:spPr bwMode="auto">
            <a:xfrm>
              <a:off x="2880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28" name="Freeform 68"/>
            <p:cNvSpPr>
              <a:spLocks/>
            </p:cNvSpPr>
            <p:nvPr/>
          </p:nvSpPr>
          <p:spPr bwMode="auto">
            <a:xfrm flipH="1">
              <a:off x="192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859" name="Picture 9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1635"/>
              <a:ext cx="82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53" name="Picture 9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1496"/>
              <a:ext cx="11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56" name="Line 96"/>
            <p:cNvSpPr>
              <a:spLocks noChangeShapeType="1"/>
            </p:cNvSpPr>
            <p:nvPr/>
          </p:nvSpPr>
          <p:spPr bwMode="auto">
            <a:xfrm flipH="1" flipV="1">
              <a:off x="3875" y="1088"/>
              <a:ext cx="380" cy="6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7863" name="Picture 10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728913"/>
            <a:ext cx="140335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36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915025"/>
            <a:ext cx="641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61" name="Rectangle 101"/>
          <p:cNvSpPr>
            <a:spLocks noChangeArrowheads="1"/>
          </p:cNvSpPr>
          <p:nvPr/>
        </p:nvSpPr>
        <p:spPr bwMode="auto">
          <a:xfrm>
            <a:off x="5410200" y="6184900"/>
            <a:ext cx="338138" cy="2016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62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85" name="Picture 1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9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7578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8" grpId="0" animBg="1"/>
      <p:bldP spid="757839" grpId="0" animBg="1"/>
      <p:bldP spid="757840" grpId="0" animBg="1"/>
      <p:bldP spid="757861" grpId="0" animBg="1"/>
      <p:bldP spid="75786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78"/>
          <p:cNvSpPr>
            <a:spLocks noChangeShapeType="1"/>
          </p:cNvSpPr>
          <p:nvPr/>
        </p:nvSpPr>
        <p:spPr bwMode="auto">
          <a:xfrm>
            <a:off x="0" y="2203704"/>
            <a:ext cx="306324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91CB-152C-4FE5-AC62-7ABE2D5458FD}" type="slidenum">
              <a:rPr lang="en-US"/>
              <a:pPr/>
              <a:t>27</a:t>
            </a:fld>
            <a:endParaRPr lang="en-US"/>
          </a:p>
        </p:txBody>
      </p:sp>
      <p:sp>
        <p:nvSpPr>
          <p:cNvPr id="774214" name="Rectangle 70"/>
          <p:cNvSpPr>
            <a:spLocks noChangeAspect="1" noChangeArrowheads="1"/>
          </p:cNvSpPr>
          <p:nvPr/>
        </p:nvSpPr>
        <p:spPr bwMode="auto">
          <a:xfrm>
            <a:off x="152400" y="2363788"/>
            <a:ext cx="2741613" cy="411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215" name="Line 71"/>
          <p:cNvSpPr>
            <a:spLocks noChangeAspect="1" noChangeShapeType="1"/>
          </p:cNvSpPr>
          <p:nvPr/>
        </p:nvSpPr>
        <p:spPr bwMode="auto">
          <a:xfrm>
            <a:off x="1238250" y="2363788"/>
            <a:ext cx="0" cy="411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16" name="Line 72"/>
          <p:cNvSpPr>
            <a:spLocks noChangeAspect="1" noChangeShapeType="1"/>
          </p:cNvSpPr>
          <p:nvPr/>
        </p:nvSpPr>
        <p:spPr bwMode="auto">
          <a:xfrm>
            <a:off x="152400" y="2820988"/>
            <a:ext cx="2741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217" name="Picture 7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7300"/>
            <a:ext cx="1651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8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459038"/>
            <a:ext cx="565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9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33713"/>
            <a:ext cx="1508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0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033713"/>
            <a:ext cx="35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1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57563"/>
            <a:ext cx="1508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2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357563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3" name="Picture 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700463"/>
            <a:ext cx="1508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4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00463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5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078288"/>
            <a:ext cx="1252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6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421188"/>
            <a:ext cx="12684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7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762500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8" name="Picture 8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105400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9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448300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0" name="Picture 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791200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1" name="Picture 8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78288"/>
            <a:ext cx="1508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2" name="Picture 8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421188"/>
            <a:ext cx="1651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3" name="Picture 8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762500"/>
            <a:ext cx="1508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4" name="Picture 9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105400"/>
            <a:ext cx="3016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5" name="Picture 9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448300"/>
            <a:ext cx="3159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6" name="Picture 9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91200"/>
            <a:ext cx="3175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7" name="Picture 9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156325"/>
            <a:ext cx="3159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8" name="Picture 9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156325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11" name="Picture 6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475163"/>
            <a:ext cx="2565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81" name="Line 37"/>
          <p:cNvSpPr>
            <a:spLocks noChangeShapeType="1"/>
          </p:cNvSpPr>
          <p:nvPr/>
        </p:nvSpPr>
        <p:spPr bwMode="auto">
          <a:xfrm>
            <a:off x="3048000" y="2189163"/>
            <a:ext cx="0" cy="4668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182" name="Line 38"/>
          <p:cNvSpPr>
            <a:spLocks noChangeShapeType="1"/>
          </p:cNvSpPr>
          <p:nvPr/>
        </p:nvSpPr>
        <p:spPr bwMode="auto">
          <a:xfrm>
            <a:off x="3048000" y="4419600"/>
            <a:ext cx="609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4183" name="Group 39"/>
          <p:cNvGrpSpPr>
            <a:grpSpLocks/>
          </p:cNvGrpSpPr>
          <p:nvPr/>
        </p:nvGrpSpPr>
        <p:grpSpPr bwMode="auto">
          <a:xfrm>
            <a:off x="304800" y="533400"/>
            <a:ext cx="8567738" cy="2438400"/>
            <a:chOff x="192" y="528"/>
            <a:chExt cx="5397" cy="1536"/>
          </a:xfrm>
        </p:grpSpPr>
        <p:sp>
          <p:nvSpPr>
            <p:cNvPr id="774184" name="Line 40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185" name="Line 41"/>
            <p:cNvSpPr>
              <a:spLocks noChangeShapeType="1"/>
            </p:cNvSpPr>
            <p:nvPr/>
          </p:nvSpPr>
          <p:spPr bwMode="auto">
            <a:xfrm>
              <a:off x="192" y="1432"/>
              <a:ext cx="5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186" name="Line 42"/>
            <p:cNvSpPr>
              <a:spLocks noChangeShapeType="1"/>
            </p:cNvSpPr>
            <p:nvPr/>
          </p:nvSpPr>
          <p:spPr bwMode="auto">
            <a:xfrm>
              <a:off x="192" y="856"/>
              <a:ext cx="53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4187" name="Picture 4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50"/>
              <a:ext cx="51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88" name="Picture 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528"/>
              <a:ext cx="10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89" name="Picture 4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487"/>
              <a:ext cx="8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190" name="Line 46"/>
            <p:cNvSpPr>
              <a:spLocks noChangeShapeType="1"/>
            </p:cNvSpPr>
            <p:nvPr/>
          </p:nvSpPr>
          <p:spPr bwMode="auto">
            <a:xfrm>
              <a:off x="3456" y="138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191" name="Freeform 47"/>
            <p:cNvSpPr>
              <a:spLocks/>
            </p:cNvSpPr>
            <p:nvPr/>
          </p:nvSpPr>
          <p:spPr bwMode="auto">
            <a:xfrm>
              <a:off x="2880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192" name="Freeform 48"/>
            <p:cNvSpPr>
              <a:spLocks/>
            </p:cNvSpPr>
            <p:nvPr/>
          </p:nvSpPr>
          <p:spPr bwMode="auto">
            <a:xfrm flipH="1">
              <a:off x="192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4193" name="Picture 4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1635"/>
              <a:ext cx="82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94" name="Picture 5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1496"/>
              <a:ext cx="11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195" name="Line 51"/>
            <p:cNvSpPr>
              <a:spLocks noChangeShapeType="1"/>
            </p:cNvSpPr>
            <p:nvPr/>
          </p:nvSpPr>
          <p:spPr bwMode="auto">
            <a:xfrm flipH="1" flipV="1">
              <a:off x="3875" y="1088"/>
              <a:ext cx="380" cy="6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4210" name="Picture 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728913"/>
            <a:ext cx="140335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2" name="Picture 6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562600"/>
            <a:ext cx="23272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00" name="Rectangle 56"/>
          <p:cNvSpPr>
            <a:spLocks noChangeArrowheads="1"/>
          </p:cNvSpPr>
          <p:nvPr/>
        </p:nvSpPr>
        <p:spPr bwMode="auto">
          <a:xfrm>
            <a:off x="520700" y="2997200"/>
            <a:ext cx="603250" cy="33829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03" name="Picture 5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057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04" name="Line 60"/>
          <p:cNvSpPr>
            <a:spLocks noChangeShapeType="1"/>
          </p:cNvSpPr>
          <p:nvPr/>
        </p:nvSpPr>
        <p:spPr bwMode="auto">
          <a:xfrm flipH="1">
            <a:off x="1143000" y="3429000"/>
            <a:ext cx="2286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05" name="Line 61"/>
          <p:cNvSpPr>
            <a:spLocks noChangeShapeType="1"/>
          </p:cNvSpPr>
          <p:nvPr/>
        </p:nvSpPr>
        <p:spPr bwMode="auto">
          <a:xfrm flipH="1">
            <a:off x="4560888" y="2286000"/>
            <a:ext cx="749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06" name="Line 62"/>
          <p:cNvSpPr>
            <a:spLocks noChangeShapeType="1"/>
          </p:cNvSpPr>
          <p:nvPr/>
        </p:nvSpPr>
        <p:spPr bwMode="auto">
          <a:xfrm flipH="1">
            <a:off x="3819525" y="2286000"/>
            <a:ext cx="749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09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40" name="Picture 9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65588"/>
            <a:ext cx="822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44" name="Picture 10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5486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43" name="Rectangle 99"/>
          <p:cNvSpPr>
            <a:spLocks noChangeArrowheads="1"/>
          </p:cNvSpPr>
          <p:nvPr/>
        </p:nvSpPr>
        <p:spPr bwMode="auto">
          <a:xfrm>
            <a:off x="5181600" y="6234113"/>
            <a:ext cx="585788" cy="1920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46" name="Picture 10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915025"/>
            <a:ext cx="641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2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7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7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200" grpId="0" animBg="1"/>
      <p:bldP spid="774204" grpId="0" animBg="1"/>
      <p:bldP spid="774205" grpId="0" animBg="1"/>
      <p:bldP spid="774206" grpId="0" animBg="1"/>
      <p:bldP spid="7742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78"/>
          <p:cNvSpPr>
            <a:spLocks noChangeShapeType="1"/>
          </p:cNvSpPr>
          <p:nvPr/>
        </p:nvSpPr>
        <p:spPr bwMode="auto">
          <a:xfrm>
            <a:off x="0" y="2203704"/>
            <a:ext cx="306324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23F7-E16D-4732-BEFA-91453C38685A}" type="slidenum">
              <a:rPr lang="en-US"/>
              <a:pPr/>
              <a:t>28</a:t>
            </a:fld>
            <a:endParaRPr lang="en-US"/>
          </a:p>
        </p:txBody>
      </p:sp>
      <p:pic>
        <p:nvPicPr>
          <p:cNvPr id="773271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65588"/>
            <a:ext cx="822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39" name="Picture 1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5562600"/>
            <a:ext cx="23272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1" name="Picture 1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033713"/>
            <a:ext cx="35560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2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57563"/>
            <a:ext cx="1508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5" name="Picture 1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00463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6" name="Picture 1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078288"/>
            <a:ext cx="12525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7" name="Picture 1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421188"/>
            <a:ext cx="126841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8" name="Picture 1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4762500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49" name="Picture 1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105400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50" name="Picture 1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448300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51" name="Picture 1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791200"/>
            <a:ext cx="12652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59" name="Picture 1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6156325"/>
            <a:ext cx="12509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260" name="Rectangle 140"/>
          <p:cNvSpPr>
            <a:spLocks noChangeArrowheads="1"/>
          </p:cNvSpPr>
          <p:nvPr/>
        </p:nvSpPr>
        <p:spPr bwMode="auto">
          <a:xfrm>
            <a:off x="520700" y="2997200"/>
            <a:ext cx="603250" cy="33829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77" name="Rectangle 57"/>
          <p:cNvSpPr>
            <a:spLocks noChangeAspect="1" noChangeArrowheads="1"/>
          </p:cNvSpPr>
          <p:nvPr/>
        </p:nvSpPr>
        <p:spPr bwMode="auto">
          <a:xfrm>
            <a:off x="152400" y="2363788"/>
            <a:ext cx="2741613" cy="411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78" name="Line 58"/>
          <p:cNvSpPr>
            <a:spLocks noChangeAspect="1" noChangeShapeType="1"/>
          </p:cNvSpPr>
          <p:nvPr/>
        </p:nvSpPr>
        <p:spPr bwMode="auto">
          <a:xfrm>
            <a:off x="1238250" y="2363788"/>
            <a:ext cx="0" cy="411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79" name="Line 59"/>
          <p:cNvSpPr>
            <a:spLocks noChangeAspect="1" noChangeShapeType="1"/>
          </p:cNvSpPr>
          <p:nvPr/>
        </p:nvSpPr>
        <p:spPr bwMode="auto">
          <a:xfrm>
            <a:off x="152400" y="2820988"/>
            <a:ext cx="2741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261" name="Picture 1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33713"/>
            <a:ext cx="15081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2" name="Picture 1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357563"/>
            <a:ext cx="3714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3" name="Picture 1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3700463"/>
            <a:ext cx="36988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4" name="Picture 1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078288"/>
            <a:ext cx="3841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5" name="Picture 1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421188"/>
            <a:ext cx="3857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6" name="Picture 1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62500"/>
            <a:ext cx="3698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7" name="Picture 1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105400"/>
            <a:ext cx="54768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8" name="Picture 1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448300"/>
            <a:ext cx="5492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69" name="Picture 14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791200"/>
            <a:ext cx="55245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70" name="Picture 15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6156325"/>
            <a:ext cx="5492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80" name="Picture 6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7300"/>
            <a:ext cx="1651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81" name="Picture 6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459038"/>
            <a:ext cx="565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204" name="Line 84"/>
          <p:cNvSpPr>
            <a:spLocks noChangeShapeType="1"/>
          </p:cNvSpPr>
          <p:nvPr/>
        </p:nvSpPr>
        <p:spPr bwMode="auto">
          <a:xfrm>
            <a:off x="3048000" y="2189163"/>
            <a:ext cx="0" cy="4668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205" name="Line 85"/>
          <p:cNvSpPr>
            <a:spLocks noChangeShapeType="1"/>
          </p:cNvSpPr>
          <p:nvPr/>
        </p:nvSpPr>
        <p:spPr bwMode="auto">
          <a:xfrm>
            <a:off x="3048000" y="4419600"/>
            <a:ext cx="6096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3206" name="Group 86"/>
          <p:cNvGrpSpPr>
            <a:grpSpLocks/>
          </p:cNvGrpSpPr>
          <p:nvPr/>
        </p:nvGrpSpPr>
        <p:grpSpPr bwMode="auto">
          <a:xfrm>
            <a:off x="304800" y="533400"/>
            <a:ext cx="8567738" cy="2438400"/>
            <a:chOff x="192" y="528"/>
            <a:chExt cx="5397" cy="1536"/>
          </a:xfrm>
        </p:grpSpPr>
        <p:sp>
          <p:nvSpPr>
            <p:cNvPr id="773207" name="Line 87"/>
            <p:cNvSpPr>
              <a:spLocks noChangeShapeType="1"/>
            </p:cNvSpPr>
            <p:nvPr/>
          </p:nvSpPr>
          <p:spPr bwMode="auto">
            <a:xfrm flipV="1">
              <a:off x="2880" y="528"/>
              <a:ext cx="0" cy="15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208" name="Line 88"/>
            <p:cNvSpPr>
              <a:spLocks noChangeShapeType="1"/>
            </p:cNvSpPr>
            <p:nvPr/>
          </p:nvSpPr>
          <p:spPr bwMode="auto">
            <a:xfrm>
              <a:off x="192" y="1432"/>
              <a:ext cx="53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209" name="Line 89"/>
            <p:cNvSpPr>
              <a:spLocks noChangeShapeType="1"/>
            </p:cNvSpPr>
            <p:nvPr/>
          </p:nvSpPr>
          <p:spPr bwMode="auto">
            <a:xfrm>
              <a:off x="192" y="856"/>
              <a:ext cx="53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3210" name="Picture 9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650"/>
              <a:ext cx="51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11" name="Picture 9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528"/>
              <a:ext cx="107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12" name="Picture 9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" y="1487"/>
              <a:ext cx="8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213" name="Line 93"/>
            <p:cNvSpPr>
              <a:spLocks noChangeShapeType="1"/>
            </p:cNvSpPr>
            <p:nvPr/>
          </p:nvSpPr>
          <p:spPr bwMode="auto">
            <a:xfrm>
              <a:off x="3456" y="138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214" name="Freeform 94"/>
            <p:cNvSpPr>
              <a:spLocks/>
            </p:cNvSpPr>
            <p:nvPr/>
          </p:nvSpPr>
          <p:spPr bwMode="auto">
            <a:xfrm>
              <a:off x="2880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215" name="Freeform 95"/>
            <p:cNvSpPr>
              <a:spLocks/>
            </p:cNvSpPr>
            <p:nvPr/>
          </p:nvSpPr>
          <p:spPr bwMode="auto">
            <a:xfrm flipH="1">
              <a:off x="192" y="889"/>
              <a:ext cx="2689" cy="1119"/>
            </a:xfrm>
            <a:custGeom>
              <a:avLst/>
              <a:gdLst>
                <a:gd name="T0" fmla="*/ 0 w 2689"/>
                <a:gd name="T1" fmla="*/ 1119 h 1119"/>
                <a:gd name="T2" fmla="*/ 214 w 2689"/>
                <a:gd name="T3" fmla="*/ 1077 h 1119"/>
                <a:gd name="T4" fmla="*/ 393 w 2689"/>
                <a:gd name="T5" fmla="*/ 891 h 1119"/>
                <a:gd name="T6" fmla="*/ 576 w 2689"/>
                <a:gd name="T7" fmla="*/ 538 h 1119"/>
                <a:gd name="T8" fmla="*/ 864 w 2689"/>
                <a:gd name="T9" fmla="*/ 250 h 1119"/>
                <a:gd name="T10" fmla="*/ 1171 w 2689"/>
                <a:gd name="T11" fmla="*/ 130 h 1119"/>
                <a:gd name="T12" fmla="*/ 1762 w 2689"/>
                <a:gd name="T13" fmla="*/ 37 h 1119"/>
                <a:gd name="T14" fmla="*/ 2145 w 2689"/>
                <a:gd name="T15" fmla="*/ 18 h 1119"/>
                <a:gd name="T16" fmla="*/ 2464 w 2689"/>
                <a:gd name="T17" fmla="*/ 9 h 1119"/>
                <a:gd name="T18" fmla="*/ 2689 w 2689"/>
                <a:gd name="T1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9" h="1119">
                  <a:moveTo>
                    <a:pt x="0" y="1119"/>
                  </a:moveTo>
                  <a:cubicBezTo>
                    <a:pt x="36" y="1112"/>
                    <a:pt x="148" y="1115"/>
                    <a:pt x="214" y="1077"/>
                  </a:cubicBezTo>
                  <a:cubicBezTo>
                    <a:pt x="280" y="1039"/>
                    <a:pt x="333" y="981"/>
                    <a:pt x="393" y="891"/>
                  </a:cubicBezTo>
                  <a:cubicBezTo>
                    <a:pt x="453" y="801"/>
                    <a:pt x="498" y="645"/>
                    <a:pt x="576" y="538"/>
                  </a:cubicBezTo>
                  <a:cubicBezTo>
                    <a:pt x="654" y="431"/>
                    <a:pt x="765" y="318"/>
                    <a:pt x="864" y="250"/>
                  </a:cubicBezTo>
                  <a:cubicBezTo>
                    <a:pt x="963" y="182"/>
                    <a:pt x="1021" y="165"/>
                    <a:pt x="1171" y="130"/>
                  </a:cubicBezTo>
                  <a:cubicBezTo>
                    <a:pt x="1321" y="95"/>
                    <a:pt x="1600" y="56"/>
                    <a:pt x="1762" y="37"/>
                  </a:cubicBezTo>
                  <a:cubicBezTo>
                    <a:pt x="1924" y="18"/>
                    <a:pt x="2028" y="23"/>
                    <a:pt x="2145" y="18"/>
                  </a:cubicBezTo>
                  <a:cubicBezTo>
                    <a:pt x="2262" y="13"/>
                    <a:pt x="2373" y="12"/>
                    <a:pt x="2464" y="9"/>
                  </a:cubicBezTo>
                  <a:cubicBezTo>
                    <a:pt x="2555" y="6"/>
                    <a:pt x="2643" y="2"/>
                    <a:pt x="2689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3216" name="Picture 9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" y="1635"/>
              <a:ext cx="825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17" name="Picture 9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1496"/>
              <a:ext cx="11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218" name="Line 98"/>
            <p:cNvSpPr>
              <a:spLocks noChangeShapeType="1"/>
            </p:cNvSpPr>
            <p:nvPr/>
          </p:nvSpPr>
          <p:spPr bwMode="auto">
            <a:xfrm flipH="1" flipV="1">
              <a:off x="3875" y="1088"/>
              <a:ext cx="380" cy="6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3171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5915025"/>
            <a:ext cx="641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31" name="Picture 11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057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232" name="Line 112"/>
          <p:cNvSpPr>
            <a:spLocks noChangeShapeType="1"/>
          </p:cNvSpPr>
          <p:nvPr/>
        </p:nvSpPr>
        <p:spPr bwMode="auto">
          <a:xfrm flipH="1">
            <a:off x="1143000" y="3429000"/>
            <a:ext cx="2286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233" name="Line 113"/>
          <p:cNvSpPr>
            <a:spLocks noChangeShapeType="1"/>
          </p:cNvSpPr>
          <p:nvPr/>
        </p:nvSpPr>
        <p:spPr bwMode="auto">
          <a:xfrm flipH="1">
            <a:off x="4560888" y="2286000"/>
            <a:ext cx="749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234" name="Line 114"/>
          <p:cNvSpPr>
            <a:spLocks noChangeShapeType="1"/>
          </p:cNvSpPr>
          <p:nvPr/>
        </p:nvSpPr>
        <p:spPr bwMode="auto">
          <a:xfrm flipH="1">
            <a:off x="3819525" y="2286000"/>
            <a:ext cx="7493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236" name="Rectangle 1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3237" name="Picture 11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475163"/>
            <a:ext cx="2565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38" name="Picture 11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728913"/>
            <a:ext cx="140335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75" name="Picture 15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Rectangle 182"/>
          <p:cNvSpPr>
            <a:spLocks noChangeArrowheads="1"/>
          </p:cNvSpPr>
          <p:nvPr/>
        </p:nvSpPr>
        <p:spPr bwMode="auto">
          <a:xfrm>
            <a:off x="8001000" y="594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1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260" grpId="0" animBg="1"/>
      <p:bldP spid="773232" grpId="0" animBg="1"/>
      <p:bldP spid="773233" grpId="0" animBg="1"/>
      <p:bldP spid="773234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A28-A2D3-4414-BD7C-BE83B24D0AA1}" type="slidenum">
              <a:rPr lang="en-US"/>
              <a:pPr/>
              <a:t>29</a:t>
            </a:fld>
            <a:endParaRPr lang="en-US"/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3025"/>
            <a:ext cx="73326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1892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026" name="Line 90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048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509433"/>
            <a:ext cx="4637031" cy="513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161137" y="1196975"/>
            <a:ext cx="1160462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21773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3744" y="1676400"/>
            <a:ext cx="4380078" cy="641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8044" name="Group 108"/>
          <p:cNvGrpSpPr>
            <a:grpSpLocks/>
          </p:cNvGrpSpPr>
          <p:nvPr/>
        </p:nvGrpSpPr>
        <p:grpSpPr bwMode="auto">
          <a:xfrm>
            <a:off x="321740" y="2030260"/>
            <a:ext cx="1697038" cy="454025"/>
            <a:chOff x="688" y="449"/>
            <a:chExt cx="1069" cy="286"/>
          </a:xfrm>
        </p:grpSpPr>
        <p:pic>
          <p:nvPicPr>
            <p:cNvPr id="808041" name="Picture 10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8043" name="Picture 10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1422"/>
            <a:ext cx="1720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Line 90"/>
          <p:cNvSpPr>
            <a:spLocks noChangeShapeType="1"/>
          </p:cNvSpPr>
          <p:nvPr/>
        </p:nvSpPr>
        <p:spPr bwMode="auto">
          <a:xfrm>
            <a:off x="0" y="30981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5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026" grpId="0" animBg="1"/>
      <p:bldP spid="40" grpId="0" animBg="1"/>
      <p:bldP spid="40" grpId="1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8BAF-9F0D-407E-A91D-57E77214045E}" type="slidenum">
              <a:rPr lang="en-US"/>
              <a:pPr/>
              <a:t>3</a:t>
            </a:fld>
            <a:endParaRPr lang="en-US"/>
          </a:p>
        </p:txBody>
      </p:sp>
      <p:sp>
        <p:nvSpPr>
          <p:cNvPr id="78643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82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6485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04800"/>
            <a:ext cx="1438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6487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6148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6500" name="Group 68"/>
          <p:cNvGrpSpPr>
            <a:grpSpLocks/>
          </p:cNvGrpSpPr>
          <p:nvPr/>
        </p:nvGrpSpPr>
        <p:grpSpPr bwMode="auto">
          <a:xfrm>
            <a:off x="2293938" y="860621"/>
            <a:ext cx="5895975" cy="384175"/>
            <a:chOff x="1445" y="357"/>
            <a:chExt cx="3714" cy="242"/>
          </a:xfrm>
        </p:grpSpPr>
        <p:sp>
          <p:nvSpPr>
            <p:cNvPr id="786489" name="Oval 57"/>
            <p:cNvSpPr>
              <a:spLocks noChangeArrowheads="1"/>
            </p:cNvSpPr>
            <p:nvPr/>
          </p:nvSpPr>
          <p:spPr bwMode="auto">
            <a:xfrm>
              <a:off x="1445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90" name="Oval 58"/>
            <p:cNvSpPr>
              <a:spLocks noChangeArrowheads="1"/>
            </p:cNvSpPr>
            <p:nvPr/>
          </p:nvSpPr>
          <p:spPr bwMode="auto">
            <a:xfrm>
              <a:off x="2349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91" name="Oval 59"/>
            <p:cNvSpPr>
              <a:spLocks noChangeArrowheads="1"/>
            </p:cNvSpPr>
            <p:nvPr/>
          </p:nvSpPr>
          <p:spPr bwMode="auto">
            <a:xfrm>
              <a:off x="3253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92" name="Oval 60"/>
            <p:cNvSpPr>
              <a:spLocks noChangeArrowheads="1"/>
            </p:cNvSpPr>
            <p:nvPr/>
          </p:nvSpPr>
          <p:spPr bwMode="auto">
            <a:xfrm>
              <a:off x="4157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93" name="Oval 61"/>
            <p:cNvSpPr>
              <a:spLocks noChangeArrowheads="1"/>
            </p:cNvSpPr>
            <p:nvPr/>
          </p:nvSpPr>
          <p:spPr bwMode="auto">
            <a:xfrm>
              <a:off x="5061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6501" name="Group 69"/>
          <p:cNvGrpSpPr>
            <a:grpSpLocks/>
          </p:cNvGrpSpPr>
          <p:nvPr/>
        </p:nvGrpSpPr>
        <p:grpSpPr bwMode="auto">
          <a:xfrm>
            <a:off x="941388" y="5888233"/>
            <a:ext cx="5895975" cy="384175"/>
            <a:chOff x="1445" y="357"/>
            <a:chExt cx="3714" cy="242"/>
          </a:xfrm>
        </p:grpSpPr>
        <p:sp>
          <p:nvSpPr>
            <p:cNvPr id="786502" name="Oval 70"/>
            <p:cNvSpPr>
              <a:spLocks noChangeArrowheads="1"/>
            </p:cNvSpPr>
            <p:nvPr/>
          </p:nvSpPr>
          <p:spPr bwMode="auto">
            <a:xfrm>
              <a:off x="1445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03" name="Oval 71"/>
            <p:cNvSpPr>
              <a:spLocks noChangeArrowheads="1"/>
            </p:cNvSpPr>
            <p:nvPr/>
          </p:nvSpPr>
          <p:spPr bwMode="auto">
            <a:xfrm>
              <a:off x="2349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04" name="Oval 72"/>
            <p:cNvSpPr>
              <a:spLocks noChangeArrowheads="1"/>
            </p:cNvSpPr>
            <p:nvPr/>
          </p:nvSpPr>
          <p:spPr bwMode="auto">
            <a:xfrm>
              <a:off x="3253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05" name="Oval 73"/>
            <p:cNvSpPr>
              <a:spLocks noChangeArrowheads="1"/>
            </p:cNvSpPr>
            <p:nvPr/>
          </p:nvSpPr>
          <p:spPr bwMode="auto">
            <a:xfrm>
              <a:off x="4157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506" name="Oval 74"/>
            <p:cNvSpPr>
              <a:spLocks noChangeArrowheads="1"/>
            </p:cNvSpPr>
            <p:nvPr/>
          </p:nvSpPr>
          <p:spPr bwMode="auto">
            <a:xfrm>
              <a:off x="5061" y="357"/>
              <a:ext cx="98" cy="242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6507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528638" y="1066800"/>
            <a:ext cx="8005762" cy="5334000"/>
            <a:chOff x="333" y="672"/>
            <a:chExt cx="5043" cy="3360"/>
          </a:xfrm>
        </p:grpSpPr>
        <p:pic>
          <p:nvPicPr>
            <p:cNvPr id="99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3888"/>
              <a:ext cx="32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032"/>
              <a:ext cx="26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" name="Line 7"/>
            <p:cNvSpPr>
              <a:spLocks noChangeAspect="1" noChangeShapeType="1"/>
            </p:cNvSpPr>
            <p:nvPr/>
          </p:nvSpPr>
          <p:spPr bwMode="auto">
            <a:xfrm flipV="1">
              <a:off x="2880" y="672"/>
              <a:ext cx="3" cy="31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8"/>
            <p:cNvSpPr>
              <a:spLocks noChangeAspect="1" noChangeShapeType="1"/>
            </p:cNvSpPr>
            <p:nvPr/>
          </p:nvSpPr>
          <p:spPr bwMode="auto">
            <a:xfrm flipV="1">
              <a:off x="333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"/>
            <p:cNvSpPr>
              <a:spLocks noChangeAspect="1" noChangeShapeType="1"/>
            </p:cNvSpPr>
            <p:nvPr/>
          </p:nvSpPr>
          <p:spPr bwMode="auto">
            <a:xfrm flipV="1">
              <a:off x="378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"/>
            <p:cNvSpPr>
              <a:spLocks noChangeAspect="1" noChangeShapeType="1"/>
            </p:cNvSpPr>
            <p:nvPr/>
          </p:nvSpPr>
          <p:spPr bwMode="auto">
            <a:xfrm flipV="1">
              <a:off x="242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"/>
            <p:cNvSpPr>
              <a:spLocks noChangeAspect="1" noChangeShapeType="1"/>
            </p:cNvSpPr>
            <p:nvPr/>
          </p:nvSpPr>
          <p:spPr bwMode="auto">
            <a:xfrm flipV="1">
              <a:off x="1975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2"/>
            <p:cNvSpPr>
              <a:spLocks noChangeAspect="1" noChangeShapeType="1"/>
            </p:cNvSpPr>
            <p:nvPr/>
          </p:nvSpPr>
          <p:spPr bwMode="auto">
            <a:xfrm flipV="1">
              <a:off x="4238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"/>
            <p:cNvSpPr>
              <a:spLocks noChangeAspect="1" noChangeShapeType="1"/>
            </p:cNvSpPr>
            <p:nvPr/>
          </p:nvSpPr>
          <p:spPr bwMode="auto">
            <a:xfrm flipV="1">
              <a:off x="468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4"/>
            <p:cNvSpPr>
              <a:spLocks noChangeAspect="1" noChangeShapeType="1"/>
            </p:cNvSpPr>
            <p:nvPr/>
          </p:nvSpPr>
          <p:spPr bwMode="auto">
            <a:xfrm flipV="1">
              <a:off x="5142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5"/>
            <p:cNvSpPr>
              <a:spLocks noChangeAspect="1" noChangeShapeType="1"/>
            </p:cNvSpPr>
            <p:nvPr/>
          </p:nvSpPr>
          <p:spPr bwMode="auto">
            <a:xfrm flipV="1">
              <a:off x="1071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6"/>
            <p:cNvSpPr>
              <a:spLocks noChangeAspect="1" noChangeShapeType="1"/>
            </p:cNvSpPr>
            <p:nvPr/>
          </p:nvSpPr>
          <p:spPr bwMode="auto">
            <a:xfrm flipV="1">
              <a:off x="1520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7"/>
            <p:cNvSpPr>
              <a:spLocks noChangeAspect="1" noChangeShapeType="1"/>
            </p:cNvSpPr>
            <p:nvPr/>
          </p:nvSpPr>
          <p:spPr bwMode="auto">
            <a:xfrm flipV="1">
              <a:off x="616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" name="Picture 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268"/>
              <a:ext cx="8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3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2061"/>
              <a:ext cx="1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4" name="Line 20"/>
            <p:cNvSpPr>
              <a:spLocks noChangeAspect="1" noChangeShapeType="1"/>
            </p:cNvSpPr>
            <p:nvPr/>
          </p:nvSpPr>
          <p:spPr bwMode="auto">
            <a:xfrm>
              <a:off x="384" y="2251"/>
              <a:ext cx="4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5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2039"/>
              <a:ext cx="2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268"/>
              <a:ext cx="15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" y="2268"/>
              <a:ext cx="15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161"/>
              <a:ext cx="19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125"/>
              <a:ext cx="287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268"/>
              <a:ext cx="93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68"/>
              <a:ext cx="17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22" name="Group 28"/>
            <p:cNvGrpSpPr>
              <a:grpSpLocks/>
            </p:cNvGrpSpPr>
            <p:nvPr/>
          </p:nvGrpSpPr>
          <p:grpSpPr bwMode="auto">
            <a:xfrm>
              <a:off x="2454" y="672"/>
              <a:ext cx="852" cy="3168"/>
              <a:chOff x="2454" y="576"/>
              <a:chExt cx="852" cy="3168"/>
            </a:xfrm>
          </p:grpSpPr>
          <p:sp>
            <p:nvSpPr>
              <p:cNvPr id="135" name="Freeform 29"/>
              <p:cNvSpPr>
                <a:spLocks noChangeAspect="1"/>
              </p:cNvSpPr>
              <p:nvPr/>
            </p:nvSpPr>
            <p:spPr bwMode="auto">
              <a:xfrm>
                <a:off x="2880" y="57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30"/>
              <p:cNvSpPr>
                <a:spLocks noChangeAspect="1"/>
              </p:cNvSpPr>
              <p:nvPr/>
            </p:nvSpPr>
            <p:spPr bwMode="auto">
              <a:xfrm flipH="1" flipV="1">
                <a:off x="2454" y="2160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31"/>
            <p:cNvGrpSpPr>
              <a:grpSpLocks/>
            </p:cNvGrpSpPr>
            <p:nvPr/>
          </p:nvGrpSpPr>
          <p:grpSpPr bwMode="auto">
            <a:xfrm>
              <a:off x="3357" y="672"/>
              <a:ext cx="852" cy="3168"/>
              <a:chOff x="2550" y="672"/>
              <a:chExt cx="852" cy="3168"/>
            </a:xfrm>
          </p:grpSpPr>
          <p:sp>
            <p:nvSpPr>
              <p:cNvPr id="133" name="Freeform 32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33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34"/>
            <p:cNvGrpSpPr>
              <a:grpSpLocks/>
            </p:cNvGrpSpPr>
            <p:nvPr/>
          </p:nvGrpSpPr>
          <p:grpSpPr bwMode="auto">
            <a:xfrm>
              <a:off x="4261" y="672"/>
              <a:ext cx="852" cy="3168"/>
              <a:chOff x="2550" y="672"/>
              <a:chExt cx="852" cy="3168"/>
            </a:xfrm>
          </p:grpSpPr>
          <p:sp>
            <p:nvSpPr>
              <p:cNvPr id="131" name="Freeform 35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36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37"/>
            <p:cNvGrpSpPr>
              <a:grpSpLocks/>
            </p:cNvGrpSpPr>
            <p:nvPr/>
          </p:nvGrpSpPr>
          <p:grpSpPr bwMode="auto">
            <a:xfrm>
              <a:off x="644" y="672"/>
              <a:ext cx="852" cy="3168"/>
              <a:chOff x="2550" y="672"/>
              <a:chExt cx="852" cy="3168"/>
            </a:xfrm>
          </p:grpSpPr>
          <p:sp>
            <p:nvSpPr>
              <p:cNvPr id="129" name="Freeform 38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39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40"/>
            <p:cNvGrpSpPr>
              <a:grpSpLocks/>
            </p:cNvGrpSpPr>
            <p:nvPr/>
          </p:nvGrpSpPr>
          <p:grpSpPr bwMode="auto">
            <a:xfrm>
              <a:off x="1548" y="672"/>
              <a:ext cx="852" cy="3168"/>
              <a:chOff x="2550" y="672"/>
              <a:chExt cx="852" cy="3168"/>
            </a:xfrm>
          </p:grpSpPr>
          <p:sp>
            <p:nvSpPr>
              <p:cNvPr id="127" name="Freeform 41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42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54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78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8"/>
          <p:cNvGrpSpPr>
            <a:grpSpLocks/>
          </p:cNvGrpSpPr>
          <p:nvPr/>
        </p:nvGrpSpPr>
        <p:grpSpPr bwMode="auto">
          <a:xfrm>
            <a:off x="321740" y="2030260"/>
            <a:ext cx="1697038" cy="454025"/>
            <a:chOff x="688" y="449"/>
            <a:chExt cx="1069" cy="286"/>
          </a:xfrm>
        </p:grpSpPr>
        <p:pic>
          <p:nvPicPr>
            <p:cNvPr id="28" name="Picture 10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0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A28-A2D3-4414-BD7C-BE83B24D0AA1}" type="slidenum">
              <a:rPr lang="en-US"/>
              <a:pPr/>
              <a:t>30</a:t>
            </a:fld>
            <a:endParaRPr lang="en-US"/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3025"/>
            <a:ext cx="73326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1892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026" name="Line 90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027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097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048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509433"/>
            <a:ext cx="4637031" cy="513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3744" y="1676400"/>
            <a:ext cx="4380078" cy="641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Line 90"/>
          <p:cNvSpPr>
            <a:spLocks noChangeShapeType="1"/>
          </p:cNvSpPr>
          <p:nvPr/>
        </p:nvSpPr>
        <p:spPr bwMode="auto">
          <a:xfrm>
            <a:off x="0" y="30981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37"/>
          <p:cNvGrpSpPr>
            <a:grpSpLocks/>
          </p:cNvGrpSpPr>
          <p:nvPr/>
        </p:nvGrpSpPr>
        <p:grpSpPr bwMode="auto">
          <a:xfrm>
            <a:off x="6881813" y="685800"/>
            <a:ext cx="2033587" cy="850900"/>
            <a:chOff x="4335" y="432"/>
            <a:chExt cx="1281" cy="536"/>
          </a:xfrm>
        </p:grpSpPr>
        <p:pic>
          <p:nvPicPr>
            <p:cNvPr id="20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432"/>
              <a:ext cx="67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807"/>
              <a:ext cx="128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1422"/>
            <a:ext cx="1720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513660"/>
            <a:ext cx="111601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872938"/>
            <a:ext cx="7183709" cy="384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1968" y="6096000"/>
            <a:ext cx="6688573" cy="641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391422"/>
            <a:ext cx="1720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4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8"/>
          <p:cNvGrpSpPr>
            <a:grpSpLocks/>
          </p:cNvGrpSpPr>
          <p:nvPr/>
        </p:nvGrpSpPr>
        <p:grpSpPr bwMode="auto">
          <a:xfrm>
            <a:off x="321740" y="2030260"/>
            <a:ext cx="1697038" cy="454025"/>
            <a:chOff x="688" y="449"/>
            <a:chExt cx="1069" cy="286"/>
          </a:xfrm>
        </p:grpSpPr>
        <p:pic>
          <p:nvPicPr>
            <p:cNvPr id="31" name="Picture 10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1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1968" y="6096000"/>
            <a:ext cx="6688573" cy="641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A28-A2D3-4414-BD7C-BE83B24D0AA1}" type="slidenum">
              <a:rPr lang="en-US"/>
              <a:pPr/>
              <a:t>31</a:t>
            </a:fld>
            <a:endParaRPr lang="en-US"/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3025"/>
            <a:ext cx="73326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1892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026" name="Line 90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027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097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048" name="Picture 1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2509433"/>
            <a:ext cx="4637031" cy="513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3744" y="1676400"/>
            <a:ext cx="4380078" cy="641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Line 90"/>
          <p:cNvSpPr>
            <a:spLocks noChangeShapeType="1"/>
          </p:cNvSpPr>
          <p:nvPr/>
        </p:nvSpPr>
        <p:spPr bwMode="auto">
          <a:xfrm>
            <a:off x="0" y="3098104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91422"/>
            <a:ext cx="1720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513660"/>
            <a:ext cx="111601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872938"/>
            <a:ext cx="7183709" cy="384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391422"/>
            <a:ext cx="17208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6881813" y="685800"/>
            <a:ext cx="1933575" cy="836613"/>
            <a:chOff x="4335" y="432"/>
            <a:chExt cx="1218" cy="527"/>
          </a:xfrm>
        </p:grpSpPr>
        <p:pic>
          <p:nvPicPr>
            <p:cNvPr id="25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432"/>
              <a:ext cx="67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807"/>
              <a:ext cx="121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13660"/>
            <a:ext cx="823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487168" y="2483490"/>
            <a:ext cx="4681728" cy="5577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A28-A2D3-4414-BD7C-BE83B24D0AA1}" type="slidenum">
              <a:rPr lang="en-US"/>
              <a:pPr/>
              <a:t>32</a:t>
            </a:fld>
            <a:endParaRPr lang="en-US"/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3025"/>
            <a:ext cx="73326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1892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8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026" name="Line 90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027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097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048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34864"/>
            <a:ext cx="1723079" cy="1008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7974" name="Group 807973"/>
          <p:cNvGrpSpPr/>
          <p:nvPr/>
        </p:nvGrpSpPr>
        <p:grpSpPr>
          <a:xfrm>
            <a:off x="2408686" y="1815230"/>
            <a:ext cx="2163314" cy="916166"/>
            <a:chOff x="2408686" y="1815230"/>
            <a:chExt cx="2163314" cy="91616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2145" y="1815230"/>
              <a:ext cx="989855" cy="9161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6770" y="2303364"/>
              <a:ext cx="274960" cy="1099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8686" y="2438400"/>
              <a:ext cx="995262" cy="182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806" y="1901171"/>
            <a:ext cx="1576927" cy="825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770" y="1890386"/>
            <a:ext cx="1375230" cy="82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7975" name="Group 807974"/>
          <p:cNvGrpSpPr/>
          <p:nvPr/>
        </p:nvGrpSpPr>
        <p:grpSpPr>
          <a:xfrm>
            <a:off x="779991" y="3430044"/>
            <a:ext cx="2420409" cy="825139"/>
            <a:chOff x="779991" y="3430044"/>
            <a:chExt cx="2420409" cy="825139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9991" y="3430044"/>
              <a:ext cx="2420409" cy="825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4502" y="3985587"/>
              <a:ext cx="631385" cy="194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07976" name="Group 807975"/>
          <p:cNvGrpSpPr/>
          <p:nvPr/>
        </p:nvGrpSpPr>
        <p:grpSpPr>
          <a:xfrm>
            <a:off x="3630006" y="3467622"/>
            <a:ext cx="1336564" cy="788835"/>
            <a:chOff x="3630006" y="3467622"/>
            <a:chExt cx="1336564" cy="78883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1372" y="3467622"/>
              <a:ext cx="1155198" cy="7888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0006" y="3975970"/>
              <a:ext cx="668055" cy="230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07977" name="Group 807976"/>
          <p:cNvGrpSpPr/>
          <p:nvPr/>
        </p:nvGrpSpPr>
        <p:grpSpPr>
          <a:xfrm>
            <a:off x="5442489" y="3468666"/>
            <a:ext cx="1376889" cy="788836"/>
            <a:chOff x="5442489" y="3468666"/>
            <a:chExt cx="1376889" cy="78883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9168" y="3468666"/>
              <a:ext cx="1210210" cy="7888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2489" y="4040688"/>
              <a:ext cx="789279" cy="1457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Line 9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707" y="4732760"/>
            <a:ext cx="4380671" cy="1008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7978" name="Group 807977"/>
          <p:cNvGrpSpPr/>
          <p:nvPr/>
        </p:nvGrpSpPr>
        <p:grpSpPr>
          <a:xfrm>
            <a:off x="1066800" y="6121052"/>
            <a:ext cx="6438378" cy="679687"/>
            <a:chOff x="1066800" y="6121052"/>
            <a:chExt cx="6438378" cy="679687"/>
          </a:xfrm>
        </p:grpSpPr>
        <p:pic>
          <p:nvPicPr>
            <p:cNvPr id="807973" name="Picture 80797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800" y="6121052"/>
              <a:ext cx="4545032" cy="3848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7972" name="Picture 80797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6037" y="6489526"/>
              <a:ext cx="3079141" cy="311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695" y="6172200"/>
            <a:ext cx="861061" cy="274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07981" name="Straight Arrow Connector 807980"/>
          <p:cNvCxnSpPr/>
          <p:nvPr/>
        </p:nvCxnSpPr>
        <p:spPr bwMode="auto">
          <a:xfrm flipH="1">
            <a:off x="1470025" y="2413348"/>
            <a:ext cx="6605360" cy="10553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Line 9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4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0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7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7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90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2695" y="6172200"/>
            <a:ext cx="861061" cy="274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4A28-A2D3-4414-BD7C-BE83B24D0AA1}" type="slidenum">
              <a:rPr lang="en-US"/>
              <a:pPr/>
              <a:t>33</a:t>
            </a:fld>
            <a:endParaRPr lang="en-US"/>
          </a:p>
        </p:txBody>
      </p:sp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796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73025"/>
            <a:ext cx="73326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71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1892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7968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026" name="Line 90"/>
          <p:cNvSpPr>
            <a:spLocks noChangeShapeType="1"/>
          </p:cNvSpPr>
          <p:nvPr/>
        </p:nvSpPr>
        <p:spPr bwMode="auto">
          <a:xfrm>
            <a:off x="0" y="15525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8027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484188"/>
            <a:ext cx="3097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048" name="Picture 1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34864"/>
            <a:ext cx="1723079" cy="1008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145" y="1815230"/>
            <a:ext cx="989855" cy="9161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770" y="2303364"/>
            <a:ext cx="274960" cy="109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686" y="2438400"/>
            <a:ext cx="995262" cy="182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6806" y="1901171"/>
            <a:ext cx="1576927" cy="825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770" y="1890386"/>
            <a:ext cx="1375230" cy="825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80710" y="3430044"/>
            <a:ext cx="2494127" cy="825141"/>
            <a:chOff x="780710" y="3430044"/>
            <a:chExt cx="2494127" cy="82514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0710" y="3430044"/>
              <a:ext cx="2494127" cy="8251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4380" y="3985587"/>
              <a:ext cx="631629" cy="1945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642532" y="3467622"/>
            <a:ext cx="1626750" cy="788837"/>
            <a:chOff x="3642532" y="3467622"/>
            <a:chExt cx="1626750" cy="788837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2728" y="3467622"/>
              <a:ext cx="1466554" cy="7888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2532" y="3975970"/>
              <a:ext cx="668055" cy="230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5791337" y="3468666"/>
            <a:ext cx="1676263" cy="788838"/>
            <a:chOff x="5791337" y="3468666"/>
            <a:chExt cx="1676263" cy="788838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3636" y="3468666"/>
              <a:ext cx="1503964" cy="7888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1337" y="4040688"/>
              <a:ext cx="995951" cy="145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Line 90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7410" y="4732760"/>
            <a:ext cx="4930190" cy="1008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4869" y="6121052"/>
            <a:ext cx="7043934" cy="679687"/>
            <a:chOff x="754869" y="6121052"/>
            <a:chExt cx="7043934" cy="679687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869" y="6121052"/>
              <a:ext cx="4856963" cy="384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26037" y="6489526"/>
              <a:ext cx="3372766" cy="311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Rectangle 182"/>
          <p:cNvSpPr>
            <a:spLocks noChangeArrowheads="1"/>
          </p:cNvSpPr>
          <p:nvPr/>
        </p:nvSpPr>
        <p:spPr bwMode="auto">
          <a:xfrm>
            <a:off x="7924800" y="65271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1470025" y="2413348"/>
            <a:ext cx="6605360" cy="10553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216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578CA0D2-CBF4-43E6-B16E-0511F0C5C5EA}" type="slidenum">
              <a:rPr lang="en-US"/>
              <a:pPr/>
              <a:t>34</a:t>
            </a:fld>
            <a:endParaRPr lang="en-US"/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99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16494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47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408781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48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6550"/>
            <a:ext cx="25844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51138" y="2667000"/>
            <a:ext cx="5888037" cy="1265238"/>
            <a:chOff x="2751138" y="2925762"/>
            <a:chExt cx="5888037" cy="1265238"/>
          </a:xfrm>
        </p:grpSpPr>
        <p:pic>
          <p:nvPicPr>
            <p:cNvPr id="810049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138" y="2925762"/>
              <a:ext cx="3116262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50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925762"/>
              <a:ext cx="2695575" cy="1265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0051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5143522"/>
            <a:ext cx="3335338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52800" y="5141934"/>
            <a:ext cx="2762250" cy="381000"/>
            <a:chOff x="3352800" y="4953000"/>
            <a:chExt cx="2762250" cy="381000"/>
          </a:xfrm>
        </p:grpSpPr>
        <p:sp>
          <p:nvSpPr>
            <p:cNvPr id="810005" name="Line 21"/>
            <p:cNvSpPr>
              <a:spLocks noChangeShapeType="1"/>
            </p:cNvSpPr>
            <p:nvPr/>
          </p:nvSpPr>
          <p:spPr bwMode="auto">
            <a:xfrm flipH="1">
              <a:off x="5383213" y="4953000"/>
              <a:ext cx="731837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6" name="Line 22"/>
            <p:cNvSpPr>
              <a:spLocks noChangeShapeType="1"/>
            </p:cNvSpPr>
            <p:nvPr/>
          </p:nvSpPr>
          <p:spPr bwMode="auto">
            <a:xfrm flipH="1">
              <a:off x="3352800" y="4953000"/>
              <a:ext cx="731838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0036" name="Line 52"/>
          <p:cNvSpPr>
            <a:spLocks noChangeShapeType="1"/>
          </p:cNvSpPr>
          <p:nvPr/>
        </p:nvSpPr>
        <p:spPr bwMode="auto">
          <a:xfrm flipH="1">
            <a:off x="2209800" y="895350"/>
            <a:ext cx="2486025" cy="19202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0044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0045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2588"/>
            <a:ext cx="1576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17875" y="5673747"/>
            <a:ext cx="3947946" cy="958850"/>
            <a:chOff x="3317875" y="5484813"/>
            <a:chExt cx="3947946" cy="958850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6475" y="6113811"/>
              <a:ext cx="959346" cy="1771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0015" name="Rectangle 31"/>
            <p:cNvSpPr>
              <a:spLocks noChangeArrowheads="1"/>
            </p:cNvSpPr>
            <p:nvPr/>
          </p:nvSpPr>
          <p:spPr bwMode="auto">
            <a:xfrm>
              <a:off x="3317875" y="5484813"/>
              <a:ext cx="2697163" cy="6223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6" name="Line 32"/>
            <p:cNvSpPr>
              <a:spLocks noChangeShapeType="1"/>
            </p:cNvSpPr>
            <p:nvPr/>
          </p:nvSpPr>
          <p:spPr bwMode="auto">
            <a:xfrm>
              <a:off x="6069013" y="6138863"/>
              <a:ext cx="457200" cy="304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0021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70" y="6634184"/>
            <a:ext cx="366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62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566863"/>
            <a:ext cx="238125" cy="3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60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92250"/>
            <a:ext cx="366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0063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92250"/>
            <a:ext cx="3667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773613" y="685800"/>
            <a:ext cx="1763712" cy="685800"/>
            <a:chOff x="4773613" y="685800"/>
            <a:chExt cx="1763712" cy="685800"/>
          </a:xfrm>
        </p:grpSpPr>
        <p:sp>
          <p:nvSpPr>
            <p:cNvPr id="810065" name="AutoShape 81"/>
            <p:cNvSpPr>
              <a:spLocks/>
            </p:cNvSpPr>
            <p:nvPr/>
          </p:nvSpPr>
          <p:spPr bwMode="auto">
            <a:xfrm rot="16200000">
              <a:off x="5537201" y="-77788"/>
              <a:ext cx="228600" cy="1755775"/>
            </a:xfrm>
            <a:prstGeom prst="leftBrace">
              <a:avLst>
                <a:gd name="adj1" fmla="val 6400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7" name="Line 83"/>
            <p:cNvSpPr>
              <a:spLocks noChangeShapeType="1"/>
            </p:cNvSpPr>
            <p:nvPr/>
          </p:nvSpPr>
          <p:spPr bwMode="auto">
            <a:xfrm>
              <a:off x="5651501" y="990600"/>
              <a:ext cx="0" cy="3810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0073" name="Picture 8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75" y="1068388"/>
              <a:ext cx="869950" cy="134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0079" name="Line 95"/>
          <p:cNvSpPr>
            <a:spLocks noChangeShapeType="1"/>
          </p:cNvSpPr>
          <p:nvPr/>
        </p:nvSpPr>
        <p:spPr bwMode="auto">
          <a:xfrm>
            <a:off x="6735763" y="574675"/>
            <a:ext cx="0" cy="987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959600" y="685800"/>
            <a:ext cx="1124870" cy="685800"/>
            <a:chOff x="6959600" y="685800"/>
            <a:chExt cx="1124870" cy="685800"/>
          </a:xfrm>
        </p:grpSpPr>
        <p:sp>
          <p:nvSpPr>
            <p:cNvPr id="810066" name="AutoShape 82"/>
            <p:cNvSpPr>
              <a:spLocks/>
            </p:cNvSpPr>
            <p:nvPr/>
          </p:nvSpPr>
          <p:spPr bwMode="auto">
            <a:xfrm rot="16200000">
              <a:off x="7073900" y="571500"/>
              <a:ext cx="228600" cy="457200"/>
            </a:xfrm>
            <a:prstGeom prst="leftBrace">
              <a:avLst>
                <a:gd name="adj1" fmla="val 16667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8" name="Line 84"/>
            <p:cNvSpPr>
              <a:spLocks noChangeShapeType="1"/>
            </p:cNvSpPr>
            <p:nvPr/>
          </p:nvSpPr>
          <p:spPr bwMode="auto">
            <a:xfrm>
              <a:off x="7188200" y="990600"/>
              <a:ext cx="0" cy="3810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0081" name="Picture 9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4520" y="1068388"/>
              <a:ext cx="869950" cy="134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10084" name="Group 100"/>
          <p:cNvGrpSpPr>
            <a:grpSpLocks/>
          </p:cNvGrpSpPr>
          <p:nvPr/>
        </p:nvGrpSpPr>
        <p:grpSpPr bwMode="auto">
          <a:xfrm>
            <a:off x="685800" y="841375"/>
            <a:ext cx="1697038" cy="454025"/>
            <a:chOff x="688" y="449"/>
            <a:chExt cx="1069" cy="286"/>
          </a:xfrm>
        </p:grpSpPr>
        <p:pic>
          <p:nvPicPr>
            <p:cNvPr id="810085" name="Picture 10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0086" name="Picture 10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0088" name="Picture 10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Rectangle 182"/>
          <p:cNvSpPr>
            <a:spLocks noChangeArrowheads="1"/>
          </p:cNvSpPr>
          <p:nvPr/>
        </p:nvSpPr>
        <p:spPr bwMode="auto">
          <a:xfrm>
            <a:off x="8813104" y="550936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007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3388"/>
            <a:ext cx="22209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812156" y="5345482"/>
            <a:ext cx="1874644" cy="417624"/>
            <a:chOff x="6812156" y="5156548"/>
            <a:chExt cx="1874644" cy="417624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2529" y="5299075"/>
              <a:ext cx="1614271" cy="2750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2156" y="5156548"/>
              <a:ext cx="959053" cy="1771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45"/>
          <p:cNvGrpSpPr>
            <a:grpSpLocks/>
          </p:cNvGrpSpPr>
          <p:nvPr/>
        </p:nvGrpSpPr>
        <p:grpSpPr bwMode="auto">
          <a:xfrm>
            <a:off x="8139830" y="4243192"/>
            <a:ext cx="914400" cy="914400"/>
            <a:chOff x="4853" y="1680"/>
            <a:chExt cx="576" cy="576"/>
          </a:xfrm>
        </p:grpSpPr>
        <p:sp>
          <p:nvSpPr>
            <p:cNvPr id="61" name="AutoShape 4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4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00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0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0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36" grpId="0" animBg="1"/>
      <p:bldP spid="810036" grpId="1" animBg="1"/>
      <p:bldP spid="810079" grpId="0" animBg="1"/>
      <p:bldP spid="810079" grpId="1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BC20-44A2-4FC2-9777-6B6550EACD45}" type="slidenum">
              <a:rPr lang="en-US"/>
              <a:pPr/>
              <a:t>4</a:t>
            </a:fld>
            <a:endParaRPr lang="en-US"/>
          </a:p>
        </p:txBody>
      </p:sp>
      <p:sp>
        <p:nvSpPr>
          <p:cNvPr id="9451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3413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5156" name="Group 4"/>
          <p:cNvGrpSpPr>
            <a:grpSpLocks/>
          </p:cNvGrpSpPr>
          <p:nvPr/>
        </p:nvGrpSpPr>
        <p:grpSpPr bwMode="auto">
          <a:xfrm>
            <a:off x="528638" y="1066800"/>
            <a:ext cx="8005762" cy="5334000"/>
            <a:chOff x="333" y="672"/>
            <a:chExt cx="5043" cy="3360"/>
          </a:xfrm>
        </p:grpSpPr>
        <p:pic>
          <p:nvPicPr>
            <p:cNvPr id="945157" name="Picture 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3888"/>
              <a:ext cx="32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58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2032"/>
              <a:ext cx="266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5159" name="Line 7"/>
            <p:cNvSpPr>
              <a:spLocks noChangeAspect="1" noChangeShapeType="1"/>
            </p:cNvSpPr>
            <p:nvPr/>
          </p:nvSpPr>
          <p:spPr bwMode="auto">
            <a:xfrm flipV="1">
              <a:off x="2880" y="672"/>
              <a:ext cx="3" cy="31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0" name="Line 8"/>
            <p:cNvSpPr>
              <a:spLocks noChangeAspect="1" noChangeShapeType="1"/>
            </p:cNvSpPr>
            <p:nvPr/>
          </p:nvSpPr>
          <p:spPr bwMode="auto">
            <a:xfrm flipV="1">
              <a:off x="333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1" name="Line 9"/>
            <p:cNvSpPr>
              <a:spLocks noChangeAspect="1" noChangeShapeType="1"/>
            </p:cNvSpPr>
            <p:nvPr/>
          </p:nvSpPr>
          <p:spPr bwMode="auto">
            <a:xfrm flipV="1">
              <a:off x="3783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2" name="Line 10"/>
            <p:cNvSpPr>
              <a:spLocks noChangeAspect="1" noChangeShapeType="1"/>
            </p:cNvSpPr>
            <p:nvPr/>
          </p:nvSpPr>
          <p:spPr bwMode="auto">
            <a:xfrm flipV="1">
              <a:off x="242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3" name="Line 11"/>
            <p:cNvSpPr>
              <a:spLocks noChangeAspect="1" noChangeShapeType="1"/>
            </p:cNvSpPr>
            <p:nvPr/>
          </p:nvSpPr>
          <p:spPr bwMode="auto">
            <a:xfrm flipV="1">
              <a:off x="1975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4" name="Line 12"/>
            <p:cNvSpPr>
              <a:spLocks noChangeAspect="1" noChangeShapeType="1"/>
            </p:cNvSpPr>
            <p:nvPr/>
          </p:nvSpPr>
          <p:spPr bwMode="auto">
            <a:xfrm flipV="1">
              <a:off x="4238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5" name="Line 13"/>
            <p:cNvSpPr>
              <a:spLocks noChangeAspect="1" noChangeShapeType="1"/>
            </p:cNvSpPr>
            <p:nvPr/>
          </p:nvSpPr>
          <p:spPr bwMode="auto">
            <a:xfrm flipV="1">
              <a:off x="4687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6" name="Line 14"/>
            <p:cNvSpPr>
              <a:spLocks noChangeAspect="1" noChangeShapeType="1"/>
            </p:cNvSpPr>
            <p:nvPr/>
          </p:nvSpPr>
          <p:spPr bwMode="auto">
            <a:xfrm flipV="1">
              <a:off x="5142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7" name="Line 15"/>
            <p:cNvSpPr>
              <a:spLocks noChangeAspect="1" noChangeShapeType="1"/>
            </p:cNvSpPr>
            <p:nvPr/>
          </p:nvSpPr>
          <p:spPr bwMode="auto">
            <a:xfrm flipV="1">
              <a:off x="1071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8" name="Line 16"/>
            <p:cNvSpPr>
              <a:spLocks noChangeAspect="1" noChangeShapeType="1"/>
            </p:cNvSpPr>
            <p:nvPr/>
          </p:nvSpPr>
          <p:spPr bwMode="auto">
            <a:xfrm flipV="1">
              <a:off x="1520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169" name="Line 17"/>
            <p:cNvSpPr>
              <a:spLocks noChangeAspect="1" noChangeShapeType="1"/>
            </p:cNvSpPr>
            <p:nvPr/>
          </p:nvSpPr>
          <p:spPr bwMode="auto">
            <a:xfrm flipV="1">
              <a:off x="616" y="672"/>
              <a:ext cx="3" cy="316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5170" name="Picture 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268"/>
              <a:ext cx="8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1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2061"/>
              <a:ext cx="194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45172" name="Line 20"/>
            <p:cNvSpPr>
              <a:spLocks noChangeAspect="1" noChangeShapeType="1"/>
            </p:cNvSpPr>
            <p:nvPr/>
          </p:nvSpPr>
          <p:spPr bwMode="auto">
            <a:xfrm>
              <a:off x="384" y="2251"/>
              <a:ext cx="4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45173" name="Picture 2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2039"/>
              <a:ext cx="2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4" name="Picture 2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268"/>
              <a:ext cx="15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5" name="Picture 2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" y="2268"/>
              <a:ext cx="15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6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2161"/>
              <a:ext cx="19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7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2125"/>
              <a:ext cx="287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8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268"/>
              <a:ext cx="93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5179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68"/>
              <a:ext cx="172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945180" name="Group 28"/>
            <p:cNvGrpSpPr>
              <a:grpSpLocks/>
            </p:cNvGrpSpPr>
            <p:nvPr/>
          </p:nvGrpSpPr>
          <p:grpSpPr bwMode="auto">
            <a:xfrm>
              <a:off x="2454" y="672"/>
              <a:ext cx="852" cy="3168"/>
              <a:chOff x="2454" y="576"/>
              <a:chExt cx="852" cy="3168"/>
            </a:xfrm>
          </p:grpSpPr>
          <p:sp>
            <p:nvSpPr>
              <p:cNvPr id="945181" name="Freeform 29"/>
              <p:cNvSpPr>
                <a:spLocks noChangeAspect="1"/>
              </p:cNvSpPr>
              <p:nvPr/>
            </p:nvSpPr>
            <p:spPr bwMode="auto">
              <a:xfrm>
                <a:off x="2880" y="57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2" name="Freeform 30"/>
              <p:cNvSpPr>
                <a:spLocks noChangeAspect="1"/>
              </p:cNvSpPr>
              <p:nvPr/>
            </p:nvSpPr>
            <p:spPr bwMode="auto">
              <a:xfrm flipH="1" flipV="1">
                <a:off x="2454" y="2160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183" name="Group 31"/>
            <p:cNvGrpSpPr>
              <a:grpSpLocks/>
            </p:cNvGrpSpPr>
            <p:nvPr/>
          </p:nvGrpSpPr>
          <p:grpSpPr bwMode="auto">
            <a:xfrm>
              <a:off x="3357" y="672"/>
              <a:ext cx="852" cy="3168"/>
              <a:chOff x="2550" y="672"/>
              <a:chExt cx="852" cy="3168"/>
            </a:xfrm>
          </p:grpSpPr>
          <p:sp>
            <p:nvSpPr>
              <p:cNvPr id="945184" name="Freeform 32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5" name="Freeform 33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186" name="Group 34"/>
            <p:cNvGrpSpPr>
              <a:grpSpLocks/>
            </p:cNvGrpSpPr>
            <p:nvPr/>
          </p:nvGrpSpPr>
          <p:grpSpPr bwMode="auto">
            <a:xfrm>
              <a:off x="4261" y="672"/>
              <a:ext cx="852" cy="3168"/>
              <a:chOff x="2550" y="672"/>
              <a:chExt cx="852" cy="3168"/>
            </a:xfrm>
          </p:grpSpPr>
          <p:sp>
            <p:nvSpPr>
              <p:cNvPr id="945187" name="Freeform 35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8" name="Freeform 36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189" name="Group 37"/>
            <p:cNvGrpSpPr>
              <a:grpSpLocks/>
            </p:cNvGrpSpPr>
            <p:nvPr/>
          </p:nvGrpSpPr>
          <p:grpSpPr bwMode="auto">
            <a:xfrm>
              <a:off x="644" y="672"/>
              <a:ext cx="852" cy="3168"/>
              <a:chOff x="2550" y="672"/>
              <a:chExt cx="852" cy="3168"/>
            </a:xfrm>
          </p:grpSpPr>
          <p:sp>
            <p:nvSpPr>
              <p:cNvPr id="945190" name="Freeform 38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91" name="Freeform 39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192" name="Group 40"/>
            <p:cNvGrpSpPr>
              <a:grpSpLocks/>
            </p:cNvGrpSpPr>
            <p:nvPr/>
          </p:nvGrpSpPr>
          <p:grpSpPr bwMode="auto">
            <a:xfrm>
              <a:off x="1548" y="672"/>
              <a:ext cx="852" cy="3168"/>
              <a:chOff x="2550" y="672"/>
              <a:chExt cx="852" cy="3168"/>
            </a:xfrm>
          </p:grpSpPr>
          <p:sp>
            <p:nvSpPr>
              <p:cNvPr id="945193" name="Freeform 41"/>
              <p:cNvSpPr>
                <a:spLocks noChangeAspect="1"/>
              </p:cNvSpPr>
              <p:nvPr/>
            </p:nvSpPr>
            <p:spPr bwMode="auto">
              <a:xfrm>
                <a:off x="2976" y="672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94" name="Freeform 42"/>
              <p:cNvSpPr>
                <a:spLocks noChangeAspect="1"/>
              </p:cNvSpPr>
              <p:nvPr/>
            </p:nvSpPr>
            <p:spPr bwMode="auto">
              <a:xfrm flipH="1" flipV="1">
                <a:off x="2550" y="2256"/>
                <a:ext cx="426" cy="1584"/>
              </a:xfrm>
              <a:custGeom>
                <a:avLst/>
                <a:gdLst>
                  <a:gd name="T0" fmla="*/ 0 w 426"/>
                  <a:gd name="T1" fmla="*/ 1584 h 1584"/>
                  <a:gd name="T2" fmla="*/ 93 w 426"/>
                  <a:gd name="T3" fmla="*/ 1468 h 1584"/>
                  <a:gd name="T4" fmla="*/ 177 w 426"/>
                  <a:gd name="T5" fmla="*/ 1356 h 1584"/>
                  <a:gd name="T6" fmla="*/ 259 w 426"/>
                  <a:gd name="T7" fmla="*/ 1161 h 1584"/>
                  <a:gd name="T8" fmla="*/ 334 w 426"/>
                  <a:gd name="T9" fmla="*/ 901 h 1584"/>
                  <a:gd name="T10" fmla="*/ 381 w 426"/>
                  <a:gd name="T11" fmla="*/ 641 h 1584"/>
                  <a:gd name="T12" fmla="*/ 407 w 426"/>
                  <a:gd name="T13" fmla="*/ 334 h 1584"/>
                  <a:gd name="T14" fmla="*/ 426 w 426"/>
                  <a:gd name="T15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1584">
                    <a:moveTo>
                      <a:pt x="0" y="1584"/>
                    </a:moveTo>
                    <a:cubicBezTo>
                      <a:pt x="15" y="1565"/>
                      <a:pt x="63" y="1506"/>
                      <a:pt x="93" y="1468"/>
                    </a:cubicBezTo>
                    <a:cubicBezTo>
                      <a:pt x="123" y="1430"/>
                      <a:pt x="149" y="1407"/>
                      <a:pt x="177" y="1356"/>
                    </a:cubicBezTo>
                    <a:cubicBezTo>
                      <a:pt x="205" y="1305"/>
                      <a:pt x="233" y="1237"/>
                      <a:pt x="259" y="1161"/>
                    </a:cubicBezTo>
                    <a:cubicBezTo>
                      <a:pt x="285" y="1085"/>
                      <a:pt x="314" y="988"/>
                      <a:pt x="334" y="901"/>
                    </a:cubicBezTo>
                    <a:cubicBezTo>
                      <a:pt x="354" y="814"/>
                      <a:pt x="369" y="735"/>
                      <a:pt x="381" y="641"/>
                    </a:cubicBezTo>
                    <a:cubicBezTo>
                      <a:pt x="393" y="547"/>
                      <a:pt x="400" y="441"/>
                      <a:pt x="407" y="334"/>
                    </a:cubicBezTo>
                    <a:cubicBezTo>
                      <a:pt x="414" y="227"/>
                      <a:pt x="422" y="70"/>
                      <a:pt x="42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4519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248400"/>
            <a:ext cx="1485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5196" name="Line 44"/>
          <p:cNvSpPr>
            <a:spLocks noChangeShapeType="1"/>
          </p:cNvSpPr>
          <p:nvPr/>
        </p:nvSpPr>
        <p:spPr bwMode="auto">
          <a:xfrm>
            <a:off x="228600" y="2895600"/>
            <a:ext cx="8683625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198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5199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3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6EAC-CC9D-4EC4-8E21-EABE9DF6C6A2}" type="slidenum">
              <a:rPr lang="en-US"/>
              <a:pPr/>
              <a:t>5</a:t>
            </a:fld>
            <a:endParaRPr lang="en-US"/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8" name="Line 8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9" name="Line 9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721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43413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7213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7214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5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722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2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874" y="6536956"/>
            <a:ext cx="1266708" cy="175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-0.03334 " pathEditMode="relative" ptsTypes="AA">
                                      <p:cBhvr>
                                        <p:cTn id="6" dur="500" fill="hold"/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4" name="Line 4"/>
          <p:cNvSpPr>
            <a:spLocks noChangeAspect="1" noChangeShapeType="1"/>
          </p:cNvSpPr>
          <p:nvPr/>
        </p:nvSpPr>
        <p:spPr bwMode="auto">
          <a:xfrm flipV="1">
            <a:off x="5291138" y="1055688"/>
            <a:ext cx="4762" cy="50276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5" name="Line 5"/>
          <p:cNvSpPr>
            <a:spLocks noChangeAspect="1" noChangeShapeType="1"/>
          </p:cNvSpPr>
          <p:nvPr/>
        </p:nvSpPr>
        <p:spPr bwMode="auto">
          <a:xfrm flipV="1">
            <a:off x="3852863" y="1055688"/>
            <a:ext cx="4762" cy="50276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6EAC-CC9D-4EC4-8E21-EABE9DF6C6A2}" type="slidenum">
              <a:rPr lang="en-US"/>
              <a:pPr/>
              <a:t>6</a:t>
            </a:fld>
            <a:endParaRPr lang="en-US"/>
          </a:p>
        </p:txBody>
      </p:sp>
      <p:pic>
        <p:nvPicPr>
          <p:cNvPr id="9472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7208" name="Line 8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9" name="Line 9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7213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7214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5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7216" name="Group 16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947217" name="Freeform 17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8" name="Freeform 18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721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2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23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630" y="3210251"/>
            <a:ext cx="973486" cy="1759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874" y="6536956"/>
            <a:ext cx="1266708" cy="175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Line 10"/>
          <p:cNvSpPr>
            <a:spLocks noChangeShapeType="1"/>
          </p:cNvSpPr>
          <p:nvPr/>
        </p:nvSpPr>
        <p:spPr bwMode="auto">
          <a:xfrm flipV="1">
            <a:off x="2057400" y="1055688"/>
            <a:ext cx="5027613" cy="502761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56288"/>
            <a:ext cx="10795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1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67400"/>
            <a:ext cx="490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541" y="5589755"/>
            <a:ext cx="2910859" cy="2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5330440" y="4728302"/>
            <a:ext cx="1476272" cy="479287"/>
            <a:chOff x="5330440" y="4728302"/>
            <a:chExt cx="1476272" cy="479287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0440" y="4728302"/>
              <a:ext cx="1022691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0440" y="4966513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 bwMode="auto">
          <a:xfrm>
            <a:off x="2323105" y="1295400"/>
            <a:ext cx="1476413" cy="479287"/>
            <a:chOff x="2323175" y="1295400"/>
            <a:chExt cx="1476413" cy="479287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6897" y="1295400"/>
              <a:ext cx="1022691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3175" y="1533611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26648" y="76200"/>
            <a:ext cx="5141339" cy="607064"/>
            <a:chOff x="126648" y="76200"/>
            <a:chExt cx="5141339" cy="607064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76200"/>
              <a:ext cx="5141339" cy="277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406052"/>
              <a:ext cx="4375650" cy="2772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761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947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4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94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4" grpId="0" animBg="1"/>
      <p:bldP spid="947205" grpId="0" animBg="1"/>
      <p:bldP spid="72" grpId="0" animBg="1"/>
      <p:bldP spid="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30440" y="4728302"/>
            <a:ext cx="1476272" cy="479287"/>
            <a:chOff x="5330440" y="4728302"/>
            <a:chExt cx="1476272" cy="479287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0440" y="4728302"/>
              <a:ext cx="1022691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0440" y="4966513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 bwMode="auto">
          <a:xfrm>
            <a:off x="2323105" y="1295400"/>
            <a:ext cx="1476413" cy="479287"/>
            <a:chOff x="2323175" y="1295400"/>
            <a:chExt cx="1476413" cy="479287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6897" y="1295400"/>
              <a:ext cx="1022691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3175" y="1533611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47203" name="Group 3"/>
          <p:cNvGrpSpPr>
            <a:grpSpLocks/>
          </p:cNvGrpSpPr>
          <p:nvPr/>
        </p:nvGrpSpPr>
        <p:grpSpPr bwMode="auto">
          <a:xfrm>
            <a:off x="3852863" y="1055688"/>
            <a:ext cx="1443037" cy="5027612"/>
            <a:chOff x="2427" y="665"/>
            <a:chExt cx="909" cy="3167"/>
          </a:xfrm>
        </p:grpSpPr>
        <p:sp>
          <p:nvSpPr>
            <p:cNvPr id="947204" name="Line 4"/>
            <p:cNvSpPr>
              <a:spLocks noChangeAspect="1" noChangeShapeType="1"/>
            </p:cNvSpPr>
            <p:nvPr/>
          </p:nvSpPr>
          <p:spPr bwMode="auto">
            <a:xfrm flipV="1">
              <a:off x="3333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05" name="Line 5"/>
            <p:cNvSpPr>
              <a:spLocks noChangeAspect="1" noChangeShapeType="1"/>
            </p:cNvSpPr>
            <p:nvPr/>
          </p:nvSpPr>
          <p:spPr bwMode="auto">
            <a:xfrm flipV="1">
              <a:off x="2427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6EAC-CC9D-4EC4-8E21-EABE9DF6C6A2}" type="slidenum">
              <a:rPr lang="en-US"/>
              <a:pPr/>
              <a:t>7</a:t>
            </a:fld>
            <a:endParaRPr lang="en-US"/>
          </a:p>
        </p:txBody>
      </p:sp>
      <p:pic>
        <p:nvPicPr>
          <p:cNvPr id="94720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0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08" name="Line 8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209" name="Line 9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7213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7214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5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7216" name="Group 16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947217" name="Freeform 17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218" name="Freeform 18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721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722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7222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7223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97650"/>
            <a:ext cx="557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6648" y="76200"/>
            <a:ext cx="5141339" cy="607064"/>
            <a:chOff x="126648" y="76200"/>
            <a:chExt cx="5141339" cy="607064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76200"/>
              <a:ext cx="5141339" cy="2771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406052"/>
              <a:ext cx="4375650" cy="2772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57200"/>
            <a:ext cx="2409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28892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51" name="Line 3"/>
          <p:cNvSpPr>
            <a:spLocks noChangeAspect="1" noChangeShapeType="1"/>
          </p:cNvSpPr>
          <p:nvPr/>
        </p:nvSpPr>
        <p:spPr bwMode="auto">
          <a:xfrm rot="16200000" flipV="1">
            <a:off x="4568825" y="339725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52" name="Line 4"/>
          <p:cNvSpPr>
            <a:spLocks noChangeAspect="1" noChangeShapeType="1"/>
          </p:cNvSpPr>
          <p:nvPr/>
        </p:nvSpPr>
        <p:spPr bwMode="auto">
          <a:xfrm rot="16200000" flipV="1">
            <a:off x="4568825" y="1778000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53" name="Group 5"/>
          <p:cNvGrpSpPr>
            <a:grpSpLocks/>
          </p:cNvGrpSpPr>
          <p:nvPr/>
        </p:nvGrpSpPr>
        <p:grpSpPr bwMode="auto">
          <a:xfrm>
            <a:off x="3852863" y="1055688"/>
            <a:ext cx="1443037" cy="5027612"/>
            <a:chOff x="2427" y="665"/>
            <a:chExt cx="909" cy="3167"/>
          </a:xfrm>
        </p:grpSpPr>
        <p:sp>
          <p:nvSpPr>
            <p:cNvPr id="949254" name="Line 6"/>
            <p:cNvSpPr>
              <a:spLocks noChangeAspect="1" noChangeShapeType="1"/>
            </p:cNvSpPr>
            <p:nvPr/>
          </p:nvSpPr>
          <p:spPr bwMode="auto">
            <a:xfrm flipV="1">
              <a:off x="3333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55" name="Line 7"/>
            <p:cNvSpPr>
              <a:spLocks noChangeAspect="1" noChangeShapeType="1"/>
            </p:cNvSpPr>
            <p:nvPr/>
          </p:nvSpPr>
          <p:spPr bwMode="auto">
            <a:xfrm flipV="1">
              <a:off x="2427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28892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57200"/>
            <a:ext cx="2409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9261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9262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3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9258" name="Line 10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59" name="Line 11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64" name="Group 16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949265" name="Freeform 17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6" name="Freeform 18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927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07" y="25590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675" y="1143000"/>
            <a:ext cx="3671888" cy="947184"/>
            <a:chOff x="66675" y="1143000"/>
            <a:chExt cx="3671888" cy="947184"/>
          </a:xfrm>
        </p:grpSpPr>
        <p:pic>
          <p:nvPicPr>
            <p:cNvPr id="949276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1143000"/>
              <a:ext cx="3346450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9277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1458913"/>
              <a:ext cx="367188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75" y="1812925"/>
              <a:ext cx="2302334" cy="2772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927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132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1D5-974E-4C41-94FC-7EF33285B381}" type="slidenum">
              <a:rPr lang="en-US"/>
              <a:pPr/>
              <a:t>8</a:t>
            </a:fld>
            <a:endParaRPr lang="en-US"/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9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9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59488" y="2352639"/>
            <a:ext cx="1476272" cy="479287"/>
            <a:chOff x="2209800" y="2340113"/>
            <a:chExt cx="1476272" cy="479287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5727526" y="4319392"/>
            <a:ext cx="1476272" cy="479287"/>
            <a:chOff x="2209800" y="2340113"/>
            <a:chExt cx="1476272" cy="479287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451948" y="2249381"/>
            <a:ext cx="2259338" cy="532441"/>
            <a:chOff x="6999064" y="4687781"/>
            <a:chExt cx="2259338" cy="532441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9064" y="4687781"/>
              <a:ext cx="2259338" cy="2510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0621" y="4969185"/>
              <a:ext cx="1941024" cy="2510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21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4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animBg="1"/>
      <p:bldP spid="9492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841625"/>
            <a:ext cx="26606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51" name="Line 3"/>
          <p:cNvSpPr>
            <a:spLocks noChangeAspect="1" noChangeShapeType="1"/>
          </p:cNvSpPr>
          <p:nvPr/>
        </p:nvSpPr>
        <p:spPr bwMode="auto">
          <a:xfrm rot="16200000" flipV="1">
            <a:off x="4568825" y="339725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52" name="Line 4"/>
          <p:cNvSpPr>
            <a:spLocks noChangeAspect="1" noChangeShapeType="1"/>
          </p:cNvSpPr>
          <p:nvPr/>
        </p:nvSpPr>
        <p:spPr bwMode="auto">
          <a:xfrm rot="16200000" flipV="1">
            <a:off x="4568825" y="1778000"/>
            <a:ext cx="4763" cy="5027613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53" name="Group 5"/>
          <p:cNvGrpSpPr>
            <a:grpSpLocks/>
          </p:cNvGrpSpPr>
          <p:nvPr/>
        </p:nvGrpSpPr>
        <p:grpSpPr bwMode="auto">
          <a:xfrm>
            <a:off x="3852863" y="1055688"/>
            <a:ext cx="1443037" cy="5027612"/>
            <a:chOff x="2427" y="665"/>
            <a:chExt cx="909" cy="3167"/>
          </a:xfrm>
        </p:grpSpPr>
        <p:sp>
          <p:nvSpPr>
            <p:cNvPr id="949254" name="Line 6"/>
            <p:cNvSpPr>
              <a:spLocks noChangeAspect="1" noChangeShapeType="1"/>
            </p:cNvSpPr>
            <p:nvPr/>
          </p:nvSpPr>
          <p:spPr bwMode="auto">
            <a:xfrm flipV="1">
              <a:off x="3333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55" name="Line 7"/>
            <p:cNvSpPr>
              <a:spLocks noChangeAspect="1" noChangeShapeType="1"/>
            </p:cNvSpPr>
            <p:nvPr/>
          </p:nvSpPr>
          <p:spPr bwMode="auto">
            <a:xfrm flipV="1">
              <a:off x="2427" y="665"/>
              <a:ext cx="3" cy="31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288925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57200"/>
            <a:ext cx="24098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9261" name="Group 13"/>
          <p:cNvGrpSpPr>
            <a:grpSpLocks/>
          </p:cNvGrpSpPr>
          <p:nvPr/>
        </p:nvGrpSpPr>
        <p:grpSpPr bwMode="auto">
          <a:xfrm>
            <a:off x="3895725" y="1055688"/>
            <a:ext cx="1352550" cy="5029200"/>
            <a:chOff x="2454" y="576"/>
            <a:chExt cx="852" cy="3168"/>
          </a:xfrm>
        </p:grpSpPr>
        <p:sp>
          <p:nvSpPr>
            <p:cNvPr id="949262" name="Freeform 14"/>
            <p:cNvSpPr>
              <a:spLocks noChangeAspect="1"/>
            </p:cNvSpPr>
            <p:nvPr/>
          </p:nvSpPr>
          <p:spPr bwMode="auto">
            <a:xfrm>
              <a:off x="2880" y="57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3" name="Freeform 15"/>
            <p:cNvSpPr>
              <a:spLocks noChangeAspect="1"/>
            </p:cNvSpPr>
            <p:nvPr/>
          </p:nvSpPr>
          <p:spPr bwMode="auto">
            <a:xfrm flipH="1" flipV="1">
              <a:off x="2454" y="2160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9258" name="Line 10"/>
          <p:cNvSpPr>
            <a:spLocks noChangeAspect="1" noChangeShapeType="1"/>
          </p:cNvSpPr>
          <p:nvPr/>
        </p:nvSpPr>
        <p:spPr bwMode="auto">
          <a:xfrm flipV="1">
            <a:off x="4572000" y="1055688"/>
            <a:ext cx="4763" cy="5027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9259" name="Line 11"/>
          <p:cNvSpPr>
            <a:spLocks noChangeAspect="1" noChangeShapeType="1"/>
          </p:cNvSpPr>
          <p:nvPr/>
        </p:nvSpPr>
        <p:spPr bwMode="auto">
          <a:xfrm>
            <a:off x="2057400" y="3570288"/>
            <a:ext cx="5027613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9264" name="Group 16"/>
          <p:cNvGrpSpPr>
            <a:grpSpLocks/>
          </p:cNvGrpSpPr>
          <p:nvPr/>
        </p:nvGrpSpPr>
        <p:grpSpPr bwMode="auto">
          <a:xfrm rot="5400000" flipV="1">
            <a:off x="3895725" y="1055688"/>
            <a:ext cx="1352550" cy="5029200"/>
            <a:chOff x="2550" y="672"/>
            <a:chExt cx="852" cy="3168"/>
          </a:xfrm>
        </p:grpSpPr>
        <p:sp>
          <p:nvSpPr>
            <p:cNvPr id="949265" name="Freeform 17"/>
            <p:cNvSpPr>
              <a:spLocks noChangeAspect="1"/>
            </p:cNvSpPr>
            <p:nvPr/>
          </p:nvSpPr>
          <p:spPr bwMode="auto">
            <a:xfrm>
              <a:off x="2976" y="672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266" name="Freeform 18"/>
            <p:cNvSpPr>
              <a:spLocks noChangeAspect="1"/>
            </p:cNvSpPr>
            <p:nvPr/>
          </p:nvSpPr>
          <p:spPr bwMode="auto">
            <a:xfrm flipH="1" flipV="1">
              <a:off x="2550" y="2256"/>
              <a:ext cx="426" cy="1584"/>
            </a:xfrm>
            <a:custGeom>
              <a:avLst/>
              <a:gdLst>
                <a:gd name="T0" fmla="*/ 0 w 426"/>
                <a:gd name="T1" fmla="*/ 1584 h 1584"/>
                <a:gd name="T2" fmla="*/ 93 w 426"/>
                <a:gd name="T3" fmla="*/ 1468 h 1584"/>
                <a:gd name="T4" fmla="*/ 177 w 426"/>
                <a:gd name="T5" fmla="*/ 1356 h 1584"/>
                <a:gd name="T6" fmla="*/ 259 w 426"/>
                <a:gd name="T7" fmla="*/ 1161 h 1584"/>
                <a:gd name="T8" fmla="*/ 334 w 426"/>
                <a:gd name="T9" fmla="*/ 901 h 1584"/>
                <a:gd name="T10" fmla="*/ 381 w 426"/>
                <a:gd name="T11" fmla="*/ 641 h 1584"/>
                <a:gd name="T12" fmla="*/ 407 w 426"/>
                <a:gd name="T13" fmla="*/ 334 h 1584"/>
                <a:gd name="T14" fmla="*/ 426 w 426"/>
                <a:gd name="T15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1584">
                  <a:moveTo>
                    <a:pt x="0" y="1584"/>
                  </a:moveTo>
                  <a:cubicBezTo>
                    <a:pt x="15" y="1565"/>
                    <a:pt x="63" y="1506"/>
                    <a:pt x="93" y="1468"/>
                  </a:cubicBezTo>
                  <a:cubicBezTo>
                    <a:pt x="123" y="1430"/>
                    <a:pt x="149" y="1407"/>
                    <a:pt x="177" y="1356"/>
                  </a:cubicBezTo>
                  <a:cubicBezTo>
                    <a:pt x="205" y="1305"/>
                    <a:pt x="233" y="1237"/>
                    <a:pt x="259" y="1161"/>
                  </a:cubicBezTo>
                  <a:cubicBezTo>
                    <a:pt x="285" y="1085"/>
                    <a:pt x="314" y="988"/>
                    <a:pt x="334" y="901"/>
                  </a:cubicBezTo>
                  <a:cubicBezTo>
                    <a:pt x="354" y="814"/>
                    <a:pt x="369" y="735"/>
                    <a:pt x="381" y="641"/>
                  </a:cubicBezTo>
                  <a:cubicBezTo>
                    <a:pt x="393" y="547"/>
                    <a:pt x="400" y="441"/>
                    <a:pt x="407" y="334"/>
                  </a:cubicBezTo>
                  <a:cubicBezTo>
                    <a:pt x="414" y="227"/>
                    <a:pt x="422" y="70"/>
                    <a:pt x="426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927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07" y="25590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71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132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C1D5-974E-4C41-94FC-7EF33285B381}" type="slidenum">
              <a:rPr lang="en-US"/>
              <a:pPr/>
              <a:t>9</a:t>
            </a:fld>
            <a:endParaRPr lang="en-US"/>
          </a:p>
        </p:txBody>
      </p:sp>
      <p:sp>
        <p:nvSpPr>
          <p:cNvPr id="94925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61088"/>
            <a:ext cx="30194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3600450"/>
            <a:ext cx="136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926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71838"/>
            <a:ext cx="3079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9290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929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59488" y="2352639"/>
            <a:ext cx="1476272" cy="479287"/>
            <a:chOff x="2209800" y="2340113"/>
            <a:chExt cx="1476272" cy="479287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3" name="Group 62"/>
          <p:cNvGrpSpPr/>
          <p:nvPr/>
        </p:nvGrpSpPr>
        <p:grpSpPr>
          <a:xfrm>
            <a:off x="5727526" y="4319392"/>
            <a:ext cx="1476272" cy="479287"/>
            <a:chOff x="2209800" y="2340113"/>
            <a:chExt cx="1476272" cy="479287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340113"/>
              <a:ext cx="1378077" cy="2130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9800" y="2578324"/>
              <a:ext cx="1476272" cy="241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26648" y="339648"/>
            <a:ext cx="4292952" cy="574752"/>
            <a:chOff x="126648" y="76200"/>
            <a:chExt cx="4292952" cy="57475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76200"/>
              <a:ext cx="4292952" cy="2771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648" y="406052"/>
              <a:ext cx="4261265" cy="244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927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5363"/>
            <a:ext cx="25908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209800"/>
            <a:ext cx="179387" cy="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7625" y="4413250"/>
            <a:ext cx="3290888" cy="692150"/>
            <a:chOff x="47625" y="4413250"/>
            <a:chExt cx="3290888" cy="692150"/>
          </a:xfrm>
        </p:grpSpPr>
        <p:pic>
          <p:nvPicPr>
            <p:cNvPr id="70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4521200"/>
              <a:ext cx="3040063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75" y="4413250"/>
              <a:ext cx="223838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886450" y="685800"/>
            <a:ext cx="2590800" cy="1938338"/>
            <a:chOff x="5886450" y="685800"/>
            <a:chExt cx="2590800" cy="1938338"/>
          </a:xfrm>
        </p:grpSpPr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H="1">
              <a:off x="6705600" y="685800"/>
              <a:ext cx="685800" cy="193833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5886450" y="914400"/>
              <a:ext cx="2590800" cy="1371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5961888" y="804672"/>
            <a:ext cx="2761488" cy="13898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14400" y="4953000"/>
            <a:ext cx="2362200" cy="762000"/>
            <a:chOff x="914400" y="4953000"/>
            <a:chExt cx="2362200" cy="762000"/>
          </a:xfrm>
        </p:grpSpPr>
        <p:sp>
          <p:nvSpPr>
            <p:cNvPr id="52" name="Line 34"/>
            <p:cNvSpPr>
              <a:spLocks noChangeShapeType="1"/>
            </p:cNvSpPr>
            <p:nvPr/>
          </p:nvSpPr>
          <p:spPr bwMode="auto">
            <a:xfrm flipH="1" flipV="1">
              <a:off x="914400" y="5029200"/>
              <a:ext cx="2362200" cy="5334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 flipV="1">
              <a:off x="1676400" y="4953000"/>
              <a:ext cx="1066800" cy="7620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34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487&quot;&gt;&lt;property id=&quot;20148&quot; value=&quot;5&quot;/&gt;&lt;property id=&quot;20300&quot; value=&quot;Slide 4&quot;/&gt;&lt;property id=&quot;20307&quot; value=&quot;326&quot;/&gt;&lt;/object&gt;&lt;object type=&quot;3&quot; unique_id=&quot;37488&quot;&gt;&lt;property id=&quot;20148&quot; value=&quot;5&quot;/&gt;&lt;property id=&quot;20300&quot; value=&quot;Slide 18&quot;/&gt;&lt;property id=&quot;20307&quot; value=&quot;327&quot;/&gt;&lt;/object&gt;&lt;object type=&quot;3&quot; unique_id=&quot;37752&quot;&gt;&lt;property id=&quot;20148&quot; value=&quot;5&quot;/&gt;&lt;property id=&quot;20300&quot; value=&quot;Slide 12&quot;/&gt;&lt;property id=&quot;20307&quot; value=&quot;329&quot;/&gt;&lt;/object&gt;&lt;object type=&quot;3&quot; unique_id=&quot;37868&quot;&gt;&lt;property id=&quot;20148&quot; value=&quot;5&quot;/&gt;&lt;property id=&quot;20300&quot; value=&quot;Slide 5&quot;/&gt;&lt;property id=&quot;20307&quot; value=&quot;337&quot;/&gt;&lt;/object&gt;&lt;object type=&quot;3&quot; unique_id=&quot;38463&quot;&gt;&lt;property id=&quot;20148&quot; value=&quot;5&quot;/&gt;&lt;property id=&quot;20300&quot; value=&quot;Slide 6&quot;/&gt;&lt;property id=&quot;20307&quot; value=&quot;346&quot;/&gt;&lt;/object&gt;&lt;object type=&quot;3&quot; unique_id=&quot;38464&quot;&gt;&lt;property id=&quot;20148&quot; value=&quot;5&quot;/&gt;&lt;property id=&quot;20300&quot; value=&quot;Slide 7&quot;/&gt;&lt;property id=&quot;20307&quot; value=&quot;345&quot;/&gt;&lt;/object&gt;&lt;object type=&quot;3&quot; unique_id=&quot;39339&quot;&gt;&lt;property id=&quot;20148&quot; value=&quot;5&quot;/&gt;&lt;property id=&quot;20300&quot; value=&quot;Slide 8&quot;/&gt;&lt;property id=&quot;20307&quot; value=&quot;356&quot;/&gt;&lt;/object&gt;&lt;object type=&quot;3&quot; unique_id=&quot;39469&quot;&gt;&lt;property id=&quot;20148&quot; value=&quot;5&quot;/&gt;&lt;property id=&quot;20300&quot; value=&quot;Slide 9&quot;/&gt;&lt;property id=&quot;20307&quot; value=&quot;357&quot;/&gt;&lt;/object&gt;&lt;object type=&quot;3&quot; unique_id=&quot;39690&quot;&gt;&lt;property id=&quot;20148&quot; value=&quot;5&quot;/&gt;&lt;property id=&quot;20300&quot; value=&quot;Slide 10&quot;/&gt;&lt;property id=&quot;20307&quot; value=&quot;358&quot;/&gt;&lt;/object&gt;&lt;object type=&quot;3&quot; unique_id=&quot;39691&quot;&gt;&lt;property id=&quot;20148&quot; value=&quot;5&quot;/&gt;&lt;property id=&quot;20300&quot; value=&quot;Slide 13&quot;/&gt;&lt;property id=&quot;20307&quot; value=&quot;359&quot;/&gt;&lt;/object&gt;&lt;object type=&quot;3&quot; unique_id=&quot;39692&quot;&gt;&lt;property id=&quot;20148&quot; value=&quot;5&quot;/&gt;&lt;property id=&quot;20300&quot; value=&quot;Slide 17&quot;/&gt;&lt;property id=&quot;20307&quot; value=&quot;360&quot;/&gt;&lt;/object&gt;&lt;object type=&quot;3&quot; unique_id=&quot;39834&quot;&gt;&lt;property id=&quot;20148&quot; value=&quot;5&quot;/&gt;&lt;property id=&quot;20300&quot; value=&quot;Slide 16&quot;/&gt;&lt;property id=&quot;20307&quot; value=&quot;361&quot;/&gt;&lt;/object&gt;&lt;object type=&quot;3&quot; unique_id=&quot;40123&quot;&gt;&lt;property id=&quot;20148&quot; value=&quot;5&quot;/&gt;&lt;property id=&quot;20300&quot; value=&quot;Slide 14&quot;/&gt;&lt;property id=&quot;20307&quot; value=&quot;363&quot;/&gt;&lt;/object&gt;&lt;object type=&quot;3&quot; unique_id=&quot;40124&quot;&gt;&lt;property id=&quot;20148&quot; value=&quot;5&quot;/&gt;&lt;property id=&quot;20300&quot; value=&quot;Slide 15&quot;/&gt;&lt;property id=&quot;20307&quot; value=&quot;364&quot;/&gt;&lt;/object&gt;&lt;object type=&quot;3&quot; unique_id=&quot;40125&quot;&gt;&lt;property id=&quot;20148&quot; value=&quot;5&quot;/&gt;&lt;property id=&quot;20300&quot; value=&quot;Slide 19&quot;/&gt;&lt;property id=&quot;20307&quot; value=&quot;362&quot;/&gt;&lt;/object&gt;&lt;object type=&quot;3&quot; unique_id=&quot;40126&quot;&gt;&lt;property id=&quot;20148&quot; value=&quot;5&quot;/&gt;&lt;property id=&quot;20300&quot; value=&quot;Slide 20&quot;/&gt;&lt;property id=&quot;20307&quot; value=&quot;365&quot;/&gt;&lt;/object&gt;&lt;object type=&quot;3&quot; unique_id=&quot;40699&quot;&gt;&lt;property id=&quot;20148&quot; value=&quot;5&quot;/&gt;&lt;property id=&quot;20300&quot; value=&quot;Slide 21&quot;/&gt;&lt;property id=&quot;20307&quot; value=&quot;366&quot;/&gt;&lt;/object&gt;&lt;object type=&quot;3&quot; unique_id=&quot;40700&quot;&gt;&lt;property id=&quot;20148&quot; value=&quot;5&quot;/&gt;&lt;property id=&quot;20300&quot; value=&quot;Slide 26&quot;/&gt;&lt;property id=&quot;20307&quot; value=&quot;367&quot;/&gt;&lt;/object&gt;&lt;object type=&quot;3&quot; unique_id=&quot;41437&quot;&gt;&lt;property id=&quot;20148&quot; value=&quot;5&quot;/&gt;&lt;property id=&quot;20300&quot; value=&quot;Slide 2&quot;/&gt;&lt;property id=&quot;20307&quot; value=&quot;370&quot;/&gt;&lt;/object&gt;&lt;object type=&quot;3&quot; unique_id=&quot;41438&quot;&gt;&lt;property id=&quot;20148&quot; value=&quot;5&quot;/&gt;&lt;property id=&quot;20300&quot; value=&quot;Slide 3&quot;/&gt;&lt;property id=&quot;20307&quot; value=&quot;371&quot;/&gt;&lt;/object&gt;&lt;object type=&quot;3&quot; unique_id=&quot;42423&quot;&gt;&lt;property id=&quot;20148&quot; value=&quot;5&quot;/&gt;&lt;property id=&quot;20300&quot; value=&quot;Slide 23&quot;/&gt;&lt;property id=&quot;20307&quot; value=&quot;376&quot;/&gt;&lt;/object&gt;&lt;object type=&quot;3&quot; unique_id=&quot;42424&quot;&gt;&lt;property id=&quot;20148&quot; value=&quot;5&quot;/&gt;&lt;property id=&quot;20300&quot; value=&quot;Slide 24&quot;/&gt;&lt;property id=&quot;20307&quot; value=&quot;377&quot;/&gt;&lt;/object&gt;&lt;object type=&quot;3&quot; unique_id=&quot;42425&quot;&gt;&lt;property id=&quot;20148&quot; value=&quot;5&quot;/&gt;&lt;property id=&quot;20300&quot; value=&quot;Slide 25&quot;/&gt;&lt;property id=&quot;20307&quot; value=&quot;378&quot;/&gt;&lt;/object&gt;&lt;object type=&quot;3&quot; unique_id=&quot;44513&quot;&gt;&lt;property id=&quot;20148&quot; value=&quot;5&quot;/&gt;&lt;property id=&quot;20300&quot; value=&quot;Slide 22&quot;/&gt;&lt;property id=&quot;20307&quot; value=&quot;392&quot;/&gt;&lt;/object&gt;&lt;object type=&quot;3&quot; unique_id=&quot;45215&quot;&gt;&lt;property id=&quot;20148&quot; value=&quot;5&quot;/&gt;&lt;property id=&quot;20300&quot; value=&quot;Slide 11&quot;/&gt;&lt;property id=&quot;20307&quot; value=&quot;398&quot;/&gt;&lt;/object&gt;&lt;object type=&quot;3&quot; unique_id=&quot;108386&quot;&gt;&lt;property id=&quot;20148&quot; value=&quot;5&quot;/&gt;&lt;property id=&quot;20300&quot; value=&quot;Slide 27&quot;/&gt;&lt;property id=&quot;20307&quot; value=&quot;412&quot;/&gt;&lt;/object&gt;&lt;object type=&quot;3&quot; unique_id=&quot;108387&quot;&gt;&lt;property id=&quot;20148&quot; value=&quot;5&quot;/&gt;&lt;property id=&quot;20300&quot; value=&quot;Slide 28&quot;/&gt;&lt;property id=&quot;20307&quot; value=&quot;413&quot;/&gt;&lt;/object&gt;&lt;object type=&quot;3&quot; unique_id=&quot;108388&quot;&gt;&lt;property id=&quot;20148&quot; value=&quot;5&quot;/&gt;&lt;property id=&quot;20300&quot; value=&quot;Slide 29&quot;/&gt;&lt;property id=&quot;20307&quot; value=&quot;41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tan$ sett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89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3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verse inter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4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nd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0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e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7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0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-\frac{\pi}{2}}^+}{\color{red}\hbox{Tan}\,x}=&#10;{\color{red}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\frac{\pi}{2}}^-}{\color{red}\hbox{Tan}\,x}=&#10;{\color{red}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1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566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blue}x}\to{\color{blue}\infty}}{\color{blue}\arctan x}=&#10;{\color{blue}\frac{\pi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3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9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blue}x}\to{\color{blue}-\infty}}{\color{blue}\arctan x}=&#10;{\color{blue}-\frac{\pi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10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6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 asymptote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9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ed to limits at $\pm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23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\frac{\pi}{2}}^-}{\color{red}\hbox{Tan}\,x}=&#10;{\color{red}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1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blue}x}\to{\color{blue}\infty}}{\color{blue}\arctan x}=&#10;{\color{blue}\frac{\pi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3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-\frac{\pi}{2}}^+}{\color{red}\hbox{Tan}\,x}=&#10;{\color{red}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blue}x}\to{\color{blue}-\infty}}{\color{blue}\arctan x}=&#10;{\color{blue}-\frac{\pi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10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97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6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NON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93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finition of horizontal asymptot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10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 asymptote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9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ed to limits at $\pm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68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3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line $y=L$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4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horizontal asymptote}}&#10;of the curve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7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5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point}: Finding horizontal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25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the same as computing lim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0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10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\infty$ and at $-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168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93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22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93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{\color{red}-}\infty}f(x)=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50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8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f(x)=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9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Joy of Asymptotic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32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 $\displaystyle{\lim_{x\to a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19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&#10;\frac{\left[f_1(x)\right]\left[\sqrt{f_2(x)}\right]\left[(f_3(x))^{2/7}\right]}&#10;{\left[f_4(x)\right]\left[\sqrt[4]{f_5(x)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6676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0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ICS ALERT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0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7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3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90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4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91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5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66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$ is oscillatory; it doesn't gr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57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3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2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4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19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5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14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3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2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t also doesn't settle into a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562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 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291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m\quad&#10;\frac{\left[g_1(x)\right]\left[\sqrt{g_2(x)}\right]\left[(g_3(x))^{2/7}\right]}&#10;{\left[g_4(x)\right]\left[\sqrt[4]{g_5(x)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6285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\phantom{f_5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6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hbox{im}[g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5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\phantom{f_5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67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f_3(x)})^{2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20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f_3(x)})^{2/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620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1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1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Joy of Asymptotic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32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 $\displaystyle{\lim_{x\to a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19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(f_1(x))+(f_2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50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ICS ALERT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0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(nowhere to go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6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7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2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mage} of $f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88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2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im}[f]:=\{f(x)\,|\,x\in\hbox{dom}[f]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69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Joy of Asymptotics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32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 $\displaystyle{\lim_{x\to a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019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sqrt{f_1(x)}+\sqrt{f_2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185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4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7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2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2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3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_1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9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 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291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quad\sqrt{g_1(x)}+\sqrt{g_2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93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2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2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2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\phantom{f_2(x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426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rational}=\frac{\hbox{polynomial}}{\hbox{polynomial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81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:=\tan x$ is {\color{red}un}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ymptotics of polynomials at $\pm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15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2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low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3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rst, {\color[rgb]{1,0,1}let's revi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11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ics of polynomials at $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56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-7x^4+2x^3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26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x^5-7x^4+2x^3-x^2}{-x^2}\,\,\,=\,\,\,-3x^3+7x^2-2x+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73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14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asymptotics at $\pm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95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uad-3\cdot0^3+7\cdot0^2-2\cdot0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147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a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0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phantom{2x}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469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2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low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34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x^5-7x^4+2x^3-x^2}{3x^5}=&#10;1-\frac{7}{3}\cdot\frac{1}{x}+\frac{2}{3}\cdot\frac{1}{x^2}-&#10;\frac{1}{3}\cdot\frac{1}{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40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asymptotics at $\pm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9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3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-7x^4+2x^3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26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result and same proof for $-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214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14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0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1-\frac{7}{3}\cdot0+\frac{2}{3}\cdot0-\frac{1}{3}\cdot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657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phantom{2x}3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3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48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83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5-7x^4+2x^3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26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phantom{2x}3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3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1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hskip-.04in\to\hskip-.04in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57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1-\frac{7}{3}\cdot0+\frac{2}{3}\cdot0-\frac{1}{3}\cdot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657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1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hskip-.04in\to\hskip-.04in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57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3x^5-7x^4+2x^3-x^2}{3x^5}=&#10;1-\frac{7}{3}\cdot\frac{1}{x}+\frac{2}{3}\cdot\frac{1}{x^2}-&#10;\frac{1}{3}\cdot\frac{1}{x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40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94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x^7}{2x^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775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3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8x^7+2x^2-x+3}{2x^7+x^5+5x^4-8x^3+2x+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810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infty}\frac{8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62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8}{2}=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97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3x^9-8x^7-5x^2+8x+3}{6x^9-7x^5-x^4+7x^3+8x-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4078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92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5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degree 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8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0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pm\infty$ is&#10;quotient of leading coeffici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4322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00000x^7}{x^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96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0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1000000x^7+5000x^2+3000000000}&#10;{x^8-9999999x^3-50000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4518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05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infty}1000000\cdot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5797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00000\cdot0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862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_{-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000000x^7}{x^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96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1000000x^7+5000x^2+3000000000}&#10;{x^8-9999999x^3-50000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454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8in\lim_{x\to-\infty}1000000\cdot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99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00000\cdot0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862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3x^5-2x^3+4x^2-x+9}{5x^9-7x^8-x^6-2x^3-7x-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790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larger degree in numerato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3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5, p.~40, Def'n 2.17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6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denomin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996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pm\infty$ is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207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larger degree in numerator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3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2x^8+3x^3-x^2+8}&#10;{999999x^5+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844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infty}\frac{2x^8}{\phantom{-}999999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917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\infty}\frac{2}{\phantom{-}999999}\cdot 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06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\,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296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the limit at $-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1913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OT 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57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numer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4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infty$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84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ta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20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2x^8+3x^3-x^2+8}&#10;{999999x^5+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869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x^8}{999999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892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}{999999}\cdot 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10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\,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325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i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5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hbox{degree of numerator})-(\hbox{degree of denominator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7"/>
  <p:tag name="PICTUREFILESIZE" val="3584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3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ve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31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numer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45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infty$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84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2x^9+3x^3-x^2+8}&#10;{999999x^5+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877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x^9}{999999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895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}{999999}\cdot x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04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\,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296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w about i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85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hbox{degree of numerator})-(\hbox{degree of denominator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7"/>
  <p:tag name="PICTUREFILESIZE" val="3584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even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31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numer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45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infty$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84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91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imits at $\pm\infty$ of 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83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\le a\le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771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its highest orde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899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s asymptotic at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23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ading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96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2x^9+3x^3-x^2+8}&#10;{999999x^5+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877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x^9}{999999x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89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57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to-\infty}\frac{2}{999999}\cdot x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04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,\,\,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296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rat'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76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numer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45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-\infty$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16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{\bf{\color{blue}bound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5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5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3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\,\,\sim\,\,g(x)$ means&#10;$\displaystyle{\lim_{{\color{blue}x\to a}}\,&#10;\left[\frac{f(x)}{g(x)}\right]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4152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73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arger degree in numerator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745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mit at $\infty$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84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3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493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94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90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05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8823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80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756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22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68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504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9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8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5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9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2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85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60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8823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80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756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22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68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504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8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5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9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65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7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9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8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3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94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544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0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eve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62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-x)^2=x^2$, $(-x)^4=x^4$, $(-x)^6=x^6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2875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eve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662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544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7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8823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80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756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22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6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68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504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19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8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75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9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9999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85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185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3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58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18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4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043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9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36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m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1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0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27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(x)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3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}{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94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&#10;vert.~and horiz.~asympto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: Check $\displaystyle{\lim_{x\to\pm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98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zero at $x=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95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: Check $\displaystyle{\lim_{x\to1/2^{\pm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281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uparrow1/2}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87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&#10;vert.~and horiz.~asympto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1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985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: Check $\displaystyle{\lim_{x\to\pm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98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: Check $\displaystyle{\lim_{x\to1/2^{\pm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281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uparrow1/2}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87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1/2$ is the only vertical asympto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4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completeness, we check $\displaystyle{\lim_{x\downarrow1/2}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56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downarrow1/2}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87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29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mall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51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completeness, we check $\displaystyle{\lim_{x\downarrow1/2}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56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&#10;vert.~and horiz.~asympto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1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985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rizontal: Check $\displaystyle{\lim_{x\to\pm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98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: Check $\displaystyle{\lim_{x\to1/2^{\pm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281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uparrow1/2}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87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15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1/2$ is the only vertical asympto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41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downarrow1/2}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287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22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mall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3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&#10;vert.~and horiz.~asympto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1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985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07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4x^2+1}}{6x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402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2|x|}{6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93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|x|}{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74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\sqrt{4x^2+1}}{6x-3}\quad=\quad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390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68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/3$ is the horizt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5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e at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052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84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58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|x|}{3x}\quad=\quad\frac{x}{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4x^2}}{6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953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42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68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&#10;vert.~and horiz.~asymptot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11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202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5^\circ$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12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(x)=\frac{\sqrt{4x^2+1}}{6x-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985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4x^2+1}}{6x-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402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4x^2}}{6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953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6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42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2|x|}{6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893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\frac{|x|}{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74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\sqrt{4x^2+1}}{6x-3}\quad=\quad-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437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1-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068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1/3$ is the horizt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05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ymptote at $-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-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19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quad-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486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|x|}{3x}\quad=\quad\frac{-x}{3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66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16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: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1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26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\infty}\left(\sqrt{9x^2+6}-3x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441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qrt{9x^2+6}-3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78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9x^2+6)-9x^2}{\sqrt{9x^2+6}+3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757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3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3003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indetermina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671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symptotes are 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94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qquad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319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0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3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3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\sqrt{9x^2+6}-3x}{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658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frac{\sqrt{9x^2+6}+3x}{\sqrt{9x^2+6}+3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609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limits that equal $\pm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0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759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\frac{\pi}{2}}^-}{\color{red}\hbox{Tan}\,x}=&#10;{\color{red}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1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-\frac{\pi}{2}}^+}{\color{red}\hbox{Tan}\,x}=&#10;{\color{red}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symptotes are 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9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limits that equal $\pm\inft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0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ver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8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hbox{im}[f]$ is contained in a bounded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240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ympto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tan}:={\color{blue}\hbox{Tan}^{-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6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-\frac{\pi}{2}}^+}{\color{red}\hbox{Tan}\,x}=&#10;{\color{red}-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1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{\color{red}x}\to{\color{red}\frac{\pi}{2}}^-}{\color{red}\hbox{Tan}\,x}=&#10;{\color{red}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41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hbox{Tan}}:={\color{red}\tan}|{\color{red}(-\frac{\pi}{2},\frac{\pi}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3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58</Words>
  <Application>Microsoft Office PowerPoint</Application>
  <PresentationFormat>On-screen Show (4:3)</PresentationFormat>
  <Paragraphs>55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1016</cp:revision>
  <dcterms:created xsi:type="dcterms:W3CDTF">2008-09-20T13:47:00Z</dcterms:created>
  <dcterms:modified xsi:type="dcterms:W3CDTF">2011-06-24T21:13:32Z</dcterms:modified>
</cp:coreProperties>
</file>