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2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3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4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5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6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7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notesSlides/notesSlide8.xml" ContentType="application/vnd.openxmlformats-officedocument.presentationml.notesSlide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9.xml" ContentType="application/vnd.openxmlformats-officedocument.presentationml.notesSlide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notesSlides/notesSlide10.xml" ContentType="application/vnd.openxmlformats-officedocument.presentationml.notesSlide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notesSlides/notesSlide11.xml" ContentType="application/vnd.openxmlformats-officedocument.presentationml.notesSlide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notesSlides/notesSlide12.xml" ContentType="application/vnd.openxmlformats-officedocument.presentationml.notesSlide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notesSlides/notesSlide13.xml" ContentType="application/vnd.openxmlformats-officedocument.presentationml.notesSlide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notesSlides/notesSlide14.xml" ContentType="application/vnd.openxmlformats-officedocument.presentationml.notesSlide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notesSlides/notesSlide15.xml" ContentType="application/vnd.openxmlformats-officedocument.presentationml.notesSlide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notesSlides/notesSlide16.xml" ContentType="application/vnd.openxmlformats-officedocument.presentationml.notesSlide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notesSlides/notesSlide17.xml" ContentType="application/vnd.openxmlformats-officedocument.presentationml.notesSlide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notesSlides/notesSlide18.xml" ContentType="application/vnd.openxmlformats-officedocument.presentationml.notesSlide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notesSlides/notesSlide19.xml" ContentType="application/vnd.openxmlformats-officedocument.presentationml.notesSlide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notesSlides/notesSlide20.xml" ContentType="application/vnd.openxmlformats-officedocument.presentationml.notesSlide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notesSlides/notesSlide21.xml" ContentType="application/vnd.openxmlformats-officedocument.presentationml.notesSlide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notesSlides/notesSlide22.xml" ContentType="application/vnd.openxmlformats-officedocument.presentationml.notesSlide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notesSlides/notesSlide23.xml" ContentType="application/vnd.openxmlformats-officedocument.presentationml.notesSlide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notesSlides/notesSlide24.xml" ContentType="application/vnd.openxmlformats-officedocument.presentationml.notesSlide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notesSlides/notesSlide25.xml" ContentType="application/vnd.openxmlformats-officedocument.presentationml.notesSlide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notesSlides/notesSlide26.xml" ContentType="application/vnd.openxmlformats-officedocument.presentationml.notesSlide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notesSlides/notesSlide27.xml" ContentType="application/vnd.openxmlformats-officedocument.presentationml.notesSlide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notesSlides/notesSlide28.xml" ContentType="application/vnd.openxmlformats-officedocument.presentationml.notesSlide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notesSlides/notesSlide29.xml" ContentType="application/vnd.openxmlformats-officedocument.presentationml.notesSlide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1" r:id="rId2"/>
    <p:sldId id="318" r:id="rId3"/>
    <p:sldId id="412" r:id="rId4"/>
    <p:sldId id="415" r:id="rId5"/>
    <p:sldId id="319" r:id="rId6"/>
    <p:sldId id="418" r:id="rId7"/>
    <p:sldId id="321" r:id="rId8"/>
    <p:sldId id="394" r:id="rId9"/>
    <p:sldId id="397" r:id="rId10"/>
    <p:sldId id="400" r:id="rId11"/>
    <p:sldId id="405" r:id="rId12"/>
    <p:sldId id="401" r:id="rId13"/>
    <p:sldId id="402" r:id="rId14"/>
    <p:sldId id="404" r:id="rId15"/>
    <p:sldId id="384" r:id="rId16"/>
    <p:sldId id="388" r:id="rId17"/>
    <p:sldId id="411" r:id="rId18"/>
    <p:sldId id="410" r:id="rId19"/>
    <p:sldId id="407" r:id="rId20"/>
    <p:sldId id="425" r:id="rId21"/>
    <p:sldId id="408" r:id="rId22"/>
    <p:sldId id="409" r:id="rId23"/>
    <p:sldId id="390" r:id="rId24"/>
    <p:sldId id="387" r:id="rId25"/>
    <p:sldId id="322" r:id="rId26"/>
    <p:sldId id="323" r:id="rId27"/>
    <p:sldId id="373" r:id="rId28"/>
    <p:sldId id="324" r:id="rId29"/>
    <p:sldId id="374" r:id="rId30"/>
    <p:sldId id="424" r:id="rId31"/>
    <p:sldId id="328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23" autoAdjust="0"/>
    <p:restoredTop sz="83592" autoAdjust="0"/>
  </p:normalViewPr>
  <p:slideViewPr>
    <p:cSldViewPr>
      <p:cViewPr varScale="1">
        <p:scale>
          <a:sx n="76" d="100"/>
          <a:sy n="76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74C347-E249-4A7D-A88C-283E72C09E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93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5E618F-1DD3-43AD-941A-FAF403189C99}" type="slidenum">
              <a:rPr lang="en-US"/>
              <a:pPr/>
              <a:t>2</a:t>
            </a:fld>
            <a:endParaRPr lang="en-US"/>
          </a:p>
        </p:txBody>
      </p:sp>
      <p:sp>
        <p:nvSpPr>
          <p:cNvPr id="89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4456CE-6A7C-499C-9992-A5151D4B6779}" type="slidenum">
              <a:rPr lang="en-US"/>
              <a:pPr/>
              <a:t>11</a:t>
            </a:fld>
            <a:endParaRPr lang="en-US"/>
          </a:p>
        </p:txBody>
      </p:sp>
      <p:sp>
        <p:nvSpPr>
          <p:cNvPr id="93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592C0-CED2-46E1-BE0C-C0A48E024F90}" type="slidenum">
              <a:rPr lang="en-US"/>
              <a:pPr/>
              <a:t>12</a:t>
            </a:fld>
            <a:endParaRPr lang="en-US"/>
          </a:p>
        </p:txBody>
      </p:sp>
      <p:sp>
        <p:nvSpPr>
          <p:cNvPr id="92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A682CD-7D84-41DE-ACD5-B2997143520A}" type="slidenum">
              <a:rPr lang="en-US"/>
              <a:pPr/>
              <a:t>13</a:t>
            </a:fld>
            <a:endParaRPr lang="en-US"/>
          </a:p>
        </p:txBody>
      </p:sp>
      <p:sp>
        <p:nvSpPr>
          <p:cNvPr id="92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0BA7C1-34DE-43D0-8F7D-37BBBA8CBFB1}" type="slidenum">
              <a:rPr lang="en-US"/>
              <a:pPr/>
              <a:t>14</a:t>
            </a:fld>
            <a:endParaRPr lang="en-US"/>
          </a:p>
        </p:txBody>
      </p:sp>
      <p:sp>
        <p:nvSpPr>
          <p:cNvPr id="92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8D8F93-9328-41BA-AC6D-7A8B12CAACD5}" type="slidenum">
              <a:rPr lang="en-US"/>
              <a:pPr/>
              <a:t>15</a:t>
            </a:fld>
            <a:endParaRPr lang="en-US"/>
          </a:p>
        </p:txBody>
      </p:sp>
      <p:sp>
        <p:nvSpPr>
          <p:cNvPr id="90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E5F096-8EC7-4F90-BA2C-FCA47EF7715E}" type="slidenum">
              <a:rPr lang="en-US"/>
              <a:pPr/>
              <a:t>16</a:t>
            </a:fld>
            <a:endParaRPr lang="en-US"/>
          </a:p>
        </p:txBody>
      </p:sp>
      <p:sp>
        <p:nvSpPr>
          <p:cNvPr id="90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3369CD-6DE5-4AEB-B420-D8F2243557D5}" type="slidenum">
              <a:rPr lang="en-US"/>
              <a:pPr/>
              <a:t>17</a:t>
            </a:fld>
            <a:endParaRPr lang="en-US"/>
          </a:p>
        </p:txBody>
      </p:sp>
      <p:sp>
        <p:nvSpPr>
          <p:cNvPr id="94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DB6A6D-DF95-4A9F-A6EC-12C672A9245E}" type="slidenum">
              <a:rPr lang="en-US"/>
              <a:pPr/>
              <a:t>18</a:t>
            </a:fld>
            <a:endParaRPr lang="en-US"/>
          </a:p>
        </p:txBody>
      </p:sp>
      <p:sp>
        <p:nvSpPr>
          <p:cNvPr id="94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37A707-7F99-4962-AD8F-B73AA6BB5A96}" type="slidenum">
              <a:rPr lang="en-US"/>
              <a:pPr/>
              <a:t>19</a:t>
            </a:fld>
            <a:endParaRPr lang="en-US"/>
          </a:p>
        </p:txBody>
      </p:sp>
      <p:sp>
        <p:nvSpPr>
          <p:cNvPr id="93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37A707-7F99-4962-AD8F-B73AA6BB5A96}" type="slidenum">
              <a:rPr lang="en-US"/>
              <a:pPr/>
              <a:t>20</a:t>
            </a:fld>
            <a:endParaRPr lang="en-US"/>
          </a:p>
        </p:txBody>
      </p:sp>
      <p:sp>
        <p:nvSpPr>
          <p:cNvPr id="93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5E618F-1DD3-43AD-941A-FAF403189C99}" type="slidenum">
              <a:rPr lang="en-US"/>
              <a:pPr/>
              <a:t>3</a:t>
            </a:fld>
            <a:endParaRPr lang="en-US"/>
          </a:p>
        </p:txBody>
      </p:sp>
      <p:sp>
        <p:nvSpPr>
          <p:cNvPr id="89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CA430B-B750-463A-A2E2-2F14A5652DEB}" type="slidenum">
              <a:rPr lang="en-US"/>
              <a:pPr/>
              <a:t>21</a:t>
            </a:fld>
            <a:endParaRPr lang="en-US"/>
          </a:p>
        </p:txBody>
      </p:sp>
      <p:sp>
        <p:nvSpPr>
          <p:cNvPr id="93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7DFED-1E35-4FBF-AD2F-673B52E77AC9}" type="slidenum">
              <a:rPr lang="en-US"/>
              <a:pPr/>
              <a:t>22</a:t>
            </a:fld>
            <a:endParaRPr lang="en-US"/>
          </a:p>
        </p:txBody>
      </p:sp>
      <p:sp>
        <p:nvSpPr>
          <p:cNvPr id="94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806922-59B6-4DE5-ADE1-445B319E704F}" type="slidenum">
              <a:rPr lang="en-US"/>
              <a:pPr/>
              <a:t>23</a:t>
            </a:fld>
            <a:endParaRPr lang="en-US"/>
          </a:p>
        </p:txBody>
      </p:sp>
      <p:sp>
        <p:nvSpPr>
          <p:cNvPr id="90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2B9F5E-39B6-4FCB-A1D6-7B2B298686DE}" type="slidenum">
              <a:rPr lang="en-US"/>
              <a:pPr/>
              <a:t>24</a:t>
            </a:fld>
            <a:endParaRPr lang="en-US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2767A5-5963-42AA-B5A2-EF9B09E51B60}" type="slidenum">
              <a:rPr lang="en-US"/>
              <a:pPr/>
              <a:t>25</a:t>
            </a:fld>
            <a:endParaRPr lang="en-US"/>
          </a:p>
        </p:txBody>
      </p:sp>
      <p:sp>
        <p:nvSpPr>
          <p:cNvPr id="91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CE3A9A-0400-4241-A34F-6B4A86A6B3C8}" type="slidenum">
              <a:rPr lang="en-US"/>
              <a:pPr/>
              <a:t>26</a:t>
            </a:fld>
            <a:endParaRPr lang="en-US"/>
          </a:p>
        </p:txBody>
      </p:sp>
      <p:sp>
        <p:nvSpPr>
          <p:cNvPr id="91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A05E79-13A7-4744-A38A-BD9F74BD69FC}" type="slidenum">
              <a:rPr lang="en-US"/>
              <a:pPr/>
              <a:t>27</a:t>
            </a:fld>
            <a:endParaRPr lang="en-US"/>
          </a:p>
        </p:txBody>
      </p:sp>
      <p:sp>
        <p:nvSpPr>
          <p:cNvPr id="91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C3A988-D370-4B5C-93B3-3F1033D4B65F}" type="slidenum">
              <a:rPr lang="en-US"/>
              <a:pPr/>
              <a:t>28</a:t>
            </a:fld>
            <a:endParaRPr lang="en-US"/>
          </a:p>
        </p:txBody>
      </p:sp>
      <p:sp>
        <p:nvSpPr>
          <p:cNvPr id="91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1FB3AB-FAB4-41FC-9109-A83935AA5881}" type="slidenum">
              <a:rPr lang="en-US"/>
              <a:pPr/>
              <a:t>29</a:t>
            </a:fld>
            <a:endParaRPr lang="en-US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1FB3AB-FAB4-41FC-9109-A83935AA5881}" type="slidenum">
              <a:rPr lang="en-US"/>
              <a:pPr/>
              <a:t>30</a:t>
            </a:fld>
            <a:endParaRPr lang="en-US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5E618F-1DD3-43AD-941A-FAF403189C99}" type="slidenum">
              <a:rPr lang="en-US"/>
              <a:pPr/>
              <a:t>4</a:t>
            </a:fld>
            <a:endParaRPr lang="en-US"/>
          </a:p>
        </p:txBody>
      </p:sp>
      <p:sp>
        <p:nvSpPr>
          <p:cNvPr id="89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CD5541-12EF-41A4-862E-8C7AB72891A8}" type="slidenum">
              <a:rPr lang="en-US"/>
              <a:pPr/>
              <a:t>31</a:t>
            </a:fld>
            <a:endParaRPr lang="en-US"/>
          </a:p>
        </p:txBody>
      </p:sp>
      <p:sp>
        <p:nvSpPr>
          <p:cNvPr id="91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58A134-9DA9-4199-816E-EF593F38E8C4}" type="slidenum">
              <a:rPr lang="en-US"/>
              <a:pPr/>
              <a:t>5</a:t>
            </a:fld>
            <a:endParaRPr lang="en-US"/>
          </a:p>
        </p:txBody>
      </p:sp>
      <p:sp>
        <p:nvSpPr>
          <p:cNvPr id="89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4326B0-89A2-447E-957F-A3F7ED2F1C76}" type="slidenum">
              <a:rPr lang="en-US"/>
              <a:pPr/>
              <a:t>6</a:t>
            </a:fld>
            <a:endParaRPr lang="en-US"/>
          </a:p>
        </p:txBody>
      </p:sp>
      <p:sp>
        <p:nvSpPr>
          <p:cNvPr id="89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FC3C87-D048-4015-B8C3-F4FDB6DEC06E}" type="slidenum">
              <a:rPr lang="en-US"/>
              <a:pPr/>
              <a:t>7</a:t>
            </a:fld>
            <a:endParaRPr lang="en-US"/>
          </a:p>
        </p:txBody>
      </p:sp>
      <p:sp>
        <p:nvSpPr>
          <p:cNvPr id="89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DD3875-3741-4B37-B6C7-4A324CD61BB2}" type="slidenum">
              <a:rPr lang="en-US"/>
              <a:pPr/>
              <a:t>8</a:t>
            </a:fld>
            <a:endParaRPr lang="en-US"/>
          </a:p>
        </p:txBody>
      </p:sp>
      <p:sp>
        <p:nvSpPr>
          <p:cNvPr id="90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D9F1B9-FF24-4D10-8471-95FA37FB80A8}" type="slidenum">
              <a:rPr lang="en-US"/>
              <a:pPr/>
              <a:t>9</a:t>
            </a:fld>
            <a:endParaRPr lang="en-US"/>
          </a:p>
        </p:txBody>
      </p:sp>
      <p:sp>
        <p:nvSpPr>
          <p:cNvPr id="90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7591AF-1635-407A-B765-A5BA0C30FA97}" type="slidenum">
              <a:rPr lang="en-US"/>
              <a:pPr/>
              <a:t>10</a:t>
            </a:fld>
            <a:endParaRPr lang="en-US"/>
          </a:p>
        </p:txBody>
      </p:sp>
      <p:sp>
        <p:nvSpPr>
          <p:cNvPr id="91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198D1-808A-4B70-AA50-2303D6B5FF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04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A0A56-A202-4A49-A644-9DE8B8D9A2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5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E939C-5B46-4948-8FA7-A6B1B80735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62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5777B-6C84-410F-A215-8C6C9A6C5B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37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25559-F7B5-4411-804D-29CCAD7FB5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8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B7A6E-2E23-4ACF-A6E9-382C6688A9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56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A1AB3-0BAB-48AA-9D2E-015020531F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83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89441-26D0-4204-8C82-364E6E8CD0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34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C08D7-A12C-4F1F-A8EE-0BDC060AF8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4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894813-66FB-45F8-B95F-CACCCFB963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73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7787D-EDAE-4E9D-ADDE-4ECD1CAAAE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62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48010FB-6108-46A8-AB0F-7CB9D1A0DE6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97.xml"/><Relationship Id="rId13" Type="http://schemas.openxmlformats.org/officeDocument/2006/relationships/tags" Target="../tags/tag202.xml"/><Relationship Id="rId18" Type="http://schemas.openxmlformats.org/officeDocument/2006/relationships/tags" Target="../tags/tag207.xml"/><Relationship Id="rId26" Type="http://schemas.openxmlformats.org/officeDocument/2006/relationships/image" Target="../media/image7.png"/><Relationship Id="rId3" Type="http://schemas.openxmlformats.org/officeDocument/2006/relationships/tags" Target="../tags/tag192.xml"/><Relationship Id="rId21" Type="http://schemas.openxmlformats.org/officeDocument/2006/relationships/image" Target="../media/image66.png"/><Relationship Id="rId34" Type="http://schemas.openxmlformats.org/officeDocument/2006/relationships/image" Target="../media/image78.png"/><Relationship Id="rId7" Type="http://schemas.openxmlformats.org/officeDocument/2006/relationships/tags" Target="../tags/tag196.xml"/><Relationship Id="rId12" Type="http://schemas.openxmlformats.org/officeDocument/2006/relationships/tags" Target="../tags/tag201.xml"/><Relationship Id="rId17" Type="http://schemas.openxmlformats.org/officeDocument/2006/relationships/tags" Target="../tags/tag206.xml"/><Relationship Id="rId25" Type="http://schemas.openxmlformats.org/officeDocument/2006/relationships/image" Target="../media/image75.png"/><Relationship Id="rId33" Type="http://schemas.openxmlformats.org/officeDocument/2006/relationships/image" Target="../media/image77.png"/><Relationship Id="rId2" Type="http://schemas.openxmlformats.org/officeDocument/2006/relationships/tags" Target="../tags/tag191.xml"/><Relationship Id="rId16" Type="http://schemas.openxmlformats.org/officeDocument/2006/relationships/tags" Target="../tags/tag205.xml"/><Relationship Id="rId20" Type="http://schemas.openxmlformats.org/officeDocument/2006/relationships/notesSlide" Target="../notesSlides/notesSlide9.xml"/><Relationship Id="rId29" Type="http://schemas.openxmlformats.org/officeDocument/2006/relationships/image" Target="../media/image2.png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11" Type="http://schemas.openxmlformats.org/officeDocument/2006/relationships/tags" Target="../tags/tag200.xml"/><Relationship Id="rId24" Type="http://schemas.openxmlformats.org/officeDocument/2006/relationships/image" Target="../media/image73.png"/><Relationship Id="rId32" Type="http://schemas.openxmlformats.org/officeDocument/2006/relationships/image" Target="../media/image76.png"/><Relationship Id="rId5" Type="http://schemas.openxmlformats.org/officeDocument/2006/relationships/tags" Target="../tags/tag194.xml"/><Relationship Id="rId15" Type="http://schemas.openxmlformats.org/officeDocument/2006/relationships/tags" Target="../tags/tag204.xml"/><Relationship Id="rId23" Type="http://schemas.openxmlformats.org/officeDocument/2006/relationships/image" Target="../media/image71.png"/><Relationship Id="rId28" Type="http://schemas.openxmlformats.org/officeDocument/2006/relationships/image" Target="../media/image46.png"/><Relationship Id="rId10" Type="http://schemas.openxmlformats.org/officeDocument/2006/relationships/tags" Target="../tags/tag19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2.png"/><Relationship Id="rId4" Type="http://schemas.openxmlformats.org/officeDocument/2006/relationships/tags" Target="../tags/tag193.xml"/><Relationship Id="rId9" Type="http://schemas.openxmlformats.org/officeDocument/2006/relationships/tags" Target="../tags/tag198.xml"/><Relationship Id="rId14" Type="http://schemas.openxmlformats.org/officeDocument/2006/relationships/tags" Target="../tags/tag203.xml"/><Relationship Id="rId22" Type="http://schemas.openxmlformats.org/officeDocument/2006/relationships/image" Target="../media/image67.png"/><Relationship Id="rId27" Type="http://schemas.openxmlformats.org/officeDocument/2006/relationships/image" Target="../media/image61.png"/><Relationship Id="rId30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15.xml"/><Relationship Id="rId13" Type="http://schemas.openxmlformats.org/officeDocument/2006/relationships/tags" Target="../tags/tag220.xml"/><Relationship Id="rId18" Type="http://schemas.openxmlformats.org/officeDocument/2006/relationships/tags" Target="../tags/tag225.xml"/><Relationship Id="rId26" Type="http://schemas.openxmlformats.org/officeDocument/2006/relationships/image" Target="../media/image76.png"/><Relationship Id="rId39" Type="http://schemas.openxmlformats.org/officeDocument/2006/relationships/image" Target="../media/image82.png"/><Relationship Id="rId3" Type="http://schemas.openxmlformats.org/officeDocument/2006/relationships/tags" Target="../tags/tag210.xml"/><Relationship Id="rId21" Type="http://schemas.openxmlformats.org/officeDocument/2006/relationships/tags" Target="../tags/tag228.xml"/><Relationship Id="rId34" Type="http://schemas.openxmlformats.org/officeDocument/2006/relationships/image" Target="../media/image52.png"/><Relationship Id="rId42" Type="http://schemas.openxmlformats.org/officeDocument/2006/relationships/image" Target="../media/image85.png"/><Relationship Id="rId7" Type="http://schemas.openxmlformats.org/officeDocument/2006/relationships/tags" Target="../tags/tag214.xml"/><Relationship Id="rId12" Type="http://schemas.openxmlformats.org/officeDocument/2006/relationships/tags" Target="../tags/tag219.xml"/><Relationship Id="rId17" Type="http://schemas.openxmlformats.org/officeDocument/2006/relationships/tags" Target="../tags/tag224.xml"/><Relationship Id="rId25" Type="http://schemas.openxmlformats.org/officeDocument/2006/relationships/notesSlide" Target="../notesSlides/notesSlide10.xml"/><Relationship Id="rId33" Type="http://schemas.openxmlformats.org/officeDocument/2006/relationships/image" Target="../media/image5.png"/><Relationship Id="rId38" Type="http://schemas.openxmlformats.org/officeDocument/2006/relationships/image" Target="../media/image81.png"/><Relationship Id="rId2" Type="http://schemas.openxmlformats.org/officeDocument/2006/relationships/tags" Target="../tags/tag209.xml"/><Relationship Id="rId16" Type="http://schemas.openxmlformats.org/officeDocument/2006/relationships/tags" Target="../tags/tag223.xml"/><Relationship Id="rId20" Type="http://schemas.openxmlformats.org/officeDocument/2006/relationships/tags" Target="../tags/tag227.xml"/><Relationship Id="rId29" Type="http://schemas.openxmlformats.org/officeDocument/2006/relationships/image" Target="../media/image71.png"/><Relationship Id="rId41" Type="http://schemas.openxmlformats.org/officeDocument/2006/relationships/image" Target="../media/image84.png"/><Relationship Id="rId1" Type="http://schemas.openxmlformats.org/officeDocument/2006/relationships/tags" Target="../tags/tag208.xml"/><Relationship Id="rId6" Type="http://schemas.openxmlformats.org/officeDocument/2006/relationships/tags" Target="../tags/tag213.xml"/><Relationship Id="rId11" Type="http://schemas.openxmlformats.org/officeDocument/2006/relationships/tags" Target="../tags/tag218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2.png"/><Relationship Id="rId37" Type="http://schemas.openxmlformats.org/officeDocument/2006/relationships/image" Target="../media/image80.png"/><Relationship Id="rId40" Type="http://schemas.openxmlformats.org/officeDocument/2006/relationships/image" Target="../media/image83.png"/><Relationship Id="rId45" Type="http://schemas.openxmlformats.org/officeDocument/2006/relationships/image" Target="../media/image65.png"/><Relationship Id="rId5" Type="http://schemas.openxmlformats.org/officeDocument/2006/relationships/tags" Target="../tags/tag212.xml"/><Relationship Id="rId15" Type="http://schemas.openxmlformats.org/officeDocument/2006/relationships/tags" Target="../tags/tag222.xml"/><Relationship Id="rId23" Type="http://schemas.openxmlformats.org/officeDocument/2006/relationships/tags" Target="../tags/tag230.xml"/><Relationship Id="rId28" Type="http://schemas.openxmlformats.org/officeDocument/2006/relationships/image" Target="../media/image67.png"/><Relationship Id="rId36" Type="http://schemas.openxmlformats.org/officeDocument/2006/relationships/image" Target="../media/image79.png"/><Relationship Id="rId10" Type="http://schemas.openxmlformats.org/officeDocument/2006/relationships/tags" Target="../tags/tag217.xml"/><Relationship Id="rId19" Type="http://schemas.openxmlformats.org/officeDocument/2006/relationships/tags" Target="../tags/tag226.xml"/><Relationship Id="rId31" Type="http://schemas.openxmlformats.org/officeDocument/2006/relationships/image" Target="../media/image46.png"/><Relationship Id="rId44" Type="http://schemas.openxmlformats.org/officeDocument/2006/relationships/image" Target="../media/image7.png"/><Relationship Id="rId4" Type="http://schemas.openxmlformats.org/officeDocument/2006/relationships/tags" Target="../tags/tag211.xml"/><Relationship Id="rId9" Type="http://schemas.openxmlformats.org/officeDocument/2006/relationships/tags" Target="../tags/tag216.xml"/><Relationship Id="rId14" Type="http://schemas.openxmlformats.org/officeDocument/2006/relationships/tags" Target="../tags/tag221.xml"/><Relationship Id="rId22" Type="http://schemas.openxmlformats.org/officeDocument/2006/relationships/tags" Target="../tags/tag229.xml"/><Relationship Id="rId27" Type="http://schemas.openxmlformats.org/officeDocument/2006/relationships/image" Target="../media/image66.png"/><Relationship Id="rId30" Type="http://schemas.openxmlformats.org/officeDocument/2006/relationships/image" Target="../media/image61.png"/><Relationship Id="rId35" Type="http://schemas.openxmlformats.org/officeDocument/2006/relationships/image" Target="../media/image78.png"/><Relationship Id="rId43" Type="http://schemas.openxmlformats.org/officeDocument/2006/relationships/image" Target="../media/image8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38.xml"/><Relationship Id="rId13" Type="http://schemas.openxmlformats.org/officeDocument/2006/relationships/tags" Target="../tags/tag243.xml"/><Relationship Id="rId18" Type="http://schemas.openxmlformats.org/officeDocument/2006/relationships/tags" Target="../tags/tag248.xml"/><Relationship Id="rId26" Type="http://schemas.openxmlformats.org/officeDocument/2006/relationships/image" Target="../media/image66.png"/><Relationship Id="rId39" Type="http://schemas.openxmlformats.org/officeDocument/2006/relationships/image" Target="../media/image2.png"/><Relationship Id="rId3" Type="http://schemas.openxmlformats.org/officeDocument/2006/relationships/tags" Target="../tags/tag233.xml"/><Relationship Id="rId21" Type="http://schemas.openxmlformats.org/officeDocument/2006/relationships/tags" Target="../tags/tag251.xml"/><Relationship Id="rId34" Type="http://schemas.openxmlformats.org/officeDocument/2006/relationships/image" Target="../media/image84.png"/><Relationship Id="rId42" Type="http://schemas.openxmlformats.org/officeDocument/2006/relationships/image" Target="../media/image78.png"/><Relationship Id="rId7" Type="http://schemas.openxmlformats.org/officeDocument/2006/relationships/tags" Target="../tags/tag237.xml"/><Relationship Id="rId12" Type="http://schemas.openxmlformats.org/officeDocument/2006/relationships/tags" Target="../tags/tag242.xml"/><Relationship Id="rId17" Type="http://schemas.openxmlformats.org/officeDocument/2006/relationships/tags" Target="../tags/tag247.xml"/><Relationship Id="rId25" Type="http://schemas.openxmlformats.org/officeDocument/2006/relationships/image" Target="../media/image76.png"/><Relationship Id="rId33" Type="http://schemas.openxmlformats.org/officeDocument/2006/relationships/image" Target="../media/image65.png"/><Relationship Id="rId38" Type="http://schemas.openxmlformats.org/officeDocument/2006/relationships/image" Target="../media/image46.png"/><Relationship Id="rId2" Type="http://schemas.openxmlformats.org/officeDocument/2006/relationships/tags" Target="../tags/tag232.xml"/><Relationship Id="rId16" Type="http://schemas.openxmlformats.org/officeDocument/2006/relationships/tags" Target="../tags/tag246.xml"/><Relationship Id="rId20" Type="http://schemas.openxmlformats.org/officeDocument/2006/relationships/tags" Target="../tags/tag250.xml"/><Relationship Id="rId29" Type="http://schemas.openxmlformats.org/officeDocument/2006/relationships/image" Target="../media/image79.png"/><Relationship Id="rId41" Type="http://schemas.openxmlformats.org/officeDocument/2006/relationships/image" Target="../media/image52.png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11" Type="http://schemas.openxmlformats.org/officeDocument/2006/relationships/tags" Target="../tags/tag241.xml"/><Relationship Id="rId24" Type="http://schemas.openxmlformats.org/officeDocument/2006/relationships/notesSlide" Target="../notesSlides/notesSlide11.xml"/><Relationship Id="rId32" Type="http://schemas.openxmlformats.org/officeDocument/2006/relationships/image" Target="../media/image82.png"/><Relationship Id="rId37" Type="http://schemas.openxmlformats.org/officeDocument/2006/relationships/image" Target="../media/image61.png"/><Relationship Id="rId40" Type="http://schemas.openxmlformats.org/officeDocument/2006/relationships/image" Target="../media/image5.png"/><Relationship Id="rId5" Type="http://schemas.openxmlformats.org/officeDocument/2006/relationships/tags" Target="../tags/tag235.xml"/><Relationship Id="rId15" Type="http://schemas.openxmlformats.org/officeDocument/2006/relationships/tags" Target="../tags/tag245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71.png"/><Relationship Id="rId36" Type="http://schemas.openxmlformats.org/officeDocument/2006/relationships/image" Target="../media/image85.png"/><Relationship Id="rId10" Type="http://schemas.openxmlformats.org/officeDocument/2006/relationships/tags" Target="../tags/tag240.xml"/><Relationship Id="rId19" Type="http://schemas.openxmlformats.org/officeDocument/2006/relationships/tags" Target="../tags/tag249.xml"/><Relationship Id="rId31" Type="http://schemas.openxmlformats.org/officeDocument/2006/relationships/image" Target="../media/image81.png"/><Relationship Id="rId4" Type="http://schemas.openxmlformats.org/officeDocument/2006/relationships/tags" Target="../tags/tag234.xml"/><Relationship Id="rId9" Type="http://schemas.openxmlformats.org/officeDocument/2006/relationships/tags" Target="../tags/tag239.xml"/><Relationship Id="rId14" Type="http://schemas.openxmlformats.org/officeDocument/2006/relationships/tags" Target="../tags/tag244.xml"/><Relationship Id="rId22" Type="http://schemas.openxmlformats.org/officeDocument/2006/relationships/tags" Target="../tags/tag252.xml"/><Relationship Id="rId27" Type="http://schemas.openxmlformats.org/officeDocument/2006/relationships/image" Target="../media/image67.png"/><Relationship Id="rId30" Type="http://schemas.openxmlformats.org/officeDocument/2006/relationships/image" Target="../media/image80.png"/><Relationship Id="rId35" Type="http://schemas.openxmlformats.org/officeDocument/2006/relationships/image" Target="../media/image83.png"/><Relationship Id="rId4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60.xml"/><Relationship Id="rId13" Type="http://schemas.openxmlformats.org/officeDocument/2006/relationships/tags" Target="../tags/tag265.xml"/><Relationship Id="rId18" Type="http://schemas.openxmlformats.org/officeDocument/2006/relationships/tags" Target="../tags/tag270.xml"/><Relationship Id="rId26" Type="http://schemas.openxmlformats.org/officeDocument/2006/relationships/image" Target="../media/image85.png"/><Relationship Id="rId39" Type="http://schemas.openxmlformats.org/officeDocument/2006/relationships/image" Target="../media/image46.png"/><Relationship Id="rId3" Type="http://schemas.openxmlformats.org/officeDocument/2006/relationships/tags" Target="../tags/tag255.xml"/><Relationship Id="rId21" Type="http://schemas.openxmlformats.org/officeDocument/2006/relationships/tags" Target="../tags/tag273.xml"/><Relationship Id="rId34" Type="http://schemas.openxmlformats.org/officeDocument/2006/relationships/image" Target="../media/image65.png"/><Relationship Id="rId42" Type="http://schemas.openxmlformats.org/officeDocument/2006/relationships/image" Target="../media/image52.png"/><Relationship Id="rId7" Type="http://schemas.openxmlformats.org/officeDocument/2006/relationships/tags" Target="../tags/tag259.xml"/><Relationship Id="rId12" Type="http://schemas.openxmlformats.org/officeDocument/2006/relationships/tags" Target="../tags/tag264.xml"/><Relationship Id="rId17" Type="http://schemas.openxmlformats.org/officeDocument/2006/relationships/tags" Target="../tags/tag269.xml"/><Relationship Id="rId25" Type="http://schemas.openxmlformats.org/officeDocument/2006/relationships/notesSlide" Target="../notesSlides/notesSlide12.xml"/><Relationship Id="rId33" Type="http://schemas.openxmlformats.org/officeDocument/2006/relationships/image" Target="../media/image82.png"/><Relationship Id="rId38" Type="http://schemas.openxmlformats.org/officeDocument/2006/relationships/image" Target="../media/image61.png"/><Relationship Id="rId2" Type="http://schemas.openxmlformats.org/officeDocument/2006/relationships/tags" Target="../tags/tag254.xml"/><Relationship Id="rId16" Type="http://schemas.openxmlformats.org/officeDocument/2006/relationships/tags" Target="../tags/tag268.xml"/><Relationship Id="rId20" Type="http://schemas.openxmlformats.org/officeDocument/2006/relationships/tags" Target="../tags/tag272.xml"/><Relationship Id="rId29" Type="http://schemas.openxmlformats.org/officeDocument/2006/relationships/image" Target="../media/image71.png"/><Relationship Id="rId41" Type="http://schemas.openxmlformats.org/officeDocument/2006/relationships/image" Target="../media/image5.png"/><Relationship Id="rId1" Type="http://schemas.openxmlformats.org/officeDocument/2006/relationships/tags" Target="../tags/tag253.xml"/><Relationship Id="rId6" Type="http://schemas.openxmlformats.org/officeDocument/2006/relationships/tags" Target="../tags/tag258.xml"/><Relationship Id="rId11" Type="http://schemas.openxmlformats.org/officeDocument/2006/relationships/tags" Target="../tags/tag263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81.png"/><Relationship Id="rId37" Type="http://schemas.openxmlformats.org/officeDocument/2006/relationships/image" Target="../media/image83.png"/><Relationship Id="rId40" Type="http://schemas.openxmlformats.org/officeDocument/2006/relationships/image" Target="../media/image2.png"/><Relationship Id="rId45" Type="http://schemas.openxmlformats.org/officeDocument/2006/relationships/image" Target="../media/image89.png"/><Relationship Id="rId5" Type="http://schemas.openxmlformats.org/officeDocument/2006/relationships/tags" Target="../tags/tag257.xml"/><Relationship Id="rId15" Type="http://schemas.openxmlformats.org/officeDocument/2006/relationships/tags" Target="../tags/tag267.xml"/><Relationship Id="rId23" Type="http://schemas.openxmlformats.org/officeDocument/2006/relationships/tags" Target="../tags/tag275.xml"/><Relationship Id="rId28" Type="http://schemas.openxmlformats.org/officeDocument/2006/relationships/image" Target="../media/image67.png"/><Relationship Id="rId36" Type="http://schemas.openxmlformats.org/officeDocument/2006/relationships/image" Target="../media/image84.png"/><Relationship Id="rId10" Type="http://schemas.openxmlformats.org/officeDocument/2006/relationships/tags" Target="../tags/tag262.xml"/><Relationship Id="rId19" Type="http://schemas.openxmlformats.org/officeDocument/2006/relationships/tags" Target="../tags/tag271.xml"/><Relationship Id="rId31" Type="http://schemas.openxmlformats.org/officeDocument/2006/relationships/image" Target="../media/image80.png"/><Relationship Id="rId44" Type="http://schemas.openxmlformats.org/officeDocument/2006/relationships/image" Target="../media/image7.png"/><Relationship Id="rId4" Type="http://schemas.openxmlformats.org/officeDocument/2006/relationships/tags" Target="../tags/tag256.xml"/><Relationship Id="rId9" Type="http://schemas.openxmlformats.org/officeDocument/2006/relationships/tags" Target="../tags/tag261.xml"/><Relationship Id="rId14" Type="http://schemas.openxmlformats.org/officeDocument/2006/relationships/tags" Target="../tags/tag266.xml"/><Relationship Id="rId22" Type="http://schemas.openxmlformats.org/officeDocument/2006/relationships/tags" Target="../tags/tag274.xml"/><Relationship Id="rId27" Type="http://schemas.openxmlformats.org/officeDocument/2006/relationships/image" Target="../media/image66.png"/><Relationship Id="rId30" Type="http://schemas.openxmlformats.org/officeDocument/2006/relationships/image" Target="../media/image79.png"/><Relationship Id="rId35" Type="http://schemas.openxmlformats.org/officeDocument/2006/relationships/image" Target="../media/image87.png"/><Relationship Id="rId43" Type="http://schemas.openxmlformats.org/officeDocument/2006/relationships/image" Target="../media/image8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83.xml"/><Relationship Id="rId13" Type="http://schemas.openxmlformats.org/officeDocument/2006/relationships/tags" Target="../tags/tag288.xml"/><Relationship Id="rId18" Type="http://schemas.openxmlformats.org/officeDocument/2006/relationships/tags" Target="../tags/tag293.xml"/><Relationship Id="rId26" Type="http://schemas.openxmlformats.org/officeDocument/2006/relationships/notesSlide" Target="../notesSlides/notesSlide13.xml"/><Relationship Id="rId39" Type="http://schemas.openxmlformats.org/officeDocument/2006/relationships/image" Target="../media/image5.png"/><Relationship Id="rId3" Type="http://schemas.openxmlformats.org/officeDocument/2006/relationships/tags" Target="../tags/tag278.xml"/><Relationship Id="rId21" Type="http://schemas.openxmlformats.org/officeDocument/2006/relationships/tags" Target="../tags/tag296.xml"/><Relationship Id="rId34" Type="http://schemas.openxmlformats.org/officeDocument/2006/relationships/image" Target="../media/image65.png"/><Relationship Id="rId42" Type="http://schemas.openxmlformats.org/officeDocument/2006/relationships/image" Target="../media/image83.png"/><Relationship Id="rId47" Type="http://schemas.openxmlformats.org/officeDocument/2006/relationships/image" Target="../media/image7.png"/><Relationship Id="rId7" Type="http://schemas.openxmlformats.org/officeDocument/2006/relationships/tags" Target="../tags/tag282.xml"/><Relationship Id="rId12" Type="http://schemas.openxmlformats.org/officeDocument/2006/relationships/tags" Target="../tags/tag287.xml"/><Relationship Id="rId17" Type="http://schemas.openxmlformats.org/officeDocument/2006/relationships/tags" Target="../tags/tag292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92.png"/><Relationship Id="rId38" Type="http://schemas.openxmlformats.org/officeDocument/2006/relationships/image" Target="../media/image2.png"/><Relationship Id="rId46" Type="http://schemas.openxmlformats.org/officeDocument/2006/relationships/image" Target="../media/image96.png"/><Relationship Id="rId2" Type="http://schemas.openxmlformats.org/officeDocument/2006/relationships/tags" Target="../tags/tag277.xml"/><Relationship Id="rId16" Type="http://schemas.openxmlformats.org/officeDocument/2006/relationships/tags" Target="../tags/tag291.xml"/><Relationship Id="rId20" Type="http://schemas.openxmlformats.org/officeDocument/2006/relationships/tags" Target="../tags/tag295.xml"/><Relationship Id="rId29" Type="http://schemas.openxmlformats.org/officeDocument/2006/relationships/image" Target="../media/image71.png"/><Relationship Id="rId41" Type="http://schemas.openxmlformats.org/officeDocument/2006/relationships/image" Target="../media/image93.png"/><Relationship Id="rId1" Type="http://schemas.openxmlformats.org/officeDocument/2006/relationships/tags" Target="../tags/tag276.xml"/><Relationship Id="rId6" Type="http://schemas.openxmlformats.org/officeDocument/2006/relationships/tags" Target="../tags/tag281.xml"/><Relationship Id="rId11" Type="http://schemas.openxmlformats.org/officeDocument/2006/relationships/tags" Target="../tags/tag286.xml"/><Relationship Id="rId24" Type="http://schemas.openxmlformats.org/officeDocument/2006/relationships/tags" Target="../tags/tag299.xml"/><Relationship Id="rId32" Type="http://schemas.openxmlformats.org/officeDocument/2006/relationships/image" Target="../media/image91.png"/><Relationship Id="rId37" Type="http://schemas.openxmlformats.org/officeDocument/2006/relationships/image" Target="../media/image46.png"/><Relationship Id="rId40" Type="http://schemas.openxmlformats.org/officeDocument/2006/relationships/image" Target="../media/image52.png"/><Relationship Id="rId45" Type="http://schemas.openxmlformats.org/officeDocument/2006/relationships/image" Target="../media/image95.png"/><Relationship Id="rId5" Type="http://schemas.openxmlformats.org/officeDocument/2006/relationships/tags" Target="../tags/tag280.xml"/><Relationship Id="rId15" Type="http://schemas.openxmlformats.org/officeDocument/2006/relationships/tags" Target="../tags/tag290.xml"/><Relationship Id="rId23" Type="http://schemas.openxmlformats.org/officeDocument/2006/relationships/tags" Target="../tags/tag298.xml"/><Relationship Id="rId28" Type="http://schemas.openxmlformats.org/officeDocument/2006/relationships/image" Target="../media/image67.png"/><Relationship Id="rId36" Type="http://schemas.openxmlformats.org/officeDocument/2006/relationships/image" Target="../media/image61.png"/><Relationship Id="rId10" Type="http://schemas.openxmlformats.org/officeDocument/2006/relationships/tags" Target="../tags/tag285.xml"/><Relationship Id="rId19" Type="http://schemas.openxmlformats.org/officeDocument/2006/relationships/tags" Target="../tags/tag294.xml"/><Relationship Id="rId31" Type="http://schemas.openxmlformats.org/officeDocument/2006/relationships/image" Target="../media/image90.png"/><Relationship Id="rId44" Type="http://schemas.openxmlformats.org/officeDocument/2006/relationships/image" Target="../media/image85.png"/><Relationship Id="rId4" Type="http://schemas.openxmlformats.org/officeDocument/2006/relationships/tags" Target="../tags/tag279.xml"/><Relationship Id="rId9" Type="http://schemas.openxmlformats.org/officeDocument/2006/relationships/tags" Target="../tags/tag284.xml"/><Relationship Id="rId14" Type="http://schemas.openxmlformats.org/officeDocument/2006/relationships/tags" Target="../tags/tag289.xml"/><Relationship Id="rId22" Type="http://schemas.openxmlformats.org/officeDocument/2006/relationships/tags" Target="../tags/tag297.xml"/><Relationship Id="rId27" Type="http://schemas.openxmlformats.org/officeDocument/2006/relationships/image" Target="../media/image66.png"/><Relationship Id="rId30" Type="http://schemas.openxmlformats.org/officeDocument/2006/relationships/image" Target="../media/image88.png"/><Relationship Id="rId35" Type="http://schemas.openxmlformats.org/officeDocument/2006/relationships/image" Target="../media/image87.png"/><Relationship Id="rId43" Type="http://schemas.openxmlformats.org/officeDocument/2006/relationships/image" Target="../media/image9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07.xml"/><Relationship Id="rId13" Type="http://schemas.openxmlformats.org/officeDocument/2006/relationships/tags" Target="../tags/tag31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6.png"/><Relationship Id="rId3" Type="http://schemas.openxmlformats.org/officeDocument/2006/relationships/tags" Target="../tags/tag302.xml"/><Relationship Id="rId21" Type="http://schemas.openxmlformats.org/officeDocument/2006/relationships/image" Target="../media/image90.png"/><Relationship Id="rId7" Type="http://schemas.openxmlformats.org/officeDocument/2006/relationships/tags" Target="../tags/tag306.xml"/><Relationship Id="rId12" Type="http://schemas.openxmlformats.org/officeDocument/2006/relationships/tags" Target="../tags/tag311.xml"/><Relationship Id="rId17" Type="http://schemas.openxmlformats.org/officeDocument/2006/relationships/tags" Target="../tags/tag316.xml"/><Relationship Id="rId25" Type="http://schemas.openxmlformats.org/officeDocument/2006/relationships/image" Target="../media/image52.png"/><Relationship Id="rId33" Type="http://schemas.openxmlformats.org/officeDocument/2006/relationships/image" Target="../media/image7.png"/><Relationship Id="rId2" Type="http://schemas.openxmlformats.org/officeDocument/2006/relationships/tags" Target="../tags/tag301.xml"/><Relationship Id="rId16" Type="http://schemas.openxmlformats.org/officeDocument/2006/relationships/tags" Target="../tags/tag315.xml"/><Relationship Id="rId20" Type="http://schemas.openxmlformats.org/officeDocument/2006/relationships/image" Target="../media/image93.png"/><Relationship Id="rId29" Type="http://schemas.openxmlformats.org/officeDocument/2006/relationships/image" Target="../media/image49.png"/><Relationship Id="rId1" Type="http://schemas.openxmlformats.org/officeDocument/2006/relationships/tags" Target="../tags/tag300.xml"/><Relationship Id="rId6" Type="http://schemas.openxmlformats.org/officeDocument/2006/relationships/tags" Target="../tags/tag305.xml"/><Relationship Id="rId11" Type="http://schemas.openxmlformats.org/officeDocument/2006/relationships/tags" Target="../tags/tag310.xml"/><Relationship Id="rId24" Type="http://schemas.openxmlformats.org/officeDocument/2006/relationships/image" Target="../media/image5.png"/><Relationship Id="rId32" Type="http://schemas.openxmlformats.org/officeDocument/2006/relationships/image" Target="../media/image100.png"/><Relationship Id="rId5" Type="http://schemas.openxmlformats.org/officeDocument/2006/relationships/tags" Target="../tags/tag304.xml"/><Relationship Id="rId15" Type="http://schemas.openxmlformats.org/officeDocument/2006/relationships/tags" Target="../tags/tag314.xml"/><Relationship Id="rId23" Type="http://schemas.openxmlformats.org/officeDocument/2006/relationships/image" Target="../media/image61.png"/><Relationship Id="rId28" Type="http://schemas.openxmlformats.org/officeDocument/2006/relationships/image" Target="../media/image97.png"/><Relationship Id="rId10" Type="http://schemas.openxmlformats.org/officeDocument/2006/relationships/tags" Target="../tags/tag309.xml"/><Relationship Id="rId19" Type="http://schemas.openxmlformats.org/officeDocument/2006/relationships/notesSlide" Target="../notesSlides/notesSlide14.xml"/><Relationship Id="rId31" Type="http://schemas.openxmlformats.org/officeDocument/2006/relationships/image" Target="../media/image99.png"/><Relationship Id="rId4" Type="http://schemas.openxmlformats.org/officeDocument/2006/relationships/tags" Target="../tags/tag303.xml"/><Relationship Id="rId9" Type="http://schemas.openxmlformats.org/officeDocument/2006/relationships/tags" Target="../tags/tag308.xml"/><Relationship Id="rId14" Type="http://schemas.openxmlformats.org/officeDocument/2006/relationships/tags" Target="../tags/tag313.xml"/><Relationship Id="rId22" Type="http://schemas.openxmlformats.org/officeDocument/2006/relationships/image" Target="../media/image65.png"/><Relationship Id="rId27" Type="http://schemas.openxmlformats.org/officeDocument/2006/relationships/image" Target="../media/image2.png"/><Relationship Id="rId30" Type="http://schemas.openxmlformats.org/officeDocument/2006/relationships/image" Target="../media/image9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24.xml"/><Relationship Id="rId13" Type="http://schemas.openxmlformats.org/officeDocument/2006/relationships/tags" Target="../tags/tag329.xml"/><Relationship Id="rId18" Type="http://schemas.openxmlformats.org/officeDocument/2006/relationships/image" Target="../media/image93.png"/><Relationship Id="rId26" Type="http://schemas.openxmlformats.org/officeDocument/2006/relationships/image" Target="../media/image100.png"/><Relationship Id="rId3" Type="http://schemas.openxmlformats.org/officeDocument/2006/relationships/tags" Target="../tags/tag319.xml"/><Relationship Id="rId21" Type="http://schemas.openxmlformats.org/officeDocument/2006/relationships/image" Target="../media/image61.png"/><Relationship Id="rId7" Type="http://schemas.openxmlformats.org/officeDocument/2006/relationships/tags" Target="../tags/tag323.xml"/><Relationship Id="rId12" Type="http://schemas.openxmlformats.org/officeDocument/2006/relationships/tags" Target="../tags/tag328.xml"/><Relationship Id="rId17" Type="http://schemas.openxmlformats.org/officeDocument/2006/relationships/notesSlide" Target="../notesSlides/notesSlide15.xml"/><Relationship Id="rId25" Type="http://schemas.openxmlformats.org/officeDocument/2006/relationships/image" Target="../media/image2.png"/><Relationship Id="rId2" Type="http://schemas.openxmlformats.org/officeDocument/2006/relationships/tags" Target="../tags/tag318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65.png"/><Relationship Id="rId29" Type="http://schemas.openxmlformats.org/officeDocument/2006/relationships/image" Target="../media/image101.png"/><Relationship Id="rId1" Type="http://schemas.openxmlformats.org/officeDocument/2006/relationships/tags" Target="../tags/tag317.xml"/><Relationship Id="rId6" Type="http://schemas.openxmlformats.org/officeDocument/2006/relationships/tags" Target="../tags/tag322.xml"/><Relationship Id="rId11" Type="http://schemas.openxmlformats.org/officeDocument/2006/relationships/tags" Target="../tags/tag327.xml"/><Relationship Id="rId24" Type="http://schemas.openxmlformats.org/officeDocument/2006/relationships/image" Target="../media/image46.png"/><Relationship Id="rId5" Type="http://schemas.openxmlformats.org/officeDocument/2006/relationships/tags" Target="../tags/tag321.xml"/><Relationship Id="rId15" Type="http://schemas.openxmlformats.org/officeDocument/2006/relationships/tags" Target="../tags/tag331.xml"/><Relationship Id="rId23" Type="http://schemas.openxmlformats.org/officeDocument/2006/relationships/image" Target="../media/image52.png"/><Relationship Id="rId28" Type="http://schemas.openxmlformats.org/officeDocument/2006/relationships/image" Target="../media/image49.png"/><Relationship Id="rId10" Type="http://schemas.openxmlformats.org/officeDocument/2006/relationships/tags" Target="../tags/tag326.xml"/><Relationship Id="rId19" Type="http://schemas.openxmlformats.org/officeDocument/2006/relationships/image" Target="../media/image90.png"/><Relationship Id="rId4" Type="http://schemas.openxmlformats.org/officeDocument/2006/relationships/tags" Target="../tags/tag320.xml"/><Relationship Id="rId9" Type="http://schemas.openxmlformats.org/officeDocument/2006/relationships/tags" Target="../tags/tag325.xml"/><Relationship Id="rId14" Type="http://schemas.openxmlformats.org/officeDocument/2006/relationships/tags" Target="../tags/tag330.xml"/><Relationship Id="rId22" Type="http://schemas.openxmlformats.org/officeDocument/2006/relationships/image" Target="../media/image5.png"/><Relationship Id="rId27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344.xml"/><Relationship Id="rId18" Type="http://schemas.openxmlformats.org/officeDocument/2006/relationships/tags" Target="../tags/tag349.xml"/><Relationship Id="rId26" Type="http://schemas.openxmlformats.org/officeDocument/2006/relationships/tags" Target="../tags/tag357.xml"/><Relationship Id="rId39" Type="http://schemas.openxmlformats.org/officeDocument/2006/relationships/image" Target="../media/image90.png"/><Relationship Id="rId3" Type="http://schemas.openxmlformats.org/officeDocument/2006/relationships/tags" Target="../tags/tag334.xml"/><Relationship Id="rId21" Type="http://schemas.openxmlformats.org/officeDocument/2006/relationships/tags" Target="../tags/tag352.xml"/><Relationship Id="rId34" Type="http://schemas.openxmlformats.org/officeDocument/2006/relationships/image" Target="../media/image2.png"/><Relationship Id="rId42" Type="http://schemas.openxmlformats.org/officeDocument/2006/relationships/image" Target="../media/image104.png"/><Relationship Id="rId47" Type="http://schemas.openxmlformats.org/officeDocument/2006/relationships/image" Target="../media/image108.png"/><Relationship Id="rId50" Type="http://schemas.openxmlformats.org/officeDocument/2006/relationships/image" Target="../media/image111.png"/><Relationship Id="rId7" Type="http://schemas.openxmlformats.org/officeDocument/2006/relationships/tags" Target="../tags/tag338.xml"/><Relationship Id="rId12" Type="http://schemas.openxmlformats.org/officeDocument/2006/relationships/tags" Target="../tags/tag343.xml"/><Relationship Id="rId17" Type="http://schemas.openxmlformats.org/officeDocument/2006/relationships/tags" Target="../tags/tag348.xml"/><Relationship Id="rId25" Type="http://schemas.openxmlformats.org/officeDocument/2006/relationships/tags" Target="../tags/tag356.xml"/><Relationship Id="rId33" Type="http://schemas.openxmlformats.org/officeDocument/2006/relationships/image" Target="../media/image46.png"/><Relationship Id="rId38" Type="http://schemas.openxmlformats.org/officeDocument/2006/relationships/image" Target="../media/image93.png"/><Relationship Id="rId46" Type="http://schemas.openxmlformats.org/officeDocument/2006/relationships/image" Target="../media/image107.png"/><Relationship Id="rId2" Type="http://schemas.openxmlformats.org/officeDocument/2006/relationships/tags" Target="../tags/tag333.xml"/><Relationship Id="rId16" Type="http://schemas.openxmlformats.org/officeDocument/2006/relationships/tags" Target="../tags/tag347.xml"/><Relationship Id="rId20" Type="http://schemas.openxmlformats.org/officeDocument/2006/relationships/tags" Target="../tags/tag351.xml"/><Relationship Id="rId29" Type="http://schemas.openxmlformats.org/officeDocument/2006/relationships/image" Target="../media/image61.png"/><Relationship Id="rId41" Type="http://schemas.openxmlformats.org/officeDocument/2006/relationships/image" Target="../media/image103.png"/><Relationship Id="rId1" Type="http://schemas.openxmlformats.org/officeDocument/2006/relationships/tags" Target="../tags/tag332.xml"/><Relationship Id="rId6" Type="http://schemas.openxmlformats.org/officeDocument/2006/relationships/tags" Target="../tags/tag337.xml"/><Relationship Id="rId11" Type="http://schemas.openxmlformats.org/officeDocument/2006/relationships/tags" Target="../tags/tag342.xml"/><Relationship Id="rId24" Type="http://schemas.openxmlformats.org/officeDocument/2006/relationships/tags" Target="../tags/tag355.xml"/><Relationship Id="rId32" Type="http://schemas.openxmlformats.org/officeDocument/2006/relationships/image" Target="../media/image52.png"/><Relationship Id="rId37" Type="http://schemas.openxmlformats.org/officeDocument/2006/relationships/image" Target="../media/image65.png"/><Relationship Id="rId40" Type="http://schemas.openxmlformats.org/officeDocument/2006/relationships/image" Target="../media/image101.png"/><Relationship Id="rId45" Type="http://schemas.openxmlformats.org/officeDocument/2006/relationships/image" Target="../media/image106.png"/><Relationship Id="rId5" Type="http://schemas.openxmlformats.org/officeDocument/2006/relationships/tags" Target="../tags/tag336.xml"/><Relationship Id="rId15" Type="http://schemas.openxmlformats.org/officeDocument/2006/relationships/tags" Target="../tags/tag346.xml"/><Relationship Id="rId23" Type="http://schemas.openxmlformats.org/officeDocument/2006/relationships/tags" Target="../tags/tag354.xml"/><Relationship Id="rId28" Type="http://schemas.openxmlformats.org/officeDocument/2006/relationships/notesSlide" Target="../notesSlides/notesSlide16.xml"/><Relationship Id="rId36" Type="http://schemas.openxmlformats.org/officeDocument/2006/relationships/image" Target="../media/image102.png"/><Relationship Id="rId49" Type="http://schemas.openxmlformats.org/officeDocument/2006/relationships/image" Target="../media/image110.png"/><Relationship Id="rId10" Type="http://schemas.openxmlformats.org/officeDocument/2006/relationships/tags" Target="../tags/tag341.xml"/><Relationship Id="rId19" Type="http://schemas.openxmlformats.org/officeDocument/2006/relationships/tags" Target="../tags/tag350.xml"/><Relationship Id="rId31" Type="http://schemas.openxmlformats.org/officeDocument/2006/relationships/image" Target="../media/image5.png"/><Relationship Id="rId44" Type="http://schemas.openxmlformats.org/officeDocument/2006/relationships/image" Target="../media/image105.png"/><Relationship Id="rId4" Type="http://schemas.openxmlformats.org/officeDocument/2006/relationships/tags" Target="../tags/tag335.xml"/><Relationship Id="rId9" Type="http://schemas.openxmlformats.org/officeDocument/2006/relationships/tags" Target="../tags/tag340.xml"/><Relationship Id="rId14" Type="http://schemas.openxmlformats.org/officeDocument/2006/relationships/tags" Target="../tags/tag345.xml"/><Relationship Id="rId22" Type="http://schemas.openxmlformats.org/officeDocument/2006/relationships/tags" Target="../tags/tag353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49.png"/><Relationship Id="rId35" Type="http://schemas.openxmlformats.org/officeDocument/2006/relationships/image" Target="../media/image100.png"/><Relationship Id="rId43" Type="http://schemas.openxmlformats.org/officeDocument/2006/relationships/image" Target="../media/image7.png"/><Relationship Id="rId48" Type="http://schemas.openxmlformats.org/officeDocument/2006/relationships/image" Target="../media/image109.png"/><Relationship Id="rId8" Type="http://schemas.openxmlformats.org/officeDocument/2006/relationships/tags" Target="../tags/tag339.xml"/><Relationship Id="rId51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65.xml"/><Relationship Id="rId13" Type="http://schemas.openxmlformats.org/officeDocument/2006/relationships/tags" Target="../tags/tag370.xml"/><Relationship Id="rId18" Type="http://schemas.openxmlformats.org/officeDocument/2006/relationships/tags" Target="../tags/tag375.xml"/><Relationship Id="rId26" Type="http://schemas.openxmlformats.org/officeDocument/2006/relationships/image" Target="../media/image105.png"/><Relationship Id="rId39" Type="http://schemas.openxmlformats.org/officeDocument/2006/relationships/image" Target="../media/image109.png"/><Relationship Id="rId3" Type="http://schemas.openxmlformats.org/officeDocument/2006/relationships/tags" Target="../tags/tag360.xml"/><Relationship Id="rId21" Type="http://schemas.openxmlformats.org/officeDocument/2006/relationships/tags" Target="../tags/tag378.xml"/><Relationship Id="rId34" Type="http://schemas.openxmlformats.org/officeDocument/2006/relationships/image" Target="../media/image52.png"/><Relationship Id="rId42" Type="http://schemas.openxmlformats.org/officeDocument/2006/relationships/image" Target="../media/image69.png"/><Relationship Id="rId7" Type="http://schemas.openxmlformats.org/officeDocument/2006/relationships/tags" Target="../tags/tag364.xml"/><Relationship Id="rId12" Type="http://schemas.openxmlformats.org/officeDocument/2006/relationships/tags" Target="../tags/tag369.xml"/><Relationship Id="rId17" Type="http://schemas.openxmlformats.org/officeDocument/2006/relationships/tags" Target="../tags/tag374.xml"/><Relationship Id="rId25" Type="http://schemas.openxmlformats.org/officeDocument/2006/relationships/image" Target="../media/image101.png"/><Relationship Id="rId33" Type="http://schemas.openxmlformats.org/officeDocument/2006/relationships/image" Target="../media/image5.png"/><Relationship Id="rId38" Type="http://schemas.openxmlformats.org/officeDocument/2006/relationships/image" Target="../media/image108.png"/><Relationship Id="rId2" Type="http://schemas.openxmlformats.org/officeDocument/2006/relationships/tags" Target="../tags/tag359.xml"/><Relationship Id="rId16" Type="http://schemas.openxmlformats.org/officeDocument/2006/relationships/tags" Target="../tags/tag373.xml"/><Relationship Id="rId20" Type="http://schemas.openxmlformats.org/officeDocument/2006/relationships/tags" Target="../tags/tag377.xml"/><Relationship Id="rId29" Type="http://schemas.openxmlformats.org/officeDocument/2006/relationships/image" Target="../media/image102.png"/><Relationship Id="rId41" Type="http://schemas.openxmlformats.org/officeDocument/2006/relationships/image" Target="../media/image111.png"/><Relationship Id="rId1" Type="http://schemas.openxmlformats.org/officeDocument/2006/relationships/tags" Target="../tags/tag358.xml"/><Relationship Id="rId6" Type="http://schemas.openxmlformats.org/officeDocument/2006/relationships/tags" Target="../tags/tag363.xml"/><Relationship Id="rId11" Type="http://schemas.openxmlformats.org/officeDocument/2006/relationships/tags" Target="../tags/tag368.xml"/><Relationship Id="rId24" Type="http://schemas.openxmlformats.org/officeDocument/2006/relationships/notesSlide" Target="../notesSlides/notesSlide17.xml"/><Relationship Id="rId32" Type="http://schemas.openxmlformats.org/officeDocument/2006/relationships/image" Target="../media/image49.png"/><Relationship Id="rId37" Type="http://schemas.openxmlformats.org/officeDocument/2006/relationships/image" Target="../media/image100.png"/><Relationship Id="rId40" Type="http://schemas.openxmlformats.org/officeDocument/2006/relationships/image" Target="../media/image110.png"/><Relationship Id="rId45" Type="http://schemas.openxmlformats.org/officeDocument/2006/relationships/image" Target="../media/image7.png"/><Relationship Id="rId5" Type="http://schemas.openxmlformats.org/officeDocument/2006/relationships/tags" Target="../tags/tag362.xml"/><Relationship Id="rId15" Type="http://schemas.openxmlformats.org/officeDocument/2006/relationships/tags" Target="../tags/tag372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07.png"/><Relationship Id="rId36" Type="http://schemas.openxmlformats.org/officeDocument/2006/relationships/image" Target="../media/image2.png"/><Relationship Id="rId10" Type="http://schemas.openxmlformats.org/officeDocument/2006/relationships/tags" Target="../tags/tag367.xml"/><Relationship Id="rId19" Type="http://schemas.openxmlformats.org/officeDocument/2006/relationships/tags" Target="../tags/tag376.xml"/><Relationship Id="rId31" Type="http://schemas.openxmlformats.org/officeDocument/2006/relationships/image" Target="../media/image61.png"/><Relationship Id="rId44" Type="http://schemas.openxmlformats.org/officeDocument/2006/relationships/image" Target="../media/image113.png"/><Relationship Id="rId4" Type="http://schemas.openxmlformats.org/officeDocument/2006/relationships/tags" Target="../tags/tag361.xml"/><Relationship Id="rId9" Type="http://schemas.openxmlformats.org/officeDocument/2006/relationships/tags" Target="../tags/tag366.xml"/><Relationship Id="rId14" Type="http://schemas.openxmlformats.org/officeDocument/2006/relationships/tags" Target="../tags/tag371.xml"/><Relationship Id="rId22" Type="http://schemas.openxmlformats.org/officeDocument/2006/relationships/tags" Target="../tags/tag379.xml"/><Relationship Id="rId27" Type="http://schemas.openxmlformats.org/officeDocument/2006/relationships/image" Target="../media/image106.png"/><Relationship Id="rId30" Type="http://schemas.openxmlformats.org/officeDocument/2006/relationships/image" Target="../media/image65.png"/><Relationship Id="rId35" Type="http://schemas.openxmlformats.org/officeDocument/2006/relationships/image" Target="../media/image46.png"/><Relationship Id="rId43" Type="http://schemas.openxmlformats.org/officeDocument/2006/relationships/image" Target="../media/image1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87.xml"/><Relationship Id="rId13" Type="http://schemas.openxmlformats.org/officeDocument/2006/relationships/tags" Target="../tags/tag392.xml"/><Relationship Id="rId18" Type="http://schemas.openxmlformats.org/officeDocument/2006/relationships/image" Target="../media/image113.png"/><Relationship Id="rId26" Type="http://schemas.openxmlformats.org/officeDocument/2006/relationships/image" Target="../media/image101.png"/><Relationship Id="rId3" Type="http://schemas.openxmlformats.org/officeDocument/2006/relationships/tags" Target="../tags/tag382.xml"/><Relationship Id="rId21" Type="http://schemas.openxmlformats.org/officeDocument/2006/relationships/image" Target="../media/image5.png"/><Relationship Id="rId7" Type="http://schemas.openxmlformats.org/officeDocument/2006/relationships/tags" Target="../tags/tag386.xml"/><Relationship Id="rId12" Type="http://schemas.openxmlformats.org/officeDocument/2006/relationships/tags" Target="../tags/tag391.xml"/><Relationship Id="rId17" Type="http://schemas.openxmlformats.org/officeDocument/2006/relationships/image" Target="../media/image112.png"/><Relationship Id="rId25" Type="http://schemas.openxmlformats.org/officeDocument/2006/relationships/image" Target="../media/image100.png"/><Relationship Id="rId2" Type="http://schemas.openxmlformats.org/officeDocument/2006/relationships/tags" Target="../tags/tag381.xml"/><Relationship Id="rId16" Type="http://schemas.openxmlformats.org/officeDocument/2006/relationships/notesSlide" Target="../notesSlides/notesSlide18.xml"/><Relationship Id="rId20" Type="http://schemas.openxmlformats.org/officeDocument/2006/relationships/image" Target="../media/image49.png"/><Relationship Id="rId1" Type="http://schemas.openxmlformats.org/officeDocument/2006/relationships/tags" Target="../tags/tag380.xml"/><Relationship Id="rId6" Type="http://schemas.openxmlformats.org/officeDocument/2006/relationships/tags" Target="../tags/tag385.xml"/><Relationship Id="rId11" Type="http://schemas.openxmlformats.org/officeDocument/2006/relationships/tags" Target="../tags/tag390.xml"/><Relationship Id="rId24" Type="http://schemas.openxmlformats.org/officeDocument/2006/relationships/image" Target="../media/image2.png"/><Relationship Id="rId5" Type="http://schemas.openxmlformats.org/officeDocument/2006/relationships/tags" Target="../tags/tag384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46.png"/><Relationship Id="rId28" Type="http://schemas.openxmlformats.org/officeDocument/2006/relationships/image" Target="../media/image114.png"/><Relationship Id="rId10" Type="http://schemas.openxmlformats.org/officeDocument/2006/relationships/tags" Target="../tags/tag389.xml"/><Relationship Id="rId19" Type="http://schemas.openxmlformats.org/officeDocument/2006/relationships/image" Target="../media/image61.png"/><Relationship Id="rId4" Type="http://schemas.openxmlformats.org/officeDocument/2006/relationships/tags" Target="../tags/tag383.xml"/><Relationship Id="rId9" Type="http://schemas.openxmlformats.org/officeDocument/2006/relationships/tags" Target="../tags/tag388.xml"/><Relationship Id="rId14" Type="http://schemas.openxmlformats.org/officeDocument/2006/relationships/tags" Target="../tags/tag393.xml"/><Relationship Id="rId22" Type="http://schemas.openxmlformats.org/officeDocument/2006/relationships/image" Target="../media/image52.png"/><Relationship Id="rId27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9" Type="http://schemas.openxmlformats.org/officeDocument/2006/relationships/image" Target="../media/image1.png"/><Relationship Id="rId21" Type="http://schemas.openxmlformats.org/officeDocument/2006/relationships/tags" Target="../tags/tag23.xml"/><Relationship Id="rId34" Type="http://schemas.openxmlformats.org/officeDocument/2006/relationships/tags" Target="../tags/tag36.xml"/><Relationship Id="rId42" Type="http://schemas.openxmlformats.org/officeDocument/2006/relationships/image" Target="../media/image4.png"/><Relationship Id="rId47" Type="http://schemas.openxmlformats.org/officeDocument/2006/relationships/image" Target="../media/image9.png"/><Relationship Id="rId50" Type="http://schemas.openxmlformats.org/officeDocument/2006/relationships/image" Target="../media/image12.png"/><Relationship Id="rId55" Type="http://schemas.openxmlformats.org/officeDocument/2006/relationships/image" Target="../media/image17.png"/><Relationship Id="rId63" Type="http://schemas.openxmlformats.org/officeDocument/2006/relationships/image" Target="../media/image25.png"/><Relationship Id="rId68" Type="http://schemas.openxmlformats.org/officeDocument/2006/relationships/image" Target="../media/image30.png"/><Relationship Id="rId7" Type="http://schemas.openxmlformats.org/officeDocument/2006/relationships/tags" Target="../tags/tag9.xml"/><Relationship Id="rId71" Type="http://schemas.openxmlformats.org/officeDocument/2006/relationships/image" Target="../media/image33.pn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9" Type="http://schemas.openxmlformats.org/officeDocument/2006/relationships/tags" Target="../tags/tag31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tags" Target="../tags/tag34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2.png"/><Relationship Id="rId45" Type="http://schemas.openxmlformats.org/officeDocument/2006/relationships/image" Target="../media/image7.png"/><Relationship Id="rId53" Type="http://schemas.openxmlformats.org/officeDocument/2006/relationships/image" Target="../media/image15.png"/><Relationship Id="rId58" Type="http://schemas.openxmlformats.org/officeDocument/2006/relationships/image" Target="../media/image20.png"/><Relationship Id="rId66" Type="http://schemas.openxmlformats.org/officeDocument/2006/relationships/image" Target="../media/image28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tags" Target="../tags/tag38.xml"/><Relationship Id="rId49" Type="http://schemas.openxmlformats.org/officeDocument/2006/relationships/image" Target="../media/image11.png"/><Relationship Id="rId57" Type="http://schemas.openxmlformats.org/officeDocument/2006/relationships/image" Target="../media/image19.png"/><Relationship Id="rId61" Type="http://schemas.openxmlformats.org/officeDocument/2006/relationships/image" Target="../media/image23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tags" Target="../tags/tag33.xml"/><Relationship Id="rId44" Type="http://schemas.openxmlformats.org/officeDocument/2006/relationships/image" Target="../media/image6.png"/><Relationship Id="rId52" Type="http://schemas.openxmlformats.org/officeDocument/2006/relationships/image" Target="../media/image14.png"/><Relationship Id="rId60" Type="http://schemas.openxmlformats.org/officeDocument/2006/relationships/image" Target="../media/image22.png"/><Relationship Id="rId65" Type="http://schemas.openxmlformats.org/officeDocument/2006/relationships/image" Target="../media/image27.png"/><Relationship Id="rId73" Type="http://schemas.openxmlformats.org/officeDocument/2006/relationships/image" Target="../media/image35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tags" Target="../tags/tag37.xml"/><Relationship Id="rId43" Type="http://schemas.openxmlformats.org/officeDocument/2006/relationships/image" Target="../media/image5.png"/><Relationship Id="rId48" Type="http://schemas.openxmlformats.org/officeDocument/2006/relationships/image" Target="../media/image10.png"/><Relationship Id="rId56" Type="http://schemas.openxmlformats.org/officeDocument/2006/relationships/image" Target="../media/image18.png"/><Relationship Id="rId64" Type="http://schemas.openxmlformats.org/officeDocument/2006/relationships/image" Target="../media/image26.png"/><Relationship Id="rId69" Type="http://schemas.openxmlformats.org/officeDocument/2006/relationships/image" Target="../media/image31.png"/><Relationship Id="rId8" Type="http://schemas.openxmlformats.org/officeDocument/2006/relationships/tags" Target="../tags/tag10.xml"/><Relationship Id="rId51" Type="http://schemas.openxmlformats.org/officeDocument/2006/relationships/image" Target="../media/image13.png"/><Relationship Id="rId72" Type="http://schemas.openxmlformats.org/officeDocument/2006/relationships/image" Target="../media/image34.png"/><Relationship Id="rId3" Type="http://schemas.openxmlformats.org/officeDocument/2006/relationships/tags" Target="../tags/tag5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tags" Target="../tags/tag35.xml"/><Relationship Id="rId38" Type="http://schemas.openxmlformats.org/officeDocument/2006/relationships/notesSlide" Target="../notesSlides/notesSlide1.xml"/><Relationship Id="rId46" Type="http://schemas.openxmlformats.org/officeDocument/2006/relationships/image" Target="../media/image8.png"/><Relationship Id="rId59" Type="http://schemas.openxmlformats.org/officeDocument/2006/relationships/image" Target="../media/image21.png"/><Relationship Id="rId67" Type="http://schemas.openxmlformats.org/officeDocument/2006/relationships/image" Target="../media/image29.png"/><Relationship Id="rId20" Type="http://schemas.openxmlformats.org/officeDocument/2006/relationships/tags" Target="../tags/tag22.xml"/><Relationship Id="rId41" Type="http://schemas.openxmlformats.org/officeDocument/2006/relationships/image" Target="../media/image3.png"/><Relationship Id="rId54" Type="http://schemas.openxmlformats.org/officeDocument/2006/relationships/image" Target="../media/image16.png"/><Relationship Id="rId62" Type="http://schemas.openxmlformats.org/officeDocument/2006/relationships/image" Target="../media/image24.png"/><Relationship Id="rId70" Type="http://schemas.openxmlformats.org/officeDocument/2006/relationships/image" Target="../media/image32.png"/><Relationship Id="rId1" Type="http://schemas.openxmlformats.org/officeDocument/2006/relationships/tags" Target="../tags/tag3.xml"/><Relationship Id="rId6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401.xml"/><Relationship Id="rId13" Type="http://schemas.openxmlformats.org/officeDocument/2006/relationships/tags" Target="../tags/tag406.xml"/><Relationship Id="rId18" Type="http://schemas.openxmlformats.org/officeDocument/2006/relationships/image" Target="../media/image5.png"/><Relationship Id="rId3" Type="http://schemas.openxmlformats.org/officeDocument/2006/relationships/tags" Target="../tags/tag396.xml"/><Relationship Id="rId21" Type="http://schemas.openxmlformats.org/officeDocument/2006/relationships/image" Target="../media/image2.png"/><Relationship Id="rId7" Type="http://schemas.openxmlformats.org/officeDocument/2006/relationships/tags" Target="../tags/tag400.xml"/><Relationship Id="rId12" Type="http://schemas.openxmlformats.org/officeDocument/2006/relationships/tags" Target="../tags/tag405.xml"/><Relationship Id="rId17" Type="http://schemas.openxmlformats.org/officeDocument/2006/relationships/image" Target="../media/image49.png"/><Relationship Id="rId25" Type="http://schemas.openxmlformats.org/officeDocument/2006/relationships/image" Target="../media/image7.png"/><Relationship Id="rId2" Type="http://schemas.openxmlformats.org/officeDocument/2006/relationships/tags" Target="../tags/tag395.xml"/><Relationship Id="rId16" Type="http://schemas.openxmlformats.org/officeDocument/2006/relationships/image" Target="../media/image61.png"/><Relationship Id="rId20" Type="http://schemas.openxmlformats.org/officeDocument/2006/relationships/image" Target="../media/image46.png"/><Relationship Id="rId1" Type="http://schemas.openxmlformats.org/officeDocument/2006/relationships/tags" Target="../tags/tag394.xml"/><Relationship Id="rId6" Type="http://schemas.openxmlformats.org/officeDocument/2006/relationships/tags" Target="../tags/tag399.xml"/><Relationship Id="rId11" Type="http://schemas.openxmlformats.org/officeDocument/2006/relationships/tags" Target="../tags/tag404.xml"/><Relationship Id="rId24" Type="http://schemas.openxmlformats.org/officeDocument/2006/relationships/image" Target="../media/image115.png"/><Relationship Id="rId5" Type="http://schemas.openxmlformats.org/officeDocument/2006/relationships/tags" Target="../tags/tag398.xml"/><Relationship Id="rId15" Type="http://schemas.openxmlformats.org/officeDocument/2006/relationships/notesSlide" Target="../notesSlides/notesSlide19.xml"/><Relationship Id="rId23" Type="http://schemas.openxmlformats.org/officeDocument/2006/relationships/image" Target="../media/image101.png"/><Relationship Id="rId10" Type="http://schemas.openxmlformats.org/officeDocument/2006/relationships/tags" Target="../tags/tag403.xml"/><Relationship Id="rId19" Type="http://schemas.openxmlformats.org/officeDocument/2006/relationships/image" Target="../media/image52.png"/><Relationship Id="rId4" Type="http://schemas.openxmlformats.org/officeDocument/2006/relationships/tags" Target="../tags/tag397.xml"/><Relationship Id="rId9" Type="http://schemas.openxmlformats.org/officeDocument/2006/relationships/tags" Target="../tags/tag402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0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14.xml"/><Relationship Id="rId13" Type="http://schemas.openxmlformats.org/officeDocument/2006/relationships/image" Target="../media/image61.png"/><Relationship Id="rId18" Type="http://schemas.openxmlformats.org/officeDocument/2006/relationships/image" Target="../media/image2.png"/><Relationship Id="rId3" Type="http://schemas.openxmlformats.org/officeDocument/2006/relationships/tags" Target="../tags/tag409.xml"/><Relationship Id="rId7" Type="http://schemas.openxmlformats.org/officeDocument/2006/relationships/tags" Target="../tags/tag413.xml"/><Relationship Id="rId12" Type="http://schemas.openxmlformats.org/officeDocument/2006/relationships/notesSlide" Target="../notesSlides/notesSlide20.xml"/><Relationship Id="rId17" Type="http://schemas.openxmlformats.org/officeDocument/2006/relationships/image" Target="../media/image46.png"/><Relationship Id="rId2" Type="http://schemas.openxmlformats.org/officeDocument/2006/relationships/tags" Target="../tags/tag408.xml"/><Relationship Id="rId16" Type="http://schemas.openxmlformats.org/officeDocument/2006/relationships/image" Target="../media/image52.png"/><Relationship Id="rId20" Type="http://schemas.openxmlformats.org/officeDocument/2006/relationships/image" Target="../media/image7.png"/><Relationship Id="rId1" Type="http://schemas.openxmlformats.org/officeDocument/2006/relationships/tags" Target="../tags/tag407.xml"/><Relationship Id="rId6" Type="http://schemas.openxmlformats.org/officeDocument/2006/relationships/tags" Target="../tags/tag412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11.xml"/><Relationship Id="rId15" Type="http://schemas.openxmlformats.org/officeDocument/2006/relationships/image" Target="../media/image5.png"/><Relationship Id="rId10" Type="http://schemas.openxmlformats.org/officeDocument/2006/relationships/tags" Target="../tags/tag416.xml"/><Relationship Id="rId19" Type="http://schemas.openxmlformats.org/officeDocument/2006/relationships/image" Target="../media/image115.png"/><Relationship Id="rId4" Type="http://schemas.openxmlformats.org/officeDocument/2006/relationships/tags" Target="../tags/tag410.xml"/><Relationship Id="rId9" Type="http://schemas.openxmlformats.org/officeDocument/2006/relationships/tags" Target="../tags/tag415.xml"/><Relationship Id="rId1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24.xml"/><Relationship Id="rId13" Type="http://schemas.openxmlformats.org/officeDocument/2006/relationships/tags" Target="../tags/tag429.xml"/><Relationship Id="rId18" Type="http://schemas.openxmlformats.org/officeDocument/2006/relationships/image" Target="../media/image49.png"/><Relationship Id="rId26" Type="http://schemas.openxmlformats.org/officeDocument/2006/relationships/image" Target="../media/image117.png"/><Relationship Id="rId3" Type="http://schemas.openxmlformats.org/officeDocument/2006/relationships/tags" Target="../tags/tag419.xml"/><Relationship Id="rId21" Type="http://schemas.openxmlformats.org/officeDocument/2006/relationships/image" Target="../media/image46.png"/><Relationship Id="rId7" Type="http://schemas.openxmlformats.org/officeDocument/2006/relationships/tags" Target="../tags/tag423.xml"/><Relationship Id="rId12" Type="http://schemas.openxmlformats.org/officeDocument/2006/relationships/tags" Target="../tags/tag428.xml"/><Relationship Id="rId17" Type="http://schemas.openxmlformats.org/officeDocument/2006/relationships/image" Target="../media/image61.png"/><Relationship Id="rId25" Type="http://schemas.openxmlformats.org/officeDocument/2006/relationships/image" Target="../media/image7.png"/><Relationship Id="rId2" Type="http://schemas.openxmlformats.org/officeDocument/2006/relationships/tags" Target="../tags/tag418.xml"/><Relationship Id="rId16" Type="http://schemas.openxmlformats.org/officeDocument/2006/relationships/notesSlide" Target="../notesSlides/notesSlide21.xml"/><Relationship Id="rId20" Type="http://schemas.openxmlformats.org/officeDocument/2006/relationships/image" Target="../media/image52.png"/><Relationship Id="rId1" Type="http://schemas.openxmlformats.org/officeDocument/2006/relationships/tags" Target="../tags/tag417.xml"/><Relationship Id="rId6" Type="http://schemas.openxmlformats.org/officeDocument/2006/relationships/tags" Target="../tags/tag422.xml"/><Relationship Id="rId11" Type="http://schemas.openxmlformats.org/officeDocument/2006/relationships/tags" Target="../tags/tag427.xml"/><Relationship Id="rId24" Type="http://schemas.openxmlformats.org/officeDocument/2006/relationships/image" Target="../media/image116.png"/><Relationship Id="rId5" Type="http://schemas.openxmlformats.org/officeDocument/2006/relationships/tags" Target="../tags/tag421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15.png"/><Relationship Id="rId10" Type="http://schemas.openxmlformats.org/officeDocument/2006/relationships/tags" Target="../tags/tag426.xml"/><Relationship Id="rId19" Type="http://schemas.openxmlformats.org/officeDocument/2006/relationships/image" Target="../media/image5.png"/><Relationship Id="rId4" Type="http://schemas.openxmlformats.org/officeDocument/2006/relationships/tags" Target="../tags/tag420.xml"/><Relationship Id="rId9" Type="http://schemas.openxmlformats.org/officeDocument/2006/relationships/tags" Target="../tags/tag425.xml"/><Relationship Id="rId14" Type="http://schemas.openxmlformats.org/officeDocument/2006/relationships/tags" Target="../tags/tag430.xml"/><Relationship Id="rId22" Type="http://schemas.openxmlformats.org/officeDocument/2006/relationships/image" Target="../media/image2.png"/><Relationship Id="rId27" Type="http://schemas.openxmlformats.org/officeDocument/2006/relationships/image" Target="../media/image11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38.xml"/><Relationship Id="rId13" Type="http://schemas.openxmlformats.org/officeDocument/2006/relationships/notesSlide" Target="../notesSlides/notesSlide22.xml"/><Relationship Id="rId18" Type="http://schemas.openxmlformats.org/officeDocument/2006/relationships/image" Target="../media/image46.png"/><Relationship Id="rId3" Type="http://schemas.openxmlformats.org/officeDocument/2006/relationships/tags" Target="../tags/tag433.xml"/><Relationship Id="rId21" Type="http://schemas.openxmlformats.org/officeDocument/2006/relationships/image" Target="../media/image119.png"/><Relationship Id="rId7" Type="http://schemas.openxmlformats.org/officeDocument/2006/relationships/tags" Target="../tags/tag437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52.png"/><Relationship Id="rId2" Type="http://schemas.openxmlformats.org/officeDocument/2006/relationships/tags" Target="../tags/tag432.xml"/><Relationship Id="rId16" Type="http://schemas.openxmlformats.org/officeDocument/2006/relationships/image" Target="../media/image5.png"/><Relationship Id="rId20" Type="http://schemas.openxmlformats.org/officeDocument/2006/relationships/image" Target="../media/image118.png"/><Relationship Id="rId1" Type="http://schemas.openxmlformats.org/officeDocument/2006/relationships/tags" Target="../tags/tag431.xml"/><Relationship Id="rId6" Type="http://schemas.openxmlformats.org/officeDocument/2006/relationships/tags" Target="../tags/tag436.xml"/><Relationship Id="rId11" Type="http://schemas.openxmlformats.org/officeDocument/2006/relationships/tags" Target="../tags/tag441.xml"/><Relationship Id="rId5" Type="http://schemas.openxmlformats.org/officeDocument/2006/relationships/tags" Target="../tags/tag435.xml"/><Relationship Id="rId15" Type="http://schemas.openxmlformats.org/officeDocument/2006/relationships/image" Target="../media/image49.png"/><Relationship Id="rId10" Type="http://schemas.openxmlformats.org/officeDocument/2006/relationships/tags" Target="../tags/tag440.xml"/><Relationship Id="rId19" Type="http://schemas.openxmlformats.org/officeDocument/2006/relationships/image" Target="../media/image2.png"/><Relationship Id="rId4" Type="http://schemas.openxmlformats.org/officeDocument/2006/relationships/tags" Target="../tags/tag434.xml"/><Relationship Id="rId9" Type="http://schemas.openxmlformats.org/officeDocument/2006/relationships/tags" Target="../tags/tag439.xml"/><Relationship Id="rId14" Type="http://schemas.openxmlformats.org/officeDocument/2006/relationships/image" Target="../media/image61.png"/><Relationship Id="rId2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49.xml"/><Relationship Id="rId13" Type="http://schemas.openxmlformats.org/officeDocument/2006/relationships/tags" Target="../tags/tag454.xml"/><Relationship Id="rId18" Type="http://schemas.openxmlformats.org/officeDocument/2006/relationships/notesSlide" Target="../notesSlides/notesSlide23.xml"/><Relationship Id="rId26" Type="http://schemas.openxmlformats.org/officeDocument/2006/relationships/image" Target="../media/image120.png"/><Relationship Id="rId3" Type="http://schemas.openxmlformats.org/officeDocument/2006/relationships/tags" Target="../tags/tag444.xml"/><Relationship Id="rId21" Type="http://schemas.openxmlformats.org/officeDocument/2006/relationships/image" Target="../media/image5.png"/><Relationship Id="rId7" Type="http://schemas.openxmlformats.org/officeDocument/2006/relationships/tags" Target="../tags/tag448.xml"/><Relationship Id="rId12" Type="http://schemas.openxmlformats.org/officeDocument/2006/relationships/tags" Target="../tags/tag453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18.png"/><Relationship Id="rId2" Type="http://schemas.openxmlformats.org/officeDocument/2006/relationships/tags" Target="../tags/tag443.xml"/><Relationship Id="rId16" Type="http://schemas.openxmlformats.org/officeDocument/2006/relationships/tags" Target="../tags/tag457.xml"/><Relationship Id="rId20" Type="http://schemas.openxmlformats.org/officeDocument/2006/relationships/image" Target="../media/image49.png"/><Relationship Id="rId29" Type="http://schemas.openxmlformats.org/officeDocument/2006/relationships/image" Target="../media/image122.png"/><Relationship Id="rId1" Type="http://schemas.openxmlformats.org/officeDocument/2006/relationships/tags" Target="../tags/tag442.xml"/><Relationship Id="rId6" Type="http://schemas.openxmlformats.org/officeDocument/2006/relationships/tags" Target="../tags/tag447.xml"/><Relationship Id="rId11" Type="http://schemas.openxmlformats.org/officeDocument/2006/relationships/tags" Target="../tags/tag452.xml"/><Relationship Id="rId24" Type="http://schemas.openxmlformats.org/officeDocument/2006/relationships/image" Target="../media/image2.png"/><Relationship Id="rId5" Type="http://schemas.openxmlformats.org/officeDocument/2006/relationships/tags" Target="../tags/tag446.xml"/><Relationship Id="rId15" Type="http://schemas.openxmlformats.org/officeDocument/2006/relationships/tags" Target="../tags/tag456.xml"/><Relationship Id="rId23" Type="http://schemas.openxmlformats.org/officeDocument/2006/relationships/image" Target="../media/image46.png"/><Relationship Id="rId28" Type="http://schemas.openxmlformats.org/officeDocument/2006/relationships/image" Target="../media/image121.png"/><Relationship Id="rId10" Type="http://schemas.openxmlformats.org/officeDocument/2006/relationships/tags" Target="../tags/tag451.xml"/><Relationship Id="rId19" Type="http://schemas.openxmlformats.org/officeDocument/2006/relationships/image" Target="../media/image61.png"/><Relationship Id="rId31" Type="http://schemas.openxmlformats.org/officeDocument/2006/relationships/image" Target="../media/image7.png"/><Relationship Id="rId4" Type="http://schemas.openxmlformats.org/officeDocument/2006/relationships/tags" Target="../tags/tag445.xml"/><Relationship Id="rId9" Type="http://schemas.openxmlformats.org/officeDocument/2006/relationships/tags" Target="../tags/tag450.xml"/><Relationship Id="rId14" Type="http://schemas.openxmlformats.org/officeDocument/2006/relationships/tags" Target="../tags/tag455.xml"/><Relationship Id="rId22" Type="http://schemas.openxmlformats.org/officeDocument/2006/relationships/image" Target="../media/image52.png"/><Relationship Id="rId27" Type="http://schemas.openxmlformats.org/officeDocument/2006/relationships/image" Target="../media/image119.png"/><Relationship Id="rId30" Type="http://schemas.openxmlformats.org/officeDocument/2006/relationships/image" Target="../media/image12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65.xml"/><Relationship Id="rId13" Type="http://schemas.openxmlformats.org/officeDocument/2006/relationships/tags" Target="../tags/tag470.xml"/><Relationship Id="rId18" Type="http://schemas.openxmlformats.org/officeDocument/2006/relationships/image" Target="../media/image2.png"/><Relationship Id="rId3" Type="http://schemas.openxmlformats.org/officeDocument/2006/relationships/tags" Target="../tags/tag460.xml"/><Relationship Id="rId21" Type="http://schemas.openxmlformats.org/officeDocument/2006/relationships/image" Target="../media/image125.png"/><Relationship Id="rId7" Type="http://schemas.openxmlformats.org/officeDocument/2006/relationships/tags" Target="../tags/tag464.xml"/><Relationship Id="rId12" Type="http://schemas.openxmlformats.org/officeDocument/2006/relationships/tags" Target="../tags/tag469.xml"/><Relationship Id="rId17" Type="http://schemas.openxmlformats.org/officeDocument/2006/relationships/image" Target="../media/image46.png"/><Relationship Id="rId25" Type="http://schemas.openxmlformats.org/officeDocument/2006/relationships/image" Target="../media/image7.png"/><Relationship Id="rId2" Type="http://schemas.openxmlformats.org/officeDocument/2006/relationships/tags" Target="../tags/tag459.xml"/><Relationship Id="rId16" Type="http://schemas.openxmlformats.org/officeDocument/2006/relationships/image" Target="../media/image124.png"/><Relationship Id="rId20" Type="http://schemas.openxmlformats.org/officeDocument/2006/relationships/image" Target="../media/image50.png"/><Relationship Id="rId1" Type="http://schemas.openxmlformats.org/officeDocument/2006/relationships/tags" Target="../tags/tag458.xml"/><Relationship Id="rId6" Type="http://schemas.openxmlformats.org/officeDocument/2006/relationships/tags" Target="../tags/tag463.xml"/><Relationship Id="rId11" Type="http://schemas.openxmlformats.org/officeDocument/2006/relationships/tags" Target="../tags/tag468.xml"/><Relationship Id="rId24" Type="http://schemas.openxmlformats.org/officeDocument/2006/relationships/image" Target="../media/image127.png"/><Relationship Id="rId5" Type="http://schemas.openxmlformats.org/officeDocument/2006/relationships/tags" Target="../tags/tag462.xml"/><Relationship Id="rId15" Type="http://schemas.openxmlformats.org/officeDocument/2006/relationships/notesSlide" Target="../notesSlides/notesSlide24.xml"/><Relationship Id="rId23" Type="http://schemas.openxmlformats.org/officeDocument/2006/relationships/image" Target="../media/image126.png"/><Relationship Id="rId10" Type="http://schemas.openxmlformats.org/officeDocument/2006/relationships/tags" Target="../tags/tag467.xml"/><Relationship Id="rId19" Type="http://schemas.openxmlformats.org/officeDocument/2006/relationships/image" Target="../media/image5.png"/><Relationship Id="rId4" Type="http://schemas.openxmlformats.org/officeDocument/2006/relationships/tags" Target="../tags/tag461.xml"/><Relationship Id="rId9" Type="http://schemas.openxmlformats.org/officeDocument/2006/relationships/tags" Target="../tags/tag466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78.xml"/><Relationship Id="rId13" Type="http://schemas.openxmlformats.org/officeDocument/2006/relationships/tags" Target="../tags/tag483.xml"/><Relationship Id="rId18" Type="http://schemas.openxmlformats.org/officeDocument/2006/relationships/tags" Target="../tags/tag488.xml"/><Relationship Id="rId26" Type="http://schemas.openxmlformats.org/officeDocument/2006/relationships/image" Target="../media/image131.png"/><Relationship Id="rId3" Type="http://schemas.openxmlformats.org/officeDocument/2006/relationships/tags" Target="../tags/tag473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35.png"/><Relationship Id="rId7" Type="http://schemas.openxmlformats.org/officeDocument/2006/relationships/tags" Target="../tags/tag477.xml"/><Relationship Id="rId12" Type="http://schemas.openxmlformats.org/officeDocument/2006/relationships/tags" Target="../tags/tag482.xml"/><Relationship Id="rId17" Type="http://schemas.openxmlformats.org/officeDocument/2006/relationships/tags" Target="../tags/tag487.xml"/><Relationship Id="rId25" Type="http://schemas.openxmlformats.org/officeDocument/2006/relationships/image" Target="../media/image130.png"/><Relationship Id="rId33" Type="http://schemas.openxmlformats.org/officeDocument/2006/relationships/image" Target="../media/image134.png"/><Relationship Id="rId2" Type="http://schemas.openxmlformats.org/officeDocument/2006/relationships/tags" Target="../tags/tag472.xml"/><Relationship Id="rId16" Type="http://schemas.openxmlformats.org/officeDocument/2006/relationships/tags" Target="../tags/tag486.xml"/><Relationship Id="rId20" Type="http://schemas.openxmlformats.org/officeDocument/2006/relationships/tags" Target="../tags/tag490.xml"/><Relationship Id="rId29" Type="http://schemas.openxmlformats.org/officeDocument/2006/relationships/image" Target="../media/image5.png"/><Relationship Id="rId1" Type="http://schemas.openxmlformats.org/officeDocument/2006/relationships/tags" Target="../tags/tag471.xml"/><Relationship Id="rId6" Type="http://schemas.openxmlformats.org/officeDocument/2006/relationships/tags" Target="../tags/tag476.xml"/><Relationship Id="rId11" Type="http://schemas.openxmlformats.org/officeDocument/2006/relationships/tags" Target="../tags/tag481.xml"/><Relationship Id="rId24" Type="http://schemas.openxmlformats.org/officeDocument/2006/relationships/image" Target="../media/image129.png"/><Relationship Id="rId32" Type="http://schemas.openxmlformats.org/officeDocument/2006/relationships/image" Target="../media/image49.png"/><Relationship Id="rId37" Type="http://schemas.openxmlformats.org/officeDocument/2006/relationships/image" Target="../media/image136.png"/><Relationship Id="rId5" Type="http://schemas.openxmlformats.org/officeDocument/2006/relationships/tags" Target="../tags/tag475.xml"/><Relationship Id="rId15" Type="http://schemas.openxmlformats.org/officeDocument/2006/relationships/tags" Target="../tags/tag485.xml"/><Relationship Id="rId23" Type="http://schemas.openxmlformats.org/officeDocument/2006/relationships/image" Target="../media/image128.png"/><Relationship Id="rId28" Type="http://schemas.openxmlformats.org/officeDocument/2006/relationships/image" Target="../media/image2.png"/><Relationship Id="rId36" Type="http://schemas.openxmlformats.org/officeDocument/2006/relationships/image" Target="../media/image7.png"/><Relationship Id="rId10" Type="http://schemas.openxmlformats.org/officeDocument/2006/relationships/tags" Target="../tags/tag480.xml"/><Relationship Id="rId19" Type="http://schemas.openxmlformats.org/officeDocument/2006/relationships/tags" Target="../tags/tag489.xml"/><Relationship Id="rId31" Type="http://schemas.openxmlformats.org/officeDocument/2006/relationships/image" Target="../media/image133.png"/><Relationship Id="rId4" Type="http://schemas.openxmlformats.org/officeDocument/2006/relationships/tags" Target="../tags/tag474.xml"/><Relationship Id="rId9" Type="http://schemas.openxmlformats.org/officeDocument/2006/relationships/tags" Target="../tags/tag479.xml"/><Relationship Id="rId14" Type="http://schemas.openxmlformats.org/officeDocument/2006/relationships/tags" Target="../tags/tag484.xml"/><Relationship Id="rId22" Type="http://schemas.openxmlformats.org/officeDocument/2006/relationships/notesSlide" Target="../notesSlides/notesSlide25.xml"/><Relationship Id="rId27" Type="http://schemas.openxmlformats.org/officeDocument/2006/relationships/image" Target="../media/image46.png"/><Relationship Id="rId30" Type="http://schemas.openxmlformats.org/officeDocument/2006/relationships/image" Target="../media/image132.png"/><Relationship Id="rId35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98.xml"/><Relationship Id="rId13" Type="http://schemas.openxmlformats.org/officeDocument/2006/relationships/tags" Target="../tags/tag503.xml"/><Relationship Id="rId18" Type="http://schemas.openxmlformats.org/officeDocument/2006/relationships/tags" Target="../tags/tag508.xml"/><Relationship Id="rId26" Type="http://schemas.openxmlformats.org/officeDocument/2006/relationships/image" Target="../media/image2.png"/><Relationship Id="rId39" Type="http://schemas.openxmlformats.org/officeDocument/2006/relationships/image" Target="../media/image146.png"/><Relationship Id="rId3" Type="http://schemas.openxmlformats.org/officeDocument/2006/relationships/tags" Target="../tags/tag493.xml"/><Relationship Id="rId21" Type="http://schemas.openxmlformats.org/officeDocument/2006/relationships/tags" Target="../tags/tag511.xml"/><Relationship Id="rId34" Type="http://schemas.openxmlformats.org/officeDocument/2006/relationships/image" Target="../media/image142.png"/><Relationship Id="rId7" Type="http://schemas.openxmlformats.org/officeDocument/2006/relationships/tags" Target="../tags/tag497.xml"/><Relationship Id="rId12" Type="http://schemas.openxmlformats.org/officeDocument/2006/relationships/tags" Target="../tags/tag502.xml"/><Relationship Id="rId17" Type="http://schemas.openxmlformats.org/officeDocument/2006/relationships/tags" Target="../tags/tag507.xml"/><Relationship Id="rId25" Type="http://schemas.openxmlformats.org/officeDocument/2006/relationships/image" Target="../media/image46.png"/><Relationship Id="rId33" Type="http://schemas.openxmlformats.org/officeDocument/2006/relationships/image" Target="../media/image141.png"/><Relationship Id="rId38" Type="http://schemas.openxmlformats.org/officeDocument/2006/relationships/image" Target="../media/image145.png"/><Relationship Id="rId2" Type="http://schemas.openxmlformats.org/officeDocument/2006/relationships/tags" Target="../tags/tag492.xml"/><Relationship Id="rId16" Type="http://schemas.openxmlformats.org/officeDocument/2006/relationships/tags" Target="../tags/tag506.xml"/><Relationship Id="rId20" Type="http://schemas.openxmlformats.org/officeDocument/2006/relationships/tags" Target="../tags/tag510.xml"/><Relationship Id="rId29" Type="http://schemas.openxmlformats.org/officeDocument/2006/relationships/image" Target="../media/image73.png"/><Relationship Id="rId41" Type="http://schemas.openxmlformats.org/officeDocument/2006/relationships/image" Target="../media/image7.png"/><Relationship Id="rId1" Type="http://schemas.openxmlformats.org/officeDocument/2006/relationships/tags" Target="../tags/tag491.xml"/><Relationship Id="rId6" Type="http://schemas.openxmlformats.org/officeDocument/2006/relationships/tags" Target="../tags/tag496.xml"/><Relationship Id="rId11" Type="http://schemas.openxmlformats.org/officeDocument/2006/relationships/tags" Target="../tags/tag501.xml"/><Relationship Id="rId24" Type="http://schemas.openxmlformats.org/officeDocument/2006/relationships/image" Target="../media/image137.png"/><Relationship Id="rId32" Type="http://schemas.openxmlformats.org/officeDocument/2006/relationships/image" Target="../media/image140.png"/><Relationship Id="rId37" Type="http://schemas.openxmlformats.org/officeDocument/2006/relationships/image" Target="../media/image49.png"/><Relationship Id="rId40" Type="http://schemas.openxmlformats.org/officeDocument/2006/relationships/image" Target="../media/image147.png"/><Relationship Id="rId5" Type="http://schemas.openxmlformats.org/officeDocument/2006/relationships/tags" Target="../tags/tag495.xml"/><Relationship Id="rId15" Type="http://schemas.openxmlformats.org/officeDocument/2006/relationships/tags" Target="../tags/tag505.xml"/><Relationship Id="rId23" Type="http://schemas.openxmlformats.org/officeDocument/2006/relationships/notesSlide" Target="../notesSlides/notesSlide26.xml"/><Relationship Id="rId28" Type="http://schemas.openxmlformats.org/officeDocument/2006/relationships/image" Target="../media/image132.png"/><Relationship Id="rId36" Type="http://schemas.openxmlformats.org/officeDocument/2006/relationships/image" Target="../media/image144.png"/><Relationship Id="rId10" Type="http://schemas.openxmlformats.org/officeDocument/2006/relationships/tags" Target="../tags/tag500.xml"/><Relationship Id="rId19" Type="http://schemas.openxmlformats.org/officeDocument/2006/relationships/tags" Target="../tags/tag509.xml"/><Relationship Id="rId31" Type="http://schemas.openxmlformats.org/officeDocument/2006/relationships/image" Target="../media/image139.png"/><Relationship Id="rId4" Type="http://schemas.openxmlformats.org/officeDocument/2006/relationships/tags" Target="../tags/tag494.xml"/><Relationship Id="rId9" Type="http://schemas.openxmlformats.org/officeDocument/2006/relationships/tags" Target="../tags/tag499.xml"/><Relationship Id="rId14" Type="http://schemas.openxmlformats.org/officeDocument/2006/relationships/tags" Target="../tags/tag504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5.png"/><Relationship Id="rId30" Type="http://schemas.openxmlformats.org/officeDocument/2006/relationships/image" Target="../media/image138.png"/><Relationship Id="rId35" Type="http://schemas.openxmlformats.org/officeDocument/2006/relationships/image" Target="../media/image143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524.xml"/><Relationship Id="rId18" Type="http://schemas.openxmlformats.org/officeDocument/2006/relationships/tags" Target="../tags/tag529.xml"/><Relationship Id="rId26" Type="http://schemas.openxmlformats.org/officeDocument/2006/relationships/tags" Target="../tags/tag537.xml"/><Relationship Id="rId39" Type="http://schemas.openxmlformats.org/officeDocument/2006/relationships/image" Target="../media/image151.png"/><Relationship Id="rId21" Type="http://schemas.openxmlformats.org/officeDocument/2006/relationships/tags" Target="../tags/tag532.xml"/><Relationship Id="rId34" Type="http://schemas.openxmlformats.org/officeDocument/2006/relationships/image" Target="../media/image46.png"/><Relationship Id="rId42" Type="http://schemas.openxmlformats.org/officeDocument/2006/relationships/image" Target="../media/image154.png"/><Relationship Id="rId47" Type="http://schemas.openxmlformats.org/officeDocument/2006/relationships/image" Target="../media/image159.png"/><Relationship Id="rId50" Type="http://schemas.openxmlformats.org/officeDocument/2006/relationships/image" Target="../media/image161.png"/><Relationship Id="rId55" Type="http://schemas.openxmlformats.org/officeDocument/2006/relationships/image" Target="../media/image7.png"/><Relationship Id="rId7" Type="http://schemas.openxmlformats.org/officeDocument/2006/relationships/tags" Target="../tags/tag518.xml"/><Relationship Id="rId12" Type="http://schemas.openxmlformats.org/officeDocument/2006/relationships/tags" Target="../tags/tag523.xml"/><Relationship Id="rId17" Type="http://schemas.openxmlformats.org/officeDocument/2006/relationships/tags" Target="../tags/tag528.xml"/><Relationship Id="rId25" Type="http://schemas.openxmlformats.org/officeDocument/2006/relationships/tags" Target="../tags/tag536.xml"/><Relationship Id="rId33" Type="http://schemas.openxmlformats.org/officeDocument/2006/relationships/image" Target="../media/image148.png"/><Relationship Id="rId38" Type="http://schemas.openxmlformats.org/officeDocument/2006/relationships/image" Target="../media/image150.png"/><Relationship Id="rId46" Type="http://schemas.openxmlformats.org/officeDocument/2006/relationships/image" Target="../media/image158.png"/><Relationship Id="rId2" Type="http://schemas.openxmlformats.org/officeDocument/2006/relationships/tags" Target="../tags/tag513.xml"/><Relationship Id="rId16" Type="http://schemas.openxmlformats.org/officeDocument/2006/relationships/tags" Target="../tags/tag527.xml"/><Relationship Id="rId20" Type="http://schemas.openxmlformats.org/officeDocument/2006/relationships/tags" Target="../tags/tag531.xml"/><Relationship Id="rId29" Type="http://schemas.openxmlformats.org/officeDocument/2006/relationships/tags" Target="../tags/tag540.xml"/><Relationship Id="rId41" Type="http://schemas.openxmlformats.org/officeDocument/2006/relationships/image" Target="../media/image153.png"/><Relationship Id="rId54" Type="http://schemas.openxmlformats.org/officeDocument/2006/relationships/image" Target="../media/image69.png"/><Relationship Id="rId1" Type="http://schemas.openxmlformats.org/officeDocument/2006/relationships/tags" Target="../tags/tag512.xml"/><Relationship Id="rId6" Type="http://schemas.openxmlformats.org/officeDocument/2006/relationships/tags" Target="../tags/tag517.xml"/><Relationship Id="rId11" Type="http://schemas.openxmlformats.org/officeDocument/2006/relationships/tags" Target="../tags/tag522.xml"/><Relationship Id="rId24" Type="http://schemas.openxmlformats.org/officeDocument/2006/relationships/tags" Target="../tags/tag535.xml"/><Relationship Id="rId32" Type="http://schemas.openxmlformats.org/officeDocument/2006/relationships/notesSlide" Target="../notesSlides/notesSlide27.xml"/><Relationship Id="rId37" Type="http://schemas.openxmlformats.org/officeDocument/2006/relationships/image" Target="../media/image149.png"/><Relationship Id="rId40" Type="http://schemas.openxmlformats.org/officeDocument/2006/relationships/image" Target="../media/image152.png"/><Relationship Id="rId45" Type="http://schemas.openxmlformats.org/officeDocument/2006/relationships/image" Target="../media/image157.png"/><Relationship Id="rId53" Type="http://schemas.openxmlformats.org/officeDocument/2006/relationships/image" Target="../media/image164.png"/><Relationship Id="rId5" Type="http://schemas.openxmlformats.org/officeDocument/2006/relationships/tags" Target="../tags/tag516.xml"/><Relationship Id="rId15" Type="http://schemas.openxmlformats.org/officeDocument/2006/relationships/tags" Target="../tags/tag526.xml"/><Relationship Id="rId23" Type="http://schemas.openxmlformats.org/officeDocument/2006/relationships/tags" Target="../tags/tag534.xml"/><Relationship Id="rId28" Type="http://schemas.openxmlformats.org/officeDocument/2006/relationships/tags" Target="../tags/tag539.xml"/><Relationship Id="rId36" Type="http://schemas.openxmlformats.org/officeDocument/2006/relationships/image" Target="../media/image5.png"/><Relationship Id="rId49" Type="http://schemas.openxmlformats.org/officeDocument/2006/relationships/image" Target="../media/image23.png"/><Relationship Id="rId10" Type="http://schemas.openxmlformats.org/officeDocument/2006/relationships/tags" Target="../tags/tag521.xml"/><Relationship Id="rId19" Type="http://schemas.openxmlformats.org/officeDocument/2006/relationships/tags" Target="../tags/tag530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156.png"/><Relationship Id="rId52" Type="http://schemas.openxmlformats.org/officeDocument/2006/relationships/image" Target="../media/image163.png"/><Relationship Id="rId4" Type="http://schemas.openxmlformats.org/officeDocument/2006/relationships/tags" Target="../tags/tag515.xml"/><Relationship Id="rId9" Type="http://schemas.openxmlformats.org/officeDocument/2006/relationships/tags" Target="../tags/tag520.xml"/><Relationship Id="rId14" Type="http://schemas.openxmlformats.org/officeDocument/2006/relationships/tags" Target="../tags/tag525.xml"/><Relationship Id="rId22" Type="http://schemas.openxmlformats.org/officeDocument/2006/relationships/tags" Target="../tags/tag533.xml"/><Relationship Id="rId27" Type="http://schemas.openxmlformats.org/officeDocument/2006/relationships/tags" Target="../tags/tag538.xml"/><Relationship Id="rId30" Type="http://schemas.openxmlformats.org/officeDocument/2006/relationships/tags" Target="../tags/tag541.xml"/><Relationship Id="rId35" Type="http://schemas.openxmlformats.org/officeDocument/2006/relationships/image" Target="../media/image2.png"/><Relationship Id="rId43" Type="http://schemas.openxmlformats.org/officeDocument/2006/relationships/image" Target="../media/image155.png"/><Relationship Id="rId48" Type="http://schemas.openxmlformats.org/officeDocument/2006/relationships/image" Target="../media/image160.png"/><Relationship Id="rId8" Type="http://schemas.openxmlformats.org/officeDocument/2006/relationships/tags" Target="../tags/tag519.xml"/><Relationship Id="rId51" Type="http://schemas.openxmlformats.org/officeDocument/2006/relationships/image" Target="../media/image162.png"/><Relationship Id="rId3" Type="http://schemas.openxmlformats.org/officeDocument/2006/relationships/tags" Target="../tags/tag514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554.xml"/><Relationship Id="rId18" Type="http://schemas.openxmlformats.org/officeDocument/2006/relationships/tags" Target="../tags/tag559.xml"/><Relationship Id="rId26" Type="http://schemas.openxmlformats.org/officeDocument/2006/relationships/tags" Target="../tags/tag567.xml"/><Relationship Id="rId39" Type="http://schemas.openxmlformats.org/officeDocument/2006/relationships/image" Target="../media/image155.png"/><Relationship Id="rId3" Type="http://schemas.openxmlformats.org/officeDocument/2006/relationships/tags" Target="../tags/tag544.xml"/><Relationship Id="rId21" Type="http://schemas.openxmlformats.org/officeDocument/2006/relationships/tags" Target="../tags/tag562.xml"/><Relationship Id="rId34" Type="http://schemas.openxmlformats.org/officeDocument/2006/relationships/image" Target="../media/image37.png"/><Relationship Id="rId42" Type="http://schemas.openxmlformats.org/officeDocument/2006/relationships/image" Target="../media/image167.png"/><Relationship Id="rId47" Type="http://schemas.openxmlformats.org/officeDocument/2006/relationships/image" Target="../media/image161.png"/><Relationship Id="rId50" Type="http://schemas.openxmlformats.org/officeDocument/2006/relationships/image" Target="../media/image172.png"/><Relationship Id="rId7" Type="http://schemas.openxmlformats.org/officeDocument/2006/relationships/tags" Target="../tags/tag548.xml"/><Relationship Id="rId12" Type="http://schemas.openxmlformats.org/officeDocument/2006/relationships/tags" Target="../tags/tag553.xml"/><Relationship Id="rId17" Type="http://schemas.openxmlformats.org/officeDocument/2006/relationships/tags" Target="../tags/tag558.xml"/><Relationship Id="rId25" Type="http://schemas.openxmlformats.org/officeDocument/2006/relationships/tags" Target="../tags/tag566.xml"/><Relationship Id="rId33" Type="http://schemas.openxmlformats.org/officeDocument/2006/relationships/image" Target="../media/image149.png"/><Relationship Id="rId38" Type="http://schemas.openxmlformats.org/officeDocument/2006/relationships/image" Target="../media/image154.png"/><Relationship Id="rId46" Type="http://schemas.openxmlformats.org/officeDocument/2006/relationships/image" Target="../media/image170.png"/><Relationship Id="rId2" Type="http://schemas.openxmlformats.org/officeDocument/2006/relationships/tags" Target="../tags/tag543.xml"/><Relationship Id="rId16" Type="http://schemas.openxmlformats.org/officeDocument/2006/relationships/tags" Target="../tags/tag557.xml"/><Relationship Id="rId20" Type="http://schemas.openxmlformats.org/officeDocument/2006/relationships/tags" Target="../tags/tag561.xml"/><Relationship Id="rId29" Type="http://schemas.openxmlformats.org/officeDocument/2006/relationships/image" Target="../media/image165.png"/><Relationship Id="rId41" Type="http://schemas.openxmlformats.org/officeDocument/2006/relationships/image" Target="../media/image157.png"/><Relationship Id="rId1" Type="http://schemas.openxmlformats.org/officeDocument/2006/relationships/tags" Target="../tags/tag542.xml"/><Relationship Id="rId6" Type="http://schemas.openxmlformats.org/officeDocument/2006/relationships/tags" Target="../tags/tag547.xml"/><Relationship Id="rId11" Type="http://schemas.openxmlformats.org/officeDocument/2006/relationships/tags" Target="../tags/tag552.xml"/><Relationship Id="rId24" Type="http://schemas.openxmlformats.org/officeDocument/2006/relationships/tags" Target="../tags/tag565.xml"/><Relationship Id="rId32" Type="http://schemas.openxmlformats.org/officeDocument/2006/relationships/image" Target="../media/image5.png"/><Relationship Id="rId37" Type="http://schemas.openxmlformats.org/officeDocument/2006/relationships/image" Target="../media/image153.png"/><Relationship Id="rId40" Type="http://schemas.openxmlformats.org/officeDocument/2006/relationships/image" Target="../media/image166.png"/><Relationship Id="rId45" Type="http://schemas.openxmlformats.org/officeDocument/2006/relationships/image" Target="../media/image169.png"/><Relationship Id="rId5" Type="http://schemas.openxmlformats.org/officeDocument/2006/relationships/tags" Target="../tags/tag546.xml"/><Relationship Id="rId15" Type="http://schemas.openxmlformats.org/officeDocument/2006/relationships/tags" Target="../tags/tag556.xml"/><Relationship Id="rId23" Type="http://schemas.openxmlformats.org/officeDocument/2006/relationships/tags" Target="../tags/tag564.xml"/><Relationship Id="rId28" Type="http://schemas.openxmlformats.org/officeDocument/2006/relationships/notesSlide" Target="../notesSlides/notesSlide28.xml"/><Relationship Id="rId36" Type="http://schemas.openxmlformats.org/officeDocument/2006/relationships/image" Target="../media/image152.png"/><Relationship Id="rId49" Type="http://schemas.openxmlformats.org/officeDocument/2006/relationships/image" Target="../media/image171.png"/><Relationship Id="rId10" Type="http://schemas.openxmlformats.org/officeDocument/2006/relationships/tags" Target="../tags/tag551.xml"/><Relationship Id="rId19" Type="http://schemas.openxmlformats.org/officeDocument/2006/relationships/tags" Target="../tags/tag560.xml"/><Relationship Id="rId31" Type="http://schemas.openxmlformats.org/officeDocument/2006/relationships/image" Target="../media/image2.png"/><Relationship Id="rId44" Type="http://schemas.openxmlformats.org/officeDocument/2006/relationships/image" Target="../media/image168.png"/><Relationship Id="rId4" Type="http://schemas.openxmlformats.org/officeDocument/2006/relationships/tags" Target="../tags/tag545.xml"/><Relationship Id="rId9" Type="http://schemas.openxmlformats.org/officeDocument/2006/relationships/tags" Target="../tags/tag550.xml"/><Relationship Id="rId14" Type="http://schemas.openxmlformats.org/officeDocument/2006/relationships/tags" Target="../tags/tag555.xml"/><Relationship Id="rId22" Type="http://schemas.openxmlformats.org/officeDocument/2006/relationships/tags" Target="../tags/tag563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46.png"/><Relationship Id="rId35" Type="http://schemas.openxmlformats.org/officeDocument/2006/relationships/image" Target="../media/image151.png"/><Relationship Id="rId43" Type="http://schemas.openxmlformats.org/officeDocument/2006/relationships/image" Target="../media/image159.png"/><Relationship Id="rId48" Type="http://schemas.openxmlformats.org/officeDocument/2006/relationships/image" Target="../media/image74.png"/><Relationship Id="rId8" Type="http://schemas.openxmlformats.org/officeDocument/2006/relationships/tags" Target="../tags/tag549.xml"/><Relationship Id="rId5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51.xml"/><Relationship Id="rId18" Type="http://schemas.openxmlformats.org/officeDocument/2006/relationships/tags" Target="../tags/tag56.xml"/><Relationship Id="rId26" Type="http://schemas.openxmlformats.org/officeDocument/2006/relationships/tags" Target="../tags/tag64.xml"/><Relationship Id="rId39" Type="http://schemas.openxmlformats.org/officeDocument/2006/relationships/tags" Target="../tags/tag77.xml"/><Relationship Id="rId21" Type="http://schemas.openxmlformats.org/officeDocument/2006/relationships/tags" Target="../tags/tag59.xml"/><Relationship Id="rId34" Type="http://schemas.openxmlformats.org/officeDocument/2006/relationships/tags" Target="../tags/tag72.xml"/><Relationship Id="rId42" Type="http://schemas.openxmlformats.org/officeDocument/2006/relationships/image" Target="../media/image8.png"/><Relationship Id="rId47" Type="http://schemas.openxmlformats.org/officeDocument/2006/relationships/image" Target="../media/image13.png"/><Relationship Id="rId50" Type="http://schemas.openxmlformats.org/officeDocument/2006/relationships/image" Target="../media/image16.png"/><Relationship Id="rId55" Type="http://schemas.openxmlformats.org/officeDocument/2006/relationships/image" Target="../media/image21.png"/><Relationship Id="rId63" Type="http://schemas.openxmlformats.org/officeDocument/2006/relationships/image" Target="../media/image29.png"/><Relationship Id="rId68" Type="http://schemas.openxmlformats.org/officeDocument/2006/relationships/image" Target="../media/image34.png"/><Relationship Id="rId76" Type="http://schemas.openxmlformats.org/officeDocument/2006/relationships/image" Target="../media/image6.png"/><Relationship Id="rId7" Type="http://schemas.openxmlformats.org/officeDocument/2006/relationships/tags" Target="../tags/tag45.xml"/><Relationship Id="rId71" Type="http://schemas.openxmlformats.org/officeDocument/2006/relationships/image" Target="../media/image3.png"/><Relationship Id="rId2" Type="http://schemas.openxmlformats.org/officeDocument/2006/relationships/tags" Target="../tags/tag40.xml"/><Relationship Id="rId16" Type="http://schemas.openxmlformats.org/officeDocument/2006/relationships/tags" Target="../tags/tag54.xml"/><Relationship Id="rId29" Type="http://schemas.openxmlformats.org/officeDocument/2006/relationships/tags" Target="../tags/tag67.xml"/><Relationship Id="rId11" Type="http://schemas.openxmlformats.org/officeDocument/2006/relationships/tags" Target="../tags/tag49.xml"/><Relationship Id="rId24" Type="http://schemas.openxmlformats.org/officeDocument/2006/relationships/tags" Target="../tags/tag62.xml"/><Relationship Id="rId32" Type="http://schemas.openxmlformats.org/officeDocument/2006/relationships/tags" Target="../tags/tag70.xml"/><Relationship Id="rId37" Type="http://schemas.openxmlformats.org/officeDocument/2006/relationships/tags" Target="../tags/tag75.xml"/><Relationship Id="rId40" Type="http://schemas.openxmlformats.org/officeDocument/2006/relationships/slideLayout" Target="../slideLayouts/slideLayout2.xml"/><Relationship Id="rId45" Type="http://schemas.openxmlformats.org/officeDocument/2006/relationships/image" Target="../media/image11.png"/><Relationship Id="rId53" Type="http://schemas.openxmlformats.org/officeDocument/2006/relationships/image" Target="../media/image19.png"/><Relationship Id="rId58" Type="http://schemas.openxmlformats.org/officeDocument/2006/relationships/image" Target="../media/image24.png"/><Relationship Id="rId66" Type="http://schemas.openxmlformats.org/officeDocument/2006/relationships/image" Target="../media/image32.png"/><Relationship Id="rId74" Type="http://schemas.openxmlformats.org/officeDocument/2006/relationships/image" Target="../media/image37.png"/><Relationship Id="rId79" Type="http://schemas.openxmlformats.org/officeDocument/2006/relationships/image" Target="../media/image7.png"/><Relationship Id="rId5" Type="http://schemas.openxmlformats.org/officeDocument/2006/relationships/tags" Target="../tags/tag43.xml"/><Relationship Id="rId61" Type="http://schemas.openxmlformats.org/officeDocument/2006/relationships/image" Target="../media/image27.png"/><Relationship Id="rId10" Type="http://schemas.openxmlformats.org/officeDocument/2006/relationships/tags" Target="../tags/tag48.xml"/><Relationship Id="rId19" Type="http://schemas.openxmlformats.org/officeDocument/2006/relationships/tags" Target="../tags/tag57.xml"/><Relationship Id="rId31" Type="http://schemas.openxmlformats.org/officeDocument/2006/relationships/tags" Target="../tags/tag69.xml"/><Relationship Id="rId44" Type="http://schemas.openxmlformats.org/officeDocument/2006/relationships/image" Target="../media/image10.png"/><Relationship Id="rId52" Type="http://schemas.openxmlformats.org/officeDocument/2006/relationships/image" Target="../media/image18.png"/><Relationship Id="rId60" Type="http://schemas.openxmlformats.org/officeDocument/2006/relationships/image" Target="../media/image26.png"/><Relationship Id="rId65" Type="http://schemas.openxmlformats.org/officeDocument/2006/relationships/image" Target="../media/image31.png"/><Relationship Id="rId73" Type="http://schemas.openxmlformats.org/officeDocument/2006/relationships/image" Target="../media/image36.png"/><Relationship Id="rId78" Type="http://schemas.openxmlformats.org/officeDocument/2006/relationships/image" Target="../media/image38.png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tags" Target="../tags/tag52.xml"/><Relationship Id="rId22" Type="http://schemas.openxmlformats.org/officeDocument/2006/relationships/tags" Target="../tags/tag60.xml"/><Relationship Id="rId27" Type="http://schemas.openxmlformats.org/officeDocument/2006/relationships/tags" Target="../tags/tag65.xml"/><Relationship Id="rId30" Type="http://schemas.openxmlformats.org/officeDocument/2006/relationships/tags" Target="../tags/tag68.xml"/><Relationship Id="rId35" Type="http://schemas.openxmlformats.org/officeDocument/2006/relationships/tags" Target="../tags/tag73.xml"/><Relationship Id="rId43" Type="http://schemas.openxmlformats.org/officeDocument/2006/relationships/image" Target="../media/image9.png"/><Relationship Id="rId48" Type="http://schemas.openxmlformats.org/officeDocument/2006/relationships/image" Target="../media/image14.png"/><Relationship Id="rId56" Type="http://schemas.openxmlformats.org/officeDocument/2006/relationships/image" Target="../media/image22.png"/><Relationship Id="rId64" Type="http://schemas.openxmlformats.org/officeDocument/2006/relationships/image" Target="../media/image30.png"/><Relationship Id="rId69" Type="http://schemas.openxmlformats.org/officeDocument/2006/relationships/image" Target="../media/image1.png"/><Relationship Id="rId77" Type="http://schemas.openxmlformats.org/officeDocument/2006/relationships/image" Target="../media/image35.png"/><Relationship Id="rId8" Type="http://schemas.openxmlformats.org/officeDocument/2006/relationships/tags" Target="../tags/tag46.xml"/><Relationship Id="rId51" Type="http://schemas.openxmlformats.org/officeDocument/2006/relationships/image" Target="../media/image17.png"/><Relationship Id="rId72" Type="http://schemas.openxmlformats.org/officeDocument/2006/relationships/image" Target="../media/image4.png"/><Relationship Id="rId3" Type="http://schemas.openxmlformats.org/officeDocument/2006/relationships/tags" Target="../tags/tag41.xml"/><Relationship Id="rId12" Type="http://schemas.openxmlformats.org/officeDocument/2006/relationships/tags" Target="../tags/tag50.xml"/><Relationship Id="rId17" Type="http://schemas.openxmlformats.org/officeDocument/2006/relationships/tags" Target="../tags/tag55.xml"/><Relationship Id="rId25" Type="http://schemas.openxmlformats.org/officeDocument/2006/relationships/tags" Target="../tags/tag63.xml"/><Relationship Id="rId33" Type="http://schemas.openxmlformats.org/officeDocument/2006/relationships/tags" Target="../tags/tag71.xml"/><Relationship Id="rId38" Type="http://schemas.openxmlformats.org/officeDocument/2006/relationships/tags" Target="../tags/tag76.xml"/><Relationship Id="rId46" Type="http://schemas.openxmlformats.org/officeDocument/2006/relationships/image" Target="../media/image12.png"/><Relationship Id="rId59" Type="http://schemas.openxmlformats.org/officeDocument/2006/relationships/image" Target="../media/image25.png"/><Relationship Id="rId67" Type="http://schemas.openxmlformats.org/officeDocument/2006/relationships/image" Target="../media/image33.png"/><Relationship Id="rId20" Type="http://schemas.openxmlformats.org/officeDocument/2006/relationships/tags" Target="../tags/tag58.xml"/><Relationship Id="rId41" Type="http://schemas.openxmlformats.org/officeDocument/2006/relationships/notesSlide" Target="../notesSlides/notesSlide2.xml"/><Relationship Id="rId54" Type="http://schemas.openxmlformats.org/officeDocument/2006/relationships/image" Target="../media/image20.png"/><Relationship Id="rId62" Type="http://schemas.openxmlformats.org/officeDocument/2006/relationships/image" Target="../media/image28.png"/><Relationship Id="rId70" Type="http://schemas.openxmlformats.org/officeDocument/2006/relationships/image" Target="../media/image2.png"/><Relationship Id="rId75" Type="http://schemas.openxmlformats.org/officeDocument/2006/relationships/image" Target="../media/image5.png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5" Type="http://schemas.openxmlformats.org/officeDocument/2006/relationships/tags" Target="../tags/tag53.xml"/><Relationship Id="rId23" Type="http://schemas.openxmlformats.org/officeDocument/2006/relationships/tags" Target="../tags/tag61.xml"/><Relationship Id="rId28" Type="http://schemas.openxmlformats.org/officeDocument/2006/relationships/tags" Target="../tags/tag66.xml"/><Relationship Id="rId36" Type="http://schemas.openxmlformats.org/officeDocument/2006/relationships/tags" Target="../tags/tag74.xml"/><Relationship Id="rId49" Type="http://schemas.openxmlformats.org/officeDocument/2006/relationships/image" Target="../media/image15.png"/><Relationship Id="rId57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575.xml"/><Relationship Id="rId13" Type="http://schemas.openxmlformats.org/officeDocument/2006/relationships/tags" Target="../tags/tag580.xml"/><Relationship Id="rId18" Type="http://schemas.openxmlformats.org/officeDocument/2006/relationships/tags" Target="../tags/tag585.xml"/><Relationship Id="rId26" Type="http://schemas.openxmlformats.org/officeDocument/2006/relationships/image" Target="../media/image5.png"/><Relationship Id="rId39" Type="http://schemas.openxmlformats.org/officeDocument/2006/relationships/image" Target="../media/image177.png"/><Relationship Id="rId3" Type="http://schemas.openxmlformats.org/officeDocument/2006/relationships/tags" Target="../tags/tag570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53.png"/><Relationship Id="rId7" Type="http://schemas.openxmlformats.org/officeDocument/2006/relationships/tags" Target="../tags/tag574.xml"/><Relationship Id="rId12" Type="http://schemas.openxmlformats.org/officeDocument/2006/relationships/tags" Target="../tags/tag579.xml"/><Relationship Id="rId17" Type="http://schemas.openxmlformats.org/officeDocument/2006/relationships/tags" Target="../tags/tag584.xml"/><Relationship Id="rId25" Type="http://schemas.openxmlformats.org/officeDocument/2006/relationships/image" Target="../media/image2.png"/><Relationship Id="rId33" Type="http://schemas.openxmlformats.org/officeDocument/2006/relationships/image" Target="../media/image152.png"/><Relationship Id="rId38" Type="http://schemas.openxmlformats.org/officeDocument/2006/relationships/image" Target="../media/image176.png"/><Relationship Id="rId2" Type="http://schemas.openxmlformats.org/officeDocument/2006/relationships/tags" Target="../tags/tag569.xml"/><Relationship Id="rId16" Type="http://schemas.openxmlformats.org/officeDocument/2006/relationships/tags" Target="../tags/tag583.xml"/><Relationship Id="rId20" Type="http://schemas.openxmlformats.org/officeDocument/2006/relationships/tags" Target="../tags/tag587.xml"/><Relationship Id="rId29" Type="http://schemas.openxmlformats.org/officeDocument/2006/relationships/image" Target="../media/image7.png"/><Relationship Id="rId1" Type="http://schemas.openxmlformats.org/officeDocument/2006/relationships/tags" Target="../tags/tag568.xml"/><Relationship Id="rId6" Type="http://schemas.openxmlformats.org/officeDocument/2006/relationships/tags" Target="../tags/tag573.xml"/><Relationship Id="rId11" Type="http://schemas.openxmlformats.org/officeDocument/2006/relationships/tags" Target="../tags/tag578.xml"/><Relationship Id="rId24" Type="http://schemas.openxmlformats.org/officeDocument/2006/relationships/image" Target="../media/image46.png"/><Relationship Id="rId32" Type="http://schemas.openxmlformats.org/officeDocument/2006/relationships/image" Target="../media/image151.png"/><Relationship Id="rId37" Type="http://schemas.openxmlformats.org/officeDocument/2006/relationships/image" Target="../media/image175.png"/><Relationship Id="rId5" Type="http://schemas.openxmlformats.org/officeDocument/2006/relationships/tags" Target="../tags/tag572.xml"/><Relationship Id="rId15" Type="http://schemas.openxmlformats.org/officeDocument/2006/relationships/tags" Target="../tags/tag582.xml"/><Relationship Id="rId23" Type="http://schemas.openxmlformats.org/officeDocument/2006/relationships/image" Target="../media/image165.png"/><Relationship Id="rId28" Type="http://schemas.openxmlformats.org/officeDocument/2006/relationships/image" Target="../media/image172.png"/><Relationship Id="rId36" Type="http://schemas.openxmlformats.org/officeDocument/2006/relationships/image" Target="../media/image163.png"/><Relationship Id="rId10" Type="http://schemas.openxmlformats.org/officeDocument/2006/relationships/tags" Target="../tags/tag577.xml"/><Relationship Id="rId19" Type="http://schemas.openxmlformats.org/officeDocument/2006/relationships/tags" Target="../tags/tag586.xml"/><Relationship Id="rId31" Type="http://schemas.openxmlformats.org/officeDocument/2006/relationships/image" Target="../media/image174.png"/><Relationship Id="rId4" Type="http://schemas.openxmlformats.org/officeDocument/2006/relationships/tags" Target="../tags/tag571.xml"/><Relationship Id="rId9" Type="http://schemas.openxmlformats.org/officeDocument/2006/relationships/tags" Target="../tags/tag576.xml"/><Relationship Id="rId14" Type="http://schemas.openxmlformats.org/officeDocument/2006/relationships/tags" Target="../tags/tag581.xml"/><Relationship Id="rId22" Type="http://schemas.openxmlformats.org/officeDocument/2006/relationships/notesSlide" Target="../notesSlides/notesSlide29.xml"/><Relationship Id="rId27" Type="http://schemas.openxmlformats.org/officeDocument/2006/relationships/image" Target="../media/image149.png"/><Relationship Id="rId30" Type="http://schemas.openxmlformats.org/officeDocument/2006/relationships/image" Target="../media/image173.png"/><Relationship Id="rId35" Type="http://schemas.openxmlformats.org/officeDocument/2006/relationships/image" Target="../media/image15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595.xml"/><Relationship Id="rId13" Type="http://schemas.openxmlformats.org/officeDocument/2006/relationships/tags" Target="../tags/tag600.xml"/><Relationship Id="rId18" Type="http://schemas.openxmlformats.org/officeDocument/2006/relationships/tags" Target="../tags/tag605.xml"/><Relationship Id="rId26" Type="http://schemas.openxmlformats.org/officeDocument/2006/relationships/image" Target="../media/image2.png"/><Relationship Id="rId39" Type="http://schemas.openxmlformats.org/officeDocument/2006/relationships/image" Target="../media/image189.png"/><Relationship Id="rId3" Type="http://schemas.openxmlformats.org/officeDocument/2006/relationships/tags" Target="../tags/tag590.xml"/><Relationship Id="rId21" Type="http://schemas.openxmlformats.org/officeDocument/2006/relationships/tags" Target="../tags/tag608.xml"/><Relationship Id="rId34" Type="http://schemas.openxmlformats.org/officeDocument/2006/relationships/image" Target="../media/image184.png"/><Relationship Id="rId42" Type="http://schemas.openxmlformats.org/officeDocument/2006/relationships/image" Target="../media/image7.png"/><Relationship Id="rId7" Type="http://schemas.openxmlformats.org/officeDocument/2006/relationships/tags" Target="../tags/tag594.xml"/><Relationship Id="rId12" Type="http://schemas.openxmlformats.org/officeDocument/2006/relationships/tags" Target="../tags/tag599.xml"/><Relationship Id="rId17" Type="http://schemas.openxmlformats.org/officeDocument/2006/relationships/tags" Target="../tags/tag604.xml"/><Relationship Id="rId25" Type="http://schemas.openxmlformats.org/officeDocument/2006/relationships/image" Target="../media/image178.png"/><Relationship Id="rId33" Type="http://schemas.openxmlformats.org/officeDocument/2006/relationships/image" Target="../media/image183.png"/><Relationship Id="rId38" Type="http://schemas.openxmlformats.org/officeDocument/2006/relationships/image" Target="../media/image188.png"/><Relationship Id="rId2" Type="http://schemas.openxmlformats.org/officeDocument/2006/relationships/tags" Target="../tags/tag589.xml"/><Relationship Id="rId16" Type="http://schemas.openxmlformats.org/officeDocument/2006/relationships/tags" Target="../tags/tag603.xml"/><Relationship Id="rId20" Type="http://schemas.openxmlformats.org/officeDocument/2006/relationships/tags" Target="../tags/tag607.xml"/><Relationship Id="rId29" Type="http://schemas.openxmlformats.org/officeDocument/2006/relationships/image" Target="../media/image5.png"/><Relationship Id="rId41" Type="http://schemas.openxmlformats.org/officeDocument/2006/relationships/image" Target="../media/image191.png"/><Relationship Id="rId1" Type="http://schemas.openxmlformats.org/officeDocument/2006/relationships/tags" Target="../tags/tag588.xml"/><Relationship Id="rId6" Type="http://schemas.openxmlformats.org/officeDocument/2006/relationships/tags" Target="../tags/tag593.xml"/><Relationship Id="rId11" Type="http://schemas.openxmlformats.org/officeDocument/2006/relationships/tags" Target="../tags/tag598.xml"/><Relationship Id="rId24" Type="http://schemas.openxmlformats.org/officeDocument/2006/relationships/notesSlide" Target="../notesSlides/notesSlide30.xml"/><Relationship Id="rId32" Type="http://schemas.openxmlformats.org/officeDocument/2006/relationships/image" Target="../media/image49.png"/><Relationship Id="rId37" Type="http://schemas.openxmlformats.org/officeDocument/2006/relationships/image" Target="../media/image187.png"/><Relationship Id="rId40" Type="http://schemas.openxmlformats.org/officeDocument/2006/relationships/image" Target="../media/image190.png"/><Relationship Id="rId5" Type="http://schemas.openxmlformats.org/officeDocument/2006/relationships/tags" Target="../tags/tag592.xml"/><Relationship Id="rId15" Type="http://schemas.openxmlformats.org/officeDocument/2006/relationships/tags" Target="../tags/tag602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80.png"/><Relationship Id="rId36" Type="http://schemas.openxmlformats.org/officeDocument/2006/relationships/image" Target="../media/image186.png"/><Relationship Id="rId10" Type="http://schemas.openxmlformats.org/officeDocument/2006/relationships/tags" Target="../tags/tag597.xml"/><Relationship Id="rId19" Type="http://schemas.openxmlformats.org/officeDocument/2006/relationships/tags" Target="../tags/tag606.xml"/><Relationship Id="rId31" Type="http://schemas.openxmlformats.org/officeDocument/2006/relationships/image" Target="../media/image182.png"/><Relationship Id="rId4" Type="http://schemas.openxmlformats.org/officeDocument/2006/relationships/tags" Target="../tags/tag591.xml"/><Relationship Id="rId9" Type="http://schemas.openxmlformats.org/officeDocument/2006/relationships/tags" Target="../tags/tag596.xml"/><Relationship Id="rId14" Type="http://schemas.openxmlformats.org/officeDocument/2006/relationships/tags" Target="../tags/tag601.xml"/><Relationship Id="rId22" Type="http://schemas.openxmlformats.org/officeDocument/2006/relationships/tags" Target="../tags/tag609.xml"/><Relationship Id="rId27" Type="http://schemas.openxmlformats.org/officeDocument/2006/relationships/image" Target="../media/image179.png"/><Relationship Id="rId30" Type="http://schemas.openxmlformats.org/officeDocument/2006/relationships/image" Target="../media/image181.png"/><Relationship Id="rId35" Type="http://schemas.openxmlformats.org/officeDocument/2006/relationships/image" Target="../media/image185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90.xml"/><Relationship Id="rId18" Type="http://schemas.openxmlformats.org/officeDocument/2006/relationships/tags" Target="../tags/tag95.xml"/><Relationship Id="rId26" Type="http://schemas.openxmlformats.org/officeDocument/2006/relationships/tags" Target="../tags/tag103.xml"/><Relationship Id="rId39" Type="http://schemas.openxmlformats.org/officeDocument/2006/relationships/tags" Target="../tags/tag116.xml"/><Relationship Id="rId21" Type="http://schemas.openxmlformats.org/officeDocument/2006/relationships/tags" Target="../tags/tag98.xml"/><Relationship Id="rId34" Type="http://schemas.openxmlformats.org/officeDocument/2006/relationships/tags" Target="../tags/tag111.xml"/><Relationship Id="rId42" Type="http://schemas.openxmlformats.org/officeDocument/2006/relationships/tags" Target="../tags/tag119.xml"/><Relationship Id="rId47" Type="http://schemas.openxmlformats.org/officeDocument/2006/relationships/tags" Target="../tags/tag124.xml"/><Relationship Id="rId50" Type="http://schemas.openxmlformats.org/officeDocument/2006/relationships/image" Target="../media/image8.png"/><Relationship Id="rId55" Type="http://schemas.openxmlformats.org/officeDocument/2006/relationships/image" Target="../media/image13.png"/><Relationship Id="rId63" Type="http://schemas.openxmlformats.org/officeDocument/2006/relationships/image" Target="../media/image21.png"/><Relationship Id="rId68" Type="http://schemas.openxmlformats.org/officeDocument/2006/relationships/image" Target="../media/image26.png"/><Relationship Id="rId76" Type="http://schemas.openxmlformats.org/officeDocument/2006/relationships/image" Target="../media/image34.png"/><Relationship Id="rId84" Type="http://schemas.openxmlformats.org/officeDocument/2006/relationships/image" Target="../media/image40.png"/><Relationship Id="rId89" Type="http://schemas.openxmlformats.org/officeDocument/2006/relationships/image" Target="../media/image45.png"/><Relationship Id="rId7" Type="http://schemas.openxmlformats.org/officeDocument/2006/relationships/tags" Target="../tags/tag84.xml"/><Relationship Id="rId71" Type="http://schemas.openxmlformats.org/officeDocument/2006/relationships/image" Target="../media/image29.png"/><Relationship Id="rId92" Type="http://schemas.openxmlformats.org/officeDocument/2006/relationships/image" Target="../media/image35.png"/><Relationship Id="rId2" Type="http://schemas.openxmlformats.org/officeDocument/2006/relationships/tags" Target="../tags/tag79.xml"/><Relationship Id="rId16" Type="http://schemas.openxmlformats.org/officeDocument/2006/relationships/tags" Target="../tags/tag93.xml"/><Relationship Id="rId29" Type="http://schemas.openxmlformats.org/officeDocument/2006/relationships/tags" Target="../tags/tag106.xml"/><Relationship Id="rId11" Type="http://schemas.openxmlformats.org/officeDocument/2006/relationships/tags" Target="../tags/tag88.xml"/><Relationship Id="rId24" Type="http://schemas.openxmlformats.org/officeDocument/2006/relationships/tags" Target="../tags/tag101.xml"/><Relationship Id="rId32" Type="http://schemas.openxmlformats.org/officeDocument/2006/relationships/tags" Target="../tags/tag109.xml"/><Relationship Id="rId37" Type="http://schemas.openxmlformats.org/officeDocument/2006/relationships/tags" Target="../tags/tag114.xml"/><Relationship Id="rId40" Type="http://schemas.openxmlformats.org/officeDocument/2006/relationships/tags" Target="../tags/tag117.xml"/><Relationship Id="rId45" Type="http://schemas.openxmlformats.org/officeDocument/2006/relationships/tags" Target="../tags/tag122.xml"/><Relationship Id="rId53" Type="http://schemas.openxmlformats.org/officeDocument/2006/relationships/image" Target="../media/image11.png"/><Relationship Id="rId58" Type="http://schemas.openxmlformats.org/officeDocument/2006/relationships/image" Target="../media/image16.png"/><Relationship Id="rId66" Type="http://schemas.openxmlformats.org/officeDocument/2006/relationships/image" Target="../media/image24.png"/><Relationship Id="rId74" Type="http://schemas.openxmlformats.org/officeDocument/2006/relationships/image" Target="../media/image32.png"/><Relationship Id="rId79" Type="http://schemas.openxmlformats.org/officeDocument/2006/relationships/image" Target="../media/image3.png"/><Relationship Id="rId87" Type="http://schemas.openxmlformats.org/officeDocument/2006/relationships/image" Target="../media/image43.png"/><Relationship Id="rId5" Type="http://schemas.openxmlformats.org/officeDocument/2006/relationships/tags" Target="../tags/tag82.xml"/><Relationship Id="rId61" Type="http://schemas.openxmlformats.org/officeDocument/2006/relationships/image" Target="../media/image19.png"/><Relationship Id="rId82" Type="http://schemas.openxmlformats.org/officeDocument/2006/relationships/image" Target="../media/image37.png"/><Relationship Id="rId90" Type="http://schemas.openxmlformats.org/officeDocument/2006/relationships/image" Target="../media/image5.png"/><Relationship Id="rId19" Type="http://schemas.openxmlformats.org/officeDocument/2006/relationships/tags" Target="../tags/tag96.xml"/><Relationship Id="rId14" Type="http://schemas.openxmlformats.org/officeDocument/2006/relationships/tags" Target="../tags/tag91.xml"/><Relationship Id="rId22" Type="http://schemas.openxmlformats.org/officeDocument/2006/relationships/tags" Target="../tags/tag99.xml"/><Relationship Id="rId27" Type="http://schemas.openxmlformats.org/officeDocument/2006/relationships/tags" Target="../tags/tag104.xml"/><Relationship Id="rId30" Type="http://schemas.openxmlformats.org/officeDocument/2006/relationships/tags" Target="../tags/tag107.xml"/><Relationship Id="rId35" Type="http://schemas.openxmlformats.org/officeDocument/2006/relationships/tags" Target="../tags/tag112.xml"/><Relationship Id="rId43" Type="http://schemas.openxmlformats.org/officeDocument/2006/relationships/tags" Target="../tags/tag120.xml"/><Relationship Id="rId48" Type="http://schemas.openxmlformats.org/officeDocument/2006/relationships/slideLayout" Target="../slideLayouts/slideLayout2.xml"/><Relationship Id="rId56" Type="http://schemas.openxmlformats.org/officeDocument/2006/relationships/image" Target="../media/image14.png"/><Relationship Id="rId64" Type="http://schemas.openxmlformats.org/officeDocument/2006/relationships/image" Target="../media/image22.png"/><Relationship Id="rId69" Type="http://schemas.openxmlformats.org/officeDocument/2006/relationships/image" Target="../media/image27.png"/><Relationship Id="rId77" Type="http://schemas.openxmlformats.org/officeDocument/2006/relationships/image" Target="../media/image1.png"/><Relationship Id="rId8" Type="http://schemas.openxmlformats.org/officeDocument/2006/relationships/tags" Target="../tags/tag85.xml"/><Relationship Id="rId51" Type="http://schemas.openxmlformats.org/officeDocument/2006/relationships/image" Target="../media/image9.png"/><Relationship Id="rId72" Type="http://schemas.openxmlformats.org/officeDocument/2006/relationships/image" Target="../media/image30.png"/><Relationship Id="rId80" Type="http://schemas.openxmlformats.org/officeDocument/2006/relationships/image" Target="../media/image4.png"/><Relationship Id="rId85" Type="http://schemas.openxmlformats.org/officeDocument/2006/relationships/image" Target="../media/image41.png"/><Relationship Id="rId93" Type="http://schemas.openxmlformats.org/officeDocument/2006/relationships/image" Target="../media/image38.png"/><Relationship Id="rId3" Type="http://schemas.openxmlformats.org/officeDocument/2006/relationships/tags" Target="../tags/tag80.xml"/><Relationship Id="rId12" Type="http://schemas.openxmlformats.org/officeDocument/2006/relationships/tags" Target="../tags/tag89.xml"/><Relationship Id="rId17" Type="http://schemas.openxmlformats.org/officeDocument/2006/relationships/tags" Target="../tags/tag94.xml"/><Relationship Id="rId25" Type="http://schemas.openxmlformats.org/officeDocument/2006/relationships/tags" Target="../tags/tag102.xml"/><Relationship Id="rId33" Type="http://schemas.openxmlformats.org/officeDocument/2006/relationships/tags" Target="../tags/tag110.xml"/><Relationship Id="rId38" Type="http://schemas.openxmlformats.org/officeDocument/2006/relationships/tags" Target="../tags/tag115.xml"/><Relationship Id="rId46" Type="http://schemas.openxmlformats.org/officeDocument/2006/relationships/tags" Target="../tags/tag123.xml"/><Relationship Id="rId59" Type="http://schemas.openxmlformats.org/officeDocument/2006/relationships/image" Target="../media/image17.png"/><Relationship Id="rId67" Type="http://schemas.openxmlformats.org/officeDocument/2006/relationships/image" Target="../media/image25.png"/><Relationship Id="rId20" Type="http://schemas.openxmlformats.org/officeDocument/2006/relationships/tags" Target="../tags/tag97.xml"/><Relationship Id="rId41" Type="http://schemas.openxmlformats.org/officeDocument/2006/relationships/tags" Target="../tags/tag118.xml"/><Relationship Id="rId54" Type="http://schemas.openxmlformats.org/officeDocument/2006/relationships/image" Target="../media/image12.png"/><Relationship Id="rId62" Type="http://schemas.openxmlformats.org/officeDocument/2006/relationships/image" Target="../media/image20.png"/><Relationship Id="rId70" Type="http://schemas.openxmlformats.org/officeDocument/2006/relationships/image" Target="../media/image28.png"/><Relationship Id="rId75" Type="http://schemas.openxmlformats.org/officeDocument/2006/relationships/image" Target="../media/image33.png"/><Relationship Id="rId83" Type="http://schemas.openxmlformats.org/officeDocument/2006/relationships/image" Target="../media/image39.png"/><Relationship Id="rId88" Type="http://schemas.openxmlformats.org/officeDocument/2006/relationships/image" Target="../media/image44.png"/><Relationship Id="rId91" Type="http://schemas.openxmlformats.org/officeDocument/2006/relationships/image" Target="../media/image6.png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5" Type="http://schemas.openxmlformats.org/officeDocument/2006/relationships/tags" Target="../tags/tag92.xml"/><Relationship Id="rId23" Type="http://schemas.openxmlformats.org/officeDocument/2006/relationships/tags" Target="../tags/tag100.xml"/><Relationship Id="rId28" Type="http://schemas.openxmlformats.org/officeDocument/2006/relationships/tags" Target="../tags/tag105.xml"/><Relationship Id="rId36" Type="http://schemas.openxmlformats.org/officeDocument/2006/relationships/tags" Target="../tags/tag113.xml"/><Relationship Id="rId49" Type="http://schemas.openxmlformats.org/officeDocument/2006/relationships/notesSlide" Target="../notesSlides/notesSlide3.xml"/><Relationship Id="rId57" Type="http://schemas.openxmlformats.org/officeDocument/2006/relationships/image" Target="../media/image15.png"/><Relationship Id="rId10" Type="http://schemas.openxmlformats.org/officeDocument/2006/relationships/tags" Target="../tags/tag87.xml"/><Relationship Id="rId31" Type="http://schemas.openxmlformats.org/officeDocument/2006/relationships/tags" Target="../tags/tag108.xml"/><Relationship Id="rId44" Type="http://schemas.openxmlformats.org/officeDocument/2006/relationships/tags" Target="../tags/tag121.xml"/><Relationship Id="rId52" Type="http://schemas.openxmlformats.org/officeDocument/2006/relationships/image" Target="../media/image10.png"/><Relationship Id="rId60" Type="http://schemas.openxmlformats.org/officeDocument/2006/relationships/image" Target="../media/image18.png"/><Relationship Id="rId65" Type="http://schemas.openxmlformats.org/officeDocument/2006/relationships/image" Target="../media/image23.png"/><Relationship Id="rId73" Type="http://schemas.openxmlformats.org/officeDocument/2006/relationships/image" Target="../media/image31.png"/><Relationship Id="rId78" Type="http://schemas.openxmlformats.org/officeDocument/2006/relationships/image" Target="../media/image2.png"/><Relationship Id="rId81" Type="http://schemas.openxmlformats.org/officeDocument/2006/relationships/image" Target="../media/image36.png"/><Relationship Id="rId86" Type="http://schemas.openxmlformats.org/officeDocument/2006/relationships/image" Target="../media/image42.png"/><Relationship Id="rId94" Type="http://schemas.openxmlformats.org/officeDocument/2006/relationships/image" Target="../media/image7.png"/><Relationship Id="rId4" Type="http://schemas.openxmlformats.org/officeDocument/2006/relationships/tags" Target="../tags/tag81.xml"/><Relationship Id="rId9" Type="http://schemas.openxmlformats.org/officeDocument/2006/relationships/tags" Target="../tags/tag8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13" Type="http://schemas.openxmlformats.org/officeDocument/2006/relationships/image" Target="../media/image47.png"/><Relationship Id="rId18" Type="http://schemas.openxmlformats.org/officeDocument/2006/relationships/image" Target="../media/image50.png"/><Relationship Id="rId3" Type="http://schemas.openxmlformats.org/officeDocument/2006/relationships/tags" Target="../tags/tag127.xml"/><Relationship Id="rId7" Type="http://schemas.openxmlformats.org/officeDocument/2006/relationships/tags" Target="../tags/tag131.xml"/><Relationship Id="rId12" Type="http://schemas.openxmlformats.org/officeDocument/2006/relationships/image" Target="../media/image46.png"/><Relationship Id="rId17" Type="http://schemas.openxmlformats.org/officeDocument/2006/relationships/image" Target="../media/image5.png"/><Relationship Id="rId2" Type="http://schemas.openxmlformats.org/officeDocument/2006/relationships/tags" Target="../tags/tag126.xml"/><Relationship Id="rId16" Type="http://schemas.openxmlformats.org/officeDocument/2006/relationships/image" Target="../media/image49.png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129.xml"/><Relationship Id="rId15" Type="http://schemas.openxmlformats.org/officeDocument/2006/relationships/image" Target="../media/image48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7.png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tags" Target="../tags/tag146.xml"/><Relationship Id="rId18" Type="http://schemas.openxmlformats.org/officeDocument/2006/relationships/notesSlide" Target="../notesSlides/notesSlide5.xml"/><Relationship Id="rId26" Type="http://schemas.openxmlformats.org/officeDocument/2006/relationships/image" Target="../media/image54.png"/><Relationship Id="rId3" Type="http://schemas.openxmlformats.org/officeDocument/2006/relationships/tags" Target="../tags/tag136.xml"/><Relationship Id="rId21" Type="http://schemas.openxmlformats.org/officeDocument/2006/relationships/image" Target="../media/image2.png"/><Relationship Id="rId7" Type="http://schemas.openxmlformats.org/officeDocument/2006/relationships/tags" Target="../tags/tag140.xml"/><Relationship Id="rId12" Type="http://schemas.openxmlformats.org/officeDocument/2006/relationships/tags" Target="../tags/tag145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53.png"/><Relationship Id="rId2" Type="http://schemas.openxmlformats.org/officeDocument/2006/relationships/tags" Target="../tags/tag135.xml"/><Relationship Id="rId16" Type="http://schemas.openxmlformats.org/officeDocument/2006/relationships/tags" Target="../tags/tag149.xml"/><Relationship Id="rId20" Type="http://schemas.openxmlformats.org/officeDocument/2006/relationships/image" Target="../media/image46.png"/><Relationship Id="rId29" Type="http://schemas.openxmlformats.org/officeDocument/2006/relationships/image" Target="../media/image57.png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24" Type="http://schemas.openxmlformats.org/officeDocument/2006/relationships/image" Target="../media/image7.png"/><Relationship Id="rId5" Type="http://schemas.openxmlformats.org/officeDocument/2006/relationships/tags" Target="../tags/tag138.xml"/><Relationship Id="rId15" Type="http://schemas.openxmlformats.org/officeDocument/2006/relationships/tags" Target="../tags/tag148.xml"/><Relationship Id="rId23" Type="http://schemas.openxmlformats.org/officeDocument/2006/relationships/image" Target="../media/image52.png"/><Relationship Id="rId28" Type="http://schemas.openxmlformats.org/officeDocument/2006/relationships/image" Target="../media/image56.png"/><Relationship Id="rId10" Type="http://schemas.openxmlformats.org/officeDocument/2006/relationships/tags" Target="../tags/tag143.xml"/><Relationship Id="rId19" Type="http://schemas.openxmlformats.org/officeDocument/2006/relationships/image" Target="../media/image51.png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tags" Target="../tags/tag147.xml"/><Relationship Id="rId22" Type="http://schemas.openxmlformats.org/officeDocument/2006/relationships/image" Target="../media/image5.png"/><Relationship Id="rId27" Type="http://schemas.openxmlformats.org/officeDocument/2006/relationships/image" Target="../media/image55.png"/><Relationship Id="rId30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image" Target="../media/image59.png"/><Relationship Id="rId18" Type="http://schemas.openxmlformats.org/officeDocument/2006/relationships/image" Target="../media/image60.png"/><Relationship Id="rId3" Type="http://schemas.openxmlformats.org/officeDocument/2006/relationships/tags" Target="../tags/tag152.xml"/><Relationship Id="rId21" Type="http://schemas.openxmlformats.org/officeDocument/2006/relationships/image" Target="../media/image7.png"/><Relationship Id="rId7" Type="http://schemas.openxmlformats.org/officeDocument/2006/relationships/tags" Target="../tags/tag156.xml"/><Relationship Id="rId12" Type="http://schemas.openxmlformats.org/officeDocument/2006/relationships/notesSlide" Target="../notesSlides/notesSlide6.xml"/><Relationship Id="rId17" Type="http://schemas.openxmlformats.org/officeDocument/2006/relationships/image" Target="../media/image52.png"/><Relationship Id="rId2" Type="http://schemas.openxmlformats.org/officeDocument/2006/relationships/tags" Target="../tags/tag151.xml"/><Relationship Id="rId16" Type="http://schemas.openxmlformats.org/officeDocument/2006/relationships/image" Target="../media/image5.png"/><Relationship Id="rId20" Type="http://schemas.openxmlformats.org/officeDocument/2006/relationships/image" Target="../media/image49.png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54.xml"/><Relationship Id="rId15" Type="http://schemas.openxmlformats.org/officeDocument/2006/relationships/image" Target="../media/image2.png"/><Relationship Id="rId10" Type="http://schemas.openxmlformats.org/officeDocument/2006/relationships/tags" Target="../tags/tag159.xml"/><Relationship Id="rId19" Type="http://schemas.openxmlformats.org/officeDocument/2006/relationships/image" Target="../media/image37.png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13" Type="http://schemas.openxmlformats.org/officeDocument/2006/relationships/image" Target="../media/image46.png"/><Relationship Id="rId18" Type="http://schemas.openxmlformats.org/officeDocument/2006/relationships/image" Target="../media/image63.png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12" Type="http://schemas.openxmlformats.org/officeDocument/2006/relationships/image" Target="../media/image61.png"/><Relationship Id="rId17" Type="http://schemas.openxmlformats.org/officeDocument/2006/relationships/image" Target="../media/image62.png"/><Relationship Id="rId2" Type="http://schemas.openxmlformats.org/officeDocument/2006/relationships/tags" Target="../tags/tag161.xml"/><Relationship Id="rId16" Type="http://schemas.openxmlformats.org/officeDocument/2006/relationships/image" Target="../media/image52.png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notesSlide" Target="../notesSlides/notesSlide7.xml"/><Relationship Id="rId5" Type="http://schemas.openxmlformats.org/officeDocument/2006/relationships/tags" Target="../tags/tag164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7.png"/><Relationship Id="rId4" Type="http://schemas.openxmlformats.org/officeDocument/2006/relationships/tags" Target="../tags/tag163.xml"/><Relationship Id="rId9" Type="http://schemas.openxmlformats.org/officeDocument/2006/relationships/tags" Target="../tags/tag168.xml"/><Relationship Id="rId1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13" Type="http://schemas.openxmlformats.org/officeDocument/2006/relationships/tags" Target="../tags/tag181.xml"/><Relationship Id="rId18" Type="http://schemas.openxmlformats.org/officeDocument/2006/relationships/tags" Target="../tags/tag186.xml"/><Relationship Id="rId26" Type="http://schemas.openxmlformats.org/officeDocument/2006/relationships/image" Target="../media/image2.png"/><Relationship Id="rId39" Type="http://schemas.openxmlformats.org/officeDocument/2006/relationships/image" Target="../media/image5.png"/><Relationship Id="rId3" Type="http://schemas.openxmlformats.org/officeDocument/2006/relationships/tags" Target="../tags/tag171.xml"/><Relationship Id="rId21" Type="http://schemas.openxmlformats.org/officeDocument/2006/relationships/tags" Target="../tags/tag189.xml"/><Relationship Id="rId34" Type="http://schemas.openxmlformats.org/officeDocument/2006/relationships/image" Target="../media/image71.png"/><Relationship Id="rId42" Type="http://schemas.openxmlformats.org/officeDocument/2006/relationships/image" Target="../media/image7.png"/><Relationship Id="rId7" Type="http://schemas.openxmlformats.org/officeDocument/2006/relationships/tags" Target="../tags/tag175.xml"/><Relationship Id="rId12" Type="http://schemas.openxmlformats.org/officeDocument/2006/relationships/tags" Target="../tags/tag180.xml"/><Relationship Id="rId17" Type="http://schemas.openxmlformats.org/officeDocument/2006/relationships/tags" Target="../tags/tag185.xml"/><Relationship Id="rId25" Type="http://schemas.openxmlformats.org/officeDocument/2006/relationships/image" Target="../media/image46.png"/><Relationship Id="rId33" Type="http://schemas.openxmlformats.org/officeDocument/2006/relationships/image" Target="../media/image70.png"/><Relationship Id="rId38" Type="http://schemas.openxmlformats.org/officeDocument/2006/relationships/image" Target="../media/image74.png"/><Relationship Id="rId2" Type="http://schemas.openxmlformats.org/officeDocument/2006/relationships/tags" Target="../tags/tag170.xml"/><Relationship Id="rId16" Type="http://schemas.openxmlformats.org/officeDocument/2006/relationships/tags" Target="../tags/tag184.xml"/><Relationship Id="rId20" Type="http://schemas.openxmlformats.org/officeDocument/2006/relationships/tags" Target="../tags/tag188.xml"/><Relationship Id="rId29" Type="http://schemas.openxmlformats.org/officeDocument/2006/relationships/image" Target="../media/image66.png"/><Relationship Id="rId41" Type="http://schemas.openxmlformats.org/officeDocument/2006/relationships/image" Target="../media/image75.png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tags" Target="../tags/tag179.xml"/><Relationship Id="rId24" Type="http://schemas.openxmlformats.org/officeDocument/2006/relationships/image" Target="../media/image61.png"/><Relationship Id="rId32" Type="http://schemas.openxmlformats.org/officeDocument/2006/relationships/image" Target="../media/image69.png"/><Relationship Id="rId37" Type="http://schemas.openxmlformats.org/officeDocument/2006/relationships/image" Target="../media/image73.png"/><Relationship Id="rId40" Type="http://schemas.openxmlformats.org/officeDocument/2006/relationships/image" Target="../media/image52.png"/><Relationship Id="rId5" Type="http://schemas.openxmlformats.org/officeDocument/2006/relationships/tags" Target="../tags/tag173.xml"/><Relationship Id="rId15" Type="http://schemas.openxmlformats.org/officeDocument/2006/relationships/tags" Target="../tags/tag183.xml"/><Relationship Id="rId23" Type="http://schemas.openxmlformats.org/officeDocument/2006/relationships/notesSlide" Target="../notesSlides/notesSlide8.xml"/><Relationship Id="rId28" Type="http://schemas.openxmlformats.org/officeDocument/2006/relationships/image" Target="../media/image65.png"/><Relationship Id="rId36" Type="http://schemas.openxmlformats.org/officeDocument/2006/relationships/image" Target="../media/image23.png"/><Relationship Id="rId10" Type="http://schemas.openxmlformats.org/officeDocument/2006/relationships/tags" Target="../tags/tag178.xml"/><Relationship Id="rId19" Type="http://schemas.openxmlformats.org/officeDocument/2006/relationships/tags" Target="../tags/tag187.xml"/><Relationship Id="rId31" Type="http://schemas.openxmlformats.org/officeDocument/2006/relationships/image" Target="../media/image68.png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tags" Target="../tags/tag182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64.png"/><Relationship Id="rId30" Type="http://schemas.openxmlformats.org/officeDocument/2006/relationships/image" Target="../media/image67.png"/><Relationship Id="rId35" Type="http://schemas.openxmlformats.org/officeDocument/2006/relationships/image" Target="../media/image7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A49C-4791-49D1-8751-77FBF42E19CE}" type="slidenum">
              <a:rPr lang="en-US"/>
              <a:pPr/>
              <a:t>1</a:t>
            </a:fld>
            <a:endParaRPr lang="en-US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Problems involving horizontal asymptotes</a:t>
            </a: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3533" y="4419600"/>
            <a:ext cx="828528" cy="3152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3264" y="4800600"/>
            <a:ext cx="828428" cy="2317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4320" y="5784850"/>
            <a:ext cx="2125008" cy="3158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2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257800"/>
            <a:ext cx="1881188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1" name="Group 33"/>
          <p:cNvGrpSpPr>
            <a:grpSpLocks/>
          </p:cNvGrpSpPr>
          <p:nvPr/>
        </p:nvGrpSpPr>
        <p:grpSpPr bwMode="auto">
          <a:xfrm>
            <a:off x="4733925" y="5118100"/>
            <a:ext cx="304800" cy="731838"/>
            <a:chOff x="2976" y="3219"/>
            <a:chExt cx="192" cy="461"/>
          </a:xfrm>
        </p:grpSpPr>
        <p:pic>
          <p:nvPicPr>
            <p:cNvPr id="52" name="Picture 16" descr="txp_fig"/>
            <p:cNvPicPr preferRelativeResize="0">
              <a:picLocks noChangeArrowheads="1"/>
            </p:cNvPicPr>
            <p:nvPr>
              <p:custDataLst>
                <p:tags r:id="rId1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41" y="3387"/>
              <a:ext cx="461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3" name="Line 32"/>
            <p:cNvSpPr>
              <a:spLocks noChangeShapeType="1"/>
            </p:cNvSpPr>
            <p:nvPr/>
          </p:nvSpPr>
          <p:spPr bwMode="auto">
            <a:xfrm>
              <a:off x="2976" y="3408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6" name="Picture 5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4320" y="3829746"/>
            <a:ext cx="2125008" cy="3158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1169"/>
          </a:xfrm>
        </p:spPr>
        <p:txBody>
          <a:bodyPr/>
          <a:lstStyle/>
          <a:p>
            <a:fld id="{38FCC71A-2CAB-440C-A405-DC38727B0A43}" type="slidenum">
              <a:rPr lang="en-US"/>
              <a:pPr/>
              <a:t>10</a:t>
            </a:fld>
            <a:endParaRPr lang="en-US"/>
          </a:p>
        </p:txBody>
      </p:sp>
      <p:sp>
        <p:nvSpPr>
          <p:cNvPr id="918533" name="Rectangle 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38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18560" name="Picture 3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" name="Line 9"/>
          <p:cNvSpPr>
            <a:spLocks noChangeShapeType="1"/>
          </p:cNvSpPr>
          <p:nvPr/>
        </p:nvSpPr>
        <p:spPr bwMode="auto">
          <a:xfrm>
            <a:off x="0" y="4343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8532" name="Picture 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206375"/>
            <a:ext cx="5503863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8534" name="Picture 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428625"/>
            <a:ext cx="1649412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8535" name="Picture 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38150"/>
            <a:ext cx="15763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18540" name="Group 12"/>
          <p:cNvGrpSpPr>
            <a:grpSpLocks/>
          </p:cNvGrpSpPr>
          <p:nvPr/>
        </p:nvGrpSpPr>
        <p:grpSpPr bwMode="auto">
          <a:xfrm>
            <a:off x="76200" y="765175"/>
            <a:ext cx="1697038" cy="454025"/>
            <a:chOff x="688" y="449"/>
            <a:chExt cx="1069" cy="286"/>
          </a:xfrm>
        </p:grpSpPr>
        <p:pic>
          <p:nvPicPr>
            <p:cNvPr id="918541" name="Picture 1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449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8542" name="Picture 1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" y="605"/>
              <a:ext cx="1069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18547" name="Line 19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8091" y="2006600"/>
            <a:ext cx="2503488" cy="3152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94778" y="1371600"/>
            <a:ext cx="6435725" cy="357188"/>
            <a:chOff x="152400" y="1371600"/>
            <a:chExt cx="6435725" cy="357188"/>
          </a:xfrm>
        </p:grpSpPr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3830" y="1408113"/>
              <a:ext cx="6276041" cy="28958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18555" name="Rectangle 27"/>
            <p:cNvSpPr>
              <a:spLocks noChangeArrowheads="1"/>
            </p:cNvSpPr>
            <p:nvPr/>
          </p:nvSpPr>
          <p:spPr bwMode="auto">
            <a:xfrm>
              <a:off x="152400" y="1371600"/>
              <a:ext cx="6435725" cy="357188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18559" name="Group 31"/>
          <p:cNvGrpSpPr>
            <a:grpSpLocks/>
          </p:cNvGrpSpPr>
          <p:nvPr/>
        </p:nvGrpSpPr>
        <p:grpSpPr bwMode="auto">
          <a:xfrm>
            <a:off x="3906316" y="1744663"/>
            <a:ext cx="2797175" cy="601662"/>
            <a:chOff x="2245" y="1099"/>
            <a:chExt cx="1762" cy="379"/>
          </a:xfrm>
        </p:grpSpPr>
        <p:sp>
          <p:nvSpPr>
            <p:cNvPr id="918556" name="Rectangle 28"/>
            <p:cNvSpPr>
              <a:spLocks noChangeArrowheads="1"/>
            </p:cNvSpPr>
            <p:nvPr/>
          </p:nvSpPr>
          <p:spPr bwMode="auto">
            <a:xfrm>
              <a:off x="2343" y="1248"/>
              <a:ext cx="1664" cy="230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8557" name="Line 29"/>
            <p:cNvSpPr>
              <a:spLocks noChangeShapeType="1"/>
            </p:cNvSpPr>
            <p:nvPr/>
          </p:nvSpPr>
          <p:spPr bwMode="auto">
            <a:xfrm flipH="1" flipV="1">
              <a:off x="2245" y="1099"/>
              <a:ext cx="96" cy="15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443264" y="2464496"/>
            <a:ext cx="838797" cy="612721"/>
            <a:chOff x="4443264" y="2464496"/>
            <a:chExt cx="838797" cy="612721"/>
          </a:xfrm>
        </p:grpSpPr>
        <p:pic>
          <p:nvPicPr>
            <p:cNvPr id="54" name="Picture 53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53533" y="2464496"/>
              <a:ext cx="828528" cy="31529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5" name="Picture 54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43264" y="2845496"/>
              <a:ext cx="828428" cy="2317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918551" name="Picture 23" descr="txp_fig"/>
          <p:cNvPicPr preferRelativeResize="0">
            <a:picLocks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21200" y="3424238"/>
            <a:ext cx="731838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8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8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18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18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8091" y="2006600"/>
            <a:ext cx="2503488" cy="3152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3533" y="2464496"/>
            <a:ext cx="828528" cy="3152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3264" y="2845496"/>
            <a:ext cx="828428" cy="2317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4320" y="3829746"/>
            <a:ext cx="2125008" cy="3158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A5C6-4518-48FF-9132-F0FC8D809C03}" type="slidenum">
              <a:rPr lang="en-US"/>
              <a:pPr/>
              <a:t>11</a:t>
            </a:fld>
            <a:endParaRPr lang="en-US"/>
          </a:p>
        </p:txBody>
      </p:sp>
      <p:pic>
        <p:nvPicPr>
          <p:cNvPr id="930820" name="Picture 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206375"/>
            <a:ext cx="5503863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0821" name="Rectangle 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30822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428625"/>
            <a:ext cx="1649412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0823" name="Picture 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38150"/>
            <a:ext cx="15763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0825" name="Line 9"/>
          <p:cNvSpPr>
            <a:spLocks noChangeShapeType="1"/>
          </p:cNvSpPr>
          <p:nvPr/>
        </p:nvSpPr>
        <p:spPr bwMode="auto">
          <a:xfrm>
            <a:off x="0" y="4343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826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30828" name="Group 12"/>
          <p:cNvGrpSpPr>
            <a:grpSpLocks/>
          </p:cNvGrpSpPr>
          <p:nvPr/>
        </p:nvGrpSpPr>
        <p:grpSpPr bwMode="auto">
          <a:xfrm>
            <a:off x="76200" y="765175"/>
            <a:ext cx="1697038" cy="454025"/>
            <a:chOff x="688" y="449"/>
            <a:chExt cx="1069" cy="286"/>
          </a:xfrm>
        </p:grpSpPr>
        <p:pic>
          <p:nvPicPr>
            <p:cNvPr id="930829" name="Picture 1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449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0830" name="Picture 1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" y="605"/>
              <a:ext cx="1069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30835" name="Line 19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0840" name="Picture 24" descr="txp_fig"/>
          <p:cNvPicPr preferRelativeResize="0">
            <a:picLocks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21200" y="3424238"/>
            <a:ext cx="731838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0848" name="Picture 3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6261100"/>
            <a:ext cx="3713162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0851" name="Picture 3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38" y="6346825"/>
            <a:ext cx="25193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0854" name="Picture 3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5" y="5072063"/>
            <a:ext cx="16795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0869" name="Picture 5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556250"/>
            <a:ext cx="4478338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0858" name="Picture 4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6507163"/>
            <a:ext cx="392112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0875" name="Picture 5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19600"/>
            <a:ext cx="5016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0877" name="Picture 6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06925"/>
            <a:ext cx="7508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30883" name="Group 67"/>
          <p:cNvGrpSpPr>
            <a:grpSpLocks/>
          </p:cNvGrpSpPr>
          <p:nvPr/>
        </p:nvGrpSpPr>
        <p:grpSpPr bwMode="auto">
          <a:xfrm>
            <a:off x="6635750" y="4572000"/>
            <a:ext cx="2355850" cy="577850"/>
            <a:chOff x="4180" y="2880"/>
            <a:chExt cx="1484" cy="364"/>
          </a:xfrm>
        </p:grpSpPr>
        <p:sp>
          <p:nvSpPr>
            <p:cNvPr id="930878" name="Rectangle 62"/>
            <p:cNvSpPr>
              <a:spLocks noChangeArrowheads="1"/>
            </p:cNvSpPr>
            <p:nvPr/>
          </p:nvSpPr>
          <p:spPr bwMode="auto">
            <a:xfrm>
              <a:off x="4180" y="2880"/>
              <a:ext cx="1094" cy="161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30881" name="Picture 6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6" y="3072"/>
              <a:ext cx="528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30884" name="Picture 6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5314336"/>
            <a:ext cx="685800" cy="1266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6007974"/>
            <a:ext cx="685800" cy="1266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6693774"/>
            <a:ext cx="685800" cy="1266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0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0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0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30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8091" y="2006600"/>
            <a:ext cx="2503488" cy="3152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3533" y="2464496"/>
            <a:ext cx="828528" cy="3152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3264" y="2845496"/>
            <a:ext cx="828428" cy="2317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4320" y="3829746"/>
            <a:ext cx="2125008" cy="3158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0609" name="Picture 3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6261100"/>
            <a:ext cx="3713162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0610" name="Picture 3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38" y="6346825"/>
            <a:ext cx="25193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0611" name="Picture 3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5" y="5072063"/>
            <a:ext cx="16795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0612" name="Picture 3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556250"/>
            <a:ext cx="4478338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5314336"/>
            <a:ext cx="685800" cy="1266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6007974"/>
            <a:ext cx="685800" cy="1266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6693774"/>
            <a:ext cx="685800" cy="1266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FE4B-7E59-4BD4-B4A1-B8B0825B3A61}" type="slidenum">
              <a:rPr lang="en-US"/>
              <a:pPr/>
              <a:t>12</a:t>
            </a:fld>
            <a:endParaRPr lang="en-US"/>
          </a:p>
        </p:txBody>
      </p:sp>
      <p:pic>
        <p:nvPicPr>
          <p:cNvPr id="920614" name="Picture 3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19600"/>
            <a:ext cx="5016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0613" name="Picture 3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6507163"/>
            <a:ext cx="392112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0615" name="Picture 3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06925"/>
            <a:ext cx="7508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0580" name="Picture 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206375"/>
            <a:ext cx="5503863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0581" name="Rectangle 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0582" name="Picture 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428625"/>
            <a:ext cx="1649412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0583" name="Picture 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38150"/>
            <a:ext cx="15763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0585" name="Line 9"/>
          <p:cNvSpPr>
            <a:spLocks noChangeShapeType="1"/>
          </p:cNvSpPr>
          <p:nvPr/>
        </p:nvSpPr>
        <p:spPr bwMode="auto">
          <a:xfrm>
            <a:off x="0" y="4343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0586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0588" name="Group 12"/>
          <p:cNvGrpSpPr>
            <a:grpSpLocks/>
          </p:cNvGrpSpPr>
          <p:nvPr/>
        </p:nvGrpSpPr>
        <p:grpSpPr bwMode="auto">
          <a:xfrm>
            <a:off x="76200" y="765175"/>
            <a:ext cx="1697038" cy="454025"/>
            <a:chOff x="688" y="449"/>
            <a:chExt cx="1069" cy="286"/>
          </a:xfrm>
        </p:grpSpPr>
        <p:pic>
          <p:nvPicPr>
            <p:cNvPr id="920589" name="Picture 1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449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0590" name="Picture 1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" y="605"/>
              <a:ext cx="1069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20595" name="Line 19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0600" name="Picture 24" descr="txp_fig"/>
          <p:cNvPicPr preferRelativeResize="0">
            <a:picLocks noChangeArrowheads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21200" y="3424238"/>
            <a:ext cx="731838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0608" name="Oval 32"/>
          <p:cNvSpPr>
            <a:spLocks noChangeArrowheads="1"/>
          </p:cNvSpPr>
          <p:nvPr/>
        </p:nvSpPr>
        <p:spPr bwMode="auto">
          <a:xfrm>
            <a:off x="4673252" y="1905000"/>
            <a:ext cx="381000" cy="533400"/>
          </a:xfrm>
          <a:prstGeom prst="ellips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0619" name="Picture 4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0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0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060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3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06925"/>
            <a:ext cx="7508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3533" y="2464496"/>
            <a:ext cx="828528" cy="3152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3264" y="2845496"/>
            <a:ext cx="828428" cy="2317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4320" y="3829746"/>
            <a:ext cx="2125008" cy="3158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2667" name="Picture 4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6261100"/>
            <a:ext cx="3713162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668" name="Picture 4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38" y="6346825"/>
            <a:ext cx="25193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669" name="Picture 4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5" y="5072063"/>
            <a:ext cx="16795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670" name="Picture 4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556250"/>
            <a:ext cx="4478338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5314336"/>
            <a:ext cx="685800" cy="1266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6007974"/>
            <a:ext cx="685800" cy="1266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6693774"/>
            <a:ext cx="685800" cy="1266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922" y="2006600"/>
            <a:ext cx="2503825" cy="3153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C2FF8-9F9D-49AE-B3E0-C5908F5CDCA3}" type="slidenum">
              <a:rPr lang="en-US"/>
              <a:pPr/>
              <a:t>13</a:t>
            </a:fld>
            <a:endParaRPr lang="en-US"/>
          </a:p>
        </p:txBody>
      </p:sp>
      <p:pic>
        <p:nvPicPr>
          <p:cNvPr id="922672" name="Picture 4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19600"/>
            <a:ext cx="5016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671" name="Picture 4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6507163"/>
            <a:ext cx="392112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628" name="Picture 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206375"/>
            <a:ext cx="5503863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629" name="Rectangle 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2630" name="Picture 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428625"/>
            <a:ext cx="1649412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631" name="Picture 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38150"/>
            <a:ext cx="15763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633" name="Line 9"/>
          <p:cNvSpPr>
            <a:spLocks noChangeShapeType="1"/>
          </p:cNvSpPr>
          <p:nvPr/>
        </p:nvSpPr>
        <p:spPr bwMode="auto">
          <a:xfrm>
            <a:off x="0" y="4343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34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2636" name="Group 12"/>
          <p:cNvGrpSpPr>
            <a:grpSpLocks/>
          </p:cNvGrpSpPr>
          <p:nvPr/>
        </p:nvGrpSpPr>
        <p:grpSpPr bwMode="auto">
          <a:xfrm>
            <a:off x="76200" y="765175"/>
            <a:ext cx="1697038" cy="454025"/>
            <a:chOff x="688" y="449"/>
            <a:chExt cx="1069" cy="286"/>
          </a:xfrm>
        </p:grpSpPr>
        <p:pic>
          <p:nvPicPr>
            <p:cNvPr id="922637" name="Picture 1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449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638" name="Picture 1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" y="605"/>
              <a:ext cx="1069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22643" name="Line 19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648" name="Picture 24" descr="txp_fig"/>
          <p:cNvPicPr preferRelativeResize="0">
            <a:picLocks noChangeArrowheads="1"/>
          </p:cNvPicPr>
          <p:nvPr>
            <p:custDataLst>
              <p:tags r:id="rId1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159125"/>
            <a:ext cx="201612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650" name="Oval 26"/>
          <p:cNvSpPr>
            <a:spLocks noChangeArrowheads="1"/>
          </p:cNvSpPr>
          <p:nvPr/>
        </p:nvSpPr>
        <p:spPr bwMode="auto">
          <a:xfrm>
            <a:off x="4673252" y="1905000"/>
            <a:ext cx="381000" cy="533400"/>
          </a:xfrm>
          <a:prstGeom prst="ellips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2661" name="Group 37"/>
          <p:cNvGrpSpPr>
            <a:grpSpLocks/>
          </p:cNvGrpSpPr>
          <p:nvPr/>
        </p:nvGrpSpPr>
        <p:grpSpPr bwMode="auto">
          <a:xfrm>
            <a:off x="3906316" y="1744663"/>
            <a:ext cx="2833688" cy="601662"/>
            <a:chOff x="2245" y="1099"/>
            <a:chExt cx="1762" cy="379"/>
          </a:xfrm>
        </p:grpSpPr>
        <p:sp>
          <p:nvSpPr>
            <p:cNvPr id="922662" name="Rectangle 38"/>
            <p:cNvSpPr>
              <a:spLocks noChangeArrowheads="1"/>
            </p:cNvSpPr>
            <p:nvPr/>
          </p:nvSpPr>
          <p:spPr bwMode="auto">
            <a:xfrm>
              <a:off x="2343" y="1248"/>
              <a:ext cx="1664" cy="230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63" name="Line 39"/>
            <p:cNvSpPr>
              <a:spLocks noChangeShapeType="1"/>
            </p:cNvSpPr>
            <p:nvPr/>
          </p:nvSpPr>
          <p:spPr bwMode="auto">
            <a:xfrm flipH="1" flipV="1">
              <a:off x="2245" y="1099"/>
              <a:ext cx="96" cy="15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22688" name="Picture 6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94778" y="1371600"/>
            <a:ext cx="6435725" cy="357188"/>
            <a:chOff x="494778" y="1371600"/>
            <a:chExt cx="6435725" cy="357188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6056" y="1408113"/>
              <a:ext cx="6276344" cy="28959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9" name="Rectangle 27"/>
            <p:cNvSpPr>
              <a:spLocks noChangeArrowheads="1"/>
            </p:cNvSpPr>
            <p:nvPr/>
          </p:nvSpPr>
          <p:spPr bwMode="auto">
            <a:xfrm>
              <a:off x="494778" y="1371600"/>
              <a:ext cx="6435725" cy="357188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3533" y="2464496"/>
            <a:ext cx="828528" cy="3152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3264" y="2845496"/>
            <a:ext cx="828428" cy="2317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4320" y="3829746"/>
            <a:ext cx="2125008" cy="3158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9" name="Line 9"/>
          <p:cNvSpPr>
            <a:spLocks noChangeShapeType="1"/>
          </p:cNvSpPr>
          <p:nvPr/>
        </p:nvSpPr>
        <p:spPr bwMode="auto">
          <a:xfrm>
            <a:off x="0" y="4343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19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" name="Picture 24" descr="txp_fig"/>
          <p:cNvPicPr preferRelativeResize="0">
            <a:picLocks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159125"/>
            <a:ext cx="201612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6764" name="Picture 4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5" y="6346825"/>
            <a:ext cx="2593975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6760" name="Picture 4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5072063"/>
            <a:ext cx="22574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6762" name="Picture 4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5" y="5556250"/>
            <a:ext cx="5094288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5314336"/>
            <a:ext cx="685800" cy="1266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922" y="2006600"/>
            <a:ext cx="2503825" cy="3153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6007974"/>
            <a:ext cx="685800" cy="1266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6693774"/>
            <a:ext cx="685800" cy="1266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4C004-2DA0-4209-8BD7-D769D30E7194}" type="slidenum">
              <a:rPr lang="en-US"/>
              <a:pPr/>
              <a:t>14</a:t>
            </a:fld>
            <a:endParaRPr lang="en-US"/>
          </a:p>
        </p:txBody>
      </p:sp>
      <p:pic>
        <p:nvPicPr>
          <p:cNvPr id="926724" name="Picture 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206375"/>
            <a:ext cx="5503863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6725" name="Rectangle 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6726" name="Picture 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428625"/>
            <a:ext cx="1649412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6727" name="Picture 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38150"/>
            <a:ext cx="15763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6730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6732" name="Group 12"/>
          <p:cNvGrpSpPr>
            <a:grpSpLocks/>
          </p:cNvGrpSpPr>
          <p:nvPr/>
        </p:nvGrpSpPr>
        <p:grpSpPr bwMode="auto">
          <a:xfrm>
            <a:off x="76200" y="765175"/>
            <a:ext cx="1697038" cy="454025"/>
            <a:chOff x="688" y="449"/>
            <a:chExt cx="1069" cy="286"/>
          </a:xfrm>
        </p:grpSpPr>
        <p:pic>
          <p:nvPicPr>
            <p:cNvPr id="926733" name="Picture 1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449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6734" name="Picture 1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" y="605"/>
              <a:ext cx="1069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26763" name="Picture 4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6261100"/>
            <a:ext cx="376872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6756" name="Picture 3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6507163"/>
            <a:ext cx="392112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6766" name="Picture 4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50" y="4419600"/>
            <a:ext cx="551973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6758" name="Picture 3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06925"/>
            <a:ext cx="7508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26792" name="Group 72"/>
          <p:cNvGrpSpPr>
            <a:grpSpLocks/>
          </p:cNvGrpSpPr>
          <p:nvPr/>
        </p:nvGrpSpPr>
        <p:grpSpPr bwMode="auto">
          <a:xfrm>
            <a:off x="838200" y="76200"/>
            <a:ext cx="4792663" cy="488950"/>
            <a:chOff x="528" y="48"/>
            <a:chExt cx="3019" cy="308"/>
          </a:xfrm>
        </p:grpSpPr>
        <p:pic>
          <p:nvPicPr>
            <p:cNvPr id="926785" name="Picture 6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48"/>
              <a:ext cx="2048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26787" name="Line 67"/>
            <p:cNvSpPr>
              <a:spLocks noChangeShapeType="1"/>
            </p:cNvSpPr>
            <p:nvPr/>
          </p:nvSpPr>
          <p:spPr bwMode="auto">
            <a:xfrm>
              <a:off x="2067" y="149"/>
              <a:ext cx="144" cy="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788" name="Line 68"/>
            <p:cNvSpPr>
              <a:spLocks noChangeShapeType="1"/>
            </p:cNvSpPr>
            <p:nvPr/>
          </p:nvSpPr>
          <p:spPr bwMode="auto">
            <a:xfrm flipV="1">
              <a:off x="2208" y="103"/>
              <a:ext cx="768" cy="13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789" name="Line 69"/>
            <p:cNvSpPr>
              <a:spLocks noChangeShapeType="1"/>
            </p:cNvSpPr>
            <p:nvPr/>
          </p:nvSpPr>
          <p:spPr bwMode="auto">
            <a:xfrm>
              <a:off x="2976" y="103"/>
              <a:ext cx="96" cy="25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790" name="Line 70"/>
            <p:cNvSpPr>
              <a:spLocks noChangeShapeType="1"/>
            </p:cNvSpPr>
            <p:nvPr/>
          </p:nvSpPr>
          <p:spPr bwMode="auto">
            <a:xfrm>
              <a:off x="2971" y="103"/>
              <a:ext cx="576" cy="20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26783" name="Picture 6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990600"/>
            <a:ext cx="355282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6793" name="Picture 7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6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6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6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6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6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6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8722" name="Picture 6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6261100"/>
            <a:ext cx="376872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8723" name="Picture 6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5" y="6346825"/>
            <a:ext cx="2593975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6693774"/>
            <a:ext cx="685800" cy="1266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241D-EF84-4CE2-BE9F-3DC9F11F01CB}" type="slidenum">
              <a:rPr lang="en-US"/>
              <a:pPr/>
              <a:t>15</a:t>
            </a:fld>
            <a:endParaRPr lang="en-US"/>
          </a:p>
        </p:txBody>
      </p:sp>
      <p:pic>
        <p:nvPicPr>
          <p:cNvPr id="838720" name="Picture 6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206375"/>
            <a:ext cx="5503863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38717" name="Group 61"/>
          <p:cNvGrpSpPr>
            <a:grpSpLocks/>
          </p:cNvGrpSpPr>
          <p:nvPr/>
        </p:nvGrpSpPr>
        <p:grpSpPr bwMode="auto">
          <a:xfrm>
            <a:off x="76200" y="765175"/>
            <a:ext cx="1697038" cy="454025"/>
            <a:chOff x="688" y="449"/>
            <a:chExt cx="1069" cy="286"/>
          </a:xfrm>
        </p:grpSpPr>
        <p:pic>
          <p:nvPicPr>
            <p:cNvPr id="838718" name="Picture 6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449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8719" name="Picture 6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" y="605"/>
              <a:ext cx="1069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38666" name="Rectangle 1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8667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428625"/>
            <a:ext cx="1649412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8668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38150"/>
            <a:ext cx="15763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8684" name="Rectangle 2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8696" name="Picture 4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47800"/>
            <a:ext cx="399256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38708" name="Group 52"/>
          <p:cNvGrpSpPr>
            <a:grpSpLocks/>
          </p:cNvGrpSpPr>
          <p:nvPr/>
        </p:nvGrpSpPr>
        <p:grpSpPr bwMode="auto">
          <a:xfrm>
            <a:off x="283464" y="190500"/>
            <a:ext cx="8497888" cy="2265363"/>
            <a:chOff x="192" y="120"/>
            <a:chExt cx="5353" cy="1427"/>
          </a:xfrm>
        </p:grpSpPr>
        <p:pic>
          <p:nvPicPr>
            <p:cNvPr id="838692" name="Picture 3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838665">
              <a:off x="2785" y="721"/>
              <a:ext cx="206" cy="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8694" name="Picture 3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912"/>
              <a:ext cx="2539" cy="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38697" name="Rectangle 41"/>
            <p:cNvSpPr>
              <a:spLocks noChangeArrowheads="1"/>
            </p:cNvSpPr>
            <p:nvPr/>
          </p:nvSpPr>
          <p:spPr bwMode="auto">
            <a:xfrm>
              <a:off x="2988" y="120"/>
              <a:ext cx="2557" cy="51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8724" name="Line 68"/>
          <p:cNvSpPr>
            <a:spLocks noChangeShapeType="1"/>
          </p:cNvSpPr>
          <p:nvPr/>
        </p:nvSpPr>
        <p:spPr bwMode="auto">
          <a:xfrm>
            <a:off x="0" y="6197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38725" name="Group 69"/>
          <p:cNvGrpSpPr>
            <a:grpSpLocks/>
          </p:cNvGrpSpPr>
          <p:nvPr/>
        </p:nvGrpSpPr>
        <p:grpSpPr bwMode="auto">
          <a:xfrm>
            <a:off x="1925638" y="2686050"/>
            <a:ext cx="4926012" cy="1871663"/>
            <a:chOff x="1213" y="1680"/>
            <a:chExt cx="3103" cy="1179"/>
          </a:xfrm>
        </p:grpSpPr>
        <p:pic>
          <p:nvPicPr>
            <p:cNvPr id="838707" name="Picture 5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3" y="1872"/>
              <a:ext cx="3103" cy="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8699" name="Picture 4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637" y="1745"/>
              <a:ext cx="212" cy="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38726" name="Group 70"/>
          <p:cNvGrpSpPr>
            <a:grpSpLocks/>
          </p:cNvGrpSpPr>
          <p:nvPr/>
        </p:nvGrpSpPr>
        <p:grpSpPr bwMode="auto">
          <a:xfrm>
            <a:off x="2243138" y="4578350"/>
            <a:ext cx="4291012" cy="1570038"/>
            <a:chOff x="1413" y="2860"/>
            <a:chExt cx="2703" cy="989"/>
          </a:xfrm>
        </p:grpSpPr>
        <p:pic>
          <p:nvPicPr>
            <p:cNvPr id="838703" name="Picture 4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637" y="2925"/>
              <a:ext cx="212" cy="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8706" name="Picture 5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3" y="3120"/>
              <a:ext cx="2703" cy="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38727" name="Picture 7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8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8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8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8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8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8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8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8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3805" name="Picture 2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6261100"/>
            <a:ext cx="376872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3806" name="Picture 3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5" y="6346825"/>
            <a:ext cx="2593975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6693774"/>
            <a:ext cx="685800" cy="1266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7299-A8F6-47F4-ACA3-393A1425A332}" type="slidenum">
              <a:rPr lang="en-US"/>
              <a:pPr/>
              <a:t>16</a:t>
            </a:fld>
            <a:endParaRPr lang="en-US"/>
          </a:p>
        </p:txBody>
      </p:sp>
      <p:pic>
        <p:nvPicPr>
          <p:cNvPr id="843803" name="Picture 2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206375"/>
            <a:ext cx="5503863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43800" name="Group 24"/>
          <p:cNvGrpSpPr>
            <a:grpSpLocks/>
          </p:cNvGrpSpPr>
          <p:nvPr/>
        </p:nvGrpSpPr>
        <p:grpSpPr bwMode="auto">
          <a:xfrm>
            <a:off x="76200" y="765175"/>
            <a:ext cx="1697038" cy="454025"/>
            <a:chOff x="688" y="449"/>
            <a:chExt cx="1069" cy="286"/>
          </a:xfrm>
        </p:grpSpPr>
        <p:pic>
          <p:nvPicPr>
            <p:cNvPr id="843801" name="Picture 2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449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3802" name="Picture 2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" y="605"/>
              <a:ext cx="1069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43779" name="Rectangle 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3780" name="Picture 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428625"/>
            <a:ext cx="1649412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3781" name="Picture 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38150"/>
            <a:ext cx="15763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3782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3794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1524000"/>
            <a:ext cx="4291013" cy="115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3793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4991100"/>
            <a:ext cx="4291012" cy="115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3807" name="Line 31"/>
          <p:cNvSpPr>
            <a:spLocks noChangeShapeType="1"/>
          </p:cNvSpPr>
          <p:nvPr/>
        </p:nvSpPr>
        <p:spPr bwMode="auto">
          <a:xfrm>
            <a:off x="0" y="6197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43811" name="Picture 3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3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61335">
            <a:off x="4399852" y="1144588"/>
            <a:ext cx="327025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" name="Rectangle 41"/>
          <p:cNvSpPr>
            <a:spLocks noChangeArrowheads="1"/>
          </p:cNvSpPr>
          <p:nvPr/>
        </p:nvSpPr>
        <p:spPr bwMode="auto">
          <a:xfrm>
            <a:off x="4722114" y="190500"/>
            <a:ext cx="4059238" cy="8128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43798" name="Group 22"/>
          <p:cNvGrpSpPr>
            <a:grpSpLocks/>
          </p:cNvGrpSpPr>
          <p:nvPr/>
        </p:nvGrpSpPr>
        <p:grpSpPr bwMode="auto">
          <a:xfrm>
            <a:off x="2420938" y="1552575"/>
            <a:ext cx="2176462" cy="320675"/>
            <a:chOff x="1525" y="978"/>
            <a:chExt cx="1371" cy="202"/>
          </a:xfrm>
        </p:grpSpPr>
        <p:sp>
          <p:nvSpPr>
            <p:cNvPr id="843796" name="Line 20"/>
            <p:cNvSpPr>
              <a:spLocks noChangeShapeType="1"/>
            </p:cNvSpPr>
            <p:nvPr/>
          </p:nvSpPr>
          <p:spPr bwMode="auto">
            <a:xfrm flipH="1">
              <a:off x="1525" y="978"/>
              <a:ext cx="432" cy="20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3797" name="Line 21"/>
            <p:cNvSpPr>
              <a:spLocks noChangeShapeType="1"/>
            </p:cNvSpPr>
            <p:nvPr/>
          </p:nvSpPr>
          <p:spPr bwMode="auto">
            <a:xfrm flipH="1">
              <a:off x="2464" y="978"/>
              <a:ext cx="432" cy="20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13"/>
          <p:cNvGrpSpPr>
            <a:grpSpLocks/>
          </p:cNvGrpSpPr>
          <p:nvPr/>
        </p:nvGrpSpPr>
        <p:grpSpPr bwMode="auto">
          <a:xfrm>
            <a:off x="2393950" y="2863850"/>
            <a:ext cx="3992563" cy="1557338"/>
            <a:chOff x="1508" y="1804"/>
            <a:chExt cx="2515" cy="981"/>
          </a:xfrm>
        </p:grpSpPr>
        <p:pic>
          <p:nvPicPr>
            <p:cNvPr id="26" name="Picture 1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8" y="2103"/>
              <a:ext cx="2515" cy="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7" name="Picture 1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637" y="1869"/>
              <a:ext cx="212" cy="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4.44444E-6 -0.5 " pathEditMode="relative" ptsTypes="AA">
                                      <p:cBhvr>
                                        <p:cTn id="6" dur="500" fill="hold"/>
                                        <p:tgtEl>
                                          <p:spTgt spid="8437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4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4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3106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206375"/>
            <a:ext cx="5503863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3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61335">
            <a:off x="4399852" y="1144588"/>
            <a:ext cx="327025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" name="Rectangle 41"/>
          <p:cNvSpPr>
            <a:spLocks noChangeArrowheads="1"/>
          </p:cNvSpPr>
          <p:nvPr/>
        </p:nvSpPr>
        <p:spPr bwMode="auto">
          <a:xfrm>
            <a:off x="4722114" y="190500"/>
            <a:ext cx="4059238" cy="8128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43107" name="Group 3"/>
          <p:cNvGrpSpPr>
            <a:grpSpLocks/>
          </p:cNvGrpSpPr>
          <p:nvPr/>
        </p:nvGrpSpPr>
        <p:grpSpPr bwMode="auto">
          <a:xfrm>
            <a:off x="76200" y="765175"/>
            <a:ext cx="1697038" cy="454025"/>
            <a:chOff x="688" y="449"/>
            <a:chExt cx="1069" cy="286"/>
          </a:xfrm>
        </p:grpSpPr>
        <p:pic>
          <p:nvPicPr>
            <p:cNvPr id="943108" name="Picture 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449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3109" name="Picture 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" y="605"/>
              <a:ext cx="1069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43111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428625"/>
            <a:ext cx="1649412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3112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38150"/>
            <a:ext cx="15763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3116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1524000"/>
            <a:ext cx="4291013" cy="115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43120" name="Group 16"/>
          <p:cNvGrpSpPr>
            <a:grpSpLocks/>
          </p:cNvGrpSpPr>
          <p:nvPr/>
        </p:nvGrpSpPr>
        <p:grpSpPr bwMode="auto">
          <a:xfrm>
            <a:off x="2420938" y="1552575"/>
            <a:ext cx="2176462" cy="320675"/>
            <a:chOff x="1525" y="978"/>
            <a:chExt cx="1371" cy="202"/>
          </a:xfrm>
        </p:grpSpPr>
        <p:sp>
          <p:nvSpPr>
            <p:cNvPr id="943121" name="Line 17"/>
            <p:cNvSpPr>
              <a:spLocks noChangeShapeType="1"/>
            </p:cNvSpPr>
            <p:nvPr/>
          </p:nvSpPr>
          <p:spPr bwMode="auto">
            <a:xfrm flipH="1">
              <a:off x="1525" y="978"/>
              <a:ext cx="432" cy="20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122" name="Line 18"/>
            <p:cNvSpPr>
              <a:spLocks noChangeShapeType="1"/>
            </p:cNvSpPr>
            <p:nvPr/>
          </p:nvSpPr>
          <p:spPr bwMode="auto">
            <a:xfrm flipH="1">
              <a:off x="2464" y="978"/>
              <a:ext cx="432" cy="20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298950" y="2882900"/>
            <a:ext cx="970559" cy="280988"/>
            <a:chOff x="4298950" y="2882900"/>
            <a:chExt cx="970559" cy="280988"/>
          </a:xfrm>
        </p:grpSpPr>
        <p:pic>
          <p:nvPicPr>
            <p:cNvPr id="943150" name="Picture 4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8950" y="2882900"/>
              <a:ext cx="112713" cy="280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9" name="Picture 48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59266" y="2959274"/>
              <a:ext cx="810243" cy="14962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943146" name="Picture 4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6261100"/>
            <a:ext cx="376872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3147" name="Picture 4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5" y="6346825"/>
            <a:ext cx="2593975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6693774"/>
            <a:ext cx="685800" cy="1266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68B3-6D7C-4B5A-B58B-1903F95D7DA2}" type="slidenum">
              <a:rPr lang="en-US"/>
              <a:pPr/>
              <a:t>17</a:t>
            </a:fld>
            <a:endParaRPr lang="en-US"/>
          </a:p>
        </p:txBody>
      </p:sp>
      <p:sp>
        <p:nvSpPr>
          <p:cNvPr id="943110" name="Rectangle 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3113" name="Rectangle 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3148" name="Line 44"/>
          <p:cNvSpPr>
            <a:spLocks noChangeShapeType="1"/>
          </p:cNvSpPr>
          <p:nvPr/>
        </p:nvSpPr>
        <p:spPr bwMode="auto">
          <a:xfrm>
            <a:off x="0" y="6197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43118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50" y="3338513"/>
            <a:ext cx="3992563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43123" name="Group 19"/>
          <p:cNvGrpSpPr>
            <a:grpSpLocks/>
          </p:cNvGrpSpPr>
          <p:nvPr/>
        </p:nvGrpSpPr>
        <p:grpSpPr bwMode="auto">
          <a:xfrm>
            <a:off x="4497388" y="3317875"/>
            <a:ext cx="639762" cy="320675"/>
            <a:chOff x="2833" y="2090"/>
            <a:chExt cx="403" cy="202"/>
          </a:xfrm>
        </p:grpSpPr>
        <p:sp>
          <p:nvSpPr>
            <p:cNvPr id="943124" name="Rectangle 20"/>
            <p:cNvSpPr>
              <a:spLocks noChangeArrowheads="1"/>
            </p:cNvSpPr>
            <p:nvPr/>
          </p:nvSpPr>
          <p:spPr bwMode="auto">
            <a:xfrm>
              <a:off x="2833" y="2090"/>
              <a:ext cx="403" cy="20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125" name="Line 21"/>
            <p:cNvSpPr>
              <a:spLocks noChangeShapeType="1"/>
            </p:cNvSpPr>
            <p:nvPr/>
          </p:nvSpPr>
          <p:spPr bwMode="auto">
            <a:xfrm>
              <a:off x="2833" y="2090"/>
              <a:ext cx="403" cy="20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126" name="Line 22"/>
            <p:cNvSpPr>
              <a:spLocks noChangeShapeType="1"/>
            </p:cNvSpPr>
            <p:nvPr/>
          </p:nvSpPr>
          <p:spPr bwMode="auto">
            <a:xfrm flipV="1">
              <a:off x="2833" y="2090"/>
              <a:ext cx="403" cy="20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43127" name="Group 23"/>
          <p:cNvGrpSpPr>
            <a:grpSpLocks/>
          </p:cNvGrpSpPr>
          <p:nvPr/>
        </p:nvGrpSpPr>
        <p:grpSpPr bwMode="auto">
          <a:xfrm>
            <a:off x="4697413" y="3975100"/>
            <a:ext cx="1682750" cy="374650"/>
            <a:chOff x="2959" y="2504"/>
            <a:chExt cx="1060" cy="236"/>
          </a:xfrm>
        </p:grpSpPr>
        <p:sp>
          <p:nvSpPr>
            <p:cNvPr id="943128" name="Rectangle 24"/>
            <p:cNvSpPr>
              <a:spLocks noChangeArrowheads="1"/>
            </p:cNvSpPr>
            <p:nvPr/>
          </p:nvSpPr>
          <p:spPr bwMode="auto">
            <a:xfrm>
              <a:off x="2959" y="2504"/>
              <a:ext cx="1060" cy="23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129" name="Line 25"/>
            <p:cNvSpPr>
              <a:spLocks noChangeShapeType="1"/>
            </p:cNvSpPr>
            <p:nvPr/>
          </p:nvSpPr>
          <p:spPr bwMode="auto">
            <a:xfrm>
              <a:off x="2959" y="2504"/>
              <a:ext cx="1060" cy="2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130" name="Line 26"/>
            <p:cNvSpPr>
              <a:spLocks noChangeShapeType="1"/>
            </p:cNvSpPr>
            <p:nvPr/>
          </p:nvSpPr>
          <p:spPr bwMode="auto">
            <a:xfrm flipV="1">
              <a:off x="2959" y="2504"/>
              <a:ext cx="1060" cy="2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43132" name="Group 28"/>
          <p:cNvGrpSpPr>
            <a:grpSpLocks/>
          </p:cNvGrpSpPr>
          <p:nvPr/>
        </p:nvGrpSpPr>
        <p:grpSpPr bwMode="auto">
          <a:xfrm>
            <a:off x="6951663" y="3973513"/>
            <a:ext cx="2098675" cy="542925"/>
            <a:chOff x="4379" y="2503"/>
            <a:chExt cx="1322" cy="342"/>
          </a:xfrm>
        </p:grpSpPr>
        <p:pic>
          <p:nvPicPr>
            <p:cNvPr id="943133" name="Picture 2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" y="2503"/>
              <a:ext cx="132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3134" name="Picture 3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8" y="2712"/>
              <a:ext cx="408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43151" name="Picture 4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200400" y="4573045"/>
            <a:ext cx="1716088" cy="1334043"/>
            <a:chOff x="3200400" y="4573045"/>
            <a:chExt cx="1716088" cy="1334043"/>
          </a:xfrm>
        </p:grpSpPr>
        <p:pic>
          <p:nvPicPr>
            <p:cNvPr id="943139" name="Picture 3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5105400"/>
              <a:ext cx="1716088" cy="801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47891" y="4628549"/>
              <a:ext cx="648445" cy="1996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4012395" y="4675450"/>
              <a:ext cx="335756" cy="13094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943135" name="Group 31"/>
          <p:cNvGrpSpPr>
            <a:grpSpLocks/>
          </p:cNvGrpSpPr>
          <p:nvPr/>
        </p:nvGrpSpPr>
        <p:grpSpPr bwMode="auto">
          <a:xfrm>
            <a:off x="5029200" y="5105400"/>
            <a:ext cx="2057400" cy="784225"/>
            <a:chOff x="3168" y="3024"/>
            <a:chExt cx="1296" cy="494"/>
          </a:xfrm>
        </p:grpSpPr>
        <p:pic>
          <p:nvPicPr>
            <p:cNvPr id="943136" name="Picture 3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9" y="3024"/>
              <a:ext cx="1175" cy="4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3137" name="Picture 3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3034"/>
              <a:ext cx="432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43149" name="Line 45"/>
          <p:cNvSpPr>
            <a:spLocks noChangeShapeType="1"/>
          </p:cNvSpPr>
          <p:nvPr/>
        </p:nvSpPr>
        <p:spPr bwMode="auto">
          <a:xfrm flipH="1" flipV="1">
            <a:off x="5486400" y="4368800"/>
            <a:ext cx="173038" cy="219392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087008" y="5105400"/>
            <a:ext cx="1161642" cy="803275"/>
            <a:chOff x="7087008" y="5105400"/>
            <a:chExt cx="1161642" cy="803275"/>
          </a:xfrm>
        </p:grpSpPr>
        <p:pic>
          <p:nvPicPr>
            <p:cNvPr id="943141" name="Picture 3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5105400"/>
              <a:ext cx="896937" cy="803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87008" y="5205608"/>
              <a:ext cx="810243" cy="14962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943142" name="Group 38"/>
          <p:cNvGrpSpPr>
            <a:grpSpLocks/>
          </p:cNvGrpSpPr>
          <p:nvPr/>
        </p:nvGrpSpPr>
        <p:grpSpPr bwMode="auto">
          <a:xfrm>
            <a:off x="2667000" y="65088"/>
            <a:ext cx="1066800" cy="392112"/>
            <a:chOff x="1680" y="41"/>
            <a:chExt cx="672" cy="247"/>
          </a:xfrm>
        </p:grpSpPr>
        <p:pic>
          <p:nvPicPr>
            <p:cNvPr id="943143" name="Picture 3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41"/>
              <a:ext cx="412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3144" name="Picture 4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16752">
              <a:off x="2140" y="158"/>
              <a:ext cx="212" cy="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3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3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43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43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43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43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43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43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43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43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149" grpId="0" animBg="1"/>
      <p:bldP spid="94314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50" y="3338513"/>
            <a:ext cx="3992563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2" name="Group 41"/>
          <p:cNvGrpSpPr/>
          <p:nvPr/>
        </p:nvGrpSpPr>
        <p:grpSpPr>
          <a:xfrm>
            <a:off x="3200400" y="4573045"/>
            <a:ext cx="1716088" cy="1334043"/>
            <a:chOff x="3200400" y="4573045"/>
            <a:chExt cx="1716088" cy="1334043"/>
          </a:xfrm>
        </p:grpSpPr>
        <p:pic>
          <p:nvPicPr>
            <p:cNvPr id="46" name="Picture 3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5105400"/>
              <a:ext cx="1716088" cy="801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47891" y="4628549"/>
              <a:ext cx="648445" cy="1996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8" name="Picture 47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4012395" y="4675450"/>
              <a:ext cx="335756" cy="13094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9" name="Group 48"/>
          <p:cNvGrpSpPr/>
          <p:nvPr/>
        </p:nvGrpSpPr>
        <p:grpSpPr>
          <a:xfrm>
            <a:off x="4298950" y="2882900"/>
            <a:ext cx="970559" cy="280988"/>
            <a:chOff x="4298950" y="2882900"/>
            <a:chExt cx="970559" cy="280988"/>
          </a:xfrm>
        </p:grpSpPr>
        <p:pic>
          <p:nvPicPr>
            <p:cNvPr id="50" name="Picture 4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8950" y="2882900"/>
              <a:ext cx="112713" cy="280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" name="Picture 50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59266" y="2959274"/>
              <a:ext cx="810243" cy="14962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2" name="Group 19"/>
          <p:cNvGrpSpPr>
            <a:grpSpLocks/>
          </p:cNvGrpSpPr>
          <p:nvPr/>
        </p:nvGrpSpPr>
        <p:grpSpPr bwMode="auto">
          <a:xfrm>
            <a:off x="4497388" y="3317875"/>
            <a:ext cx="639762" cy="320675"/>
            <a:chOff x="2833" y="2090"/>
            <a:chExt cx="403" cy="202"/>
          </a:xfrm>
        </p:grpSpPr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2833" y="2090"/>
              <a:ext cx="403" cy="20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21"/>
            <p:cNvSpPr>
              <a:spLocks noChangeShapeType="1"/>
            </p:cNvSpPr>
            <p:nvPr/>
          </p:nvSpPr>
          <p:spPr bwMode="auto">
            <a:xfrm>
              <a:off x="2833" y="2090"/>
              <a:ext cx="403" cy="20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22"/>
            <p:cNvSpPr>
              <a:spLocks noChangeShapeType="1"/>
            </p:cNvSpPr>
            <p:nvPr/>
          </p:nvSpPr>
          <p:spPr bwMode="auto">
            <a:xfrm flipV="1">
              <a:off x="2833" y="2090"/>
              <a:ext cx="403" cy="20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" name="Group 23"/>
          <p:cNvGrpSpPr>
            <a:grpSpLocks/>
          </p:cNvGrpSpPr>
          <p:nvPr/>
        </p:nvGrpSpPr>
        <p:grpSpPr bwMode="auto">
          <a:xfrm>
            <a:off x="4697413" y="3975100"/>
            <a:ext cx="1682750" cy="374650"/>
            <a:chOff x="2959" y="2504"/>
            <a:chExt cx="1060" cy="236"/>
          </a:xfrm>
        </p:grpSpPr>
        <p:sp>
          <p:nvSpPr>
            <p:cNvPr id="57" name="Rectangle 24"/>
            <p:cNvSpPr>
              <a:spLocks noChangeArrowheads="1"/>
            </p:cNvSpPr>
            <p:nvPr/>
          </p:nvSpPr>
          <p:spPr bwMode="auto">
            <a:xfrm>
              <a:off x="2959" y="2504"/>
              <a:ext cx="1060" cy="23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25"/>
            <p:cNvSpPr>
              <a:spLocks noChangeShapeType="1"/>
            </p:cNvSpPr>
            <p:nvPr/>
          </p:nvSpPr>
          <p:spPr bwMode="auto">
            <a:xfrm>
              <a:off x="2959" y="2504"/>
              <a:ext cx="1060" cy="2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26"/>
            <p:cNvSpPr>
              <a:spLocks noChangeShapeType="1"/>
            </p:cNvSpPr>
            <p:nvPr/>
          </p:nvSpPr>
          <p:spPr bwMode="auto">
            <a:xfrm flipV="1">
              <a:off x="2959" y="2504"/>
              <a:ext cx="1060" cy="2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41058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206375"/>
            <a:ext cx="5503863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3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61335">
            <a:off x="4399852" y="1144588"/>
            <a:ext cx="327025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" name="Rectangle 41"/>
          <p:cNvSpPr>
            <a:spLocks noChangeArrowheads="1"/>
          </p:cNvSpPr>
          <p:nvPr/>
        </p:nvSpPr>
        <p:spPr bwMode="auto">
          <a:xfrm>
            <a:off x="4722114" y="190500"/>
            <a:ext cx="4059238" cy="8128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1169"/>
          </a:xfrm>
        </p:spPr>
        <p:txBody>
          <a:bodyPr/>
          <a:lstStyle/>
          <a:p>
            <a:fld id="{1A4ECDBE-2109-49A7-A066-0B9929FDC252}" type="slidenum">
              <a:rPr lang="en-US"/>
              <a:pPr/>
              <a:t>18</a:t>
            </a:fld>
            <a:endParaRPr lang="en-US"/>
          </a:p>
        </p:txBody>
      </p:sp>
      <p:grpSp>
        <p:nvGrpSpPr>
          <p:cNvPr id="941059" name="Group 3"/>
          <p:cNvGrpSpPr>
            <a:grpSpLocks/>
          </p:cNvGrpSpPr>
          <p:nvPr/>
        </p:nvGrpSpPr>
        <p:grpSpPr bwMode="auto">
          <a:xfrm>
            <a:off x="76200" y="765175"/>
            <a:ext cx="1697038" cy="454025"/>
            <a:chOff x="688" y="449"/>
            <a:chExt cx="1069" cy="286"/>
          </a:xfrm>
        </p:grpSpPr>
        <p:pic>
          <p:nvPicPr>
            <p:cNvPr id="941060" name="Picture 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449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1061" name="Picture 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" y="605"/>
              <a:ext cx="1069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41062" name="Rectangle 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1063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428625"/>
            <a:ext cx="1649412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1064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38150"/>
            <a:ext cx="15763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1065" name="Rectangle 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1068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1524000"/>
            <a:ext cx="4291013" cy="115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41072" name="Group 16"/>
          <p:cNvGrpSpPr>
            <a:grpSpLocks/>
          </p:cNvGrpSpPr>
          <p:nvPr/>
        </p:nvGrpSpPr>
        <p:grpSpPr bwMode="auto">
          <a:xfrm>
            <a:off x="2420938" y="1552575"/>
            <a:ext cx="2176462" cy="320675"/>
            <a:chOff x="1525" y="978"/>
            <a:chExt cx="1371" cy="202"/>
          </a:xfrm>
        </p:grpSpPr>
        <p:sp>
          <p:nvSpPr>
            <p:cNvPr id="941073" name="Line 17"/>
            <p:cNvSpPr>
              <a:spLocks noChangeShapeType="1"/>
            </p:cNvSpPr>
            <p:nvPr/>
          </p:nvSpPr>
          <p:spPr bwMode="auto">
            <a:xfrm flipH="1">
              <a:off x="1525" y="978"/>
              <a:ext cx="432" cy="20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1074" name="Line 18"/>
            <p:cNvSpPr>
              <a:spLocks noChangeShapeType="1"/>
            </p:cNvSpPr>
            <p:nvPr/>
          </p:nvSpPr>
          <p:spPr bwMode="auto">
            <a:xfrm flipH="1">
              <a:off x="2464" y="978"/>
              <a:ext cx="432" cy="20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41086" name="Group 30"/>
          <p:cNvGrpSpPr>
            <a:grpSpLocks/>
          </p:cNvGrpSpPr>
          <p:nvPr/>
        </p:nvGrpSpPr>
        <p:grpSpPr bwMode="auto">
          <a:xfrm>
            <a:off x="5029200" y="5105400"/>
            <a:ext cx="2057400" cy="784225"/>
            <a:chOff x="3168" y="3024"/>
            <a:chExt cx="1296" cy="494"/>
          </a:xfrm>
        </p:grpSpPr>
        <p:pic>
          <p:nvPicPr>
            <p:cNvPr id="941087" name="Picture 3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9" y="3024"/>
              <a:ext cx="1175" cy="4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1088" name="Picture 3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3034"/>
              <a:ext cx="432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41092" name="Picture 3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5105400"/>
            <a:ext cx="896937" cy="8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41093" name="Group 37"/>
          <p:cNvGrpSpPr>
            <a:grpSpLocks/>
          </p:cNvGrpSpPr>
          <p:nvPr/>
        </p:nvGrpSpPr>
        <p:grpSpPr bwMode="auto">
          <a:xfrm>
            <a:off x="2667000" y="65088"/>
            <a:ext cx="1066800" cy="392112"/>
            <a:chOff x="1680" y="41"/>
            <a:chExt cx="672" cy="247"/>
          </a:xfrm>
        </p:grpSpPr>
        <p:pic>
          <p:nvPicPr>
            <p:cNvPr id="941094" name="Picture 3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41"/>
              <a:ext cx="412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1095" name="Picture 3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16752">
              <a:off x="2140" y="158"/>
              <a:ext cx="212" cy="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41096" name="Group 40"/>
          <p:cNvGrpSpPr>
            <a:grpSpLocks/>
          </p:cNvGrpSpPr>
          <p:nvPr/>
        </p:nvGrpSpPr>
        <p:grpSpPr bwMode="auto">
          <a:xfrm>
            <a:off x="2079625" y="6105525"/>
            <a:ext cx="5768975" cy="523875"/>
            <a:chOff x="1310" y="3846"/>
            <a:chExt cx="3634" cy="330"/>
          </a:xfrm>
        </p:grpSpPr>
        <p:pic>
          <p:nvPicPr>
            <p:cNvPr id="941097" name="Picture 4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3846"/>
              <a:ext cx="2798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1098" name="Picture 4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0" y="4026"/>
              <a:ext cx="363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41103" name="Picture 4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1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1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40"/>
          <p:cNvGrpSpPr>
            <a:grpSpLocks/>
          </p:cNvGrpSpPr>
          <p:nvPr/>
        </p:nvGrpSpPr>
        <p:grpSpPr bwMode="auto">
          <a:xfrm>
            <a:off x="2079625" y="6105525"/>
            <a:ext cx="5768975" cy="523875"/>
            <a:chOff x="1310" y="3846"/>
            <a:chExt cx="3634" cy="330"/>
          </a:xfrm>
        </p:grpSpPr>
        <p:pic>
          <p:nvPicPr>
            <p:cNvPr id="31" name="Picture 4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3846"/>
              <a:ext cx="2798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" name="Picture 4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0" y="4026"/>
              <a:ext cx="363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34914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206375"/>
            <a:ext cx="5503863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" name="Picture 3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61335">
            <a:off x="4399852" y="1144588"/>
            <a:ext cx="327025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" name="Rectangle 41"/>
          <p:cNvSpPr>
            <a:spLocks noChangeArrowheads="1"/>
          </p:cNvSpPr>
          <p:nvPr/>
        </p:nvSpPr>
        <p:spPr bwMode="auto">
          <a:xfrm>
            <a:off x="4722114" y="190500"/>
            <a:ext cx="4059238" cy="8128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A02CE-650D-4498-9F2B-BE55FDAE830D}" type="slidenum">
              <a:rPr lang="en-US"/>
              <a:pPr/>
              <a:t>19</a:t>
            </a:fld>
            <a:endParaRPr lang="en-US"/>
          </a:p>
        </p:txBody>
      </p:sp>
      <p:grpSp>
        <p:nvGrpSpPr>
          <p:cNvPr id="934915" name="Group 3"/>
          <p:cNvGrpSpPr>
            <a:grpSpLocks/>
          </p:cNvGrpSpPr>
          <p:nvPr/>
        </p:nvGrpSpPr>
        <p:grpSpPr bwMode="auto">
          <a:xfrm>
            <a:off x="76200" y="765175"/>
            <a:ext cx="1697038" cy="454025"/>
            <a:chOff x="688" y="449"/>
            <a:chExt cx="1069" cy="286"/>
          </a:xfrm>
        </p:grpSpPr>
        <p:pic>
          <p:nvPicPr>
            <p:cNvPr id="934916" name="Picture 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449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4917" name="Picture 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" y="605"/>
              <a:ext cx="1069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34918" name="Rectangle 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34919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428625"/>
            <a:ext cx="1649412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4920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38150"/>
            <a:ext cx="15763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4921" name="Rectangle 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34924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1524000"/>
            <a:ext cx="4291013" cy="115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34925" name="Group 13"/>
          <p:cNvGrpSpPr>
            <a:grpSpLocks/>
          </p:cNvGrpSpPr>
          <p:nvPr/>
        </p:nvGrpSpPr>
        <p:grpSpPr bwMode="auto">
          <a:xfrm>
            <a:off x="2393950" y="2863850"/>
            <a:ext cx="3992563" cy="1557338"/>
            <a:chOff x="1508" y="1804"/>
            <a:chExt cx="2515" cy="981"/>
          </a:xfrm>
        </p:grpSpPr>
        <p:pic>
          <p:nvPicPr>
            <p:cNvPr id="934926" name="Picture 14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8" y="2103"/>
              <a:ext cx="2515" cy="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4927" name="Picture 15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637" y="1869"/>
              <a:ext cx="212" cy="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34931" name="Group 19"/>
          <p:cNvGrpSpPr>
            <a:grpSpLocks/>
          </p:cNvGrpSpPr>
          <p:nvPr/>
        </p:nvGrpSpPr>
        <p:grpSpPr bwMode="auto">
          <a:xfrm>
            <a:off x="2420938" y="1552575"/>
            <a:ext cx="2176462" cy="320675"/>
            <a:chOff x="1525" y="978"/>
            <a:chExt cx="1371" cy="202"/>
          </a:xfrm>
        </p:grpSpPr>
        <p:sp>
          <p:nvSpPr>
            <p:cNvPr id="934932" name="Line 20"/>
            <p:cNvSpPr>
              <a:spLocks noChangeShapeType="1"/>
            </p:cNvSpPr>
            <p:nvPr/>
          </p:nvSpPr>
          <p:spPr bwMode="auto">
            <a:xfrm flipH="1">
              <a:off x="1525" y="978"/>
              <a:ext cx="432" cy="20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933" name="Line 21"/>
            <p:cNvSpPr>
              <a:spLocks noChangeShapeType="1"/>
            </p:cNvSpPr>
            <p:nvPr/>
          </p:nvSpPr>
          <p:spPr bwMode="auto">
            <a:xfrm flipH="1">
              <a:off x="2464" y="978"/>
              <a:ext cx="432" cy="20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34935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4550447"/>
            <a:ext cx="2475017" cy="2501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1787" y="2970756"/>
            <a:ext cx="177213" cy="2256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D4999-287D-4C6D-A000-8D625CC6B3A4}" type="slidenum">
              <a:rPr lang="en-US"/>
              <a:pPr/>
              <a:t>2</a:t>
            </a:fld>
            <a:endParaRPr lang="en-US"/>
          </a:p>
        </p:txBody>
      </p:sp>
      <p:sp>
        <p:nvSpPr>
          <p:cNvPr id="738346" name="Rectangle 4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426" name="Rectangle 1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38429" name="Picture 12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5763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8461" name="Picture 15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085850"/>
            <a:ext cx="17780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8466" name="Picture 16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85850"/>
            <a:ext cx="14605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38511" name="Group 207"/>
          <p:cNvGrpSpPr>
            <a:grpSpLocks/>
          </p:cNvGrpSpPr>
          <p:nvPr/>
        </p:nvGrpSpPr>
        <p:grpSpPr bwMode="auto">
          <a:xfrm>
            <a:off x="7440613" y="5641975"/>
            <a:ext cx="1550987" cy="477838"/>
            <a:chOff x="4592" y="3554"/>
            <a:chExt cx="977" cy="301"/>
          </a:xfrm>
        </p:grpSpPr>
        <p:pic>
          <p:nvPicPr>
            <p:cNvPr id="738508" name="Picture 204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3" y="355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8510" name="Picture 206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2" y="3710"/>
              <a:ext cx="977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38529" name="Picture 22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 bwMode="auto">
          <a:xfrm>
            <a:off x="76200" y="36513"/>
            <a:ext cx="8991600" cy="6438900"/>
            <a:chOff x="76200" y="36513"/>
            <a:chExt cx="8991600" cy="6438900"/>
          </a:xfrm>
        </p:grpSpPr>
        <p:pic>
          <p:nvPicPr>
            <p:cNvPr id="738361" name="Picture 57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854075"/>
              <a:ext cx="452438" cy="325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8380" name="Picture 76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9500" y="854075"/>
              <a:ext cx="1716088" cy="469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8359" name="Picture 55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854075"/>
              <a:ext cx="452438" cy="325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8379" name="Picture 7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854075"/>
              <a:ext cx="1489075" cy="438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8378" name="Picture 7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9500" y="2274888"/>
              <a:ext cx="54483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38384" name="Line 80"/>
            <p:cNvSpPr>
              <a:spLocks noChangeShapeType="1"/>
            </p:cNvSpPr>
            <p:nvPr/>
          </p:nvSpPr>
          <p:spPr bwMode="auto">
            <a:xfrm flipV="1">
              <a:off x="381000" y="4646613"/>
              <a:ext cx="6934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385" name="Line 81"/>
            <p:cNvSpPr>
              <a:spLocks noChangeShapeType="1"/>
            </p:cNvSpPr>
            <p:nvPr/>
          </p:nvSpPr>
          <p:spPr bwMode="auto">
            <a:xfrm flipV="1">
              <a:off x="381000" y="5103813"/>
              <a:ext cx="6934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386" name="Line 82"/>
            <p:cNvSpPr>
              <a:spLocks noChangeShapeType="1"/>
            </p:cNvSpPr>
            <p:nvPr/>
          </p:nvSpPr>
          <p:spPr bwMode="auto">
            <a:xfrm flipV="1">
              <a:off x="381000" y="5561013"/>
              <a:ext cx="6934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387" name="Line 83"/>
            <p:cNvSpPr>
              <a:spLocks noChangeShapeType="1"/>
            </p:cNvSpPr>
            <p:nvPr/>
          </p:nvSpPr>
          <p:spPr bwMode="auto">
            <a:xfrm flipV="1">
              <a:off x="381000" y="6018213"/>
              <a:ext cx="6934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388" name="Line 84"/>
            <p:cNvSpPr>
              <a:spLocks noChangeShapeType="1"/>
            </p:cNvSpPr>
            <p:nvPr/>
          </p:nvSpPr>
          <p:spPr bwMode="auto">
            <a:xfrm flipV="1">
              <a:off x="381000" y="6475413"/>
              <a:ext cx="6934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389" name="Line 85"/>
            <p:cNvSpPr>
              <a:spLocks noChangeShapeType="1"/>
            </p:cNvSpPr>
            <p:nvPr/>
          </p:nvSpPr>
          <p:spPr bwMode="auto">
            <a:xfrm flipV="1">
              <a:off x="381000" y="4189413"/>
              <a:ext cx="6934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390" name="Line 86"/>
            <p:cNvSpPr>
              <a:spLocks noChangeShapeType="1"/>
            </p:cNvSpPr>
            <p:nvPr/>
          </p:nvSpPr>
          <p:spPr bwMode="auto">
            <a:xfrm flipV="1">
              <a:off x="381000" y="3732213"/>
              <a:ext cx="6934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391" name="Line 87"/>
            <p:cNvSpPr>
              <a:spLocks noChangeShapeType="1"/>
            </p:cNvSpPr>
            <p:nvPr/>
          </p:nvSpPr>
          <p:spPr bwMode="auto">
            <a:xfrm flipV="1">
              <a:off x="381000" y="3275013"/>
              <a:ext cx="6934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392" name="Line 88"/>
            <p:cNvSpPr>
              <a:spLocks noChangeShapeType="1"/>
            </p:cNvSpPr>
            <p:nvPr/>
          </p:nvSpPr>
          <p:spPr bwMode="auto">
            <a:xfrm flipV="1">
              <a:off x="381000" y="2817813"/>
              <a:ext cx="6934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393" name="Line 89"/>
            <p:cNvSpPr>
              <a:spLocks noChangeShapeType="1"/>
            </p:cNvSpPr>
            <p:nvPr/>
          </p:nvSpPr>
          <p:spPr bwMode="auto">
            <a:xfrm flipV="1">
              <a:off x="381000" y="2817813"/>
              <a:ext cx="0" cy="3657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394" name="Line 90"/>
            <p:cNvSpPr>
              <a:spLocks noChangeShapeType="1"/>
            </p:cNvSpPr>
            <p:nvPr/>
          </p:nvSpPr>
          <p:spPr bwMode="auto">
            <a:xfrm flipV="1">
              <a:off x="914400" y="2817813"/>
              <a:ext cx="0" cy="3657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395" name="Line 91"/>
            <p:cNvSpPr>
              <a:spLocks noChangeShapeType="1"/>
            </p:cNvSpPr>
            <p:nvPr/>
          </p:nvSpPr>
          <p:spPr bwMode="auto">
            <a:xfrm flipV="1">
              <a:off x="1371600" y="2817813"/>
              <a:ext cx="0" cy="3657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396" name="Line 92"/>
            <p:cNvSpPr>
              <a:spLocks noChangeShapeType="1"/>
            </p:cNvSpPr>
            <p:nvPr/>
          </p:nvSpPr>
          <p:spPr bwMode="auto">
            <a:xfrm flipV="1">
              <a:off x="1828800" y="2817813"/>
              <a:ext cx="0" cy="3657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397" name="Line 93"/>
            <p:cNvSpPr>
              <a:spLocks noChangeShapeType="1"/>
            </p:cNvSpPr>
            <p:nvPr/>
          </p:nvSpPr>
          <p:spPr bwMode="auto">
            <a:xfrm flipV="1">
              <a:off x="2286000" y="2817813"/>
              <a:ext cx="0" cy="3657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398" name="Line 94"/>
            <p:cNvSpPr>
              <a:spLocks noChangeShapeType="1"/>
            </p:cNvSpPr>
            <p:nvPr/>
          </p:nvSpPr>
          <p:spPr bwMode="auto">
            <a:xfrm flipV="1">
              <a:off x="2743200" y="2817813"/>
              <a:ext cx="0" cy="3657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399" name="Line 95"/>
            <p:cNvSpPr>
              <a:spLocks noChangeShapeType="1"/>
            </p:cNvSpPr>
            <p:nvPr/>
          </p:nvSpPr>
          <p:spPr bwMode="auto">
            <a:xfrm flipV="1">
              <a:off x="3200400" y="2817813"/>
              <a:ext cx="0" cy="3657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400" name="Line 96"/>
            <p:cNvSpPr>
              <a:spLocks noChangeShapeType="1"/>
            </p:cNvSpPr>
            <p:nvPr/>
          </p:nvSpPr>
          <p:spPr bwMode="auto">
            <a:xfrm flipV="1">
              <a:off x="3657600" y="2817813"/>
              <a:ext cx="0" cy="3657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401" name="Line 97"/>
            <p:cNvSpPr>
              <a:spLocks noChangeShapeType="1"/>
            </p:cNvSpPr>
            <p:nvPr/>
          </p:nvSpPr>
          <p:spPr bwMode="auto">
            <a:xfrm flipV="1">
              <a:off x="4114800" y="2817813"/>
              <a:ext cx="0" cy="3657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402" name="Line 98"/>
            <p:cNvSpPr>
              <a:spLocks noChangeShapeType="1"/>
            </p:cNvSpPr>
            <p:nvPr/>
          </p:nvSpPr>
          <p:spPr bwMode="auto">
            <a:xfrm flipV="1">
              <a:off x="4572000" y="2817813"/>
              <a:ext cx="0" cy="3657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403" name="Line 99"/>
            <p:cNvSpPr>
              <a:spLocks noChangeShapeType="1"/>
            </p:cNvSpPr>
            <p:nvPr/>
          </p:nvSpPr>
          <p:spPr bwMode="auto">
            <a:xfrm flipV="1">
              <a:off x="5029200" y="2817813"/>
              <a:ext cx="0" cy="3657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404" name="Line 100"/>
            <p:cNvSpPr>
              <a:spLocks noChangeShapeType="1"/>
            </p:cNvSpPr>
            <p:nvPr/>
          </p:nvSpPr>
          <p:spPr bwMode="auto">
            <a:xfrm flipV="1">
              <a:off x="5486400" y="2817813"/>
              <a:ext cx="0" cy="3657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405" name="Line 101"/>
            <p:cNvSpPr>
              <a:spLocks noChangeShapeType="1"/>
            </p:cNvSpPr>
            <p:nvPr/>
          </p:nvSpPr>
          <p:spPr bwMode="auto">
            <a:xfrm flipV="1">
              <a:off x="5943600" y="2817813"/>
              <a:ext cx="0" cy="3657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38431" name="Picture 12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4338" y="36513"/>
              <a:ext cx="5978525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8433" name="Picture 12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4338" y="398463"/>
              <a:ext cx="6621463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38406" name="Line 102"/>
            <p:cNvSpPr>
              <a:spLocks noChangeShapeType="1"/>
            </p:cNvSpPr>
            <p:nvPr/>
          </p:nvSpPr>
          <p:spPr bwMode="auto">
            <a:xfrm flipV="1">
              <a:off x="6400800" y="2817813"/>
              <a:ext cx="0" cy="3657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407" name="Line 103"/>
            <p:cNvSpPr>
              <a:spLocks noChangeShapeType="1"/>
            </p:cNvSpPr>
            <p:nvPr/>
          </p:nvSpPr>
          <p:spPr bwMode="auto">
            <a:xfrm flipV="1">
              <a:off x="6858000" y="2817813"/>
              <a:ext cx="0" cy="3657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38444" name="Picture 14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688" y="2257425"/>
              <a:ext cx="1376363" cy="485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38408" name="Line 104"/>
            <p:cNvSpPr>
              <a:spLocks noChangeShapeType="1"/>
            </p:cNvSpPr>
            <p:nvPr/>
          </p:nvSpPr>
          <p:spPr bwMode="auto">
            <a:xfrm flipV="1">
              <a:off x="7315200" y="2817813"/>
              <a:ext cx="0" cy="3657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38410" name="Picture 10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962" y="4068763"/>
              <a:ext cx="146050" cy="227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8449" name="Picture 14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2338" y="1538288"/>
              <a:ext cx="1376363" cy="485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8451" name="Picture 14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13" y="1543050"/>
              <a:ext cx="454025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8453" name="Picture 14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4175" y="1543050"/>
              <a:ext cx="404813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8454" name="Picture 15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13" y="2260600"/>
              <a:ext cx="454025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8455" name="Picture 15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388" y="2260600"/>
              <a:ext cx="454025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8412" name="Picture 10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2843213"/>
              <a:ext cx="177800" cy="227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8414" name="Picture 11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400" y="4689475"/>
              <a:ext cx="177800" cy="242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8416" name="Picture 11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4689475"/>
              <a:ext cx="177800" cy="227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8418" name="Picture 11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8663" y="4722813"/>
              <a:ext cx="193675" cy="161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38419" name="Freeform 115"/>
            <p:cNvSpPr>
              <a:spLocks/>
            </p:cNvSpPr>
            <p:nvPr/>
          </p:nvSpPr>
          <p:spPr bwMode="auto">
            <a:xfrm flipV="1">
              <a:off x="381000" y="3743325"/>
              <a:ext cx="2362200" cy="2276475"/>
            </a:xfrm>
            <a:custGeom>
              <a:avLst/>
              <a:gdLst>
                <a:gd name="T0" fmla="*/ 0 w 1488"/>
                <a:gd name="T1" fmla="*/ 1152 h 1424"/>
                <a:gd name="T2" fmla="*/ 202 w 1488"/>
                <a:gd name="T3" fmla="*/ 1170 h 1424"/>
                <a:gd name="T4" fmla="*/ 415 w 1488"/>
                <a:gd name="T5" fmla="*/ 1225 h 1424"/>
                <a:gd name="T6" fmla="*/ 596 w 1488"/>
                <a:gd name="T7" fmla="*/ 1320 h 1424"/>
                <a:gd name="T8" fmla="*/ 833 w 1488"/>
                <a:gd name="T9" fmla="*/ 1406 h 1424"/>
                <a:gd name="T10" fmla="*/ 1062 w 1488"/>
                <a:gd name="T11" fmla="*/ 1209 h 1424"/>
                <a:gd name="T12" fmla="*/ 1228 w 1488"/>
                <a:gd name="T13" fmla="*/ 823 h 1424"/>
                <a:gd name="T14" fmla="*/ 1322 w 1488"/>
                <a:gd name="T15" fmla="*/ 341 h 1424"/>
                <a:gd name="T16" fmla="*/ 1409 w 1488"/>
                <a:gd name="T17" fmla="*/ 73 h 1424"/>
                <a:gd name="T18" fmla="*/ 1488 w 1488"/>
                <a:gd name="T19" fmla="*/ 0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8" h="1424">
                  <a:moveTo>
                    <a:pt x="0" y="1152"/>
                  </a:moveTo>
                  <a:cubicBezTo>
                    <a:pt x="34" y="1155"/>
                    <a:pt x="133" y="1158"/>
                    <a:pt x="202" y="1170"/>
                  </a:cubicBezTo>
                  <a:cubicBezTo>
                    <a:pt x="271" y="1182"/>
                    <a:pt x="349" y="1200"/>
                    <a:pt x="415" y="1225"/>
                  </a:cubicBezTo>
                  <a:cubicBezTo>
                    <a:pt x="481" y="1250"/>
                    <a:pt x="526" y="1290"/>
                    <a:pt x="596" y="1320"/>
                  </a:cubicBezTo>
                  <a:cubicBezTo>
                    <a:pt x="666" y="1350"/>
                    <a:pt x="755" y="1424"/>
                    <a:pt x="833" y="1406"/>
                  </a:cubicBezTo>
                  <a:cubicBezTo>
                    <a:pt x="911" y="1388"/>
                    <a:pt x="996" y="1306"/>
                    <a:pt x="1062" y="1209"/>
                  </a:cubicBezTo>
                  <a:cubicBezTo>
                    <a:pt x="1128" y="1112"/>
                    <a:pt x="1185" y="968"/>
                    <a:pt x="1228" y="823"/>
                  </a:cubicBezTo>
                  <a:cubicBezTo>
                    <a:pt x="1271" y="678"/>
                    <a:pt x="1292" y="466"/>
                    <a:pt x="1322" y="341"/>
                  </a:cubicBezTo>
                  <a:cubicBezTo>
                    <a:pt x="1352" y="216"/>
                    <a:pt x="1381" y="130"/>
                    <a:pt x="1409" y="73"/>
                  </a:cubicBezTo>
                  <a:cubicBezTo>
                    <a:pt x="1437" y="16"/>
                    <a:pt x="1472" y="15"/>
                    <a:pt x="1488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420" name="Freeform 116"/>
            <p:cNvSpPr>
              <a:spLocks/>
            </p:cNvSpPr>
            <p:nvPr/>
          </p:nvSpPr>
          <p:spPr bwMode="auto">
            <a:xfrm flipV="1">
              <a:off x="2778125" y="2816352"/>
              <a:ext cx="430213" cy="1828800"/>
            </a:xfrm>
            <a:custGeom>
              <a:avLst/>
              <a:gdLst>
                <a:gd name="T0" fmla="*/ 2 w 262"/>
                <a:gd name="T1" fmla="*/ 1157 h 1157"/>
                <a:gd name="T2" fmla="*/ 2 w 262"/>
                <a:gd name="T3" fmla="*/ 718 h 1157"/>
                <a:gd name="T4" fmla="*/ 17 w 262"/>
                <a:gd name="T5" fmla="*/ 379 h 1157"/>
                <a:gd name="T6" fmla="*/ 65 w 262"/>
                <a:gd name="T7" fmla="*/ 166 h 1157"/>
                <a:gd name="T8" fmla="*/ 136 w 262"/>
                <a:gd name="T9" fmla="*/ 55 h 1157"/>
                <a:gd name="T10" fmla="*/ 207 w 262"/>
                <a:gd name="T11" fmla="*/ 8 h 1157"/>
                <a:gd name="T12" fmla="*/ 262 w 262"/>
                <a:gd name="T13" fmla="*/ 5 h 1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1157">
                  <a:moveTo>
                    <a:pt x="2" y="1157"/>
                  </a:moveTo>
                  <a:cubicBezTo>
                    <a:pt x="2" y="1084"/>
                    <a:pt x="0" y="848"/>
                    <a:pt x="2" y="718"/>
                  </a:cubicBezTo>
                  <a:cubicBezTo>
                    <a:pt x="4" y="588"/>
                    <a:pt x="7" y="471"/>
                    <a:pt x="17" y="379"/>
                  </a:cubicBezTo>
                  <a:cubicBezTo>
                    <a:pt x="27" y="287"/>
                    <a:pt x="45" y="220"/>
                    <a:pt x="65" y="166"/>
                  </a:cubicBezTo>
                  <a:cubicBezTo>
                    <a:pt x="85" y="112"/>
                    <a:pt x="112" y="81"/>
                    <a:pt x="136" y="55"/>
                  </a:cubicBezTo>
                  <a:cubicBezTo>
                    <a:pt x="160" y="29"/>
                    <a:pt x="186" y="16"/>
                    <a:pt x="207" y="8"/>
                  </a:cubicBezTo>
                  <a:cubicBezTo>
                    <a:pt x="228" y="0"/>
                    <a:pt x="251" y="6"/>
                    <a:pt x="262" y="5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422" name="Freeform 118"/>
            <p:cNvSpPr>
              <a:spLocks/>
            </p:cNvSpPr>
            <p:nvPr/>
          </p:nvSpPr>
          <p:spPr bwMode="auto">
            <a:xfrm>
              <a:off x="5072063" y="2820988"/>
              <a:ext cx="2239963" cy="1163637"/>
            </a:xfrm>
            <a:custGeom>
              <a:avLst/>
              <a:gdLst>
                <a:gd name="T0" fmla="*/ 0 w 1418"/>
                <a:gd name="T1" fmla="*/ 0 h 733"/>
                <a:gd name="T2" fmla="*/ 7 w 1418"/>
                <a:gd name="T3" fmla="*/ 134 h 733"/>
                <a:gd name="T4" fmla="*/ 39 w 1418"/>
                <a:gd name="T5" fmla="*/ 466 h 733"/>
                <a:gd name="T6" fmla="*/ 150 w 1418"/>
                <a:gd name="T7" fmla="*/ 631 h 733"/>
                <a:gd name="T8" fmla="*/ 302 w 1418"/>
                <a:gd name="T9" fmla="*/ 655 h 733"/>
                <a:gd name="T10" fmla="*/ 452 w 1418"/>
                <a:gd name="T11" fmla="*/ 165 h 733"/>
                <a:gd name="T12" fmla="*/ 628 w 1418"/>
                <a:gd name="T13" fmla="*/ 90 h 733"/>
                <a:gd name="T14" fmla="*/ 888 w 1418"/>
                <a:gd name="T15" fmla="*/ 220 h 733"/>
                <a:gd name="T16" fmla="*/ 1176 w 1418"/>
                <a:gd name="T17" fmla="*/ 248 h 733"/>
                <a:gd name="T18" fmla="*/ 1418 w 1418"/>
                <a:gd name="T19" fmla="*/ 258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8" h="733">
                  <a:moveTo>
                    <a:pt x="0" y="0"/>
                  </a:moveTo>
                  <a:cubicBezTo>
                    <a:pt x="1" y="22"/>
                    <a:pt x="1" y="56"/>
                    <a:pt x="7" y="134"/>
                  </a:cubicBezTo>
                  <a:cubicBezTo>
                    <a:pt x="13" y="212"/>
                    <a:pt x="15" y="383"/>
                    <a:pt x="39" y="466"/>
                  </a:cubicBezTo>
                  <a:cubicBezTo>
                    <a:pt x="64" y="549"/>
                    <a:pt x="107" y="600"/>
                    <a:pt x="150" y="631"/>
                  </a:cubicBezTo>
                  <a:cubicBezTo>
                    <a:pt x="194" y="662"/>
                    <a:pt x="252" y="733"/>
                    <a:pt x="302" y="655"/>
                  </a:cubicBezTo>
                  <a:cubicBezTo>
                    <a:pt x="352" y="577"/>
                    <a:pt x="398" y="259"/>
                    <a:pt x="452" y="165"/>
                  </a:cubicBezTo>
                  <a:cubicBezTo>
                    <a:pt x="506" y="71"/>
                    <a:pt x="555" y="81"/>
                    <a:pt x="628" y="90"/>
                  </a:cubicBezTo>
                  <a:cubicBezTo>
                    <a:pt x="701" y="99"/>
                    <a:pt x="797" y="194"/>
                    <a:pt x="888" y="220"/>
                  </a:cubicBezTo>
                  <a:cubicBezTo>
                    <a:pt x="979" y="246"/>
                    <a:pt x="1088" y="242"/>
                    <a:pt x="1176" y="248"/>
                  </a:cubicBezTo>
                  <a:cubicBezTo>
                    <a:pt x="1264" y="254"/>
                    <a:pt x="1368" y="256"/>
                    <a:pt x="1418" y="258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424" name="Freeform 120"/>
            <p:cNvSpPr>
              <a:spLocks/>
            </p:cNvSpPr>
            <p:nvPr/>
          </p:nvSpPr>
          <p:spPr bwMode="auto">
            <a:xfrm flipH="1">
              <a:off x="3198813" y="4635674"/>
              <a:ext cx="415925" cy="1837944"/>
            </a:xfrm>
            <a:custGeom>
              <a:avLst/>
              <a:gdLst>
                <a:gd name="T0" fmla="*/ 2 w 262"/>
                <a:gd name="T1" fmla="*/ 1157 h 1157"/>
                <a:gd name="T2" fmla="*/ 2 w 262"/>
                <a:gd name="T3" fmla="*/ 718 h 1157"/>
                <a:gd name="T4" fmla="*/ 17 w 262"/>
                <a:gd name="T5" fmla="*/ 379 h 1157"/>
                <a:gd name="T6" fmla="*/ 65 w 262"/>
                <a:gd name="T7" fmla="*/ 166 h 1157"/>
                <a:gd name="T8" fmla="*/ 136 w 262"/>
                <a:gd name="T9" fmla="*/ 55 h 1157"/>
                <a:gd name="T10" fmla="*/ 207 w 262"/>
                <a:gd name="T11" fmla="*/ 8 h 1157"/>
                <a:gd name="T12" fmla="*/ 262 w 262"/>
                <a:gd name="T13" fmla="*/ 5 h 1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1157">
                  <a:moveTo>
                    <a:pt x="2" y="1157"/>
                  </a:moveTo>
                  <a:cubicBezTo>
                    <a:pt x="2" y="1084"/>
                    <a:pt x="0" y="848"/>
                    <a:pt x="2" y="718"/>
                  </a:cubicBezTo>
                  <a:cubicBezTo>
                    <a:pt x="4" y="588"/>
                    <a:pt x="7" y="471"/>
                    <a:pt x="17" y="379"/>
                  </a:cubicBezTo>
                  <a:cubicBezTo>
                    <a:pt x="27" y="287"/>
                    <a:pt x="45" y="220"/>
                    <a:pt x="65" y="166"/>
                  </a:cubicBezTo>
                  <a:cubicBezTo>
                    <a:pt x="85" y="112"/>
                    <a:pt x="112" y="81"/>
                    <a:pt x="136" y="55"/>
                  </a:cubicBezTo>
                  <a:cubicBezTo>
                    <a:pt x="160" y="29"/>
                    <a:pt x="186" y="16"/>
                    <a:pt x="207" y="8"/>
                  </a:cubicBezTo>
                  <a:cubicBezTo>
                    <a:pt x="228" y="0"/>
                    <a:pt x="251" y="6"/>
                    <a:pt x="262" y="5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38428" name="Picture 12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7600" y="4689475"/>
              <a:ext cx="177800" cy="242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8435" name="Picture 131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0363" y="857250"/>
              <a:ext cx="438150" cy="325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8452" name="Picture 14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5788" y="1538288"/>
              <a:ext cx="438150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38457" name="Oval 153"/>
            <p:cNvSpPr>
              <a:spLocks noChangeAspect="1" noChangeArrowheads="1"/>
            </p:cNvSpPr>
            <p:nvPr/>
          </p:nvSpPr>
          <p:spPr bwMode="auto">
            <a:xfrm>
              <a:off x="2705100" y="5976938"/>
              <a:ext cx="73025" cy="7302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38512" name="Picture 20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688" y="1539875"/>
              <a:ext cx="1247775" cy="534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8515" name="Picture 21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5225" y="1538288"/>
              <a:ext cx="1247775" cy="534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8526" name="Picture 222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2338" y="854075"/>
              <a:ext cx="1457325" cy="534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33962" y="3161778"/>
              <a:ext cx="178181" cy="24341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33962" y="3605205"/>
              <a:ext cx="177857" cy="22645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292" y="5867400"/>
              <a:ext cx="437816" cy="24323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38421" name="Freeform 117"/>
            <p:cNvSpPr>
              <a:spLocks/>
            </p:cNvSpPr>
            <p:nvPr/>
          </p:nvSpPr>
          <p:spPr bwMode="auto">
            <a:xfrm>
              <a:off x="3695700" y="4314998"/>
              <a:ext cx="1311275" cy="2157984"/>
            </a:xfrm>
            <a:custGeom>
              <a:avLst/>
              <a:gdLst>
                <a:gd name="T0" fmla="*/ 0 w 826"/>
                <a:gd name="T1" fmla="*/ 1354 h 1354"/>
                <a:gd name="T2" fmla="*/ 49 w 826"/>
                <a:gd name="T3" fmla="*/ 656 h 1354"/>
                <a:gd name="T4" fmla="*/ 210 w 826"/>
                <a:gd name="T5" fmla="*/ 467 h 1354"/>
                <a:gd name="T6" fmla="*/ 539 w 826"/>
                <a:gd name="T7" fmla="*/ 823 h 1354"/>
                <a:gd name="T8" fmla="*/ 685 w 826"/>
                <a:gd name="T9" fmla="*/ 15 h 1354"/>
                <a:gd name="T10" fmla="*/ 803 w 826"/>
                <a:gd name="T11" fmla="*/ 916 h 1354"/>
                <a:gd name="T12" fmla="*/ 821 w 826"/>
                <a:gd name="T13" fmla="*/ 1352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6" h="1354">
                  <a:moveTo>
                    <a:pt x="0" y="1354"/>
                  </a:moveTo>
                  <a:cubicBezTo>
                    <a:pt x="8" y="1238"/>
                    <a:pt x="14" y="804"/>
                    <a:pt x="49" y="656"/>
                  </a:cubicBezTo>
                  <a:cubicBezTo>
                    <a:pt x="84" y="508"/>
                    <a:pt x="128" y="439"/>
                    <a:pt x="210" y="467"/>
                  </a:cubicBezTo>
                  <a:cubicBezTo>
                    <a:pt x="292" y="495"/>
                    <a:pt x="460" y="898"/>
                    <a:pt x="539" y="823"/>
                  </a:cubicBezTo>
                  <a:cubicBezTo>
                    <a:pt x="618" y="748"/>
                    <a:pt x="641" y="0"/>
                    <a:pt x="685" y="15"/>
                  </a:cubicBezTo>
                  <a:cubicBezTo>
                    <a:pt x="729" y="30"/>
                    <a:pt x="780" y="693"/>
                    <a:pt x="803" y="916"/>
                  </a:cubicBezTo>
                  <a:cubicBezTo>
                    <a:pt x="826" y="1139"/>
                    <a:pt x="817" y="1261"/>
                    <a:pt x="821" y="1352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8464" name="Line 160"/>
          <p:cNvSpPr>
            <a:spLocks noChangeShapeType="1"/>
          </p:cNvSpPr>
          <p:nvPr/>
        </p:nvSpPr>
        <p:spPr bwMode="auto">
          <a:xfrm flipV="1">
            <a:off x="381000" y="1295400"/>
            <a:ext cx="5105400" cy="2895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520" name="Line 216"/>
          <p:cNvSpPr>
            <a:spLocks noChangeShapeType="1"/>
          </p:cNvSpPr>
          <p:nvPr/>
        </p:nvSpPr>
        <p:spPr bwMode="auto">
          <a:xfrm flipH="1">
            <a:off x="381000" y="1352550"/>
            <a:ext cx="3810000" cy="32766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521" name="Line 217"/>
          <p:cNvSpPr>
            <a:spLocks noChangeShapeType="1"/>
          </p:cNvSpPr>
          <p:nvPr/>
        </p:nvSpPr>
        <p:spPr bwMode="auto">
          <a:xfrm flipH="1">
            <a:off x="2688335" y="1371600"/>
            <a:ext cx="4782312" cy="324612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462" name="Line 158"/>
          <p:cNvSpPr>
            <a:spLocks noChangeShapeType="1"/>
          </p:cNvSpPr>
          <p:nvPr/>
        </p:nvSpPr>
        <p:spPr bwMode="auto">
          <a:xfrm flipH="1" flipV="1">
            <a:off x="2438400" y="1295400"/>
            <a:ext cx="4876800" cy="1981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467" name="Line 163"/>
          <p:cNvSpPr>
            <a:spLocks noChangeShapeType="1"/>
          </p:cNvSpPr>
          <p:nvPr/>
        </p:nvSpPr>
        <p:spPr bwMode="auto">
          <a:xfrm flipV="1">
            <a:off x="2819400" y="1447800"/>
            <a:ext cx="5943600" cy="449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519" name="Line 215"/>
          <p:cNvSpPr>
            <a:spLocks noChangeShapeType="1"/>
          </p:cNvSpPr>
          <p:nvPr/>
        </p:nvSpPr>
        <p:spPr bwMode="auto">
          <a:xfrm>
            <a:off x="1295400" y="1295400"/>
            <a:ext cx="5978525" cy="330835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8469" name="Picture 16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50" y="1204913"/>
            <a:ext cx="43815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8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8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38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38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38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73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738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500"/>
                                        <p:tgtEl>
                                          <p:spTgt spid="73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738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500"/>
                                        <p:tgtEl>
                                          <p:spTgt spid="73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8464" grpId="0" animBg="1"/>
      <p:bldP spid="738464" grpId="1" animBg="1"/>
      <p:bldP spid="738520" grpId="0" animBg="1"/>
      <p:bldP spid="738520" grpId="1" animBg="1"/>
      <p:bldP spid="738521" grpId="0" animBg="1"/>
      <p:bldP spid="738521" grpId="1" animBg="1"/>
      <p:bldP spid="738462" grpId="0" animBg="1"/>
      <p:bldP spid="738462" grpId="1" animBg="1"/>
      <p:bldP spid="738467" grpId="0" animBg="1"/>
      <p:bldP spid="738519" grpId="0" animBg="1"/>
      <p:bldP spid="73851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4914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206375"/>
            <a:ext cx="5503863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" name="Picture 3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61335">
            <a:off x="4399852" y="1144588"/>
            <a:ext cx="327025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" name="Rectangle 41"/>
          <p:cNvSpPr>
            <a:spLocks noChangeArrowheads="1"/>
          </p:cNvSpPr>
          <p:nvPr/>
        </p:nvSpPr>
        <p:spPr bwMode="auto">
          <a:xfrm>
            <a:off x="4722114" y="190500"/>
            <a:ext cx="4059238" cy="8128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A02CE-650D-4498-9F2B-BE55FDAE830D}" type="slidenum">
              <a:rPr lang="en-US"/>
              <a:pPr/>
              <a:t>20</a:t>
            </a:fld>
            <a:endParaRPr lang="en-US"/>
          </a:p>
        </p:txBody>
      </p:sp>
      <p:grpSp>
        <p:nvGrpSpPr>
          <p:cNvPr id="934915" name="Group 3"/>
          <p:cNvGrpSpPr>
            <a:grpSpLocks/>
          </p:cNvGrpSpPr>
          <p:nvPr/>
        </p:nvGrpSpPr>
        <p:grpSpPr bwMode="auto">
          <a:xfrm>
            <a:off x="76200" y="765175"/>
            <a:ext cx="1697038" cy="454025"/>
            <a:chOff x="688" y="449"/>
            <a:chExt cx="1069" cy="286"/>
          </a:xfrm>
        </p:grpSpPr>
        <p:pic>
          <p:nvPicPr>
            <p:cNvPr id="934916" name="Picture 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449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4917" name="Picture 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" y="605"/>
              <a:ext cx="1069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34918" name="Rectangle 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34919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428625"/>
            <a:ext cx="1649412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4920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38150"/>
            <a:ext cx="15763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4921" name="Rectangle 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34924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1524000"/>
            <a:ext cx="4291013" cy="115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34925" name="Group 13"/>
          <p:cNvGrpSpPr>
            <a:grpSpLocks/>
          </p:cNvGrpSpPr>
          <p:nvPr/>
        </p:nvGrpSpPr>
        <p:grpSpPr bwMode="auto">
          <a:xfrm>
            <a:off x="2393950" y="2863850"/>
            <a:ext cx="3992563" cy="1557338"/>
            <a:chOff x="1508" y="1804"/>
            <a:chExt cx="2515" cy="981"/>
          </a:xfrm>
        </p:grpSpPr>
        <p:pic>
          <p:nvPicPr>
            <p:cNvPr id="934926" name="Picture 1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8" y="2103"/>
              <a:ext cx="2515" cy="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4927" name="Picture 1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637" y="1869"/>
              <a:ext cx="212" cy="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34928" name="Group 16"/>
          <p:cNvGrpSpPr>
            <a:grpSpLocks/>
          </p:cNvGrpSpPr>
          <p:nvPr/>
        </p:nvGrpSpPr>
        <p:grpSpPr bwMode="auto">
          <a:xfrm>
            <a:off x="1943100" y="4616450"/>
            <a:ext cx="4926013" cy="1776413"/>
            <a:chOff x="1224" y="2908"/>
            <a:chExt cx="3103" cy="1119"/>
          </a:xfrm>
        </p:grpSpPr>
        <p:pic>
          <p:nvPicPr>
            <p:cNvPr id="934929" name="Picture 17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" y="3216"/>
              <a:ext cx="3103" cy="8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4930" name="Picture 1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637" y="2973"/>
              <a:ext cx="212" cy="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34931" name="Group 19"/>
          <p:cNvGrpSpPr>
            <a:grpSpLocks/>
          </p:cNvGrpSpPr>
          <p:nvPr/>
        </p:nvGrpSpPr>
        <p:grpSpPr bwMode="auto">
          <a:xfrm>
            <a:off x="2420938" y="1552575"/>
            <a:ext cx="2176462" cy="320675"/>
            <a:chOff x="1525" y="978"/>
            <a:chExt cx="1371" cy="202"/>
          </a:xfrm>
        </p:grpSpPr>
        <p:sp>
          <p:nvSpPr>
            <p:cNvPr id="934932" name="Line 20"/>
            <p:cNvSpPr>
              <a:spLocks noChangeShapeType="1"/>
            </p:cNvSpPr>
            <p:nvPr/>
          </p:nvSpPr>
          <p:spPr bwMode="auto">
            <a:xfrm flipH="1">
              <a:off x="1525" y="978"/>
              <a:ext cx="432" cy="20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933" name="Line 21"/>
            <p:cNvSpPr>
              <a:spLocks noChangeShapeType="1"/>
            </p:cNvSpPr>
            <p:nvPr/>
          </p:nvSpPr>
          <p:spPr bwMode="auto">
            <a:xfrm flipH="1">
              <a:off x="2464" y="978"/>
              <a:ext cx="432" cy="20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34935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561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4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4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6962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206375"/>
            <a:ext cx="5503863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3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61335">
            <a:off x="4399852" y="1144588"/>
            <a:ext cx="327025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" name="Rectangle 41"/>
          <p:cNvSpPr>
            <a:spLocks noChangeArrowheads="1"/>
          </p:cNvSpPr>
          <p:nvPr/>
        </p:nvSpPr>
        <p:spPr bwMode="auto">
          <a:xfrm>
            <a:off x="4722114" y="190500"/>
            <a:ext cx="4059238" cy="8128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4ABC-BABC-4891-B7E1-3B95EB3C9EC2}" type="slidenum">
              <a:rPr lang="en-US"/>
              <a:pPr/>
              <a:t>21</a:t>
            </a:fld>
            <a:endParaRPr lang="en-US"/>
          </a:p>
        </p:txBody>
      </p:sp>
      <p:grpSp>
        <p:nvGrpSpPr>
          <p:cNvPr id="936963" name="Group 3"/>
          <p:cNvGrpSpPr>
            <a:grpSpLocks/>
          </p:cNvGrpSpPr>
          <p:nvPr/>
        </p:nvGrpSpPr>
        <p:grpSpPr bwMode="auto">
          <a:xfrm>
            <a:off x="76200" y="765175"/>
            <a:ext cx="1697038" cy="454025"/>
            <a:chOff x="688" y="449"/>
            <a:chExt cx="1069" cy="286"/>
          </a:xfrm>
        </p:grpSpPr>
        <p:pic>
          <p:nvPicPr>
            <p:cNvPr id="936964" name="Picture 4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449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6965" name="Picture 5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" y="605"/>
              <a:ext cx="1069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36966" name="Rectangle 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36967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428625"/>
            <a:ext cx="1649412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6968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38150"/>
            <a:ext cx="15763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6969" name="Rectangle 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36972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524000"/>
            <a:ext cx="4926013" cy="128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6973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5105400"/>
            <a:ext cx="4926013" cy="128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36974" name="Group 14"/>
          <p:cNvGrpSpPr>
            <a:grpSpLocks/>
          </p:cNvGrpSpPr>
          <p:nvPr/>
        </p:nvGrpSpPr>
        <p:grpSpPr bwMode="auto">
          <a:xfrm>
            <a:off x="4222750" y="1447800"/>
            <a:ext cx="1309688" cy="685800"/>
            <a:chOff x="2660" y="912"/>
            <a:chExt cx="825" cy="432"/>
          </a:xfrm>
        </p:grpSpPr>
        <p:sp>
          <p:nvSpPr>
            <p:cNvPr id="936975" name="Rectangle 15"/>
            <p:cNvSpPr>
              <a:spLocks noChangeArrowheads="1"/>
            </p:cNvSpPr>
            <p:nvPr/>
          </p:nvSpPr>
          <p:spPr bwMode="auto">
            <a:xfrm>
              <a:off x="3330" y="1024"/>
              <a:ext cx="155" cy="144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76" name="Line 16"/>
            <p:cNvSpPr>
              <a:spLocks noChangeShapeType="1"/>
            </p:cNvSpPr>
            <p:nvPr/>
          </p:nvSpPr>
          <p:spPr bwMode="auto">
            <a:xfrm flipH="1" flipV="1">
              <a:off x="3097" y="912"/>
              <a:ext cx="230" cy="19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977" name="Line 17"/>
            <p:cNvSpPr>
              <a:spLocks noChangeShapeType="1"/>
            </p:cNvSpPr>
            <p:nvPr/>
          </p:nvSpPr>
          <p:spPr bwMode="auto">
            <a:xfrm flipH="1">
              <a:off x="2660" y="1104"/>
              <a:ext cx="668" cy="24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978" name="Line 18"/>
            <p:cNvSpPr>
              <a:spLocks noChangeShapeType="1"/>
            </p:cNvSpPr>
            <p:nvPr/>
          </p:nvSpPr>
          <p:spPr bwMode="auto">
            <a:xfrm flipH="1" flipV="1">
              <a:off x="2671" y="1104"/>
              <a:ext cx="0" cy="24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979" name="Line 19"/>
            <p:cNvSpPr>
              <a:spLocks noChangeShapeType="1"/>
            </p:cNvSpPr>
            <p:nvPr/>
          </p:nvSpPr>
          <p:spPr bwMode="auto">
            <a:xfrm flipH="1">
              <a:off x="3103" y="921"/>
              <a:ext cx="0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36981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4.16667E-6 -0.52222 " pathEditMode="relative" ptsTypes="AA">
                                      <p:cBhvr>
                                        <p:cTn id="6" dur="500" fill="hold"/>
                                        <p:tgtEl>
                                          <p:spTgt spid="936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36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36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901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206375"/>
            <a:ext cx="5503863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3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61335">
            <a:off x="4399852" y="1144588"/>
            <a:ext cx="327025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" name="Rectangle 41"/>
          <p:cNvSpPr>
            <a:spLocks noChangeArrowheads="1"/>
          </p:cNvSpPr>
          <p:nvPr/>
        </p:nvSpPr>
        <p:spPr bwMode="auto">
          <a:xfrm>
            <a:off x="4722114" y="190500"/>
            <a:ext cx="4059238" cy="8128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E054-BFC4-45E7-A322-293E39B1B803}" type="slidenum">
              <a:rPr lang="en-US"/>
              <a:pPr/>
              <a:t>22</a:t>
            </a:fld>
            <a:endParaRPr lang="en-US"/>
          </a:p>
        </p:txBody>
      </p:sp>
      <p:grpSp>
        <p:nvGrpSpPr>
          <p:cNvPr id="939012" name="Group 4"/>
          <p:cNvGrpSpPr>
            <a:grpSpLocks/>
          </p:cNvGrpSpPr>
          <p:nvPr/>
        </p:nvGrpSpPr>
        <p:grpSpPr bwMode="auto">
          <a:xfrm>
            <a:off x="76200" y="765175"/>
            <a:ext cx="1697038" cy="454025"/>
            <a:chOff x="688" y="449"/>
            <a:chExt cx="1069" cy="286"/>
          </a:xfrm>
        </p:grpSpPr>
        <p:pic>
          <p:nvPicPr>
            <p:cNvPr id="939013" name="Picture 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449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9014" name="Picture 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" y="605"/>
              <a:ext cx="1069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39015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39016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428625"/>
            <a:ext cx="1649412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9017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38150"/>
            <a:ext cx="15763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9018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39021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524000"/>
            <a:ext cx="4926013" cy="128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39022" name="Group 14"/>
          <p:cNvGrpSpPr>
            <a:grpSpLocks/>
          </p:cNvGrpSpPr>
          <p:nvPr/>
        </p:nvGrpSpPr>
        <p:grpSpPr bwMode="auto">
          <a:xfrm>
            <a:off x="1758950" y="2787650"/>
            <a:ext cx="5599113" cy="1860550"/>
            <a:chOff x="1108" y="1756"/>
            <a:chExt cx="3527" cy="1172"/>
          </a:xfrm>
        </p:grpSpPr>
        <p:pic>
          <p:nvPicPr>
            <p:cNvPr id="939023" name="Picture 1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" y="2117"/>
              <a:ext cx="3527" cy="8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9024" name="Picture 1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637" y="1821"/>
              <a:ext cx="212" cy="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39025" name="Group 17"/>
          <p:cNvGrpSpPr>
            <a:grpSpLocks/>
          </p:cNvGrpSpPr>
          <p:nvPr/>
        </p:nvGrpSpPr>
        <p:grpSpPr bwMode="auto">
          <a:xfrm>
            <a:off x="4176713" y="3994150"/>
            <a:ext cx="2997200" cy="511175"/>
            <a:chOff x="2631" y="2516"/>
            <a:chExt cx="1888" cy="322"/>
          </a:xfrm>
        </p:grpSpPr>
        <p:sp>
          <p:nvSpPr>
            <p:cNvPr id="939026" name="Rectangle 18"/>
            <p:cNvSpPr>
              <a:spLocks noChangeArrowheads="1"/>
            </p:cNvSpPr>
            <p:nvPr/>
          </p:nvSpPr>
          <p:spPr bwMode="auto">
            <a:xfrm>
              <a:off x="4243" y="2516"/>
              <a:ext cx="276" cy="230"/>
            </a:xfrm>
            <a:prstGeom prst="rect">
              <a:avLst/>
            </a:prstGeom>
            <a:noFill/>
            <a:ln w="1905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9027" name="Line 19"/>
            <p:cNvSpPr>
              <a:spLocks noChangeShapeType="1"/>
            </p:cNvSpPr>
            <p:nvPr/>
          </p:nvSpPr>
          <p:spPr bwMode="auto">
            <a:xfrm>
              <a:off x="4381" y="2746"/>
              <a:ext cx="0" cy="9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028" name="Line 20"/>
            <p:cNvSpPr>
              <a:spLocks noChangeShapeType="1"/>
            </p:cNvSpPr>
            <p:nvPr/>
          </p:nvSpPr>
          <p:spPr bwMode="auto">
            <a:xfrm flipH="1">
              <a:off x="2631" y="2832"/>
              <a:ext cx="1750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029" name="Line 21"/>
            <p:cNvSpPr>
              <a:spLocks noChangeShapeType="1"/>
            </p:cNvSpPr>
            <p:nvPr/>
          </p:nvSpPr>
          <p:spPr bwMode="auto">
            <a:xfrm flipV="1">
              <a:off x="2640" y="2688"/>
              <a:ext cx="0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030" name="Line 22"/>
            <p:cNvSpPr>
              <a:spLocks noChangeShapeType="1"/>
            </p:cNvSpPr>
            <p:nvPr/>
          </p:nvSpPr>
          <p:spPr bwMode="auto">
            <a:xfrm flipV="1">
              <a:off x="3264" y="2688"/>
              <a:ext cx="0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031" name="Line 23"/>
            <p:cNvSpPr>
              <a:spLocks noChangeShapeType="1"/>
            </p:cNvSpPr>
            <p:nvPr/>
          </p:nvSpPr>
          <p:spPr bwMode="auto">
            <a:xfrm flipV="1">
              <a:off x="3744" y="2688"/>
              <a:ext cx="0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39032" name="Group 24"/>
          <p:cNvGrpSpPr>
            <a:grpSpLocks/>
          </p:cNvGrpSpPr>
          <p:nvPr/>
        </p:nvGrpSpPr>
        <p:grpSpPr bwMode="auto">
          <a:xfrm>
            <a:off x="2960688" y="2133600"/>
            <a:ext cx="3914775" cy="685800"/>
            <a:chOff x="1865" y="1344"/>
            <a:chExt cx="2466" cy="432"/>
          </a:xfrm>
        </p:grpSpPr>
        <p:sp>
          <p:nvSpPr>
            <p:cNvPr id="939033" name="Rectangle 25"/>
            <p:cNvSpPr>
              <a:spLocks noChangeArrowheads="1"/>
            </p:cNvSpPr>
            <p:nvPr/>
          </p:nvSpPr>
          <p:spPr bwMode="auto">
            <a:xfrm>
              <a:off x="4176" y="1456"/>
              <a:ext cx="155" cy="144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9034" name="Line 26"/>
            <p:cNvSpPr>
              <a:spLocks noChangeShapeType="1"/>
            </p:cNvSpPr>
            <p:nvPr/>
          </p:nvSpPr>
          <p:spPr bwMode="auto">
            <a:xfrm flipH="1" flipV="1">
              <a:off x="3888" y="1344"/>
              <a:ext cx="288" cy="19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035" name="Line 27"/>
            <p:cNvSpPr>
              <a:spLocks noChangeShapeType="1"/>
            </p:cNvSpPr>
            <p:nvPr/>
          </p:nvSpPr>
          <p:spPr bwMode="auto">
            <a:xfrm flipH="1">
              <a:off x="1865" y="1536"/>
              <a:ext cx="2309" cy="24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036" name="Line 28"/>
            <p:cNvSpPr>
              <a:spLocks noChangeShapeType="1"/>
            </p:cNvSpPr>
            <p:nvPr/>
          </p:nvSpPr>
          <p:spPr bwMode="auto">
            <a:xfrm flipH="1" flipV="1">
              <a:off x="1872" y="1536"/>
              <a:ext cx="0" cy="24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037" name="Line 29"/>
            <p:cNvSpPr>
              <a:spLocks noChangeShapeType="1"/>
            </p:cNvSpPr>
            <p:nvPr/>
          </p:nvSpPr>
          <p:spPr bwMode="auto">
            <a:xfrm flipH="1">
              <a:off x="3892" y="1353"/>
              <a:ext cx="0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39041" name="Group 33"/>
          <p:cNvGrpSpPr>
            <a:grpSpLocks/>
          </p:cNvGrpSpPr>
          <p:nvPr/>
        </p:nvGrpSpPr>
        <p:grpSpPr bwMode="auto">
          <a:xfrm>
            <a:off x="4222750" y="1447800"/>
            <a:ext cx="1309688" cy="685800"/>
            <a:chOff x="2660" y="912"/>
            <a:chExt cx="825" cy="432"/>
          </a:xfrm>
        </p:grpSpPr>
        <p:sp>
          <p:nvSpPr>
            <p:cNvPr id="939042" name="Rectangle 34"/>
            <p:cNvSpPr>
              <a:spLocks noChangeArrowheads="1"/>
            </p:cNvSpPr>
            <p:nvPr/>
          </p:nvSpPr>
          <p:spPr bwMode="auto">
            <a:xfrm>
              <a:off x="3330" y="1024"/>
              <a:ext cx="155" cy="144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9043" name="Line 35"/>
            <p:cNvSpPr>
              <a:spLocks noChangeShapeType="1"/>
            </p:cNvSpPr>
            <p:nvPr/>
          </p:nvSpPr>
          <p:spPr bwMode="auto">
            <a:xfrm flipH="1" flipV="1">
              <a:off x="3097" y="912"/>
              <a:ext cx="230" cy="19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044" name="Line 36"/>
            <p:cNvSpPr>
              <a:spLocks noChangeShapeType="1"/>
            </p:cNvSpPr>
            <p:nvPr/>
          </p:nvSpPr>
          <p:spPr bwMode="auto">
            <a:xfrm flipH="1">
              <a:off x="2660" y="1104"/>
              <a:ext cx="668" cy="24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045" name="Line 37"/>
            <p:cNvSpPr>
              <a:spLocks noChangeShapeType="1"/>
            </p:cNvSpPr>
            <p:nvPr/>
          </p:nvSpPr>
          <p:spPr bwMode="auto">
            <a:xfrm flipH="1" flipV="1">
              <a:off x="2671" y="1104"/>
              <a:ext cx="0" cy="24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046" name="Line 38"/>
            <p:cNvSpPr>
              <a:spLocks noChangeShapeType="1"/>
            </p:cNvSpPr>
            <p:nvPr/>
          </p:nvSpPr>
          <p:spPr bwMode="auto">
            <a:xfrm flipH="1">
              <a:off x="3103" y="921"/>
              <a:ext cx="0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9047" name="Line 39"/>
          <p:cNvSpPr>
            <a:spLocks noChangeShapeType="1"/>
          </p:cNvSpPr>
          <p:nvPr/>
        </p:nvSpPr>
        <p:spPr bwMode="auto">
          <a:xfrm>
            <a:off x="6753225" y="2540000"/>
            <a:ext cx="152400" cy="13890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048" name="Rectangle 40"/>
          <p:cNvSpPr>
            <a:spLocks noChangeArrowheads="1"/>
          </p:cNvSpPr>
          <p:nvPr/>
        </p:nvSpPr>
        <p:spPr bwMode="auto">
          <a:xfrm>
            <a:off x="6426200" y="3938588"/>
            <a:ext cx="785813" cy="4476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39050" name="Picture 4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9010" name="Picture 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2824163"/>
            <a:ext cx="727075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39038" name="Group 30"/>
          <p:cNvGrpSpPr>
            <a:grpSpLocks/>
          </p:cNvGrpSpPr>
          <p:nvPr/>
        </p:nvGrpSpPr>
        <p:grpSpPr bwMode="auto">
          <a:xfrm>
            <a:off x="2108200" y="4724400"/>
            <a:ext cx="4889500" cy="1631950"/>
            <a:chOff x="1328" y="3072"/>
            <a:chExt cx="3080" cy="1028"/>
          </a:xfrm>
        </p:grpSpPr>
        <p:pic>
          <p:nvPicPr>
            <p:cNvPr id="939039" name="Picture 3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8" y="3406"/>
              <a:ext cx="3080" cy="6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9040" name="Picture 3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637" y="3137"/>
              <a:ext cx="212" cy="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9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9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9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9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9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9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9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39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9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39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9047" grpId="0" animBg="1"/>
      <p:bldP spid="939047" grpId="1" animBg="1"/>
      <p:bldP spid="939048" grpId="0" animBg="1"/>
      <p:bldP spid="93904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5858" name="Picture 3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206375"/>
            <a:ext cx="5503863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3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61335">
            <a:off x="4399852" y="1144588"/>
            <a:ext cx="327025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Rectangle 41"/>
          <p:cNvSpPr>
            <a:spLocks noChangeArrowheads="1"/>
          </p:cNvSpPr>
          <p:nvPr/>
        </p:nvSpPr>
        <p:spPr bwMode="auto">
          <a:xfrm>
            <a:off x="4722114" y="190500"/>
            <a:ext cx="4059238" cy="8128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314C-23A5-49FE-AD06-3ACA2CADD7A0}" type="slidenum">
              <a:rPr lang="en-US"/>
              <a:pPr/>
              <a:t>23</a:t>
            </a:fld>
            <a:endParaRPr lang="en-US"/>
          </a:p>
        </p:txBody>
      </p:sp>
      <p:grpSp>
        <p:nvGrpSpPr>
          <p:cNvPr id="845855" name="Group 31"/>
          <p:cNvGrpSpPr>
            <a:grpSpLocks/>
          </p:cNvGrpSpPr>
          <p:nvPr/>
        </p:nvGrpSpPr>
        <p:grpSpPr bwMode="auto">
          <a:xfrm>
            <a:off x="76200" y="765175"/>
            <a:ext cx="1697038" cy="454025"/>
            <a:chOff x="688" y="449"/>
            <a:chExt cx="1069" cy="286"/>
          </a:xfrm>
        </p:grpSpPr>
        <p:pic>
          <p:nvPicPr>
            <p:cNvPr id="845856" name="Picture 3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449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5857" name="Picture 3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" y="605"/>
              <a:ext cx="1069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45827" name="Rectangle 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5828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428625"/>
            <a:ext cx="1649412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5829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38150"/>
            <a:ext cx="15763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5830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5853" name="Picture 2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1524000"/>
            <a:ext cx="4889500" cy="110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5838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5254625"/>
            <a:ext cx="4889500" cy="110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5854" name="Picture 3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95600"/>
            <a:ext cx="1155700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5860" name="Picture 3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5.55556E-6 L -8.67362E-19 -0.54445 " pathEditMode="relative" ptsTypes="AA">
                                      <p:cBhvr>
                                        <p:cTn id="6" dur="500" fill="hold"/>
                                        <p:tgtEl>
                                          <p:spTgt spid="8458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4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4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2799" name="Picture 4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206375"/>
            <a:ext cx="5503863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" name="Picture 3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61335">
            <a:off x="4399852" y="1144588"/>
            <a:ext cx="327025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" name="Rectangle 41"/>
          <p:cNvSpPr>
            <a:spLocks noChangeArrowheads="1"/>
          </p:cNvSpPr>
          <p:nvPr/>
        </p:nvSpPr>
        <p:spPr bwMode="auto">
          <a:xfrm>
            <a:off x="4722114" y="190500"/>
            <a:ext cx="4059238" cy="8128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6301-2743-4B67-986E-398B00A3420C}" type="slidenum">
              <a:rPr lang="en-US"/>
              <a:pPr/>
              <a:t>24</a:t>
            </a:fld>
            <a:endParaRPr lang="en-US"/>
          </a:p>
        </p:txBody>
      </p:sp>
      <p:grpSp>
        <p:nvGrpSpPr>
          <p:cNvPr id="842796" name="Group 44"/>
          <p:cNvGrpSpPr>
            <a:grpSpLocks/>
          </p:cNvGrpSpPr>
          <p:nvPr/>
        </p:nvGrpSpPr>
        <p:grpSpPr bwMode="auto">
          <a:xfrm>
            <a:off x="76200" y="765175"/>
            <a:ext cx="1697038" cy="454025"/>
            <a:chOff x="688" y="449"/>
            <a:chExt cx="1069" cy="286"/>
          </a:xfrm>
        </p:grpSpPr>
        <p:pic>
          <p:nvPicPr>
            <p:cNvPr id="842797" name="Picture 4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449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2798" name="Picture 4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" y="605"/>
              <a:ext cx="1069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42755" name="Rectangle 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2756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428625"/>
            <a:ext cx="1649412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2757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38150"/>
            <a:ext cx="15763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2758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2764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1524000"/>
            <a:ext cx="4889500" cy="110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42793" name="Group 41"/>
          <p:cNvGrpSpPr>
            <a:grpSpLocks/>
          </p:cNvGrpSpPr>
          <p:nvPr/>
        </p:nvGrpSpPr>
        <p:grpSpPr bwMode="auto">
          <a:xfrm>
            <a:off x="4405313" y="1168400"/>
            <a:ext cx="2959100" cy="1743075"/>
            <a:chOff x="2775" y="736"/>
            <a:chExt cx="1864" cy="1098"/>
          </a:xfrm>
        </p:grpSpPr>
        <p:sp>
          <p:nvSpPr>
            <p:cNvPr id="842775" name="Rectangle 23"/>
            <p:cNvSpPr>
              <a:spLocks noChangeArrowheads="1"/>
            </p:cNvSpPr>
            <p:nvPr/>
          </p:nvSpPr>
          <p:spPr bwMode="auto">
            <a:xfrm>
              <a:off x="2982" y="944"/>
              <a:ext cx="420" cy="265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2776" name="Rectangle 24"/>
            <p:cNvSpPr>
              <a:spLocks noChangeArrowheads="1"/>
            </p:cNvSpPr>
            <p:nvPr/>
          </p:nvSpPr>
          <p:spPr bwMode="auto">
            <a:xfrm>
              <a:off x="2775" y="1353"/>
              <a:ext cx="420" cy="265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2777" name="Rectangle 25"/>
            <p:cNvSpPr>
              <a:spLocks noChangeArrowheads="1"/>
            </p:cNvSpPr>
            <p:nvPr/>
          </p:nvSpPr>
          <p:spPr bwMode="auto">
            <a:xfrm>
              <a:off x="3748" y="1312"/>
              <a:ext cx="541" cy="305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2778" name="Line 26"/>
            <p:cNvSpPr>
              <a:spLocks noChangeShapeType="1"/>
            </p:cNvSpPr>
            <p:nvPr/>
          </p:nvSpPr>
          <p:spPr bwMode="auto">
            <a:xfrm flipV="1">
              <a:off x="3420" y="834"/>
              <a:ext cx="192" cy="9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42780" name="Picture 2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1" y="736"/>
              <a:ext cx="129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42781" name="Line 29"/>
            <p:cNvSpPr>
              <a:spLocks noChangeShapeType="1"/>
            </p:cNvSpPr>
            <p:nvPr/>
          </p:nvSpPr>
          <p:spPr bwMode="auto">
            <a:xfrm>
              <a:off x="3216" y="1632"/>
              <a:ext cx="192" cy="9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42782" name="Picture 3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4" y="1658"/>
              <a:ext cx="129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42783" name="Line 31"/>
            <p:cNvSpPr>
              <a:spLocks noChangeShapeType="1"/>
            </p:cNvSpPr>
            <p:nvPr/>
          </p:nvSpPr>
          <p:spPr bwMode="auto">
            <a:xfrm>
              <a:off x="4312" y="1623"/>
              <a:ext cx="192" cy="9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42784" name="Picture 3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0" y="1649"/>
              <a:ext cx="129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42788" name="Picture 3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95600"/>
            <a:ext cx="1155700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42794" name="Group 42"/>
          <p:cNvGrpSpPr>
            <a:grpSpLocks/>
          </p:cNvGrpSpPr>
          <p:nvPr/>
        </p:nvGrpSpPr>
        <p:grpSpPr bwMode="auto">
          <a:xfrm>
            <a:off x="2247900" y="2743200"/>
            <a:ext cx="3844925" cy="1752600"/>
            <a:chOff x="1440" y="1728"/>
            <a:chExt cx="2422" cy="1104"/>
          </a:xfrm>
        </p:grpSpPr>
        <p:pic>
          <p:nvPicPr>
            <p:cNvPr id="842790" name="Picture 3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138"/>
              <a:ext cx="2422" cy="6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42774" name="Line 22"/>
            <p:cNvSpPr>
              <a:spLocks noChangeShapeType="1"/>
            </p:cNvSpPr>
            <p:nvPr/>
          </p:nvSpPr>
          <p:spPr bwMode="auto">
            <a:xfrm>
              <a:off x="2640" y="1728"/>
              <a:ext cx="0" cy="33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42771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75" y="3429000"/>
            <a:ext cx="1735138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2792" name="Rectangle 40"/>
          <p:cNvSpPr>
            <a:spLocks noChangeArrowheads="1"/>
          </p:cNvSpPr>
          <p:nvPr/>
        </p:nvSpPr>
        <p:spPr bwMode="auto">
          <a:xfrm>
            <a:off x="8847138" y="37338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2773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429000"/>
            <a:ext cx="709613" cy="8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42801" name="Picture 4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2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2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4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4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4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42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2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79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F6CE-3347-47A3-A25C-546A0ED9ED3C}" type="slidenum">
              <a:rPr lang="en-US"/>
              <a:pPr/>
              <a:t>25</a:t>
            </a:fld>
            <a:endParaRPr lang="en-US"/>
          </a:p>
        </p:txBody>
      </p:sp>
      <p:pic>
        <p:nvPicPr>
          <p:cNvPr id="742416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8" y="76200"/>
            <a:ext cx="3376612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240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12" name="Rectangle 1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2413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431800"/>
            <a:ext cx="1649412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2414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34975"/>
            <a:ext cx="15763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42417" name="Group 17"/>
          <p:cNvGrpSpPr>
            <a:grpSpLocks/>
          </p:cNvGrpSpPr>
          <p:nvPr/>
        </p:nvGrpSpPr>
        <p:grpSpPr bwMode="auto">
          <a:xfrm>
            <a:off x="7548563" y="407988"/>
            <a:ext cx="1443037" cy="430212"/>
            <a:chOff x="4517" y="50"/>
            <a:chExt cx="909" cy="271"/>
          </a:xfrm>
        </p:grpSpPr>
        <p:pic>
          <p:nvPicPr>
            <p:cNvPr id="742418" name="Picture 1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" y="5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2419" name="Picture 1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7" y="206"/>
              <a:ext cx="909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42430" name="Group 30"/>
          <p:cNvGrpSpPr>
            <a:grpSpLocks/>
          </p:cNvGrpSpPr>
          <p:nvPr/>
        </p:nvGrpSpPr>
        <p:grpSpPr bwMode="auto">
          <a:xfrm>
            <a:off x="3449638" y="1219200"/>
            <a:ext cx="1884362" cy="1447800"/>
            <a:chOff x="2173" y="768"/>
            <a:chExt cx="1187" cy="912"/>
          </a:xfrm>
        </p:grpSpPr>
        <p:pic>
          <p:nvPicPr>
            <p:cNvPr id="742421" name="Picture 2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3" y="1104"/>
              <a:ext cx="1187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2427" name="Picture 2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661" y="833"/>
              <a:ext cx="212" cy="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42431" name="Group 31"/>
          <p:cNvGrpSpPr>
            <a:grpSpLocks/>
          </p:cNvGrpSpPr>
          <p:nvPr/>
        </p:nvGrpSpPr>
        <p:grpSpPr bwMode="auto">
          <a:xfrm>
            <a:off x="3656013" y="2895600"/>
            <a:ext cx="1473200" cy="1292225"/>
            <a:chOff x="2303" y="1824"/>
            <a:chExt cx="928" cy="814"/>
          </a:xfrm>
        </p:grpSpPr>
        <p:pic>
          <p:nvPicPr>
            <p:cNvPr id="742423" name="Picture 23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3" y="2180"/>
              <a:ext cx="928" cy="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2428" name="Picture 2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661" y="1889"/>
              <a:ext cx="212" cy="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42432" name="Group 32"/>
          <p:cNvGrpSpPr>
            <a:grpSpLocks/>
          </p:cNvGrpSpPr>
          <p:nvPr/>
        </p:nvGrpSpPr>
        <p:grpSpPr bwMode="auto">
          <a:xfrm>
            <a:off x="3919538" y="4351338"/>
            <a:ext cx="652462" cy="742950"/>
            <a:chOff x="2469" y="2741"/>
            <a:chExt cx="411" cy="468"/>
          </a:xfrm>
        </p:grpSpPr>
        <p:pic>
          <p:nvPicPr>
            <p:cNvPr id="742425" name="Picture 2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9" y="3092"/>
              <a:ext cx="411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2429" name="Picture 29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661" y="2806"/>
              <a:ext cx="212" cy="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42433" name="Line 33"/>
          <p:cNvSpPr>
            <a:spLocks noChangeShapeType="1"/>
          </p:cNvSpPr>
          <p:nvPr/>
        </p:nvSpPr>
        <p:spPr bwMode="auto">
          <a:xfrm>
            <a:off x="4578350" y="457200"/>
            <a:ext cx="152400" cy="137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2434" name="Line 34"/>
          <p:cNvSpPr>
            <a:spLocks noChangeShapeType="1"/>
          </p:cNvSpPr>
          <p:nvPr/>
        </p:nvSpPr>
        <p:spPr bwMode="auto">
          <a:xfrm flipH="1">
            <a:off x="4953000" y="990600"/>
            <a:ext cx="1295400" cy="137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42437" name="Group 37"/>
          <p:cNvGrpSpPr>
            <a:grpSpLocks/>
          </p:cNvGrpSpPr>
          <p:nvPr/>
        </p:nvGrpSpPr>
        <p:grpSpPr bwMode="auto">
          <a:xfrm>
            <a:off x="4876800" y="1727200"/>
            <a:ext cx="414338" cy="931863"/>
            <a:chOff x="3072" y="1088"/>
            <a:chExt cx="261" cy="587"/>
          </a:xfrm>
        </p:grpSpPr>
        <p:sp>
          <p:nvSpPr>
            <p:cNvPr id="742435" name="Line 35"/>
            <p:cNvSpPr>
              <a:spLocks noChangeShapeType="1"/>
            </p:cNvSpPr>
            <p:nvPr/>
          </p:nvSpPr>
          <p:spPr bwMode="auto">
            <a:xfrm flipH="1">
              <a:off x="3072" y="1088"/>
              <a:ext cx="96" cy="1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2436" name="Line 36"/>
            <p:cNvSpPr>
              <a:spLocks noChangeShapeType="1"/>
            </p:cNvSpPr>
            <p:nvPr/>
          </p:nvSpPr>
          <p:spPr bwMode="auto">
            <a:xfrm flipH="1">
              <a:off x="3097" y="1462"/>
              <a:ext cx="236" cy="21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42438" name="Rectangle 38"/>
          <p:cNvSpPr>
            <a:spLocks noChangeArrowheads="1"/>
          </p:cNvSpPr>
          <p:nvPr/>
        </p:nvSpPr>
        <p:spPr bwMode="auto">
          <a:xfrm>
            <a:off x="4267200" y="51816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2440" name="Picture 4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2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2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42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2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42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742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2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42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2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2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42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42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42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42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33" grpId="0" animBg="1"/>
      <p:bldP spid="742433" grpId="1" animBg="1"/>
      <p:bldP spid="742434" grpId="0" animBg="1"/>
      <p:bldP spid="742434" grpId="1" animBg="1"/>
      <p:bldP spid="74243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9538" y="1581150"/>
            <a:ext cx="2889250" cy="1188720"/>
            <a:chOff x="109538" y="1581150"/>
            <a:chExt cx="2889250" cy="1188720"/>
          </a:xfrm>
        </p:grpSpPr>
        <p:pic>
          <p:nvPicPr>
            <p:cNvPr id="743466" name="Picture 4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588" y="1644650"/>
              <a:ext cx="2836863" cy="29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3468" name="Picture 4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38" y="2249814"/>
              <a:ext cx="2836863" cy="29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43470" name="Rectangle 46"/>
            <p:cNvSpPr>
              <a:spLocks noChangeArrowheads="1"/>
            </p:cNvSpPr>
            <p:nvPr/>
          </p:nvSpPr>
          <p:spPr bwMode="auto">
            <a:xfrm>
              <a:off x="109538" y="1581150"/>
              <a:ext cx="2889250" cy="1188720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471" name="Line 47"/>
            <p:cNvSpPr>
              <a:spLocks noChangeShapeType="1"/>
            </p:cNvSpPr>
            <p:nvPr/>
          </p:nvSpPr>
          <p:spPr bwMode="auto">
            <a:xfrm>
              <a:off x="109538" y="2175510"/>
              <a:ext cx="2889250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71600" y="1930052"/>
              <a:ext cx="809996" cy="14958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" name="Picture 35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95608" y="2543513"/>
              <a:ext cx="809996" cy="14958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1A15D-7859-48A5-964D-A1153A071860}" type="slidenum">
              <a:rPr lang="en-US"/>
              <a:pPr/>
              <a:t>26</a:t>
            </a:fld>
            <a:endParaRPr lang="en-US"/>
          </a:p>
        </p:txBody>
      </p:sp>
      <p:pic>
        <p:nvPicPr>
          <p:cNvPr id="743439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13" y="173038"/>
            <a:ext cx="2351087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3427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3435" name="Rectangle 1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3436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431800"/>
            <a:ext cx="1649412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3437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34975"/>
            <a:ext cx="15763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657950" y="407988"/>
            <a:ext cx="1224264" cy="429507"/>
            <a:chOff x="7657950" y="407988"/>
            <a:chExt cx="1224264" cy="429507"/>
          </a:xfrm>
        </p:grpSpPr>
        <p:pic>
          <p:nvPicPr>
            <p:cNvPr id="743441" name="Picture 1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9388" y="407988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57950" y="655638"/>
              <a:ext cx="1224264" cy="18185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743459" name="Group 35"/>
          <p:cNvGrpSpPr>
            <a:grpSpLocks/>
          </p:cNvGrpSpPr>
          <p:nvPr/>
        </p:nvGrpSpPr>
        <p:grpSpPr bwMode="auto">
          <a:xfrm>
            <a:off x="3440113" y="1143000"/>
            <a:ext cx="1847850" cy="1295400"/>
            <a:chOff x="2167" y="720"/>
            <a:chExt cx="1164" cy="816"/>
          </a:xfrm>
        </p:grpSpPr>
        <p:pic>
          <p:nvPicPr>
            <p:cNvPr id="743447" name="Picture 2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7" y="1019"/>
              <a:ext cx="1164" cy="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3455" name="Picture 3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643" y="785"/>
              <a:ext cx="212" cy="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43460" name="Group 36"/>
          <p:cNvGrpSpPr>
            <a:grpSpLocks/>
          </p:cNvGrpSpPr>
          <p:nvPr/>
        </p:nvGrpSpPr>
        <p:grpSpPr bwMode="auto">
          <a:xfrm>
            <a:off x="3627438" y="2576513"/>
            <a:ext cx="1474787" cy="1274762"/>
            <a:chOff x="2285" y="1623"/>
            <a:chExt cx="929" cy="803"/>
          </a:xfrm>
        </p:grpSpPr>
        <p:pic>
          <p:nvPicPr>
            <p:cNvPr id="743449" name="Picture 2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" y="1920"/>
              <a:ext cx="929" cy="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3456" name="Picture 3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643" y="1688"/>
              <a:ext cx="212" cy="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43461" name="Group 37"/>
          <p:cNvGrpSpPr>
            <a:grpSpLocks/>
          </p:cNvGrpSpPr>
          <p:nvPr/>
        </p:nvGrpSpPr>
        <p:grpSpPr bwMode="auto">
          <a:xfrm>
            <a:off x="3803650" y="3973513"/>
            <a:ext cx="1120775" cy="974725"/>
            <a:chOff x="2396" y="2503"/>
            <a:chExt cx="706" cy="614"/>
          </a:xfrm>
        </p:grpSpPr>
        <p:pic>
          <p:nvPicPr>
            <p:cNvPr id="743451" name="Picture 27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6" y="2811"/>
              <a:ext cx="706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3457" name="Picture 3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643" y="2568"/>
              <a:ext cx="212" cy="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43462" name="Group 38"/>
          <p:cNvGrpSpPr>
            <a:grpSpLocks/>
          </p:cNvGrpSpPr>
          <p:nvPr/>
        </p:nvGrpSpPr>
        <p:grpSpPr bwMode="auto">
          <a:xfrm>
            <a:off x="4262438" y="5081588"/>
            <a:ext cx="204787" cy="768350"/>
            <a:chOff x="2685" y="3201"/>
            <a:chExt cx="129" cy="484"/>
          </a:xfrm>
        </p:grpSpPr>
        <p:pic>
          <p:nvPicPr>
            <p:cNvPr id="743453" name="Picture 29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" y="3509"/>
              <a:ext cx="129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3458" name="Picture 34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643" y="3266"/>
              <a:ext cx="212" cy="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43463" name="Rectangle 39"/>
          <p:cNvSpPr>
            <a:spLocks noChangeArrowheads="1"/>
          </p:cNvSpPr>
          <p:nvPr/>
        </p:nvSpPr>
        <p:spPr bwMode="auto">
          <a:xfrm>
            <a:off x="4249738" y="59436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3477" name="Picture 5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 bwMode="auto">
          <a:xfrm>
            <a:off x="5710618" y="252608"/>
            <a:ext cx="1171088" cy="520387"/>
            <a:chOff x="5678468" y="252608"/>
            <a:chExt cx="1171088" cy="520387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28568" y="439706"/>
              <a:ext cx="420988" cy="1461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 bwMode="auto">
            <a:xfrm flipH="1">
              <a:off x="5678468" y="571827"/>
              <a:ext cx="722332" cy="201168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Arrow Connector 37"/>
            <p:cNvCxnSpPr/>
            <p:nvPr/>
          </p:nvCxnSpPr>
          <p:spPr bwMode="auto">
            <a:xfrm flipH="1" flipV="1">
              <a:off x="5678468" y="252608"/>
              <a:ext cx="722332" cy="201168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3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3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43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43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43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43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43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43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43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43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43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43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346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257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13" y="173038"/>
            <a:ext cx="2613025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253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431800"/>
            <a:ext cx="1649412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254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34975"/>
            <a:ext cx="15763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7657950" y="407988"/>
            <a:ext cx="1224264" cy="429507"/>
            <a:chOff x="7657950" y="407988"/>
            <a:chExt cx="1224264" cy="429507"/>
          </a:xfrm>
        </p:grpSpPr>
        <p:pic>
          <p:nvPicPr>
            <p:cNvPr id="31" name="Picture 1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9388" y="407988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57950" y="655638"/>
              <a:ext cx="1224264" cy="18185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A0B7-020A-4661-ADA8-C7A69396D8D7}" type="slidenum">
              <a:rPr lang="en-US"/>
              <a:pPr/>
              <a:t>27</a:t>
            </a:fld>
            <a:endParaRPr lang="en-US"/>
          </a:p>
        </p:txBody>
      </p:sp>
      <p:sp>
        <p:nvSpPr>
          <p:cNvPr id="821251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252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1282" name="Picture 3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4354513"/>
            <a:ext cx="2071687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1287" name="Group 39"/>
          <p:cNvGrpSpPr>
            <a:grpSpLocks/>
          </p:cNvGrpSpPr>
          <p:nvPr/>
        </p:nvGrpSpPr>
        <p:grpSpPr bwMode="auto">
          <a:xfrm>
            <a:off x="3611563" y="4360863"/>
            <a:ext cx="2968625" cy="298450"/>
            <a:chOff x="2275" y="2459"/>
            <a:chExt cx="1870" cy="188"/>
          </a:xfrm>
        </p:grpSpPr>
        <p:pic>
          <p:nvPicPr>
            <p:cNvPr id="821285" name="Picture 3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5" y="2459"/>
              <a:ext cx="1870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21286" name="Line 38"/>
            <p:cNvSpPr>
              <a:spLocks noChangeShapeType="1"/>
            </p:cNvSpPr>
            <p:nvPr/>
          </p:nvSpPr>
          <p:spPr bwMode="auto">
            <a:xfrm flipH="1">
              <a:off x="3408" y="2496"/>
              <a:ext cx="48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21292" name="Picture 4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3" y="4806950"/>
            <a:ext cx="231457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296" name="Picture 4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3" y="4343400"/>
            <a:ext cx="2071687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297" name="Picture 4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4779963"/>
            <a:ext cx="2071688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301" name="Picture 5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5284788"/>
            <a:ext cx="231457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300" name="Picture 5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5257800"/>
            <a:ext cx="2071687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303" name="Picture 5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5884863"/>
            <a:ext cx="4273550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305" name="Picture 5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172200"/>
            <a:ext cx="6524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1280" name="Group 32"/>
          <p:cNvGrpSpPr>
            <a:grpSpLocks/>
          </p:cNvGrpSpPr>
          <p:nvPr/>
        </p:nvGrpSpPr>
        <p:grpSpPr bwMode="auto">
          <a:xfrm>
            <a:off x="3459163" y="1300163"/>
            <a:ext cx="2798762" cy="1766887"/>
            <a:chOff x="2179" y="819"/>
            <a:chExt cx="1763" cy="1113"/>
          </a:xfrm>
        </p:grpSpPr>
        <p:pic>
          <p:nvPicPr>
            <p:cNvPr id="821278" name="Picture 3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9" y="1203"/>
              <a:ext cx="1763" cy="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1263" name="Picture 1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954" y="884"/>
              <a:ext cx="212" cy="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21272" name="Picture 2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57400"/>
            <a:ext cx="711200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274" name="Picture 2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3" y="2317750"/>
            <a:ext cx="655637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1277" name="Rectangle 29"/>
          <p:cNvSpPr>
            <a:spLocks noChangeArrowheads="1"/>
          </p:cNvSpPr>
          <p:nvPr/>
        </p:nvSpPr>
        <p:spPr bwMode="auto">
          <a:xfrm>
            <a:off x="8102600" y="2346325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1308" name="Picture 6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0" y="1306513"/>
            <a:ext cx="1117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309" name="Picture 6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1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1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1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1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2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2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2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2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2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2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7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1B99-67BF-476E-BE3C-3C2DFA0945AF}" type="slidenum">
              <a:rPr lang="en-US"/>
              <a:pPr/>
              <a:t>28</a:t>
            </a:fld>
            <a:endParaRPr lang="en-US"/>
          </a:p>
        </p:txBody>
      </p:sp>
      <p:pic>
        <p:nvPicPr>
          <p:cNvPr id="744463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6550"/>
            <a:ext cx="296703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4451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4459" name="Rectangle 1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4460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431800"/>
            <a:ext cx="1649412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4461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34975"/>
            <a:ext cx="15763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44468" name="Group 20"/>
          <p:cNvGrpSpPr>
            <a:grpSpLocks/>
          </p:cNvGrpSpPr>
          <p:nvPr/>
        </p:nvGrpSpPr>
        <p:grpSpPr bwMode="auto">
          <a:xfrm>
            <a:off x="7137400" y="407988"/>
            <a:ext cx="1854200" cy="454025"/>
            <a:chOff x="4496" y="257"/>
            <a:chExt cx="1168" cy="286"/>
          </a:xfrm>
        </p:grpSpPr>
        <p:pic>
          <p:nvPicPr>
            <p:cNvPr id="744465" name="Picture 17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3" y="257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4467" name="Picture 1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6" y="413"/>
              <a:ext cx="1168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44469" name="Rectangle 21"/>
          <p:cNvSpPr>
            <a:spLocks noChangeArrowheads="1"/>
          </p:cNvSpPr>
          <p:nvPr/>
        </p:nvSpPr>
        <p:spPr bwMode="auto">
          <a:xfrm>
            <a:off x="4432300" y="309563"/>
            <a:ext cx="841375" cy="4381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4470" name="Rectangle 22"/>
          <p:cNvSpPr>
            <a:spLocks noChangeArrowheads="1"/>
          </p:cNvSpPr>
          <p:nvPr/>
        </p:nvSpPr>
        <p:spPr bwMode="auto">
          <a:xfrm>
            <a:off x="5310188" y="411163"/>
            <a:ext cx="841375" cy="3381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44475" name="Group 27"/>
          <p:cNvGrpSpPr>
            <a:grpSpLocks/>
          </p:cNvGrpSpPr>
          <p:nvPr/>
        </p:nvGrpSpPr>
        <p:grpSpPr bwMode="auto">
          <a:xfrm>
            <a:off x="4762500" y="830263"/>
            <a:ext cx="204788" cy="685800"/>
            <a:chOff x="3000" y="528"/>
            <a:chExt cx="129" cy="432"/>
          </a:xfrm>
        </p:grpSpPr>
        <p:pic>
          <p:nvPicPr>
            <p:cNvPr id="744472" name="Picture 2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" y="784"/>
              <a:ext cx="129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4474" name="Picture 26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939" y="599"/>
              <a:ext cx="235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44484" name="Group 36"/>
          <p:cNvGrpSpPr>
            <a:grpSpLocks/>
          </p:cNvGrpSpPr>
          <p:nvPr/>
        </p:nvGrpSpPr>
        <p:grpSpPr bwMode="auto">
          <a:xfrm>
            <a:off x="5310188" y="838200"/>
            <a:ext cx="1273175" cy="749300"/>
            <a:chOff x="3247" y="554"/>
            <a:chExt cx="802" cy="472"/>
          </a:xfrm>
        </p:grpSpPr>
        <p:pic>
          <p:nvPicPr>
            <p:cNvPr id="744479" name="Picture 3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4" y="554"/>
              <a:ext cx="30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4481" name="Picture 3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9" y="720"/>
              <a:ext cx="690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4483" name="Picture 3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7" y="897"/>
              <a:ext cx="785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44491" name="Rectangle 43"/>
          <p:cNvSpPr>
            <a:spLocks noChangeArrowheads="1"/>
          </p:cNvSpPr>
          <p:nvPr/>
        </p:nvSpPr>
        <p:spPr bwMode="auto">
          <a:xfrm>
            <a:off x="2362200" y="13716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4497" name="Picture 4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57663"/>
            <a:ext cx="29337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4496" name="Picture 4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903788"/>
            <a:ext cx="166052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4499" name="Picture 5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937250"/>
            <a:ext cx="29337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44523" name="Group 75"/>
          <p:cNvGrpSpPr>
            <a:grpSpLocks/>
          </p:cNvGrpSpPr>
          <p:nvPr/>
        </p:nvGrpSpPr>
        <p:grpSpPr bwMode="auto">
          <a:xfrm>
            <a:off x="3962400" y="4065588"/>
            <a:ext cx="801688" cy="735012"/>
            <a:chOff x="2496" y="2033"/>
            <a:chExt cx="505" cy="463"/>
          </a:xfrm>
        </p:grpSpPr>
        <p:pic>
          <p:nvPicPr>
            <p:cNvPr id="744501" name="Picture 5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2033"/>
              <a:ext cx="505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4505" name="Picture 5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663" y="2320"/>
              <a:ext cx="153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44524" name="Group 76"/>
          <p:cNvGrpSpPr>
            <a:grpSpLocks/>
          </p:cNvGrpSpPr>
          <p:nvPr/>
        </p:nvGrpSpPr>
        <p:grpSpPr bwMode="auto">
          <a:xfrm>
            <a:off x="3683000" y="5472113"/>
            <a:ext cx="1081088" cy="749300"/>
            <a:chOff x="2320" y="2919"/>
            <a:chExt cx="681" cy="472"/>
          </a:xfrm>
        </p:grpSpPr>
        <p:pic>
          <p:nvPicPr>
            <p:cNvPr id="744503" name="Picture 5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" y="3168"/>
              <a:ext cx="68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4509" name="Picture 6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663" y="2896"/>
              <a:ext cx="153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44522" name="Group 74"/>
          <p:cNvGrpSpPr>
            <a:grpSpLocks/>
          </p:cNvGrpSpPr>
          <p:nvPr/>
        </p:nvGrpSpPr>
        <p:grpSpPr bwMode="auto">
          <a:xfrm>
            <a:off x="4876800" y="4164013"/>
            <a:ext cx="2667000" cy="2084387"/>
            <a:chOff x="3072" y="2095"/>
            <a:chExt cx="1680" cy="1313"/>
          </a:xfrm>
        </p:grpSpPr>
        <p:sp>
          <p:nvSpPr>
            <p:cNvPr id="744510" name="Line 62"/>
            <p:cNvSpPr>
              <a:spLocks noChangeShapeType="1"/>
            </p:cNvSpPr>
            <p:nvPr/>
          </p:nvSpPr>
          <p:spPr bwMode="auto">
            <a:xfrm>
              <a:off x="3072" y="2208"/>
              <a:ext cx="14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4511" name="Line 63"/>
            <p:cNvSpPr>
              <a:spLocks noChangeShapeType="1"/>
            </p:cNvSpPr>
            <p:nvPr/>
          </p:nvSpPr>
          <p:spPr bwMode="auto">
            <a:xfrm>
              <a:off x="3072" y="3312"/>
              <a:ext cx="14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44513" name="Picture 6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3" y="3232"/>
              <a:ext cx="129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4514" name="Picture 6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3" y="2128"/>
              <a:ext cx="129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4516" name="Picture 6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2" y="2095"/>
              <a:ext cx="627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4517" name="Picture 6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3" y="3201"/>
              <a:ext cx="627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44521" name="Group 73"/>
          <p:cNvGrpSpPr>
            <a:grpSpLocks/>
          </p:cNvGrpSpPr>
          <p:nvPr/>
        </p:nvGrpSpPr>
        <p:grpSpPr bwMode="auto">
          <a:xfrm>
            <a:off x="5791200" y="4978400"/>
            <a:ext cx="2667000" cy="328613"/>
            <a:chOff x="3168" y="3297"/>
            <a:chExt cx="1680" cy="207"/>
          </a:xfrm>
        </p:grpSpPr>
        <p:sp>
          <p:nvSpPr>
            <p:cNvPr id="744518" name="Line 70"/>
            <p:cNvSpPr>
              <a:spLocks noChangeShapeType="1"/>
            </p:cNvSpPr>
            <p:nvPr/>
          </p:nvSpPr>
          <p:spPr bwMode="auto">
            <a:xfrm>
              <a:off x="3168" y="3408"/>
              <a:ext cx="14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44519" name="Picture 7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9" y="3328"/>
              <a:ext cx="129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4520" name="Picture 7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9" y="3297"/>
              <a:ext cx="627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44529" name="Group 81"/>
          <p:cNvGrpSpPr>
            <a:grpSpLocks/>
          </p:cNvGrpSpPr>
          <p:nvPr/>
        </p:nvGrpSpPr>
        <p:grpSpPr bwMode="auto">
          <a:xfrm>
            <a:off x="4252913" y="36513"/>
            <a:ext cx="471487" cy="392112"/>
            <a:chOff x="2679" y="23"/>
            <a:chExt cx="297" cy="247"/>
          </a:xfrm>
        </p:grpSpPr>
        <p:pic>
          <p:nvPicPr>
            <p:cNvPr id="744527" name="Picture 7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9" y="23"/>
              <a:ext cx="153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44528" name="Line 80"/>
            <p:cNvSpPr>
              <a:spLocks noChangeShapeType="1"/>
            </p:cNvSpPr>
            <p:nvPr/>
          </p:nvSpPr>
          <p:spPr bwMode="auto">
            <a:xfrm>
              <a:off x="2784" y="126"/>
              <a:ext cx="192" cy="14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44532" name="Picture 8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5181600"/>
            <a:ext cx="2071687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4534" name="Picture 8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5419725"/>
            <a:ext cx="700087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44490" name="Group 42"/>
          <p:cNvGrpSpPr>
            <a:grpSpLocks/>
          </p:cNvGrpSpPr>
          <p:nvPr/>
        </p:nvGrpSpPr>
        <p:grpSpPr bwMode="auto">
          <a:xfrm>
            <a:off x="2690813" y="936625"/>
            <a:ext cx="615950" cy="485775"/>
            <a:chOff x="1695" y="590"/>
            <a:chExt cx="388" cy="306"/>
          </a:xfrm>
        </p:grpSpPr>
        <p:pic>
          <p:nvPicPr>
            <p:cNvPr id="744487" name="Picture 3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5" y="720"/>
              <a:ext cx="129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4489" name="Picture 4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212017">
              <a:off x="1872" y="590"/>
              <a:ext cx="211" cy="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44535" name="Picture 8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4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4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44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4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44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44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44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44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4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44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4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44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4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44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4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4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44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4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4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4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44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44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44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44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500" fill="hold"/>
                                        <p:tgtEl>
                                          <p:spTgt spid="744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4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4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44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44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44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44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44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44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500" fill="hold"/>
                                        <p:tgtEl>
                                          <p:spTgt spid="7445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4469" grpId="0" animBg="1"/>
      <p:bldP spid="744469" grpId="1" animBg="1"/>
      <p:bldP spid="744470" grpId="0" animBg="1"/>
      <p:bldP spid="744470" grpId="1" animBg="1"/>
      <p:bldP spid="74449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358775"/>
          </a:xfrm>
        </p:spPr>
        <p:txBody>
          <a:bodyPr/>
          <a:lstStyle/>
          <a:p>
            <a:fld id="{F51445EF-F175-4F8A-B51A-85B7D266479E}" type="slidenum">
              <a:rPr lang="en-US"/>
              <a:pPr/>
              <a:t>29</a:t>
            </a:fld>
            <a:endParaRPr lang="en-US"/>
          </a:p>
        </p:txBody>
      </p:sp>
      <p:pic>
        <p:nvPicPr>
          <p:cNvPr id="822279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6550"/>
            <a:ext cx="27051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2275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276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2277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431800"/>
            <a:ext cx="1649412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2278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34975"/>
            <a:ext cx="15763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2281" name="Group 9"/>
          <p:cNvGrpSpPr>
            <a:grpSpLocks/>
          </p:cNvGrpSpPr>
          <p:nvPr/>
        </p:nvGrpSpPr>
        <p:grpSpPr bwMode="auto">
          <a:xfrm>
            <a:off x="7137400" y="407988"/>
            <a:ext cx="1854200" cy="454025"/>
            <a:chOff x="4496" y="257"/>
            <a:chExt cx="1168" cy="286"/>
          </a:xfrm>
        </p:grpSpPr>
        <p:pic>
          <p:nvPicPr>
            <p:cNvPr id="822282" name="Picture 1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3" y="257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2283" name="Picture 1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6" y="413"/>
              <a:ext cx="1168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22284" name="Rectangle 12"/>
          <p:cNvSpPr>
            <a:spLocks noChangeArrowheads="1"/>
          </p:cNvSpPr>
          <p:nvPr/>
        </p:nvSpPr>
        <p:spPr bwMode="auto">
          <a:xfrm>
            <a:off x="4432300" y="309563"/>
            <a:ext cx="585788" cy="4381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285" name="Rectangle 13"/>
          <p:cNvSpPr>
            <a:spLocks noChangeArrowheads="1"/>
          </p:cNvSpPr>
          <p:nvPr/>
        </p:nvSpPr>
        <p:spPr bwMode="auto">
          <a:xfrm>
            <a:off x="5054600" y="411163"/>
            <a:ext cx="841375" cy="3381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2294" name="Group 22"/>
          <p:cNvGrpSpPr>
            <a:grpSpLocks/>
          </p:cNvGrpSpPr>
          <p:nvPr/>
        </p:nvGrpSpPr>
        <p:grpSpPr bwMode="auto">
          <a:xfrm>
            <a:off x="4538663" y="830263"/>
            <a:ext cx="373062" cy="593725"/>
            <a:chOff x="2859" y="523"/>
            <a:chExt cx="235" cy="374"/>
          </a:xfrm>
        </p:grpSpPr>
        <p:pic>
          <p:nvPicPr>
            <p:cNvPr id="822293" name="Picture 2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9" y="779"/>
              <a:ext cx="235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2288" name="Picture 1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58" y="594"/>
              <a:ext cx="235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22289" name="Group 17"/>
          <p:cNvGrpSpPr>
            <a:grpSpLocks/>
          </p:cNvGrpSpPr>
          <p:nvPr/>
        </p:nvGrpSpPr>
        <p:grpSpPr bwMode="auto">
          <a:xfrm>
            <a:off x="5054600" y="838200"/>
            <a:ext cx="1273175" cy="749300"/>
            <a:chOff x="3247" y="554"/>
            <a:chExt cx="802" cy="472"/>
          </a:xfrm>
        </p:grpSpPr>
        <p:pic>
          <p:nvPicPr>
            <p:cNvPr id="822290" name="Picture 1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4" y="554"/>
              <a:ext cx="30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2291" name="Picture 1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9" y="720"/>
              <a:ext cx="690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2292" name="Picture 2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7" y="897"/>
              <a:ext cx="785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22298" name="Picture 2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57663"/>
            <a:ext cx="29337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2324" name="Picture 5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38" y="4903788"/>
            <a:ext cx="14176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2300" name="Picture 2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937250"/>
            <a:ext cx="29337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2320" name="Group 48"/>
          <p:cNvGrpSpPr>
            <a:grpSpLocks/>
          </p:cNvGrpSpPr>
          <p:nvPr/>
        </p:nvGrpSpPr>
        <p:grpSpPr bwMode="auto">
          <a:xfrm>
            <a:off x="4092575" y="4065588"/>
            <a:ext cx="541338" cy="735012"/>
            <a:chOff x="2578" y="2561"/>
            <a:chExt cx="341" cy="463"/>
          </a:xfrm>
        </p:grpSpPr>
        <p:pic>
          <p:nvPicPr>
            <p:cNvPr id="822318" name="Picture 4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8" y="2561"/>
              <a:ext cx="341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2303" name="Picture 3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663" y="2848"/>
              <a:ext cx="153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22323" name="Group 51"/>
          <p:cNvGrpSpPr>
            <a:grpSpLocks/>
          </p:cNvGrpSpPr>
          <p:nvPr/>
        </p:nvGrpSpPr>
        <p:grpSpPr bwMode="auto">
          <a:xfrm>
            <a:off x="3813175" y="5472113"/>
            <a:ext cx="820738" cy="749300"/>
            <a:chOff x="2402" y="3447"/>
            <a:chExt cx="517" cy="472"/>
          </a:xfrm>
        </p:grpSpPr>
        <p:pic>
          <p:nvPicPr>
            <p:cNvPr id="822321" name="Picture 4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2" y="3696"/>
              <a:ext cx="517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2306" name="Picture 3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663" y="3424"/>
              <a:ext cx="153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22331" name="Group 59"/>
          <p:cNvGrpSpPr>
            <a:grpSpLocks/>
          </p:cNvGrpSpPr>
          <p:nvPr/>
        </p:nvGrpSpPr>
        <p:grpSpPr bwMode="auto">
          <a:xfrm>
            <a:off x="4765675" y="4164013"/>
            <a:ext cx="3132138" cy="2041525"/>
            <a:chOff x="3002" y="2623"/>
            <a:chExt cx="1973" cy="1286"/>
          </a:xfrm>
        </p:grpSpPr>
        <p:sp>
          <p:nvSpPr>
            <p:cNvPr id="822308" name="Line 36"/>
            <p:cNvSpPr>
              <a:spLocks noChangeShapeType="1"/>
            </p:cNvSpPr>
            <p:nvPr/>
          </p:nvSpPr>
          <p:spPr bwMode="auto">
            <a:xfrm>
              <a:off x="3002" y="2736"/>
              <a:ext cx="14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09" name="Line 37"/>
            <p:cNvSpPr>
              <a:spLocks noChangeShapeType="1"/>
            </p:cNvSpPr>
            <p:nvPr/>
          </p:nvSpPr>
          <p:spPr bwMode="auto">
            <a:xfrm>
              <a:off x="3002" y="3840"/>
              <a:ext cx="14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22328" name="Picture 5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5" y="3792"/>
              <a:ext cx="410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2325" name="Picture 5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5" y="2666"/>
              <a:ext cx="235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2312" name="Picture 4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2" y="2623"/>
              <a:ext cx="627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2313" name="Picture 4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3" y="3729"/>
              <a:ext cx="627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22333" name="Picture 6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4953000"/>
            <a:ext cx="35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2336" name="Picture 6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451600"/>
            <a:ext cx="645477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2337" name="Line 65"/>
          <p:cNvSpPr>
            <a:spLocks noChangeShapeType="1"/>
          </p:cNvSpPr>
          <p:nvPr/>
        </p:nvSpPr>
        <p:spPr bwMode="auto">
          <a:xfrm>
            <a:off x="0" y="3581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2340" name="Picture 6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2286000"/>
            <a:ext cx="8488362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2297" name="Rectangle 25"/>
          <p:cNvSpPr>
            <a:spLocks noChangeArrowheads="1"/>
          </p:cNvSpPr>
          <p:nvPr/>
        </p:nvSpPr>
        <p:spPr bwMode="auto">
          <a:xfrm>
            <a:off x="8763000" y="27432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2342" name="Picture 7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2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2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2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2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2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2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2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2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2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2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2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2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22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2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500" fill="hold"/>
                                        <p:tgtEl>
                                          <p:spTgt spid="8223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22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22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22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22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2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2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284" grpId="0" animBg="1"/>
      <p:bldP spid="822284" grpId="1" animBg="1"/>
      <p:bldP spid="822285" grpId="0" animBg="1"/>
      <p:bldP spid="822285" grpId="1" animBg="1"/>
      <p:bldP spid="822337" grpId="0" animBg="1"/>
      <p:bldP spid="82229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 bwMode="auto">
          <a:xfrm>
            <a:off x="76200" y="36513"/>
            <a:ext cx="8991600" cy="6438900"/>
            <a:chOff x="76200" y="36513"/>
            <a:chExt cx="8991600" cy="6438900"/>
          </a:xfrm>
        </p:grpSpPr>
        <p:pic>
          <p:nvPicPr>
            <p:cNvPr id="82" name="Picture 5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854075"/>
              <a:ext cx="452438" cy="325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3" name="Picture 7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9500" y="854075"/>
              <a:ext cx="1716088" cy="469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4" name="Picture 5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854075"/>
              <a:ext cx="452438" cy="325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5" name="Picture 7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854075"/>
              <a:ext cx="1489075" cy="438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" name="Picture 7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9500" y="2274888"/>
              <a:ext cx="54483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7" name="Line 80"/>
            <p:cNvSpPr>
              <a:spLocks noChangeShapeType="1"/>
            </p:cNvSpPr>
            <p:nvPr/>
          </p:nvSpPr>
          <p:spPr bwMode="auto">
            <a:xfrm flipV="1">
              <a:off x="381000" y="4646613"/>
              <a:ext cx="6934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81"/>
            <p:cNvSpPr>
              <a:spLocks noChangeShapeType="1"/>
            </p:cNvSpPr>
            <p:nvPr/>
          </p:nvSpPr>
          <p:spPr bwMode="auto">
            <a:xfrm flipV="1">
              <a:off x="381000" y="5103813"/>
              <a:ext cx="6934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82"/>
            <p:cNvSpPr>
              <a:spLocks noChangeShapeType="1"/>
            </p:cNvSpPr>
            <p:nvPr/>
          </p:nvSpPr>
          <p:spPr bwMode="auto">
            <a:xfrm flipV="1">
              <a:off x="381000" y="5561013"/>
              <a:ext cx="6934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83"/>
            <p:cNvSpPr>
              <a:spLocks noChangeShapeType="1"/>
            </p:cNvSpPr>
            <p:nvPr/>
          </p:nvSpPr>
          <p:spPr bwMode="auto">
            <a:xfrm flipV="1">
              <a:off x="381000" y="6018213"/>
              <a:ext cx="6934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84"/>
            <p:cNvSpPr>
              <a:spLocks noChangeShapeType="1"/>
            </p:cNvSpPr>
            <p:nvPr/>
          </p:nvSpPr>
          <p:spPr bwMode="auto">
            <a:xfrm flipV="1">
              <a:off x="381000" y="6475413"/>
              <a:ext cx="6934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85"/>
            <p:cNvSpPr>
              <a:spLocks noChangeShapeType="1"/>
            </p:cNvSpPr>
            <p:nvPr/>
          </p:nvSpPr>
          <p:spPr bwMode="auto">
            <a:xfrm flipV="1">
              <a:off x="381000" y="4189413"/>
              <a:ext cx="6934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86"/>
            <p:cNvSpPr>
              <a:spLocks noChangeShapeType="1"/>
            </p:cNvSpPr>
            <p:nvPr/>
          </p:nvSpPr>
          <p:spPr bwMode="auto">
            <a:xfrm flipV="1">
              <a:off x="381000" y="3732213"/>
              <a:ext cx="6934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87"/>
            <p:cNvSpPr>
              <a:spLocks noChangeShapeType="1"/>
            </p:cNvSpPr>
            <p:nvPr/>
          </p:nvSpPr>
          <p:spPr bwMode="auto">
            <a:xfrm flipV="1">
              <a:off x="381000" y="3275013"/>
              <a:ext cx="6934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88"/>
            <p:cNvSpPr>
              <a:spLocks noChangeShapeType="1"/>
            </p:cNvSpPr>
            <p:nvPr/>
          </p:nvSpPr>
          <p:spPr bwMode="auto">
            <a:xfrm flipV="1">
              <a:off x="381000" y="2817813"/>
              <a:ext cx="6934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89"/>
            <p:cNvSpPr>
              <a:spLocks noChangeShapeType="1"/>
            </p:cNvSpPr>
            <p:nvPr/>
          </p:nvSpPr>
          <p:spPr bwMode="auto">
            <a:xfrm flipV="1">
              <a:off x="381000" y="2817813"/>
              <a:ext cx="0" cy="3657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90"/>
            <p:cNvSpPr>
              <a:spLocks noChangeShapeType="1"/>
            </p:cNvSpPr>
            <p:nvPr/>
          </p:nvSpPr>
          <p:spPr bwMode="auto">
            <a:xfrm flipV="1">
              <a:off x="914400" y="2817813"/>
              <a:ext cx="0" cy="3657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91"/>
            <p:cNvSpPr>
              <a:spLocks noChangeShapeType="1"/>
            </p:cNvSpPr>
            <p:nvPr/>
          </p:nvSpPr>
          <p:spPr bwMode="auto">
            <a:xfrm flipV="1">
              <a:off x="1371600" y="2817813"/>
              <a:ext cx="0" cy="3657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92"/>
            <p:cNvSpPr>
              <a:spLocks noChangeShapeType="1"/>
            </p:cNvSpPr>
            <p:nvPr/>
          </p:nvSpPr>
          <p:spPr bwMode="auto">
            <a:xfrm flipV="1">
              <a:off x="1828800" y="2817813"/>
              <a:ext cx="0" cy="3657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93"/>
            <p:cNvSpPr>
              <a:spLocks noChangeShapeType="1"/>
            </p:cNvSpPr>
            <p:nvPr/>
          </p:nvSpPr>
          <p:spPr bwMode="auto">
            <a:xfrm flipV="1">
              <a:off x="2286000" y="2817813"/>
              <a:ext cx="0" cy="3657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94"/>
            <p:cNvSpPr>
              <a:spLocks noChangeShapeType="1"/>
            </p:cNvSpPr>
            <p:nvPr/>
          </p:nvSpPr>
          <p:spPr bwMode="auto">
            <a:xfrm flipV="1">
              <a:off x="2743200" y="2817813"/>
              <a:ext cx="0" cy="3657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95"/>
            <p:cNvSpPr>
              <a:spLocks noChangeShapeType="1"/>
            </p:cNvSpPr>
            <p:nvPr/>
          </p:nvSpPr>
          <p:spPr bwMode="auto">
            <a:xfrm flipV="1">
              <a:off x="3200400" y="2817813"/>
              <a:ext cx="0" cy="3657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96"/>
            <p:cNvSpPr>
              <a:spLocks noChangeShapeType="1"/>
            </p:cNvSpPr>
            <p:nvPr/>
          </p:nvSpPr>
          <p:spPr bwMode="auto">
            <a:xfrm flipV="1">
              <a:off x="3657600" y="2817813"/>
              <a:ext cx="0" cy="3657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97"/>
            <p:cNvSpPr>
              <a:spLocks noChangeShapeType="1"/>
            </p:cNvSpPr>
            <p:nvPr/>
          </p:nvSpPr>
          <p:spPr bwMode="auto">
            <a:xfrm flipV="1">
              <a:off x="4114800" y="2817813"/>
              <a:ext cx="0" cy="3657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98"/>
            <p:cNvSpPr>
              <a:spLocks noChangeShapeType="1"/>
            </p:cNvSpPr>
            <p:nvPr/>
          </p:nvSpPr>
          <p:spPr bwMode="auto">
            <a:xfrm flipV="1">
              <a:off x="4572000" y="2817813"/>
              <a:ext cx="0" cy="3657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99"/>
            <p:cNvSpPr>
              <a:spLocks noChangeShapeType="1"/>
            </p:cNvSpPr>
            <p:nvPr/>
          </p:nvSpPr>
          <p:spPr bwMode="auto">
            <a:xfrm flipV="1">
              <a:off x="5029200" y="2817813"/>
              <a:ext cx="0" cy="3657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100"/>
            <p:cNvSpPr>
              <a:spLocks noChangeShapeType="1"/>
            </p:cNvSpPr>
            <p:nvPr/>
          </p:nvSpPr>
          <p:spPr bwMode="auto">
            <a:xfrm flipV="1">
              <a:off x="5486400" y="2817813"/>
              <a:ext cx="0" cy="3657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101"/>
            <p:cNvSpPr>
              <a:spLocks noChangeShapeType="1"/>
            </p:cNvSpPr>
            <p:nvPr/>
          </p:nvSpPr>
          <p:spPr bwMode="auto">
            <a:xfrm flipV="1">
              <a:off x="5943600" y="2817813"/>
              <a:ext cx="0" cy="3657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10" name="Picture 12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4338" y="36513"/>
              <a:ext cx="5978525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1" name="Picture 12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4338" y="398463"/>
              <a:ext cx="6621463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2" name="Line 102"/>
            <p:cNvSpPr>
              <a:spLocks noChangeShapeType="1"/>
            </p:cNvSpPr>
            <p:nvPr/>
          </p:nvSpPr>
          <p:spPr bwMode="auto">
            <a:xfrm flipV="1">
              <a:off x="6400800" y="2817813"/>
              <a:ext cx="0" cy="3657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103"/>
            <p:cNvSpPr>
              <a:spLocks noChangeShapeType="1"/>
            </p:cNvSpPr>
            <p:nvPr/>
          </p:nvSpPr>
          <p:spPr bwMode="auto">
            <a:xfrm flipV="1">
              <a:off x="6858000" y="2817813"/>
              <a:ext cx="0" cy="3657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14" name="Picture 14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688" y="2257425"/>
              <a:ext cx="1376363" cy="485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5" name="Line 104"/>
            <p:cNvSpPr>
              <a:spLocks noChangeShapeType="1"/>
            </p:cNvSpPr>
            <p:nvPr/>
          </p:nvSpPr>
          <p:spPr bwMode="auto">
            <a:xfrm flipV="1">
              <a:off x="7315200" y="2817813"/>
              <a:ext cx="0" cy="3657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16" name="Picture 10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962" y="4068763"/>
              <a:ext cx="146050" cy="227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7" name="Picture 14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2338" y="1538288"/>
              <a:ext cx="1376363" cy="485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8" name="Picture 14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13" y="1543050"/>
              <a:ext cx="454025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9" name="Picture 14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4175" y="1543050"/>
              <a:ext cx="404813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0" name="Picture 15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13" y="2260600"/>
              <a:ext cx="454025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1" name="Picture 15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388" y="2260600"/>
              <a:ext cx="454025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" name="Picture 10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2843213"/>
              <a:ext cx="177800" cy="227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3" name="Picture 11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400" y="4689475"/>
              <a:ext cx="177800" cy="242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4" name="Picture 112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4689475"/>
              <a:ext cx="177800" cy="227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5" name="Picture 11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8663" y="4722813"/>
              <a:ext cx="193675" cy="161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6" name="Freeform 115"/>
            <p:cNvSpPr>
              <a:spLocks/>
            </p:cNvSpPr>
            <p:nvPr/>
          </p:nvSpPr>
          <p:spPr bwMode="auto">
            <a:xfrm flipV="1">
              <a:off x="381000" y="3743325"/>
              <a:ext cx="2362200" cy="2276475"/>
            </a:xfrm>
            <a:custGeom>
              <a:avLst/>
              <a:gdLst>
                <a:gd name="T0" fmla="*/ 0 w 1488"/>
                <a:gd name="T1" fmla="*/ 1152 h 1424"/>
                <a:gd name="T2" fmla="*/ 202 w 1488"/>
                <a:gd name="T3" fmla="*/ 1170 h 1424"/>
                <a:gd name="T4" fmla="*/ 415 w 1488"/>
                <a:gd name="T5" fmla="*/ 1225 h 1424"/>
                <a:gd name="T6" fmla="*/ 596 w 1488"/>
                <a:gd name="T7" fmla="*/ 1320 h 1424"/>
                <a:gd name="T8" fmla="*/ 833 w 1488"/>
                <a:gd name="T9" fmla="*/ 1406 h 1424"/>
                <a:gd name="T10" fmla="*/ 1062 w 1488"/>
                <a:gd name="T11" fmla="*/ 1209 h 1424"/>
                <a:gd name="T12" fmla="*/ 1228 w 1488"/>
                <a:gd name="T13" fmla="*/ 823 h 1424"/>
                <a:gd name="T14" fmla="*/ 1322 w 1488"/>
                <a:gd name="T15" fmla="*/ 341 h 1424"/>
                <a:gd name="T16" fmla="*/ 1409 w 1488"/>
                <a:gd name="T17" fmla="*/ 73 h 1424"/>
                <a:gd name="T18" fmla="*/ 1488 w 1488"/>
                <a:gd name="T19" fmla="*/ 0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8" h="1424">
                  <a:moveTo>
                    <a:pt x="0" y="1152"/>
                  </a:moveTo>
                  <a:cubicBezTo>
                    <a:pt x="34" y="1155"/>
                    <a:pt x="133" y="1158"/>
                    <a:pt x="202" y="1170"/>
                  </a:cubicBezTo>
                  <a:cubicBezTo>
                    <a:pt x="271" y="1182"/>
                    <a:pt x="349" y="1200"/>
                    <a:pt x="415" y="1225"/>
                  </a:cubicBezTo>
                  <a:cubicBezTo>
                    <a:pt x="481" y="1250"/>
                    <a:pt x="526" y="1290"/>
                    <a:pt x="596" y="1320"/>
                  </a:cubicBezTo>
                  <a:cubicBezTo>
                    <a:pt x="666" y="1350"/>
                    <a:pt x="755" y="1424"/>
                    <a:pt x="833" y="1406"/>
                  </a:cubicBezTo>
                  <a:cubicBezTo>
                    <a:pt x="911" y="1388"/>
                    <a:pt x="996" y="1306"/>
                    <a:pt x="1062" y="1209"/>
                  </a:cubicBezTo>
                  <a:cubicBezTo>
                    <a:pt x="1128" y="1112"/>
                    <a:pt x="1185" y="968"/>
                    <a:pt x="1228" y="823"/>
                  </a:cubicBezTo>
                  <a:cubicBezTo>
                    <a:pt x="1271" y="678"/>
                    <a:pt x="1292" y="466"/>
                    <a:pt x="1322" y="341"/>
                  </a:cubicBezTo>
                  <a:cubicBezTo>
                    <a:pt x="1352" y="216"/>
                    <a:pt x="1381" y="130"/>
                    <a:pt x="1409" y="73"/>
                  </a:cubicBezTo>
                  <a:cubicBezTo>
                    <a:pt x="1437" y="16"/>
                    <a:pt x="1472" y="15"/>
                    <a:pt x="1488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116"/>
            <p:cNvSpPr>
              <a:spLocks/>
            </p:cNvSpPr>
            <p:nvPr/>
          </p:nvSpPr>
          <p:spPr bwMode="auto">
            <a:xfrm flipV="1">
              <a:off x="2778125" y="2816352"/>
              <a:ext cx="430213" cy="1828800"/>
            </a:xfrm>
            <a:custGeom>
              <a:avLst/>
              <a:gdLst>
                <a:gd name="T0" fmla="*/ 2 w 262"/>
                <a:gd name="T1" fmla="*/ 1157 h 1157"/>
                <a:gd name="T2" fmla="*/ 2 w 262"/>
                <a:gd name="T3" fmla="*/ 718 h 1157"/>
                <a:gd name="T4" fmla="*/ 17 w 262"/>
                <a:gd name="T5" fmla="*/ 379 h 1157"/>
                <a:gd name="T6" fmla="*/ 65 w 262"/>
                <a:gd name="T7" fmla="*/ 166 h 1157"/>
                <a:gd name="T8" fmla="*/ 136 w 262"/>
                <a:gd name="T9" fmla="*/ 55 h 1157"/>
                <a:gd name="T10" fmla="*/ 207 w 262"/>
                <a:gd name="T11" fmla="*/ 8 h 1157"/>
                <a:gd name="T12" fmla="*/ 262 w 262"/>
                <a:gd name="T13" fmla="*/ 5 h 1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1157">
                  <a:moveTo>
                    <a:pt x="2" y="1157"/>
                  </a:moveTo>
                  <a:cubicBezTo>
                    <a:pt x="2" y="1084"/>
                    <a:pt x="0" y="848"/>
                    <a:pt x="2" y="718"/>
                  </a:cubicBezTo>
                  <a:cubicBezTo>
                    <a:pt x="4" y="588"/>
                    <a:pt x="7" y="471"/>
                    <a:pt x="17" y="379"/>
                  </a:cubicBezTo>
                  <a:cubicBezTo>
                    <a:pt x="27" y="287"/>
                    <a:pt x="45" y="220"/>
                    <a:pt x="65" y="166"/>
                  </a:cubicBezTo>
                  <a:cubicBezTo>
                    <a:pt x="85" y="112"/>
                    <a:pt x="112" y="81"/>
                    <a:pt x="136" y="55"/>
                  </a:cubicBezTo>
                  <a:cubicBezTo>
                    <a:pt x="160" y="29"/>
                    <a:pt x="186" y="16"/>
                    <a:pt x="207" y="8"/>
                  </a:cubicBezTo>
                  <a:cubicBezTo>
                    <a:pt x="228" y="0"/>
                    <a:pt x="251" y="6"/>
                    <a:pt x="262" y="5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118"/>
            <p:cNvSpPr>
              <a:spLocks/>
            </p:cNvSpPr>
            <p:nvPr/>
          </p:nvSpPr>
          <p:spPr bwMode="auto">
            <a:xfrm>
              <a:off x="5072063" y="2820988"/>
              <a:ext cx="2239963" cy="1163637"/>
            </a:xfrm>
            <a:custGeom>
              <a:avLst/>
              <a:gdLst>
                <a:gd name="T0" fmla="*/ 0 w 1418"/>
                <a:gd name="T1" fmla="*/ 0 h 733"/>
                <a:gd name="T2" fmla="*/ 7 w 1418"/>
                <a:gd name="T3" fmla="*/ 134 h 733"/>
                <a:gd name="T4" fmla="*/ 39 w 1418"/>
                <a:gd name="T5" fmla="*/ 466 h 733"/>
                <a:gd name="T6" fmla="*/ 150 w 1418"/>
                <a:gd name="T7" fmla="*/ 631 h 733"/>
                <a:gd name="T8" fmla="*/ 302 w 1418"/>
                <a:gd name="T9" fmla="*/ 655 h 733"/>
                <a:gd name="T10" fmla="*/ 452 w 1418"/>
                <a:gd name="T11" fmla="*/ 165 h 733"/>
                <a:gd name="T12" fmla="*/ 628 w 1418"/>
                <a:gd name="T13" fmla="*/ 90 h 733"/>
                <a:gd name="T14" fmla="*/ 888 w 1418"/>
                <a:gd name="T15" fmla="*/ 220 h 733"/>
                <a:gd name="T16" fmla="*/ 1176 w 1418"/>
                <a:gd name="T17" fmla="*/ 248 h 733"/>
                <a:gd name="T18" fmla="*/ 1418 w 1418"/>
                <a:gd name="T19" fmla="*/ 258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8" h="733">
                  <a:moveTo>
                    <a:pt x="0" y="0"/>
                  </a:moveTo>
                  <a:cubicBezTo>
                    <a:pt x="1" y="22"/>
                    <a:pt x="1" y="56"/>
                    <a:pt x="7" y="134"/>
                  </a:cubicBezTo>
                  <a:cubicBezTo>
                    <a:pt x="13" y="212"/>
                    <a:pt x="15" y="383"/>
                    <a:pt x="39" y="466"/>
                  </a:cubicBezTo>
                  <a:cubicBezTo>
                    <a:pt x="64" y="549"/>
                    <a:pt x="107" y="600"/>
                    <a:pt x="150" y="631"/>
                  </a:cubicBezTo>
                  <a:cubicBezTo>
                    <a:pt x="194" y="662"/>
                    <a:pt x="252" y="733"/>
                    <a:pt x="302" y="655"/>
                  </a:cubicBezTo>
                  <a:cubicBezTo>
                    <a:pt x="352" y="577"/>
                    <a:pt x="398" y="259"/>
                    <a:pt x="452" y="165"/>
                  </a:cubicBezTo>
                  <a:cubicBezTo>
                    <a:pt x="506" y="71"/>
                    <a:pt x="555" y="81"/>
                    <a:pt x="628" y="90"/>
                  </a:cubicBezTo>
                  <a:cubicBezTo>
                    <a:pt x="701" y="99"/>
                    <a:pt x="797" y="194"/>
                    <a:pt x="888" y="220"/>
                  </a:cubicBezTo>
                  <a:cubicBezTo>
                    <a:pt x="979" y="246"/>
                    <a:pt x="1088" y="242"/>
                    <a:pt x="1176" y="248"/>
                  </a:cubicBezTo>
                  <a:cubicBezTo>
                    <a:pt x="1264" y="254"/>
                    <a:pt x="1368" y="256"/>
                    <a:pt x="1418" y="258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 flipH="1">
              <a:off x="3198813" y="4635674"/>
              <a:ext cx="415925" cy="1837944"/>
            </a:xfrm>
            <a:custGeom>
              <a:avLst/>
              <a:gdLst>
                <a:gd name="T0" fmla="*/ 2 w 262"/>
                <a:gd name="T1" fmla="*/ 1157 h 1157"/>
                <a:gd name="T2" fmla="*/ 2 w 262"/>
                <a:gd name="T3" fmla="*/ 718 h 1157"/>
                <a:gd name="T4" fmla="*/ 17 w 262"/>
                <a:gd name="T5" fmla="*/ 379 h 1157"/>
                <a:gd name="T6" fmla="*/ 65 w 262"/>
                <a:gd name="T7" fmla="*/ 166 h 1157"/>
                <a:gd name="T8" fmla="*/ 136 w 262"/>
                <a:gd name="T9" fmla="*/ 55 h 1157"/>
                <a:gd name="T10" fmla="*/ 207 w 262"/>
                <a:gd name="T11" fmla="*/ 8 h 1157"/>
                <a:gd name="T12" fmla="*/ 262 w 262"/>
                <a:gd name="T13" fmla="*/ 5 h 1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1157">
                  <a:moveTo>
                    <a:pt x="2" y="1157"/>
                  </a:moveTo>
                  <a:cubicBezTo>
                    <a:pt x="2" y="1084"/>
                    <a:pt x="0" y="848"/>
                    <a:pt x="2" y="718"/>
                  </a:cubicBezTo>
                  <a:cubicBezTo>
                    <a:pt x="4" y="588"/>
                    <a:pt x="7" y="471"/>
                    <a:pt x="17" y="379"/>
                  </a:cubicBezTo>
                  <a:cubicBezTo>
                    <a:pt x="27" y="287"/>
                    <a:pt x="45" y="220"/>
                    <a:pt x="65" y="166"/>
                  </a:cubicBezTo>
                  <a:cubicBezTo>
                    <a:pt x="85" y="112"/>
                    <a:pt x="112" y="81"/>
                    <a:pt x="136" y="55"/>
                  </a:cubicBezTo>
                  <a:cubicBezTo>
                    <a:pt x="160" y="29"/>
                    <a:pt x="186" y="16"/>
                    <a:pt x="207" y="8"/>
                  </a:cubicBezTo>
                  <a:cubicBezTo>
                    <a:pt x="228" y="0"/>
                    <a:pt x="251" y="6"/>
                    <a:pt x="262" y="5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30" name="Picture 124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7600" y="4689475"/>
              <a:ext cx="177800" cy="242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1" name="Picture 13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0363" y="857250"/>
              <a:ext cx="438150" cy="325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2" name="Picture 148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5788" y="1538288"/>
              <a:ext cx="438150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3" name="Oval 153"/>
            <p:cNvSpPr>
              <a:spLocks noChangeAspect="1" noChangeArrowheads="1"/>
            </p:cNvSpPr>
            <p:nvPr/>
          </p:nvSpPr>
          <p:spPr bwMode="auto">
            <a:xfrm>
              <a:off x="2705100" y="5976938"/>
              <a:ext cx="73025" cy="7302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4" name="Picture 208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688" y="1539875"/>
              <a:ext cx="1247775" cy="534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5" name="Picture 211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5225" y="1538288"/>
              <a:ext cx="1247775" cy="534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6" name="Picture 222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2338" y="854075"/>
              <a:ext cx="1457325" cy="534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7" name="Picture 136" descr="txp_fig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33962" y="3161778"/>
              <a:ext cx="178181" cy="24341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8" name="Picture 137" descr="txp_fig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33962" y="3605205"/>
              <a:ext cx="177857" cy="22645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9" name="Picture 138" descr="txp_fig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292" y="5867400"/>
              <a:ext cx="437816" cy="24323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40" name="Freeform 117"/>
            <p:cNvSpPr>
              <a:spLocks/>
            </p:cNvSpPr>
            <p:nvPr/>
          </p:nvSpPr>
          <p:spPr bwMode="auto">
            <a:xfrm>
              <a:off x="3695700" y="4314998"/>
              <a:ext cx="1311275" cy="2157984"/>
            </a:xfrm>
            <a:custGeom>
              <a:avLst/>
              <a:gdLst>
                <a:gd name="T0" fmla="*/ 0 w 826"/>
                <a:gd name="T1" fmla="*/ 1354 h 1354"/>
                <a:gd name="T2" fmla="*/ 49 w 826"/>
                <a:gd name="T3" fmla="*/ 656 h 1354"/>
                <a:gd name="T4" fmla="*/ 210 w 826"/>
                <a:gd name="T5" fmla="*/ 467 h 1354"/>
                <a:gd name="T6" fmla="*/ 539 w 826"/>
                <a:gd name="T7" fmla="*/ 823 h 1354"/>
                <a:gd name="T8" fmla="*/ 685 w 826"/>
                <a:gd name="T9" fmla="*/ 15 h 1354"/>
                <a:gd name="T10" fmla="*/ 803 w 826"/>
                <a:gd name="T11" fmla="*/ 916 h 1354"/>
                <a:gd name="T12" fmla="*/ 821 w 826"/>
                <a:gd name="T13" fmla="*/ 1352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6" h="1354">
                  <a:moveTo>
                    <a:pt x="0" y="1354"/>
                  </a:moveTo>
                  <a:cubicBezTo>
                    <a:pt x="8" y="1238"/>
                    <a:pt x="14" y="804"/>
                    <a:pt x="49" y="656"/>
                  </a:cubicBezTo>
                  <a:cubicBezTo>
                    <a:pt x="84" y="508"/>
                    <a:pt x="128" y="439"/>
                    <a:pt x="210" y="467"/>
                  </a:cubicBezTo>
                  <a:cubicBezTo>
                    <a:pt x="292" y="495"/>
                    <a:pt x="460" y="898"/>
                    <a:pt x="539" y="823"/>
                  </a:cubicBezTo>
                  <a:cubicBezTo>
                    <a:pt x="618" y="748"/>
                    <a:pt x="641" y="0"/>
                    <a:pt x="685" y="15"/>
                  </a:cubicBezTo>
                  <a:cubicBezTo>
                    <a:pt x="729" y="30"/>
                    <a:pt x="780" y="693"/>
                    <a:pt x="803" y="916"/>
                  </a:cubicBezTo>
                  <a:cubicBezTo>
                    <a:pt x="826" y="1139"/>
                    <a:pt x="817" y="1261"/>
                    <a:pt x="821" y="1352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1787" y="2970756"/>
            <a:ext cx="177213" cy="2256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D4999-287D-4C6D-A000-8D625CC6B3A4}" type="slidenum">
              <a:rPr lang="en-US"/>
              <a:pPr/>
              <a:t>3</a:t>
            </a:fld>
            <a:endParaRPr lang="en-US"/>
          </a:p>
        </p:txBody>
      </p:sp>
      <p:sp>
        <p:nvSpPr>
          <p:cNvPr id="738346" name="Rectangle 4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426" name="Rectangle 1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38429" name="Picture 12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5763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8461" name="Picture 15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085850"/>
            <a:ext cx="17780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8466" name="Picture 16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85850"/>
            <a:ext cx="14605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8473" name="Picture 16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19275"/>
            <a:ext cx="56515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8476" name="Picture 17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1819275"/>
            <a:ext cx="32226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38511" name="Group 207"/>
          <p:cNvGrpSpPr>
            <a:grpSpLocks/>
          </p:cNvGrpSpPr>
          <p:nvPr/>
        </p:nvGrpSpPr>
        <p:grpSpPr bwMode="auto">
          <a:xfrm>
            <a:off x="7440613" y="5641975"/>
            <a:ext cx="1550987" cy="477838"/>
            <a:chOff x="4592" y="3554"/>
            <a:chExt cx="977" cy="301"/>
          </a:xfrm>
        </p:grpSpPr>
        <p:pic>
          <p:nvPicPr>
            <p:cNvPr id="738508" name="Picture 20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3" y="355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8510" name="Picture 20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2" y="3710"/>
              <a:ext cx="977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38474" name="Line 170"/>
          <p:cNvSpPr>
            <a:spLocks noChangeShapeType="1"/>
          </p:cNvSpPr>
          <p:nvPr/>
        </p:nvSpPr>
        <p:spPr bwMode="auto">
          <a:xfrm flipV="1">
            <a:off x="5029200" y="1981200"/>
            <a:ext cx="76200" cy="838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471" name="Line 167"/>
          <p:cNvSpPr>
            <a:spLocks noChangeShapeType="1"/>
          </p:cNvSpPr>
          <p:nvPr/>
        </p:nvSpPr>
        <p:spPr bwMode="auto">
          <a:xfrm flipH="1" flipV="1">
            <a:off x="2514600" y="1981200"/>
            <a:ext cx="2514600" cy="449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8469" name="Picture 16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50" y="1204913"/>
            <a:ext cx="43815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8478" name="Picture 17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450" y="1905000"/>
            <a:ext cx="757238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8481" name="Line 177"/>
          <p:cNvSpPr>
            <a:spLocks noChangeShapeType="1"/>
          </p:cNvSpPr>
          <p:nvPr/>
        </p:nvSpPr>
        <p:spPr bwMode="auto">
          <a:xfrm flipV="1">
            <a:off x="7686675" y="2133600"/>
            <a:ext cx="838200" cy="8413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522" name="Line 218"/>
          <p:cNvSpPr>
            <a:spLocks noChangeShapeType="1"/>
          </p:cNvSpPr>
          <p:nvPr/>
        </p:nvSpPr>
        <p:spPr bwMode="auto">
          <a:xfrm>
            <a:off x="1143000" y="2046288"/>
            <a:ext cx="3833813" cy="2590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523" name="Line 219"/>
          <p:cNvSpPr>
            <a:spLocks noChangeShapeType="1"/>
          </p:cNvSpPr>
          <p:nvPr/>
        </p:nvSpPr>
        <p:spPr bwMode="auto">
          <a:xfrm>
            <a:off x="4114800" y="2038350"/>
            <a:ext cx="990600" cy="2590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524" name="Rectangle 220"/>
          <p:cNvSpPr>
            <a:spLocks noChangeArrowheads="1"/>
          </p:cNvSpPr>
          <p:nvPr/>
        </p:nvSpPr>
        <p:spPr bwMode="auto">
          <a:xfrm>
            <a:off x="7239000" y="1508125"/>
            <a:ext cx="1417638" cy="530225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38529" name="Picture 22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8479" name="Line 175"/>
          <p:cNvSpPr>
            <a:spLocks noChangeShapeType="1"/>
          </p:cNvSpPr>
          <p:nvPr/>
        </p:nvSpPr>
        <p:spPr bwMode="auto">
          <a:xfrm>
            <a:off x="2514600" y="1981200"/>
            <a:ext cx="5181600" cy="990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480" name="Line 176"/>
          <p:cNvSpPr>
            <a:spLocks noChangeShapeType="1"/>
          </p:cNvSpPr>
          <p:nvPr/>
        </p:nvSpPr>
        <p:spPr bwMode="auto">
          <a:xfrm>
            <a:off x="5257800" y="1981200"/>
            <a:ext cx="2438400" cy="990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496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38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73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38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8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38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38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38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738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738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8474" grpId="0" animBg="1"/>
      <p:bldP spid="738474" grpId="1" animBg="1"/>
      <p:bldP spid="738471" grpId="0" animBg="1"/>
      <p:bldP spid="738471" grpId="1" animBg="1"/>
      <p:bldP spid="738481" grpId="0" animBg="1"/>
      <p:bldP spid="738522" grpId="0" animBg="1"/>
      <p:bldP spid="738522" grpId="1" animBg="1"/>
      <p:bldP spid="738523" grpId="0" animBg="1"/>
      <p:bldP spid="738523" grpId="1" animBg="1"/>
      <p:bldP spid="738524" grpId="0" animBg="1"/>
      <p:bldP spid="738524" grpId="1" animBg="1"/>
      <p:bldP spid="738479" grpId="0" animBg="1"/>
      <p:bldP spid="73848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2279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6550"/>
            <a:ext cx="27051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2275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276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2277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431800"/>
            <a:ext cx="1649412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2278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34975"/>
            <a:ext cx="15763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2281" name="Group 9"/>
          <p:cNvGrpSpPr>
            <a:grpSpLocks/>
          </p:cNvGrpSpPr>
          <p:nvPr/>
        </p:nvGrpSpPr>
        <p:grpSpPr bwMode="auto">
          <a:xfrm>
            <a:off x="7137400" y="407988"/>
            <a:ext cx="1854200" cy="454025"/>
            <a:chOff x="4496" y="257"/>
            <a:chExt cx="1168" cy="286"/>
          </a:xfrm>
        </p:grpSpPr>
        <p:pic>
          <p:nvPicPr>
            <p:cNvPr id="822282" name="Picture 1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3" y="257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2283" name="Picture 1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6" y="413"/>
              <a:ext cx="1168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22337" name="Line 65"/>
          <p:cNvSpPr>
            <a:spLocks noChangeShapeType="1"/>
          </p:cNvSpPr>
          <p:nvPr/>
        </p:nvSpPr>
        <p:spPr bwMode="auto">
          <a:xfrm>
            <a:off x="0" y="3581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2340" name="Picture 6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2286000"/>
            <a:ext cx="8488362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2297" name="Rectangle 25"/>
          <p:cNvSpPr>
            <a:spLocks noChangeArrowheads="1"/>
          </p:cNvSpPr>
          <p:nvPr/>
        </p:nvSpPr>
        <p:spPr bwMode="auto">
          <a:xfrm>
            <a:off x="8763000" y="27432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2342" name="Picture 7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7412" y="3778250"/>
            <a:ext cx="2966288" cy="6156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222" y="3873500"/>
            <a:ext cx="1649412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2" y="3876675"/>
            <a:ext cx="15763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" name="Rectangle 12"/>
          <p:cNvSpPr>
            <a:spLocks noChangeArrowheads="1"/>
          </p:cNvSpPr>
          <p:nvPr/>
        </p:nvSpPr>
        <p:spPr bwMode="auto">
          <a:xfrm>
            <a:off x="4556473" y="3751263"/>
            <a:ext cx="585788" cy="4381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13"/>
          <p:cNvSpPr>
            <a:spLocks noChangeArrowheads="1"/>
          </p:cNvSpPr>
          <p:nvPr/>
        </p:nvSpPr>
        <p:spPr bwMode="auto">
          <a:xfrm>
            <a:off x="5178773" y="3852863"/>
            <a:ext cx="841375" cy="3381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746973" y="4272758"/>
            <a:ext cx="204812" cy="685405"/>
            <a:chOff x="4746973" y="4272758"/>
            <a:chExt cx="204812" cy="685405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6973" y="4678365"/>
              <a:ext cx="204812" cy="27979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2" name="Picture 1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661260" y="4384677"/>
              <a:ext cx="373063" cy="14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3" name="Group 17"/>
          <p:cNvGrpSpPr>
            <a:grpSpLocks/>
          </p:cNvGrpSpPr>
          <p:nvPr/>
        </p:nvGrpSpPr>
        <p:grpSpPr bwMode="auto">
          <a:xfrm>
            <a:off x="5178773" y="4279900"/>
            <a:ext cx="1273175" cy="749300"/>
            <a:chOff x="3247" y="554"/>
            <a:chExt cx="802" cy="472"/>
          </a:xfrm>
        </p:grpSpPr>
        <p:pic>
          <p:nvPicPr>
            <p:cNvPr id="54" name="Picture 1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4" y="554"/>
              <a:ext cx="30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" name="Picture 1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9" y="720"/>
              <a:ext cx="690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" name="Picture 2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7" y="897"/>
              <a:ext cx="785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228600" y="5429250"/>
            <a:ext cx="2071687" cy="452437"/>
            <a:chOff x="228600" y="5429250"/>
            <a:chExt cx="2071687" cy="452437"/>
          </a:xfrm>
        </p:grpSpPr>
        <p:pic>
          <p:nvPicPr>
            <p:cNvPr id="62" name="Picture 8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5429250"/>
              <a:ext cx="2071687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0242" y="5667375"/>
              <a:ext cx="928403" cy="21431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0" name="Picture 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6557" y="5556598"/>
            <a:ext cx="1671643" cy="2426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7412" y="6013755"/>
            <a:ext cx="3786782" cy="6156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9" name="Rectangle 25"/>
          <p:cNvSpPr>
            <a:spLocks noChangeArrowheads="1"/>
          </p:cNvSpPr>
          <p:nvPr/>
        </p:nvSpPr>
        <p:spPr bwMode="auto">
          <a:xfrm>
            <a:off x="7199334" y="6133578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 bwMode="auto">
          <a:xfrm>
            <a:off x="3783904" y="4152378"/>
            <a:ext cx="640080" cy="320040"/>
          </a:xfrm>
          <a:prstGeom prst="ellips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1141956" y="5649656"/>
            <a:ext cx="640080" cy="320040"/>
          </a:xfrm>
          <a:prstGeom prst="ellips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358775"/>
          </a:xfrm>
        </p:spPr>
        <p:txBody>
          <a:bodyPr/>
          <a:lstStyle/>
          <a:p>
            <a:fld id="{F51445EF-F175-4F8A-B51A-85B7D266479E}" type="slidenum">
              <a:rPr lang="en-US"/>
              <a:pPr/>
              <a:t>30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031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9" grpId="0" animBg="1"/>
      <p:bldP spid="49" grpId="1" animBg="1"/>
      <p:bldP spid="69" grpId="0" animBg="1"/>
      <p:bldP spid="11" grpId="0" animBg="1"/>
      <p:bldP spid="11" grpId="1" animBg="1"/>
      <p:bldP spid="11" grpId="2" animBg="1"/>
      <p:bldP spid="72" grpId="0" animBg="1"/>
      <p:bldP spid="72" grpId="1" animBg="1"/>
      <p:bldP spid="72" grpId="2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7DF38-03EE-42B7-AE74-4BBD4011CFB3}" type="slidenum">
              <a:rPr lang="en-US"/>
              <a:pPr/>
              <a:t>31</a:t>
            </a:fld>
            <a:endParaRPr lang="en-US"/>
          </a:p>
        </p:txBody>
      </p:sp>
      <p:sp>
        <p:nvSpPr>
          <p:cNvPr id="748547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8562" name="Picture 1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14600"/>
            <a:ext cx="459898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8561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8563" name="Picture 1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501900"/>
            <a:ext cx="15763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48614" name="Group 70"/>
          <p:cNvGrpSpPr>
            <a:grpSpLocks/>
          </p:cNvGrpSpPr>
          <p:nvPr/>
        </p:nvGrpSpPr>
        <p:grpSpPr bwMode="auto">
          <a:xfrm>
            <a:off x="2833688" y="2886075"/>
            <a:ext cx="6157912" cy="415925"/>
            <a:chOff x="1737" y="1050"/>
            <a:chExt cx="3879" cy="262"/>
          </a:xfrm>
        </p:grpSpPr>
        <p:pic>
          <p:nvPicPr>
            <p:cNvPr id="748567" name="Picture 2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7" y="1058"/>
              <a:ext cx="3879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8565" name="Picture 2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6" y="1050"/>
              <a:ext cx="92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48576" name="Group 32"/>
          <p:cNvGrpSpPr>
            <a:grpSpLocks/>
          </p:cNvGrpSpPr>
          <p:nvPr/>
        </p:nvGrpSpPr>
        <p:grpSpPr bwMode="auto">
          <a:xfrm>
            <a:off x="323850" y="2898775"/>
            <a:ext cx="1817688" cy="465138"/>
            <a:chOff x="204" y="290"/>
            <a:chExt cx="1145" cy="293"/>
          </a:xfrm>
        </p:grpSpPr>
        <p:pic>
          <p:nvPicPr>
            <p:cNvPr id="748573" name="Picture 2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" y="29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8575" name="Picture 3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446"/>
              <a:ext cx="1145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48603" name="Group 59"/>
          <p:cNvGrpSpPr>
            <a:grpSpLocks/>
          </p:cNvGrpSpPr>
          <p:nvPr/>
        </p:nvGrpSpPr>
        <p:grpSpPr bwMode="auto">
          <a:xfrm>
            <a:off x="8205788" y="3251200"/>
            <a:ext cx="862012" cy="711200"/>
            <a:chOff x="5169" y="512"/>
            <a:chExt cx="543" cy="448"/>
          </a:xfrm>
        </p:grpSpPr>
        <p:pic>
          <p:nvPicPr>
            <p:cNvPr id="748583" name="Picture 3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9" y="729"/>
              <a:ext cx="54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8582" name="Picture 3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101672">
              <a:off x="5136" y="575"/>
              <a:ext cx="208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48605" name="Group 61"/>
          <p:cNvGrpSpPr>
            <a:grpSpLocks/>
          </p:cNvGrpSpPr>
          <p:nvPr/>
        </p:nvGrpSpPr>
        <p:grpSpPr bwMode="auto">
          <a:xfrm>
            <a:off x="5322888" y="3248025"/>
            <a:ext cx="1687512" cy="1095375"/>
            <a:chOff x="3353" y="510"/>
            <a:chExt cx="1063" cy="690"/>
          </a:xfrm>
        </p:grpSpPr>
        <p:grpSp>
          <p:nvGrpSpPr>
            <p:cNvPr id="748594" name="Group 50"/>
            <p:cNvGrpSpPr>
              <a:grpSpLocks/>
            </p:cNvGrpSpPr>
            <p:nvPr/>
          </p:nvGrpSpPr>
          <p:grpSpPr bwMode="auto">
            <a:xfrm>
              <a:off x="3353" y="923"/>
              <a:ext cx="1063" cy="277"/>
              <a:chOff x="2525" y="1161"/>
              <a:chExt cx="1063" cy="277"/>
            </a:xfrm>
          </p:grpSpPr>
          <p:pic>
            <p:nvPicPr>
              <p:cNvPr id="748587" name="Picture 43" descr="txp_fig"/>
              <p:cNvPicPr>
                <a:picLocks noChangeAspect="1" noChangeArrowheads="1"/>
              </p:cNvPicPr>
              <p:nvPr>
                <p:custDataLst>
                  <p:tags r:id="rId15"/>
                </p:custDataLst>
              </p:nvPr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5" y="1161"/>
                <a:ext cx="1063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48593" name="Picture 49" descr="txp_fig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8" y="1180"/>
                <a:ext cx="92" cy="1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48602" name="Picture 58" descr="txp_fig"/>
            <p:cNvPicPr preferRelativeResize="0">
              <a:picLocks noChangeArrowheads="1"/>
            </p:cNvPicPr>
            <p:nvPr>
              <p:custDataLst>
                <p:tags r:id="rId1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829701">
              <a:off x="3828" y="672"/>
              <a:ext cx="46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48606" name="Group 62"/>
          <p:cNvGrpSpPr>
            <a:grpSpLocks/>
          </p:cNvGrpSpPr>
          <p:nvPr/>
        </p:nvGrpSpPr>
        <p:grpSpPr bwMode="auto">
          <a:xfrm>
            <a:off x="5638800" y="4343400"/>
            <a:ext cx="1925638" cy="1111250"/>
            <a:chOff x="3552" y="1200"/>
            <a:chExt cx="1213" cy="700"/>
          </a:xfrm>
        </p:grpSpPr>
        <p:pic>
          <p:nvPicPr>
            <p:cNvPr id="748598" name="Picture 5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1634"/>
              <a:ext cx="1213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8604" name="Picture 60" descr="txp_fig"/>
            <p:cNvPicPr preferRelativeResize="0">
              <a:picLocks noChangeArrowheads="1"/>
            </p:cNvPicPr>
            <p:nvPr>
              <p:custDataLst>
                <p:tags r:id="rId1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630" y="1362"/>
              <a:ext cx="46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48600" name="Picture 5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029200"/>
            <a:ext cx="1284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8607" name="Rectangle 63"/>
          <p:cNvSpPr>
            <a:spLocks noChangeArrowheads="1"/>
          </p:cNvSpPr>
          <p:nvPr/>
        </p:nvSpPr>
        <p:spPr bwMode="auto">
          <a:xfrm>
            <a:off x="8763000" y="54864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0828" y="112713"/>
            <a:ext cx="2968031" cy="5309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48622" name="Group 78"/>
          <p:cNvGrpSpPr>
            <a:grpSpLocks/>
          </p:cNvGrpSpPr>
          <p:nvPr/>
        </p:nvGrpSpPr>
        <p:grpSpPr bwMode="auto">
          <a:xfrm>
            <a:off x="2305050" y="990600"/>
            <a:ext cx="5661025" cy="442913"/>
            <a:chOff x="2043" y="921"/>
            <a:chExt cx="3566" cy="279"/>
          </a:xfrm>
        </p:grpSpPr>
        <p:pic>
          <p:nvPicPr>
            <p:cNvPr id="748621" name="Picture 7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3" y="946"/>
              <a:ext cx="3566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8619" name="Picture 7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8" y="921"/>
              <a:ext cx="92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48631" name="Group 87"/>
          <p:cNvGrpSpPr>
            <a:grpSpLocks/>
          </p:cNvGrpSpPr>
          <p:nvPr/>
        </p:nvGrpSpPr>
        <p:grpSpPr bwMode="auto">
          <a:xfrm>
            <a:off x="4959350" y="1357313"/>
            <a:ext cx="2330450" cy="739775"/>
            <a:chOff x="3076" y="855"/>
            <a:chExt cx="1468" cy="466"/>
          </a:xfrm>
        </p:grpSpPr>
        <p:grpSp>
          <p:nvGrpSpPr>
            <p:cNvPr id="748627" name="Group 83"/>
            <p:cNvGrpSpPr>
              <a:grpSpLocks/>
            </p:cNvGrpSpPr>
            <p:nvPr/>
          </p:nvGrpSpPr>
          <p:grpSpPr bwMode="auto">
            <a:xfrm>
              <a:off x="3515" y="1047"/>
              <a:ext cx="589" cy="274"/>
              <a:chOff x="3478" y="1180"/>
              <a:chExt cx="589" cy="274"/>
            </a:xfrm>
          </p:grpSpPr>
          <p:pic>
            <p:nvPicPr>
              <p:cNvPr id="748626" name="Picture 82" descr="txp_fig"/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8" y="1200"/>
                <a:ext cx="589" cy="2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48625" name="Picture 81" descr="txp_fig"/>
              <p:cNvPicPr>
                <a:picLocks noChangeAspect="1" noChangeArrowheads="1"/>
              </p:cNvPicPr>
              <p:nvPr>
                <p:custDataLst>
                  <p:tags r:id="rId9"/>
                </p:custDataLst>
              </p:nvPr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1" y="1180"/>
                <a:ext cx="92" cy="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748628" name="AutoShape 84"/>
            <p:cNvSpPr>
              <a:spLocks/>
            </p:cNvSpPr>
            <p:nvPr/>
          </p:nvSpPr>
          <p:spPr bwMode="auto">
            <a:xfrm rot="-5400000">
              <a:off x="3738" y="193"/>
              <a:ext cx="144" cy="1468"/>
            </a:xfrm>
            <a:prstGeom prst="leftBrace">
              <a:avLst>
                <a:gd name="adj1" fmla="val 84954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48633" name="Picture 8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1050925"/>
            <a:ext cx="16494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48569" name="Group 25"/>
          <p:cNvGrpSpPr>
            <a:grpSpLocks/>
          </p:cNvGrpSpPr>
          <p:nvPr/>
        </p:nvGrpSpPr>
        <p:grpSpPr bwMode="auto">
          <a:xfrm>
            <a:off x="6858000" y="5867400"/>
            <a:ext cx="914400" cy="914400"/>
            <a:chOff x="4853" y="1680"/>
            <a:chExt cx="576" cy="576"/>
          </a:xfrm>
        </p:grpSpPr>
        <p:sp>
          <p:nvSpPr>
            <p:cNvPr id="748570" name="AutoShape 26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571" name="Text Box 27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  <p:pic>
        <p:nvPicPr>
          <p:cNvPr id="748635" name="Picture 9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8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8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48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8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48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48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48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48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48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48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48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48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4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48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48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48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48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48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48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60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/>
          <p:cNvGrpSpPr/>
          <p:nvPr/>
        </p:nvGrpSpPr>
        <p:grpSpPr bwMode="auto">
          <a:xfrm>
            <a:off x="76200" y="36513"/>
            <a:ext cx="8991600" cy="6438900"/>
            <a:chOff x="76200" y="36513"/>
            <a:chExt cx="8991600" cy="6438900"/>
          </a:xfrm>
        </p:grpSpPr>
        <p:pic>
          <p:nvPicPr>
            <p:cNvPr id="93" name="Picture 5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854075"/>
              <a:ext cx="452438" cy="325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" name="Picture 7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9500" y="854075"/>
              <a:ext cx="1716088" cy="469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5" name="Picture 5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854075"/>
              <a:ext cx="452438" cy="325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6" name="Picture 7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854075"/>
              <a:ext cx="1489075" cy="438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7" name="Picture 7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9500" y="2274888"/>
              <a:ext cx="54483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8" name="Line 80"/>
            <p:cNvSpPr>
              <a:spLocks noChangeShapeType="1"/>
            </p:cNvSpPr>
            <p:nvPr/>
          </p:nvSpPr>
          <p:spPr bwMode="auto">
            <a:xfrm flipV="1">
              <a:off x="381000" y="4646613"/>
              <a:ext cx="6934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81"/>
            <p:cNvSpPr>
              <a:spLocks noChangeShapeType="1"/>
            </p:cNvSpPr>
            <p:nvPr/>
          </p:nvSpPr>
          <p:spPr bwMode="auto">
            <a:xfrm flipV="1">
              <a:off x="381000" y="5103813"/>
              <a:ext cx="6934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82"/>
            <p:cNvSpPr>
              <a:spLocks noChangeShapeType="1"/>
            </p:cNvSpPr>
            <p:nvPr/>
          </p:nvSpPr>
          <p:spPr bwMode="auto">
            <a:xfrm flipV="1">
              <a:off x="381000" y="5561013"/>
              <a:ext cx="6934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83"/>
            <p:cNvSpPr>
              <a:spLocks noChangeShapeType="1"/>
            </p:cNvSpPr>
            <p:nvPr/>
          </p:nvSpPr>
          <p:spPr bwMode="auto">
            <a:xfrm flipV="1">
              <a:off x="381000" y="6018213"/>
              <a:ext cx="6934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84"/>
            <p:cNvSpPr>
              <a:spLocks noChangeShapeType="1"/>
            </p:cNvSpPr>
            <p:nvPr/>
          </p:nvSpPr>
          <p:spPr bwMode="auto">
            <a:xfrm flipV="1">
              <a:off x="381000" y="6475413"/>
              <a:ext cx="6934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85"/>
            <p:cNvSpPr>
              <a:spLocks noChangeShapeType="1"/>
            </p:cNvSpPr>
            <p:nvPr/>
          </p:nvSpPr>
          <p:spPr bwMode="auto">
            <a:xfrm flipV="1">
              <a:off x="381000" y="4189413"/>
              <a:ext cx="6934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86"/>
            <p:cNvSpPr>
              <a:spLocks noChangeShapeType="1"/>
            </p:cNvSpPr>
            <p:nvPr/>
          </p:nvSpPr>
          <p:spPr bwMode="auto">
            <a:xfrm flipV="1">
              <a:off x="381000" y="3732213"/>
              <a:ext cx="6934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87"/>
            <p:cNvSpPr>
              <a:spLocks noChangeShapeType="1"/>
            </p:cNvSpPr>
            <p:nvPr/>
          </p:nvSpPr>
          <p:spPr bwMode="auto">
            <a:xfrm flipV="1">
              <a:off x="381000" y="3275013"/>
              <a:ext cx="6934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88"/>
            <p:cNvSpPr>
              <a:spLocks noChangeShapeType="1"/>
            </p:cNvSpPr>
            <p:nvPr/>
          </p:nvSpPr>
          <p:spPr bwMode="auto">
            <a:xfrm flipV="1">
              <a:off x="381000" y="2817813"/>
              <a:ext cx="6934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89"/>
            <p:cNvSpPr>
              <a:spLocks noChangeShapeType="1"/>
            </p:cNvSpPr>
            <p:nvPr/>
          </p:nvSpPr>
          <p:spPr bwMode="auto">
            <a:xfrm flipV="1">
              <a:off x="381000" y="2817813"/>
              <a:ext cx="0" cy="3657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90"/>
            <p:cNvSpPr>
              <a:spLocks noChangeShapeType="1"/>
            </p:cNvSpPr>
            <p:nvPr/>
          </p:nvSpPr>
          <p:spPr bwMode="auto">
            <a:xfrm flipV="1">
              <a:off x="914400" y="2817813"/>
              <a:ext cx="0" cy="3657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91"/>
            <p:cNvSpPr>
              <a:spLocks noChangeShapeType="1"/>
            </p:cNvSpPr>
            <p:nvPr/>
          </p:nvSpPr>
          <p:spPr bwMode="auto">
            <a:xfrm flipV="1">
              <a:off x="1371600" y="2817813"/>
              <a:ext cx="0" cy="3657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92"/>
            <p:cNvSpPr>
              <a:spLocks noChangeShapeType="1"/>
            </p:cNvSpPr>
            <p:nvPr/>
          </p:nvSpPr>
          <p:spPr bwMode="auto">
            <a:xfrm flipV="1">
              <a:off x="1828800" y="2817813"/>
              <a:ext cx="0" cy="3657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93"/>
            <p:cNvSpPr>
              <a:spLocks noChangeShapeType="1"/>
            </p:cNvSpPr>
            <p:nvPr/>
          </p:nvSpPr>
          <p:spPr bwMode="auto">
            <a:xfrm flipV="1">
              <a:off x="2286000" y="2817813"/>
              <a:ext cx="0" cy="3657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94"/>
            <p:cNvSpPr>
              <a:spLocks noChangeShapeType="1"/>
            </p:cNvSpPr>
            <p:nvPr/>
          </p:nvSpPr>
          <p:spPr bwMode="auto">
            <a:xfrm flipV="1">
              <a:off x="2743200" y="2817813"/>
              <a:ext cx="0" cy="3657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95"/>
            <p:cNvSpPr>
              <a:spLocks noChangeShapeType="1"/>
            </p:cNvSpPr>
            <p:nvPr/>
          </p:nvSpPr>
          <p:spPr bwMode="auto">
            <a:xfrm flipV="1">
              <a:off x="3200400" y="2817813"/>
              <a:ext cx="0" cy="3657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96"/>
            <p:cNvSpPr>
              <a:spLocks noChangeShapeType="1"/>
            </p:cNvSpPr>
            <p:nvPr/>
          </p:nvSpPr>
          <p:spPr bwMode="auto">
            <a:xfrm flipV="1">
              <a:off x="3657600" y="2817813"/>
              <a:ext cx="0" cy="3657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97"/>
            <p:cNvSpPr>
              <a:spLocks noChangeShapeType="1"/>
            </p:cNvSpPr>
            <p:nvPr/>
          </p:nvSpPr>
          <p:spPr bwMode="auto">
            <a:xfrm flipV="1">
              <a:off x="4114800" y="2817813"/>
              <a:ext cx="0" cy="3657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98"/>
            <p:cNvSpPr>
              <a:spLocks noChangeShapeType="1"/>
            </p:cNvSpPr>
            <p:nvPr/>
          </p:nvSpPr>
          <p:spPr bwMode="auto">
            <a:xfrm flipV="1">
              <a:off x="4572000" y="2817813"/>
              <a:ext cx="0" cy="3657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99"/>
            <p:cNvSpPr>
              <a:spLocks noChangeShapeType="1"/>
            </p:cNvSpPr>
            <p:nvPr/>
          </p:nvSpPr>
          <p:spPr bwMode="auto">
            <a:xfrm flipV="1">
              <a:off x="5029200" y="2817813"/>
              <a:ext cx="0" cy="3657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100"/>
            <p:cNvSpPr>
              <a:spLocks noChangeShapeType="1"/>
            </p:cNvSpPr>
            <p:nvPr/>
          </p:nvSpPr>
          <p:spPr bwMode="auto">
            <a:xfrm flipV="1">
              <a:off x="5486400" y="2817813"/>
              <a:ext cx="0" cy="3657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101"/>
            <p:cNvSpPr>
              <a:spLocks noChangeShapeType="1"/>
            </p:cNvSpPr>
            <p:nvPr/>
          </p:nvSpPr>
          <p:spPr bwMode="auto">
            <a:xfrm flipV="1">
              <a:off x="5943600" y="2817813"/>
              <a:ext cx="0" cy="3657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1" name="Picture 12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4338" y="36513"/>
              <a:ext cx="5978525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" name="Picture 12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4338" y="398463"/>
              <a:ext cx="6621463" cy="35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3" name="Line 102"/>
            <p:cNvSpPr>
              <a:spLocks noChangeShapeType="1"/>
            </p:cNvSpPr>
            <p:nvPr/>
          </p:nvSpPr>
          <p:spPr bwMode="auto">
            <a:xfrm flipV="1">
              <a:off x="6400800" y="2817813"/>
              <a:ext cx="0" cy="3657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103"/>
            <p:cNvSpPr>
              <a:spLocks noChangeShapeType="1"/>
            </p:cNvSpPr>
            <p:nvPr/>
          </p:nvSpPr>
          <p:spPr bwMode="auto">
            <a:xfrm flipV="1">
              <a:off x="6858000" y="2817813"/>
              <a:ext cx="0" cy="3657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5" name="Picture 14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688" y="2257425"/>
              <a:ext cx="1376363" cy="485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6" name="Line 104"/>
            <p:cNvSpPr>
              <a:spLocks noChangeShapeType="1"/>
            </p:cNvSpPr>
            <p:nvPr/>
          </p:nvSpPr>
          <p:spPr bwMode="auto">
            <a:xfrm flipV="1">
              <a:off x="7315200" y="2817813"/>
              <a:ext cx="0" cy="3657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7" name="Picture 10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962" y="4068763"/>
              <a:ext cx="146050" cy="227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8" name="Picture 14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2338" y="1538288"/>
              <a:ext cx="1376363" cy="485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9" name="Picture 147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13" y="1543050"/>
              <a:ext cx="454025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0" name="Picture 149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4175" y="1543050"/>
              <a:ext cx="404813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1" name="Picture 150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13" y="2260600"/>
              <a:ext cx="454025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2" name="Picture 151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388" y="2260600"/>
              <a:ext cx="454025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" name="Picture 108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2843213"/>
              <a:ext cx="177800" cy="227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4" name="Picture 110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400" y="4689475"/>
              <a:ext cx="177800" cy="242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5" name="Picture 112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4689475"/>
              <a:ext cx="177800" cy="227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6" name="Picture 114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8663" y="4722813"/>
              <a:ext cx="193675" cy="161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7" name="Freeform 115"/>
            <p:cNvSpPr>
              <a:spLocks/>
            </p:cNvSpPr>
            <p:nvPr/>
          </p:nvSpPr>
          <p:spPr bwMode="auto">
            <a:xfrm flipV="1">
              <a:off x="381000" y="3743325"/>
              <a:ext cx="2362200" cy="2276475"/>
            </a:xfrm>
            <a:custGeom>
              <a:avLst/>
              <a:gdLst>
                <a:gd name="T0" fmla="*/ 0 w 1488"/>
                <a:gd name="T1" fmla="*/ 1152 h 1424"/>
                <a:gd name="T2" fmla="*/ 202 w 1488"/>
                <a:gd name="T3" fmla="*/ 1170 h 1424"/>
                <a:gd name="T4" fmla="*/ 415 w 1488"/>
                <a:gd name="T5" fmla="*/ 1225 h 1424"/>
                <a:gd name="T6" fmla="*/ 596 w 1488"/>
                <a:gd name="T7" fmla="*/ 1320 h 1424"/>
                <a:gd name="T8" fmla="*/ 833 w 1488"/>
                <a:gd name="T9" fmla="*/ 1406 h 1424"/>
                <a:gd name="T10" fmla="*/ 1062 w 1488"/>
                <a:gd name="T11" fmla="*/ 1209 h 1424"/>
                <a:gd name="T12" fmla="*/ 1228 w 1488"/>
                <a:gd name="T13" fmla="*/ 823 h 1424"/>
                <a:gd name="T14" fmla="*/ 1322 w 1488"/>
                <a:gd name="T15" fmla="*/ 341 h 1424"/>
                <a:gd name="T16" fmla="*/ 1409 w 1488"/>
                <a:gd name="T17" fmla="*/ 73 h 1424"/>
                <a:gd name="T18" fmla="*/ 1488 w 1488"/>
                <a:gd name="T19" fmla="*/ 0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8" h="1424">
                  <a:moveTo>
                    <a:pt x="0" y="1152"/>
                  </a:moveTo>
                  <a:cubicBezTo>
                    <a:pt x="34" y="1155"/>
                    <a:pt x="133" y="1158"/>
                    <a:pt x="202" y="1170"/>
                  </a:cubicBezTo>
                  <a:cubicBezTo>
                    <a:pt x="271" y="1182"/>
                    <a:pt x="349" y="1200"/>
                    <a:pt x="415" y="1225"/>
                  </a:cubicBezTo>
                  <a:cubicBezTo>
                    <a:pt x="481" y="1250"/>
                    <a:pt x="526" y="1290"/>
                    <a:pt x="596" y="1320"/>
                  </a:cubicBezTo>
                  <a:cubicBezTo>
                    <a:pt x="666" y="1350"/>
                    <a:pt x="755" y="1424"/>
                    <a:pt x="833" y="1406"/>
                  </a:cubicBezTo>
                  <a:cubicBezTo>
                    <a:pt x="911" y="1388"/>
                    <a:pt x="996" y="1306"/>
                    <a:pt x="1062" y="1209"/>
                  </a:cubicBezTo>
                  <a:cubicBezTo>
                    <a:pt x="1128" y="1112"/>
                    <a:pt x="1185" y="968"/>
                    <a:pt x="1228" y="823"/>
                  </a:cubicBezTo>
                  <a:cubicBezTo>
                    <a:pt x="1271" y="678"/>
                    <a:pt x="1292" y="466"/>
                    <a:pt x="1322" y="341"/>
                  </a:cubicBezTo>
                  <a:cubicBezTo>
                    <a:pt x="1352" y="216"/>
                    <a:pt x="1381" y="130"/>
                    <a:pt x="1409" y="73"/>
                  </a:cubicBezTo>
                  <a:cubicBezTo>
                    <a:pt x="1437" y="16"/>
                    <a:pt x="1472" y="15"/>
                    <a:pt x="1488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116"/>
            <p:cNvSpPr>
              <a:spLocks/>
            </p:cNvSpPr>
            <p:nvPr/>
          </p:nvSpPr>
          <p:spPr bwMode="auto">
            <a:xfrm flipV="1">
              <a:off x="2778125" y="2816352"/>
              <a:ext cx="430213" cy="1828800"/>
            </a:xfrm>
            <a:custGeom>
              <a:avLst/>
              <a:gdLst>
                <a:gd name="T0" fmla="*/ 2 w 262"/>
                <a:gd name="T1" fmla="*/ 1157 h 1157"/>
                <a:gd name="T2" fmla="*/ 2 w 262"/>
                <a:gd name="T3" fmla="*/ 718 h 1157"/>
                <a:gd name="T4" fmla="*/ 17 w 262"/>
                <a:gd name="T5" fmla="*/ 379 h 1157"/>
                <a:gd name="T6" fmla="*/ 65 w 262"/>
                <a:gd name="T7" fmla="*/ 166 h 1157"/>
                <a:gd name="T8" fmla="*/ 136 w 262"/>
                <a:gd name="T9" fmla="*/ 55 h 1157"/>
                <a:gd name="T10" fmla="*/ 207 w 262"/>
                <a:gd name="T11" fmla="*/ 8 h 1157"/>
                <a:gd name="T12" fmla="*/ 262 w 262"/>
                <a:gd name="T13" fmla="*/ 5 h 1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1157">
                  <a:moveTo>
                    <a:pt x="2" y="1157"/>
                  </a:moveTo>
                  <a:cubicBezTo>
                    <a:pt x="2" y="1084"/>
                    <a:pt x="0" y="848"/>
                    <a:pt x="2" y="718"/>
                  </a:cubicBezTo>
                  <a:cubicBezTo>
                    <a:pt x="4" y="588"/>
                    <a:pt x="7" y="471"/>
                    <a:pt x="17" y="379"/>
                  </a:cubicBezTo>
                  <a:cubicBezTo>
                    <a:pt x="27" y="287"/>
                    <a:pt x="45" y="220"/>
                    <a:pt x="65" y="166"/>
                  </a:cubicBezTo>
                  <a:cubicBezTo>
                    <a:pt x="85" y="112"/>
                    <a:pt x="112" y="81"/>
                    <a:pt x="136" y="55"/>
                  </a:cubicBezTo>
                  <a:cubicBezTo>
                    <a:pt x="160" y="29"/>
                    <a:pt x="186" y="16"/>
                    <a:pt x="207" y="8"/>
                  </a:cubicBezTo>
                  <a:cubicBezTo>
                    <a:pt x="228" y="0"/>
                    <a:pt x="251" y="6"/>
                    <a:pt x="262" y="5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118"/>
            <p:cNvSpPr>
              <a:spLocks/>
            </p:cNvSpPr>
            <p:nvPr/>
          </p:nvSpPr>
          <p:spPr bwMode="auto">
            <a:xfrm>
              <a:off x="5072063" y="2820988"/>
              <a:ext cx="2239963" cy="1163637"/>
            </a:xfrm>
            <a:custGeom>
              <a:avLst/>
              <a:gdLst>
                <a:gd name="T0" fmla="*/ 0 w 1418"/>
                <a:gd name="T1" fmla="*/ 0 h 733"/>
                <a:gd name="T2" fmla="*/ 7 w 1418"/>
                <a:gd name="T3" fmla="*/ 134 h 733"/>
                <a:gd name="T4" fmla="*/ 39 w 1418"/>
                <a:gd name="T5" fmla="*/ 466 h 733"/>
                <a:gd name="T6" fmla="*/ 150 w 1418"/>
                <a:gd name="T7" fmla="*/ 631 h 733"/>
                <a:gd name="T8" fmla="*/ 302 w 1418"/>
                <a:gd name="T9" fmla="*/ 655 h 733"/>
                <a:gd name="T10" fmla="*/ 452 w 1418"/>
                <a:gd name="T11" fmla="*/ 165 h 733"/>
                <a:gd name="T12" fmla="*/ 628 w 1418"/>
                <a:gd name="T13" fmla="*/ 90 h 733"/>
                <a:gd name="T14" fmla="*/ 888 w 1418"/>
                <a:gd name="T15" fmla="*/ 220 h 733"/>
                <a:gd name="T16" fmla="*/ 1176 w 1418"/>
                <a:gd name="T17" fmla="*/ 248 h 733"/>
                <a:gd name="T18" fmla="*/ 1418 w 1418"/>
                <a:gd name="T19" fmla="*/ 258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8" h="733">
                  <a:moveTo>
                    <a:pt x="0" y="0"/>
                  </a:moveTo>
                  <a:cubicBezTo>
                    <a:pt x="1" y="22"/>
                    <a:pt x="1" y="56"/>
                    <a:pt x="7" y="134"/>
                  </a:cubicBezTo>
                  <a:cubicBezTo>
                    <a:pt x="13" y="212"/>
                    <a:pt x="15" y="383"/>
                    <a:pt x="39" y="466"/>
                  </a:cubicBezTo>
                  <a:cubicBezTo>
                    <a:pt x="64" y="549"/>
                    <a:pt x="107" y="600"/>
                    <a:pt x="150" y="631"/>
                  </a:cubicBezTo>
                  <a:cubicBezTo>
                    <a:pt x="194" y="662"/>
                    <a:pt x="252" y="733"/>
                    <a:pt x="302" y="655"/>
                  </a:cubicBezTo>
                  <a:cubicBezTo>
                    <a:pt x="352" y="577"/>
                    <a:pt x="398" y="259"/>
                    <a:pt x="452" y="165"/>
                  </a:cubicBezTo>
                  <a:cubicBezTo>
                    <a:pt x="506" y="71"/>
                    <a:pt x="555" y="81"/>
                    <a:pt x="628" y="90"/>
                  </a:cubicBezTo>
                  <a:cubicBezTo>
                    <a:pt x="701" y="99"/>
                    <a:pt x="797" y="194"/>
                    <a:pt x="888" y="220"/>
                  </a:cubicBezTo>
                  <a:cubicBezTo>
                    <a:pt x="979" y="246"/>
                    <a:pt x="1088" y="242"/>
                    <a:pt x="1176" y="248"/>
                  </a:cubicBezTo>
                  <a:cubicBezTo>
                    <a:pt x="1264" y="254"/>
                    <a:pt x="1368" y="256"/>
                    <a:pt x="1418" y="258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120"/>
            <p:cNvSpPr>
              <a:spLocks/>
            </p:cNvSpPr>
            <p:nvPr/>
          </p:nvSpPr>
          <p:spPr bwMode="auto">
            <a:xfrm flipH="1">
              <a:off x="3198813" y="4635674"/>
              <a:ext cx="415925" cy="1837944"/>
            </a:xfrm>
            <a:custGeom>
              <a:avLst/>
              <a:gdLst>
                <a:gd name="T0" fmla="*/ 2 w 262"/>
                <a:gd name="T1" fmla="*/ 1157 h 1157"/>
                <a:gd name="T2" fmla="*/ 2 w 262"/>
                <a:gd name="T3" fmla="*/ 718 h 1157"/>
                <a:gd name="T4" fmla="*/ 17 w 262"/>
                <a:gd name="T5" fmla="*/ 379 h 1157"/>
                <a:gd name="T6" fmla="*/ 65 w 262"/>
                <a:gd name="T7" fmla="*/ 166 h 1157"/>
                <a:gd name="T8" fmla="*/ 136 w 262"/>
                <a:gd name="T9" fmla="*/ 55 h 1157"/>
                <a:gd name="T10" fmla="*/ 207 w 262"/>
                <a:gd name="T11" fmla="*/ 8 h 1157"/>
                <a:gd name="T12" fmla="*/ 262 w 262"/>
                <a:gd name="T13" fmla="*/ 5 h 1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1157">
                  <a:moveTo>
                    <a:pt x="2" y="1157"/>
                  </a:moveTo>
                  <a:cubicBezTo>
                    <a:pt x="2" y="1084"/>
                    <a:pt x="0" y="848"/>
                    <a:pt x="2" y="718"/>
                  </a:cubicBezTo>
                  <a:cubicBezTo>
                    <a:pt x="4" y="588"/>
                    <a:pt x="7" y="471"/>
                    <a:pt x="17" y="379"/>
                  </a:cubicBezTo>
                  <a:cubicBezTo>
                    <a:pt x="27" y="287"/>
                    <a:pt x="45" y="220"/>
                    <a:pt x="65" y="166"/>
                  </a:cubicBezTo>
                  <a:cubicBezTo>
                    <a:pt x="85" y="112"/>
                    <a:pt x="112" y="81"/>
                    <a:pt x="136" y="55"/>
                  </a:cubicBezTo>
                  <a:cubicBezTo>
                    <a:pt x="160" y="29"/>
                    <a:pt x="186" y="16"/>
                    <a:pt x="207" y="8"/>
                  </a:cubicBezTo>
                  <a:cubicBezTo>
                    <a:pt x="228" y="0"/>
                    <a:pt x="251" y="6"/>
                    <a:pt x="262" y="5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41" name="Picture 124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7600" y="4689475"/>
              <a:ext cx="177800" cy="242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2" name="Picture 131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0363" y="857250"/>
              <a:ext cx="438150" cy="325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3" name="Picture 148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5788" y="1538288"/>
              <a:ext cx="438150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4" name="Oval 153"/>
            <p:cNvSpPr>
              <a:spLocks noChangeAspect="1" noChangeArrowheads="1"/>
            </p:cNvSpPr>
            <p:nvPr/>
          </p:nvSpPr>
          <p:spPr bwMode="auto">
            <a:xfrm>
              <a:off x="2705100" y="5976938"/>
              <a:ext cx="73025" cy="7302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5" name="Picture 208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688" y="1539875"/>
              <a:ext cx="1247775" cy="534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6" name="Picture 211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5225" y="1538288"/>
              <a:ext cx="1247775" cy="534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7" name="Picture 222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2338" y="854075"/>
              <a:ext cx="1457325" cy="534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8" name="Picture 147" descr="txp_fig"/>
            <p:cNvPicPr>
              <a:picLocks noChangeAspect="1"/>
            </p:cNvPicPr>
            <p:nvPr>
              <p:custDataLst>
                <p:tags r:id="rId45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33962" y="3161778"/>
              <a:ext cx="178181" cy="24341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9" name="Picture 148" descr="txp_fig"/>
            <p:cNvPicPr>
              <a:picLocks noChangeAspect="1"/>
            </p:cNvPicPr>
            <p:nvPr>
              <p:custDataLst>
                <p:tags r:id="rId46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33962" y="3605205"/>
              <a:ext cx="177857" cy="22645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0" name="Picture 149" descr="txp_fig"/>
            <p:cNvPicPr>
              <a:picLocks noChangeAspect="1"/>
            </p:cNvPicPr>
            <p:nvPr>
              <p:custDataLst>
                <p:tags r:id="rId47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292" y="5867400"/>
              <a:ext cx="437816" cy="24323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1" name="Freeform 117"/>
            <p:cNvSpPr>
              <a:spLocks/>
            </p:cNvSpPr>
            <p:nvPr/>
          </p:nvSpPr>
          <p:spPr bwMode="auto">
            <a:xfrm>
              <a:off x="3695700" y="4314998"/>
              <a:ext cx="1311275" cy="2157984"/>
            </a:xfrm>
            <a:custGeom>
              <a:avLst/>
              <a:gdLst>
                <a:gd name="T0" fmla="*/ 0 w 826"/>
                <a:gd name="T1" fmla="*/ 1354 h 1354"/>
                <a:gd name="T2" fmla="*/ 49 w 826"/>
                <a:gd name="T3" fmla="*/ 656 h 1354"/>
                <a:gd name="T4" fmla="*/ 210 w 826"/>
                <a:gd name="T5" fmla="*/ 467 h 1354"/>
                <a:gd name="T6" fmla="*/ 539 w 826"/>
                <a:gd name="T7" fmla="*/ 823 h 1354"/>
                <a:gd name="T8" fmla="*/ 685 w 826"/>
                <a:gd name="T9" fmla="*/ 15 h 1354"/>
                <a:gd name="T10" fmla="*/ 803 w 826"/>
                <a:gd name="T11" fmla="*/ 916 h 1354"/>
                <a:gd name="T12" fmla="*/ 821 w 826"/>
                <a:gd name="T13" fmla="*/ 1352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6" h="1354">
                  <a:moveTo>
                    <a:pt x="0" y="1354"/>
                  </a:moveTo>
                  <a:cubicBezTo>
                    <a:pt x="8" y="1238"/>
                    <a:pt x="14" y="804"/>
                    <a:pt x="49" y="656"/>
                  </a:cubicBezTo>
                  <a:cubicBezTo>
                    <a:pt x="84" y="508"/>
                    <a:pt x="128" y="439"/>
                    <a:pt x="210" y="467"/>
                  </a:cubicBezTo>
                  <a:cubicBezTo>
                    <a:pt x="292" y="495"/>
                    <a:pt x="460" y="898"/>
                    <a:pt x="539" y="823"/>
                  </a:cubicBezTo>
                  <a:cubicBezTo>
                    <a:pt x="618" y="748"/>
                    <a:pt x="641" y="0"/>
                    <a:pt x="685" y="15"/>
                  </a:cubicBezTo>
                  <a:cubicBezTo>
                    <a:pt x="729" y="30"/>
                    <a:pt x="780" y="693"/>
                    <a:pt x="803" y="916"/>
                  </a:cubicBezTo>
                  <a:cubicBezTo>
                    <a:pt x="826" y="1139"/>
                    <a:pt x="817" y="1261"/>
                    <a:pt x="821" y="1352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1787" y="2970756"/>
            <a:ext cx="177213" cy="2256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D4999-287D-4C6D-A000-8D625CC6B3A4}" type="slidenum">
              <a:rPr lang="en-US"/>
              <a:pPr/>
              <a:t>4</a:t>
            </a:fld>
            <a:endParaRPr lang="en-US"/>
          </a:p>
        </p:txBody>
      </p:sp>
      <p:sp>
        <p:nvSpPr>
          <p:cNvPr id="738346" name="Rectangle 4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426" name="Rectangle 1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38429" name="Picture 12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5763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8461" name="Picture 15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085850"/>
            <a:ext cx="17780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8466" name="Picture 16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85850"/>
            <a:ext cx="14605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8473" name="Picture 16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19275"/>
            <a:ext cx="56515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8476" name="Picture 17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1819275"/>
            <a:ext cx="32226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8483" name="Picture 17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50" y="2503488"/>
            <a:ext cx="56515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8487" name="Picture 18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275" y="2743200"/>
            <a:ext cx="1660525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8486" name="Picture 18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275" y="3860800"/>
            <a:ext cx="12573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8489" name="Picture 18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3048000"/>
            <a:ext cx="86995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8491" name="Picture 18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3352800"/>
            <a:ext cx="85407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8493" name="Picture 18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4176713"/>
            <a:ext cx="1144587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8495" name="Picture 19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4483100"/>
            <a:ext cx="887412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8497" name="Picture 19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4787900"/>
            <a:ext cx="887412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8498" name="Line 194"/>
          <p:cNvSpPr>
            <a:spLocks noChangeShapeType="1"/>
          </p:cNvSpPr>
          <p:nvPr/>
        </p:nvSpPr>
        <p:spPr bwMode="auto">
          <a:xfrm flipV="1">
            <a:off x="7315200" y="3006725"/>
            <a:ext cx="923544" cy="2651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499" name="Line 195"/>
          <p:cNvSpPr>
            <a:spLocks noChangeShapeType="1"/>
          </p:cNvSpPr>
          <p:nvPr/>
        </p:nvSpPr>
        <p:spPr bwMode="auto">
          <a:xfrm flipV="1">
            <a:off x="381000" y="3733800"/>
            <a:ext cx="800100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500" name="Line 196"/>
          <p:cNvSpPr>
            <a:spLocks noChangeShapeType="1"/>
          </p:cNvSpPr>
          <p:nvPr/>
        </p:nvSpPr>
        <p:spPr bwMode="auto">
          <a:xfrm>
            <a:off x="2743200" y="2819400"/>
            <a:ext cx="5867400" cy="1447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501" name="Line 197"/>
          <p:cNvSpPr>
            <a:spLocks noChangeShapeType="1"/>
          </p:cNvSpPr>
          <p:nvPr/>
        </p:nvSpPr>
        <p:spPr bwMode="auto">
          <a:xfrm>
            <a:off x="5029200" y="2819400"/>
            <a:ext cx="3505200" cy="2057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502" name="Line 198"/>
          <p:cNvSpPr>
            <a:spLocks noChangeShapeType="1"/>
          </p:cNvSpPr>
          <p:nvPr/>
        </p:nvSpPr>
        <p:spPr bwMode="auto">
          <a:xfrm flipV="1">
            <a:off x="5029200" y="4953000"/>
            <a:ext cx="3505200" cy="1524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503" name="Line 199"/>
          <p:cNvSpPr>
            <a:spLocks noChangeShapeType="1"/>
          </p:cNvSpPr>
          <p:nvPr/>
        </p:nvSpPr>
        <p:spPr bwMode="auto">
          <a:xfrm flipV="1">
            <a:off x="3657600" y="4648200"/>
            <a:ext cx="4876800" cy="1828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504" name="Line 200"/>
          <p:cNvSpPr>
            <a:spLocks noChangeShapeType="1"/>
          </p:cNvSpPr>
          <p:nvPr/>
        </p:nvSpPr>
        <p:spPr bwMode="auto">
          <a:xfrm flipV="1">
            <a:off x="8382000" y="3581400"/>
            <a:ext cx="15240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505" name="Line 201"/>
          <p:cNvSpPr>
            <a:spLocks noChangeShapeType="1"/>
          </p:cNvSpPr>
          <p:nvPr/>
        </p:nvSpPr>
        <p:spPr bwMode="auto">
          <a:xfrm>
            <a:off x="8229600" y="3006725"/>
            <a:ext cx="304800" cy="1190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506" name="Rectangle 202"/>
          <p:cNvSpPr>
            <a:spLocks noChangeArrowheads="1"/>
          </p:cNvSpPr>
          <p:nvPr/>
        </p:nvSpPr>
        <p:spPr bwMode="auto">
          <a:xfrm>
            <a:off x="8610600" y="51816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38511" name="Group 207"/>
          <p:cNvGrpSpPr>
            <a:grpSpLocks/>
          </p:cNvGrpSpPr>
          <p:nvPr/>
        </p:nvGrpSpPr>
        <p:grpSpPr bwMode="auto">
          <a:xfrm>
            <a:off x="7440613" y="5641975"/>
            <a:ext cx="1550987" cy="477838"/>
            <a:chOff x="4592" y="3554"/>
            <a:chExt cx="977" cy="301"/>
          </a:xfrm>
        </p:grpSpPr>
        <p:pic>
          <p:nvPicPr>
            <p:cNvPr id="738508" name="Picture 20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3" y="355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8510" name="Picture 20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2" y="3710"/>
              <a:ext cx="977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38469" name="Picture 16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50" y="1204913"/>
            <a:ext cx="43815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8478" name="Picture 17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450" y="1905000"/>
            <a:ext cx="757238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8525" name="Line 221"/>
          <p:cNvSpPr>
            <a:spLocks noChangeShapeType="1"/>
          </p:cNvSpPr>
          <p:nvPr/>
        </p:nvSpPr>
        <p:spPr bwMode="auto">
          <a:xfrm>
            <a:off x="1270000" y="2722563"/>
            <a:ext cx="2366963" cy="190182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8529" name="Picture 22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8482" name="Line 178"/>
          <p:cNvSpPr>
            <a:spLocks noChangeShapeType="1"/>
          </p:cNvSpPr>
          <p:nvPr/>
        </p:nvSpPr>
        <p:spPr bwMode="auto">
          <a:xfrm flipH="1" flipV="1">
            <a:off x="2438400" y="2667000"/>
            <a:ext cx="1219200" cy="3810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46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8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8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8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8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738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73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738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73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738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738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38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38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8498" grpId="0" animBg="1"/>
      <p:bldP spid="738498" grpId="1" animBg="1"/>
      <p:bldP spid="738499" grpId="0" animBg="1"/>
      <p:bldP spid="738499" grpId="1" animBg="1"/>
      <p:bldP spid="738500" grpId="0" animBg="1"/>
      <p:bldP spid="738500" grpId="1" animBg="1"/>
      <p:bldP spid="738501" grpId="0" animBg="1"/>
      <p:bldP spid="738501" grpId="1" animBg="1"/>
      <p:bldP spid="738502" grpId="0" animBg="1"/>
      <p:bldP spid="738502" grpId="1" animBg="1"/>
      <p:bldP spid="738503" grpId="0" animBg="1"/>
      <p:bldP spid="738503" grpId="1" animBg="1"/>
      <p:bldP spid="738504" grpId="0" animBg="1"/>
      <p:bldP spid="738504" grpId="1" animBg="1"/>
      <p:bldP spid="738505" grpId="0" animBg="1"/>
      <p:bldP spid="738505" grpId="1" animBg="1"/>
      <p:bldP spid="738506" grpId="0" animBg="1"/>
      <p:bldP spid="738525" grpId="0" animBg="1"/>
      <p:bldP spid="738525" grpId="1" animBg="1"/>
      <p:bldP spid="738482" grpId="0" animBg="1"/>
      <p:bldP spid="73848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B49B-B08B-4EBE-B6B5-313F31AB5E3C}" type="slidenum">
              <a:rPr lang="en-US"/>
              <a:pPr/>
              <a:t>5</a:t>
            </a:fld>
            <a:endParaRPr lang="en-US"/>
          </a:p>
        </p:txBody>
      </p:sp>
      <p:sp>
        <p:nvSpPr>
          <p:cNvPr id="73933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39350" name="Picture 2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428625"/>
            <a:ext cx="1649412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9352" name="Picture 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190500"/>
            <a:ext cx="2255837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9348" name="Rectangle 2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39349" name="Picture 2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38150"/>
            <a:ext cx="15763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39357" name="Group 29"/>
          <p:cNvGrpSpPr>
            <a:grpSpLocks/>
          </p:cNvGrpSpPr>
          <p:nvPr/>
        </p:nvGrpSpPr>
        <p:grpSpPr bwMode="auto">
          <a:xfrm>
            <a:off x="3657600" y="1143000"/>
            <a:ext cx="260350" cy="1257300"/>
            <a:chOff x="2706" y="720"/>
            <a:chExt cx="164" cy="792"/>
          </a:xfrm>
        </p:grpSpPr>
        <p:pic>
          <p:nvPicPr>
            <p:cNvPr id="739354" name="Picture 26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6" y="1008"/>
              <a:ext cx="164" cy="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9356" name="Picture 2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685" y="785"/>
              <a:ext cx="211" cy="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39362" name="Group 34"/>
          <p:cNvGrpSpPr>
            <a:grpSpLocks/>
          </p:cNvGrpSpPr>
          <p:nvPr/>
        </p:nvGrpSpPr>
        <p:grpSpPr bwMode="auto">
          <a:xfrm>
            <a:off x="4835525" y="152400"/>
            <a:ext cx="712788" cy="877888"/>
            <a:chOff x="3046" y="96"/>
            <a:chExt cx="449" cy="553"/>
          </a:xfrm>
        </p:grpSpPr>
        <p:sp>
          <p:nvSpPr>
            <p:cNvPr id="739359" name="Rectangle 31"/>
            <p:cNvSpPr>
              <a:spLocks noChangeArrowheads="1"/>
            </p:cNvSpPr>
            <p:nvPr/>
          </p:nvSpPr>
          <p:spPr bwMode="auto">
            <a:xfrm>
              <a:off x="3046" y="96"/>
              <a:ext cx="449" cy="55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360" name="Line 32"/>
            <p:cNvSpPr>
              <a:spLocks noChangeShapeType="1"/>
            </p:cNvSpPr>
            <p:nvPr/>
          </p:nvSpPr>
          <p:spPr bwMode="auto">
            <a:xfrm>
              <a:off x="3046" y="96"/>
              <a:ext cx="449" cy="55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9361" name="Line 33"/>
            <p:cNvSpPr>
              <a:spLocks noChangeShapeType="1"/>
            </p:cNvSpPr>
            <p:nvPr/>
          </p:nvSpPr>
          <p:spPr bwMode="auto">
            <a:xfrm flipH="1">
              <a:off x="3046" y="96"/>
              <a:ext cx="449" cy="55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9367" name="Rectangle 39"/>
          <p:cNvSpPr>
            <a:spLocks noChangeArrowheads="1"/>
          </p:cNvSpPr>
          <p:nvPr/>
        </p:nvSpPr>
        <p:spPr bwMode="auto">
          <a:xfrm>
            <a:off x="3673475" y="25146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39368" name="Group 40"/>
          <p:cNvGrpSpPr>
            <a:grpSpLocks/>
          </p:cNvGrpSpPr>
          <p:nvPr/>
        </p:nvGrpSpPr>
        <p:grpSpPr bwMode="auto">
          <a:xfrm>
            <a:off x="6019800" y="407988"/>
            <a:ext cx="1443038" cy="430212"/>
            <a:chOff x="4517" y="50"/>
            <a:chExt cx="909" cy="271"/>
          </a:xfrm>
        </p:grpSpPr>
        <p:pic>
          <p:nvPicPr>
            <p:cNvPr id="739369" name="Picture 41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" y="5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9370" name="Picture 42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7" y="206"/>
              <a:ext cx="909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39366" name="Group 38"/>
          <p:cNvGrpSpPr>
            <a:grpSpLocks/>
          </p:cNvGrpSpPr>
          <p:nvPr/>
        </p:nvGrpSpPr>
        <p:grpSpPr bwMode="auto">
          <a:xfrm>
            <a:off x="4560888" y="246063"/>
            <a:ext cx="192087" cy="777875"/>
            <a:chOff x="2873" y="155"/>
            <a:chExt cx="121" cy="490"/>
          </a:xfrm>
        </p:grpSpPr>
        <p:sp>
          <p:nvSpPr>
            <p:cNvPr id="739364" name="Line 36"/>
            <p:cNvSpPr>
              <a:spLocks noChangeShapeType="1"/>
            </p:cNvSpPr>
            <p:nvPr/>
          </p:nvSpPr>
          <p:spPr bwMode="auto">
            <a:xfrm>
              <a:off x="2873" y="155"/>
              <a:ext cx="104" cy="1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9365" name="Line 37"/>
            <p:cNvSpPr>
              <a:spLocks noChangeShapeType="1"/>
            </p:cNvSpPr>
            <p:nvPr/>
          </p:nvSpPr>
          <p:spPr bwMode="auto">
            <a:xfrm>
              <a:off x="2890" y="495"/>
              <a:ext cx="104" cy="1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39372" name="Picture 4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9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9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39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39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9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39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9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9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39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9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39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39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3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3B97-0FFA-4C4B-91FA-6C53F3B9453B}" type="slidenum">
              <a:rPr lang="en-US"/>
              <a:pPr/>
              <a:t>6</a:t>
            </a:fld>
            <a:endParaRPr lang="en-US"/>
          </a:p>
        </p:txBody>
      </p:sp>
      <p:sp>
        <p:nvSpPr>
          <p:cNvPr id="74035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0366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47" y="190500"/>
            <a:ext cx="2778125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0363" name="Rectangle 1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0364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47" y="428625"/>
            <a:ext cx="1649412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0365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38150"/>
            <a:ext cx="15763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40459" name="Group 107"/>
          <p:cNvGrpSpPr>
            <a:grpSpLocks/>
          </p:cNvGrpSpPr>
          <p:nvPr/>
        </p:nvGrpSpPr>
        <p:grpSpPr bwMode="auto">
          <a:xfrm>
            <a:off x="6989763" y="381000"/>
            <a:ext cx="1697037" cy="454025"/>
            <a:chOff x="688" y="449"/>
            <a:chExt cx="1069" cy="286"/>
          </a:xfrm>
        </p:grpSpPr>
        <p:pic>
          <p:nvPicPr>
            <p:cNvPr id="740460" name="Picture 10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449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0461" name="Picture 10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" y="605"/>
              <a:ext cx="1069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40463" name="Picture 1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205608" y="128392"/>
            <a:ext cx="986534" cy="1109064"/>
            <a:chOff x="5205608" y="128392"/>
            <a:chExt cx="986534" cy="1109064"/>
          </a:xfrm>
        </p:grpSpPr>
        <p:grpSp>
          <p:nvGrpSpPr>
            <p:cNvPr id="35" name="Group 34"/>
            <p:cNvGrpSpPr>
              <a:grpSpLocks/>
            </p:cNvGrpSpPr>
            <p:nvPr/>
          </p:nvGrpSpPr>
          <p:grpSpPr bwMode="auto">
            <a:xfrm>
              <a:off x="5433316" y="798512"/>
              <a:ext cx="758826" cy="438944"/>
              <a:chOff x="3046" y="96"/>
              <a:chExt cx="449" cy="553"/>
            </a:xfrm>
          </p:grpSpPr>
          <p:sp>
            <p:nvSpPr>
              <p:cNvPr id="36" name="Rectangle 31"/>
              <p:cNvSpPr>
                <a:spLocks noChangeArrowheads="1"/>
              </p:cNvSpPr>
              <p:nvPr/>
            </p:nvSpPr>
            <p:spPr bwMode="auto">
              <a:xfrm>
                <a:off x="3046" y="96"/>
                <a:ext cx="449" cy="553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32"/>
              <p:cNvSpPr>
                <a:spLocks noChangeShapeType="1"/>
              </p:cNvSpPr>
              <p:nvPr/>
            </p:nvSpPr>
            <p:spPr bwMode="auto">
              <a:xfrm>
                <a:off x="3046" y="96"/>
                <a:ext cx="449" cy="55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33"/>
              <p:cNvSpPr>
                <a:spLocks noChangeShapeType="1"/>
              </p:cNvSpPr>
              <p:nvPr/>
            </p:nvSpPr>
            <p:spPr bwMode="auto">
              <a:xfrm flipH="1">
                <a:off x="3046" y="96"/>
                <a:ext cx="449" cy="55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" name="Group 38"/>
            <p:cNvGrpSpPr>
              <a:grpSpLocks/>
            </p:cNvGrpSpPr>
            <p:nvPr/>
          </p:nvGrpSpPr>
          <p:grpSpPr bwMode="auto">
            <a:xfrm>
              <a:off x="5205608" y="128392"/>
              <a:ext cx="758826" cy="438944"/>
              <a:chOff x="3046" y="96"/>
              <a:chExt cx="449" cy="553"/>
            </a:xfrm>
          </p:grpSpPr>
          <p:sp>
            <p:nvSpPr>
              <p:cNvPr id="40" name="Rectangle 31"/>
              <p:cNvSpPr>
                <a:spLocks noChangeArrowheads="1"/>
              </p:cNvSpPr>
              <p:nvPr/>
            </p:nvSpPr>
            <p:spPr bwMode="auto">
              <a:xfrm>
                <a:off x="3046" y="96"/>
                <a:ext cx="449" cy="553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32"/>
              <p:cNvSpPr>
                <a:spLocks noChangeShapeType="1"/>
              </p:cNvSpPr>
              <p:nvPr/>
            </p:nvSpPr>
            <p:spPr bwMode="auto">
              <a:xfrm>
                <a:off x="3046" y="96"/>
                <a:ext cx="449" cy="55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33"/>
              <p:cNvSpPr>
                <a:spLocks noChangeShapeType="1"/>
              </p:cNvSpPr>
              <p:nvPr/>
            </p:nvSpPr>
            <p:spPr bwMode="auto">
              <a:xfrm flipH="1">
                <a:off x="3046" y="96"/>
                <a:ext cx="449" cy="55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3667346" y="1549053"/>
            <a:ext cx="1398388" cy="1296174"/>
            <a:chOff x="3667346" y="1549053"/>
            <a:chExt cx="1398388" cy="129617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67346" y="2043112"/>
              <a:ext cx="1398388" cy="80211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4201372" y="1651415"/>
              <a:ext cx="335613" cy="1308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" name="Picture 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9888" y="2305088"/>
            <a:ext cx="690246" cy="2606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3" name="Rectangle 81"/>
          <p:cNvSpPr>
            <a:spLocks noChangeArrowheads="1"/>
          </p:cNvSpPr>
          <p:nvPr/>
        </p:nvSpPr>
        <p:spPr bwMode="auto">
          <a:xfrm>
            <a:off x="6093912" y="2323578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6647" y="3822714"/>
            <a:ext cx="3039536" cy="10817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912" y="4060398"/>
            <a:ext cx="1649412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8" y="4069923"/>
            <a:ext cx="15763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5464370" y="3760165"/>
            <a:ext cx="986534" cy="1109064"/>
            <a:chOff x="5464370" y="3760165"/>
            <a:chExt cx="986534" cy="1109064"/>
          </a:xfrm>
        </p:grpSpPr>
        <p:grpSp>
          <p:nvGrpSpPr>
            <p:cNvPr id="59" name="Group 58"/>
            <p:cNvGrpSpPr>
              <a:grpSpLocks/>
            </p:cNvGrpSpPr>
            <p:nvPr/>
          </p:nvGrpSpPr>
          <p:grpSpPr bwMode="auto">
            <a:xfrm>
              <a:off x="5692078" y="4430285"/>
              <a:ext cx="758826" cy="438944"/>
              <a:chOff x="3046" y="96"/>
              <a:chExt cx="449" cy="553"/>
            </a:xfrm>
          </p:grpSpPr>
          <p:sp>
            <p:nvSpPr>
              <p:cNvPr id="60" name="Rectangle 31"/>
              <p:cNvSpPr>
                <a:spLocks noChangeArrowheads="1"/>
              </p:cNvSpPr>
              <p:nvPr/>
            </p:nvSpPr>
            <p:spPr bwMode="auto">
              <a:xfrm>
                <a:off x="3046" y="96"/>
                <a:ext cx="449" cy="553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Line 32"/>
              <p:cNvSpPr>
                <a:spLocks noChangeShapeType="1"/>
              </p:cNvSpPr>
              <p:nvPr/>
            </p:nvSpPr>
            <p:spPr bwMode="auto">
              <a:xfrm>
                <a:off x="3046" y="96"/>
                <a:ext cx="449" cy="55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33"/>
              <p:cNvSpPr>
                <a:spLocks noChangeShapeType="1"/>
              </p:cNvSpPr>
              <p:nvPr/>
            </p:nvSpPr>
            <p:spPr bwMode="auto">
              <a:xfrm flipH="1">
                <a:off x="3046" y="96"/>
                <a:ext cx="449" cy="55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" name="Group 62"/>
            <p:cNvGrpSpPr>
              <a:grpSpLocks/>
            </p:cNvGrpSpPr>
            <p:nvPr/>
          </p:nvGrpSpPr>
          <p:grpSpPr bwMode="auto">
            <a:xfrm>
              <a:off x="5464370" y="3760165"/>
              <a:ext cx="758826" cy="438944"/>
              <a:chOff x="3046" y="96"/>
              <a:chExt cx="449" cy="553"/>
            </a:xfrm>
          </p:grpSpPr>
          <p:sp>
            <p:nvSpPr>
              <p:cNvPr id="64" name="Rectangle 31"/>
              <p:cNvSpPr>
                <a:spLocks noChangeArrowheads="1"/>
              </p:cNvSpPr>
              <p:nvPr/>
            </p:nvSpPr>
            <p:spPr bwMode="auto">
              <a:xfrm>
                <a:off x="3046" y="96"/>
                <a:ext cx="449" cy="553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Line 32"/>
              <p:cNvSpPr>
                <a:spLocks noChangeShapeType="1"/>
              </p:cNvSpPr>
              <p:nvPr/>
            </p:nvSpPr>
            <p:spPr bwMode="auto">
              <a:xfrm>
                <a:off x="3046" y="96"/>
                <a:ext cx="449" cy="55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33"/>
              <p:cNvSpPr>
                <a:spLocks noChangeShapeType="1"/>
              </p:cNvSpPr>
              <p:nvPr/>
            </p:nvSpPr>
            <p:spPr bwMode="auto">
              <a:xfrm flipH="1">
                <a:off x="3046" y="96"/>
                <a:ext cx="449" cy="55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3667346" y="5180826"/>
            <a:ext cx="1957748" cy="1314075"/>
            <a:chOff x="3667346" y="5180826"/>
            <a:chExt cx="1957748" cy="1314075"/>
          </a:xfrm>
        </p:grpSpPr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67346" y="5674885"/>
              <a:ext cx="1957748" cy="82001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9" name="Picture 68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4451483" y="5283188"/>
              <a:ext cx="335613" cy="1308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" name="Picture 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9871" y="5936861"/>
            <a:ext cx="988359" cy="2798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4" name="Rectangle 81"/>
          <p:cNvSpPr>
            <a:spLocks noChangeArrowheads="1"/>
          </p:cNvSpPr>
          <p:nvPr/>
        </p:nvSpPr>
        <p:spPr bwMode="auto">
          <a:xfrm>
            <a:off x="6907060" y="5968652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1" name="Group 38"/>
          <p:cNvGrpSpPr>
            <a:grpSpLocks/>
          </p:cNvGrpSpPr>
          <p:nvPr/>
        </p:nvGrpSpPr>
        <p:grpSpPr bwMode="auto">
          <a:xfrm>
            <a:off x="4849639" y="2091629"/>
            <a:ext cx="192087" cy="777875"/>
            <a:chOff x="2873" y="155"/>
            <a:chExt cx="121" cy="490"/>
          </a:xfrm>
        </p:grpSpPr>
        <p:sp>
          <p:nvSpPr>
            <p:cNvPr id="82" name="Line 36"/>
            <p:cNvSpPr>
              <a:spLocks noChangeShapeType="1"/>
            </p:cNvSpPr>
            <p:nvPr/>
          </p:nvSpPr>
          <p:spPr bwMode="auto">
            <a:xfrm>
              <a:off x="2873" y="155"/>
              <a:ext cx="104" cy="1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37"/>
            <p:cNvSpPr>
              <a:spLocks noChangeShapeType="1"/>
            </p:cNvSpPr>
            <p:nvPr/>
          </p:nvSpPr>
          <p:spPr bwMode="auto">
            <a:xfrm>
              <a:off x="2890" y="495"/>
              <a:ext cx="104" cy="1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4" name="Group 38"/>
          <p:cNvGrpSpPr>
            <a:grpSpLocks/>
          </p:cNvGrpSpPr>
          <p:nvPr/>
        </p:nvGrpSpPr>
        <p:grpSpPr bwMode="auto">
          <a:xfrm>
            <a:off x="5269265" y="5749229"/>
            <a:ext cx="319087" cy="777875"/>
            <a:chOff x="2873" y="155"/>
            <a:chExt cx="201" cy="490"/>
          </a:xfrm>
        </p:grpSpPr>
        <p:sp>
          <p:nvSpPr>
            <p:cNvPr id="85" name="Line 36"/>
            <p:cNvSpPr>
              <a:spLocks noChangeShapeType="1"/>
            </p:cNvSpPr>
            <p:nvPr/>
          </p:nvSpPr>
          <p:spPr bwMode="auto">
            <a:xfrm>
              <a:off x="2873" y="155"/>
              <a:ext cx="104" cy="1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37"/>
            <p:cNvSpPr>
              <a:spLocks noChangeShapeType="1"/>
            </p:cNvSpPr>
            <p:nvPr/>
          </p:nvSpPr>
          <p:spPr bwMode="auto">
            <a:xfrm>
              <a:off x="2970" y="495"/>
              <a:ext cx="104" cy="1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890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0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0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40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0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B1C3-4976-4D65-BC89-A026F3CD3183}" type="slidenum">
              <a:rPr lang="en-US"/>
              <a:pPr/>
              <a:t>7</a:t>
            </a:fld>
            <a:endParaRPr lang="en-US"/>
          </a:p>
        </p:txBody>
      </p:sp>
      <p:pic>
        <p:nvPicPr>
          <p:cNvPr id="741396" name="Picture 2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63" y="206375"/>
            <a:ext cx="5746750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1390" name="Rectangle 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1397" name="Picture 2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428625"/>
            <a:ext cx="1649412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1398" name="Picture 2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38150"/>
            <a:ext cx="15763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137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41462" name="Group 86"/>
          <p:cNvGrpSpPr>
            <a:grpSpLocks/>
          </p:cNvGrpSpPr>
          <p:nvPr/>
        </p:nvGrpSpPr>
        <p:grpSpPr bwMode="auto">
          <a:xfrm>
            <a:off x="76200" y="765175"/>
            <a:ext cx="1697038" cy="454025"/>
            <a:chOff x="688" y="449"/>
            <a:chExt cx="1069" cy="286"/>
          </a:xfrm>
        </p:grpSpPr>
        <p:pic>
          <p:nvPicPr>
            <p:cNvPr id="741463" name="Picture 87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449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1464" name="Picture 88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" y="605"/>
              <a:ext cx="1069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41466" name="Picture 9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90600"/>
            <a:ext cx="25939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41472" name="Group 96"/>
          <p:cNvGrpSpPr>
            <a:grpSpLocks/>
          </p:cNvGrpSpPr>
          <p:nvPr/>
        </p:nvGrpSpPr>
        <p:grpSpPr bwMode="auto">
          <a:xfrm>
            <a:off x="2370138" y="860425"/>
            <a:ext cx="830262" cy="241300"/>
            <a:chOff x="1493" y="542"/>
            <a:chExt cx="523" cy="152"/>
          </a:xfrm>
        </p:grpSpPr>
        <p:pic>
          <p:nvPicPr>
            <p:cNvPr id="741468" name="Picture 92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3" y="576"/>
              <a:ext cx="235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1470" name="Picture 94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46107">
              <a:off x="1804" y="542"/>
              <a:ext cx="212" cy="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41471" name="Rectangle 95"/>
          <p:cNvSpPr>
            <a:spLocks noChangeArrowheads="1"/>
          </p:cNvSpPr>
          <p:nvPr/>
        </p:nvSpPr>
        <p:spPr bwMode="auto">
          <a:xfrm>
            <a:off x="2438400" y="12192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1474" name="Line 98"/>
          <p:cNvSpPr>
            <a:spLocks noChangeShapeType="1"/>
          </p:cNvSpPr>
          <p:nvPr/>
        </p:nvSpPr>
        <p:spPr bwMode="auto">
          <a:xfrm flipV="1">
            <a:off x="4276725" y="931863"/>
            <a:ext cx="0" cy="1905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1484" name="Picture 10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1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1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41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1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41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41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41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41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1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1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1471" grpId="0" animBg="1"/>
      <p:bldP spid="7414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80F90-62D1-43E1-BD99-895A5CDCFB2C}" type="slidenum">
              <a:rPr lang="en-US"/>
              <a:pPr/>
              <a:t>8</a:t>
            </a:fld>
            <a:endParaRPr lang="en-US"/>
          </a:p>
        </p:txBody>
      </p:sp>
      <p:pic>
        <p:nvPicPr>
          <p:cNvPr id="876579" name="Picture 3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206375"/>
            <a:ext cx="5503863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6554" name="Rectangle 1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6555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428625"/>
            <a:ext cx="1649412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6556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38150"/>
            <a:ext cx="15763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6572" name="Rectangle 2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76575" name="Group 31"/>
          <p:cNvGrpSpPr>
            <a:grpSpLocks/>
          </p:cNvGrpSpPr>
          <p:nvPr/>
        </p:nvGrpSpPr>
        <p:grpSpPr bwMode="auto">
          <a:xfrm>
            <a:off x="76200" y="765175"/>
            <a:ext cx="1697038" cy="454025"/>
            <a:chOff x="688" y="449"/>
            <a:chExt cx="1069" cy="286"/>
          </a:xfrm>
        </p:grpSpPr>
        <p:pic>
          <p:nvPicPr>
            <p:cNvPr id="876576" name="Picture 32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449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6577" name="Picture 3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" y="605"/>
              <a:ext cx="1069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76580" name="Line 36"/>
          <p:cNvSpPr>
            <a:spLocks noChangeShapeType="1"/>
          </p:cNvSpPr>
          <p:nvPr/>
        </p:nvSpPr>
        <p:spPr bwMode="auto">
          <a:xfrm flipV="1">
            <a:off x="4268788" y="876300"/>
            <a:ext cx="0" cy="1905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76589" name="Group 45"/>
          <p:cNvGrpSpPr>
            <a:grpSpLocks/>
          </p:cNvGrpSpPr>
          <p:nvPr/>
        </p:nvGrpSpPr>
        <p:grpSpPr bwMode="auto">
          <a:xfrm>
            <a:off x="4648200" y="1130300"/>
            <a:ext cx="2986088" cy="673100"/>
            <a:chOff x="2928" y="712"/>
            <a:chExt cx="1881" cy="424"/>
          </a:xfrm>
        </p:grpSpPr>
        <p:pic>
          <p:nvPicPr>
            <p:cNvPr id="876588" name="Picture 44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712"/>
              <a:ext cx="1210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6586" name="Picture 42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960"/>
              <a:ext cx="1881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76591" name="Picture 4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6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6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658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166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206375"/>
            <a:ext cx="5503863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1671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428625"/>
            <a:ext cx="1649412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1672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38150"/>
            <a:ext cx="15763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518434" y="2984814"/>
            <a:ext cx="5129744" cy="606373"/>
            <a:chOff x="3518434" y="2984814"/>
            <a:chExt cx="5129744" cy="606373"/>
          </a:xfrm>
        </p:grpSpPr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18434" y="2984814"/>
              <a:ext cx="5129744" cy="59658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53200" y="3430044"/>
              <a:ext cx="872592" cy="1611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7D5BD-4F10-439D-BFC0-5FF39068B978}" type="slidenum">
              <a:rPr lang="en-US"/>
              <a:pPr/>
              <a:t>9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3533" y="4419600"/>
            <a:ext cx="828528" cy="3152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3264" y="4800600"/>
            <a:ext cx="828428" cy="2317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81670" name="Rectangle 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81701" name="Group 37"/>
          <p:cNvGrpSpPr>
            <a:grpSpLocks/>
          </p:cNvGrpSpPr>
          <p:nvPr/>
        </p:nvGrpSpPr>
        <p:grpSpPr bwMode="auto">
          <a:xfrm>
            <a:off x="7999413" y="3505200"/>
            <a:ext cx="1004887" cy="717550"/>
            <a:chOff x="5039" y="2208"/>
            <a:chExt cx="633" cy="452"/>
          </a:xfrm>
        </p:grpSpPr>
        <p:pic>
          <p:nvPicPr>
            <p:cNvPr id="881675" name="Picture 1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" y="2496"/>
              <a:ext cx="270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1676" name="Picture 1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5070" y="2273"/>
              <a:ext cx="211" cy="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1699" name="Picture 3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" y="2256"/>
              <a:ext cx="44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" name="Picture 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4320" y="5784850"/>
            <a:ext cx="2125008" cy="3158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81682" name="Group 18"/>
          <p:cNvGrpSpPr>
            <a:grpSpLocks/>
          </p:cNvGrpSpPr>
          <p:nvPr/>
        </p:nvGrpSpPr>
        <p:grpSpPr bwMode="auto">
          <a:xfrm>
            <a:off x="3587750" y="1447800"/>
            <a:ext cx="2984500" cy="1219200"/>
            <a:chOff x="2766" y="912"/>
            <a:chExt cx="1880" cy="768"/>
          </a:xfrm>
        </p:grpSpPr>
        <p:pic>
          <p:nvPicPr>
            <p:cNvPr id="881683" name="Picture 1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6" y="912"/>
              <a:ext cx="1880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1684" name="Picture 2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222" y="1313"/>
              <a:ext cx="212" cy="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1685" name="Picture 2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503"/>
              <a:ext cx="130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81686" name="Line 22"/>
          <p:cNvSpPr>
            <a:spLocks noChangeShapeType="1"/>
          </p:cNvSpPr>
          <p:nvPr/>
        </p:nvSpPr>
        <p:spPr bwMode="auto">
          <a:xfrm>
            <a:off x="0" y="286067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1687" name="Line 23"/>
          <p:cNvSpPr>
            <a:spLocks noChangeShapeType="1"/>
          </p:cNvSpPr>
          <p:nvPr/>
        </p:nvSpPr>
        <p:spPr bwMode="auto">
          <a:xfrm>
            <a:off x="0" y="4343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1688" name="Rectangle 2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81689" name="Picture 2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257800"/>
            <a:ext cx="1881188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1690" name="Picture 2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990600"/>
            <a:ext cx="35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81691" name="Group 27"/>
          <p:cNvGrpSpPr>
            <a:grpSpLocks/>
          </p:cNvGrpSpPr>
          <p:nvPr/>
        </p:nvGrpSpPr>
        <p:grpSpPr bwMode="auto">
          <a:xfrm>
            <a:off x="76200" y="765175"/>
            <a:ext cx="1697038" cy="454025"/>
            <a:chOff x="688" y="449"/>
            <a:chExt cx="1069" cy="286"/>
          </a:xfrm>
        </p:grpSpPr>
        <p:pic>
          <p:nvPicPr>
            <p:cNvPr id="881692" name="Picture 2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449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1693" name="Picture 2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" y="605"/>
              <a:ext cx="1069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81697" name="Group 33"/>
          <p:cNvGrpSpPr>
            <a:grpSpLocks/>
          </p:cNvGrpSpPr>
          <p:nvPr/>
        </p:nvGrpSpPr>
        <p:grpSpPr bwMode="auto">
          <a:xfrm>
            <a:off x="4733925" y="5118100"/>
            <a:ext cx="304800" cy="731838"/>
            <a:chOff x="2976" y="3219"/>
            <a:chExt cx="192" cy="461"/>
          </a:xfrm>
        </p:grpSpPr>
        <p:pic>
          <p:nvPicPr>
            <p:cNvPr id="881680" name="Picture 16" descr="txp_fig"/>
            <p:cNvPicPr preferRelativeResize="0">
              <a:picLocks noChangeArrowheads="1"/>
            </p:cNvPicPr>
            <p:nvPr>
              <p:custDataLst>
                <p:tags r:id="rId1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41" y="3387"/>
              <a:ext cx="461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81696" name="Line 32"/>
            <p:cNvSpPr>
              <a:spLocks noChangeShapeType="1"/>
            </p:cNvSpPr>
            <p:nvPr/>
          </p:nvSpPr>
          <p:spPr bwMode="auto">
            <a:xfrm>
              <a:off x="2976" y="3408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81703" name="Picture 3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4000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81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1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8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8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8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500" fill="hold"/>
                                        <p:tgtEl>
                                          <p:spTgt spid="8816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686" grpId="0" animBg="1"/>
      <p:bldP spid="88168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0757&quot;&gt;&lt;property id=&quot;20148&quot; value=&quot;5&quot;/&gt;&lt;property id=&quot;20300&quot; value=&quot;Slide 1&quot;/&gt;&lt;property id=&quot;20307&quot; value=&quot;261&quot;/&gt;&lt;/object&gt;&lt;object type=&quot;3&quot; unique_id=&quot;37308&quot;&gt;&lt;property id=&quot;20148&quot; value=&quot;5&quot;/&gt;&lt;property id=&quot;20300&quot; value=&quot;Slide 2&quot;/&gt;&lt;property id=&quot;20307&quot; value=&quot;318&quot;/&gt;&lt;/object&gt;&lt;object type=&quot;3&quot; unique_id=&quot;37309&quot;&gt;&lt;property id=&quot;20148&quot; value=&quot;5&quot;/&gt;&lt;property id=&quot;20300&quot; value=&quot;Slide 3&quot;/&gt;&lt;property id=&quot;20307&quot; value=&quot;319&quot;/&gt;&lt;/object&gt;&lt;object type=&quot;3&quot; unique_id=&quot;37489&quot;&gt;&lt;property id=&quot;20148&quot; value=&quot;5&quot;/&gt;&lt;property id=&quot;20300&quot; value=&quot;Slide 4&quot;/&gt;&lt;property id=&quot;20307&quot; value=&quot;320&quot;/&gt;&lt;/object&gt;&lt;object type=&quot;3&quot; unique_id=&quot;37490&quot;&gt;&lt;property id=&quot;20148&quot; value=&quot;5&quot;/&gt;&lt;property id=&quot;20300&quot; value=&quot;Slide 7&quot;/&gt;&lt;property id=&quot;20307&quot; value=&quot;321&quot;/&gt;&lt;/object&gt;&lt;object type=&quot;3&quot; unique_id=&quot;37491&quot;&gt;&lt;property id=&quot;20148&quot; value=&quot;5&quot;/&gt;&lt;property id=&quot;20300&quot; value=&quot;Slide 26&quot;/&gt;&lt;property id=&quot;20307&quot; value=&quot;322&quot;/&gt;&lt;/object&gt;&lt;object type=&quot;3&quot; unique_id=&quot;37492&quot;&gt;&lt;property id=&quot;20148&quot; value=&quot;5&quot;/&gt;&lt;property id=&quot;20300&quot; value=&quot;Slide 27&quot;/&gt;&lt;property id=&quot;20307&quot; value=&quot;323&quot;/&gt;&lt;/object&gt;&lt;object type=&quot;3&quot; unique_id=&quot;37493&quot;&gt;&lt;property id=&quot;20148&quot; value=&quot;5&quot;/&gt;&lt;property id=&quot;20300&quot; value=&quot;Slide 29&quot;/&gt;&lt;property id=&quot;20307&quot; value=&quot;324&quot;/&gt;&lt;/object&gt;&lt;object type=&quot;3&quot; unique_id=&quot;37569&quot;&gt;&lt;property id=&quot;20148&quot; value=&quot;5&quot;/&gt;&lt;property id=&quot;20300&quot; value=&quot;Slide 31&quot;/&gt;&lt;property id=&quot;20307&quot; value=&quot;328&quot;/&gt;&lt;/object&gt;&lt;object type=&quot;3&quot; unique_id=&quot;41908&quot;&gt;&lt;property id=&quot;20148&quot; value=&quot;5&quot;/&gt;&lt;property id=&quot;20300&quot; value=&quot;Slide 28&quot;/&gt;&lt;property id=&quot;20307&quot; value=&quot;373&quot;/&gt;&lt;/object&gt;&lt;object type=&quot;3&quot; unique_id=&quot;41909&quot;&gt;&lt;property id=&quot;20148&quot; value=&quot;5&quot;/&gt;&lt;property id=&quot;20300&quot; value=&quot;Slide 30&quot;/&gt;&lt;property id=&quot;20307&quot; value=&quot;374&quot;/&gt;&lt;/object&gt;&lt;object type=&quot;3&quot; unique_id=&quot;42619&quot;&gt;&lt;property id=&quot;20148&quot; value=&quot;5&quot;/&gt;&lt;property id=&quot;20300&quot; value=&quot;Slide 5&quot;/&gt;&lt;property id=&quot;20307&quot; value=&quot;382&quot;/&gt;&lt;/object&gt;&lt;object type=&quot;3&quot; unique_id=&quot;43081&quot;&gt;&lt;property id=&quot;20148&quot; value=&quot;5&quot;/&gt;&lt;property id=&quot;20300&quot; value=&quot;Slide 16&quot;/&gt;&lt;property id=&quot;20307&quot; value=&quot;384&quot;/&gt;&lt;/object&gt;&lt;object type=&quot;3&quot; unique_id=&quot;43082&quot;&gt;&lt;property id=&quot;20148&quot; value=&quot;5&quot;/&gt;&lt;property id=&quot;20300&quot; value=&quot;Slide 17&quot;/&gt;&lt;property id=&quot;20307&quot; value=&quot;388&quot;/&gt;&lt;/object&gt;&lt;object type=&quot;3&quot; unique_id=&quot;43086&quot;&gt;&lt;property id=&quot;20148&quot; value=&quot;5&quot;/&gt;&lt;property id=&quot;20300&quot; value=&quot;Slide 24&quot;/&gt;&lt;property id=&quot;20307&quot; value=&quot;390&quot;/&gt;&lt;/object&gt;&lt;object type=&quot;3&quot; unique_id=&quot;43087&quot;&gt;&lt;property id=&quot;20148&quot; value=&quot;5&quot;/&gt;&lt;property id=&quot;20300&quot; value=&quot;Slide 25&quot;/&gt;&lt;property id=&quot;20307&quot; value=&quot;387&quot;/&gt;&lt;/object&gt;&lt;object type=&quot;3&quot; unique_id=&quot;44614&quot;&gt;&lt;property id=&quot;20148&quot; value=&quot;5&quot;/&gt;&lt;property id=&quot;20300&quot; value=&quot;Slide 8&quot;/&gt;&lt;property id=&quot;20307&quot; value=&quot;394&quot;/&gt;&lt;/object&gt;&lt;object type=&quot;3&quot; unique_id=&quot;44967&quot;&gt;&lt;property id=&quot;20148&quot; value=&quot;5&quot;/&gt;&lt;property id=&quot;20300&quot; value=&quot;Slide 6&quot;/&gt;&lt;property id=&quot;20307&quot; value=&quot;396&quot;/&gt;&lt;/object&gt;&lt;object type=&quot;3&quot; unique_id=&quot;45018&quot;&gt;&lt;property id=&quot;20148&quot; value=&quot;5&quot;/&gt;&lt;property id=&quot;20300&quot; value=&quot;Slide 9&quot;/&gt;&lt;property id=&quot;20307&quot; value=&quot;397&quot;/&gt;&lt;/object&gt;&lt;object type=&quot;3&quot; unique_id=&quot;45416&quot;&gt;&lt;property id=&quot;20148&quot; value=&quot;5&quot;/&gt;&lt;property id=&quot;20300&quot; value=&quot;Slide 10&quot;/&gt;&lt;property id=&quot;20307&quot; value=&quot;399&quot;/&gt;&lt;/object&gt;&lt;object type=&quot;3&quot; unique_id=&quot;45417&quot;&gt;&lt;property id=&quot;20148&quot; value=&quot;5&quot;/&gt;&lt;property id=&quot;20300&quot; value=&quot;Slide 11&quot;/&gt;&lt;property id=&quot;20307&quot; value=&quot;400&quot;/&gt;&lt;/object&gt;&lt;object type=&quot;3&quot; unique_id=&quot;45418&quot;&gt;&lt;property id=&quot;20148&quot; value=&quot;5&quot;/&gt;&lt;property id=&quot;20300&quot; value=&quot;Slide 13&quot;/&gt;&lt;property id=&quot;20307&quot; value=&quot;401&quot;/&gt;&lt;/object&gt;&lt;object type=&quot;3&quot; unique_id=&quot;45419&quot;&gt;&lt;property id=&quot;20148&quot; value=&quot;5&quot;/&gt;&lt;property id=&quot;20300&quot; value=&quot;Slide 14&quot;/&gt;&lt;property id=&quot;20307&quot; value=&quot;402&quot;/&gt;&lt;/object&gt;&lt;object type=&quot;3&quot; unique_id=&quot;45792&quot;&gt;&lt;property id=&quot;20148&quot; value=&quot;5&quot;/&gt;&lt;property id=&quot;20300&quot; value=&quot;Slide 12&quot;/&gt;&lt;property id=&quot;20307&quot; value=&quot;405&quot;/&gt;&lt;/object&gt;&lt;object type=&quot;3&quot; unique_id=&quot;45793&quot;&gt;&lt;property id=&quot;20148&quot; value=&quot;5&quot;/&gt;&lt;property id=&quot;20300&quot; value=&quot;Slide 15&quot;/&gt;&lt;property id=&quot;20307&quot; value=&quot;404&quot;/&gt;&lt;/object&gt;&lt;object type=&quot;3&quot; unique_id=&quot;46344&quot;&gt;&lt;property id=&quot;20148&quot; value=&quot;5&quot;/&gt;&lt;property id=&quot;20300&quot; value=&quot;Slide 18&quot;/&gt;&lt;property id=&quot;20307&quot; value=&quot;406&quot;/&gt;&lt;/object&gt;&lt;object type=&quot;3&quot; unique_id=&quot;46345&quot;&gt;&lt;property id=&quot;20148&quot; value=&quot;5&quot;/&gt;&lt;property id=&quot;20300&quot; value=&quot;Slide 21&quot;/&gt;&lt;property id=&quot;20307&quot; value=&quot;407&quot;/&gt;&lt;/object&gt;&lt;object type=&quot;3&quot; unique_id=&quot;46346&quot;&gt;&lt;property id=&quot;20148&quot; value=&quot;5&quot;/&gt;&lt;property id=&quot;20300&quot; value=&quot;Slide 22&quot;/&gt;&lt;property id=&quot;20307&quot; value=&quot;408&quot;/&gt;&lt;/object&gt;&lt;object type=&quot;3&quot; unique_id=&quot;46347&quot;&gt;&lt;property id=&quot;20148&quot; value=&quot;5&quot;/&gt;&lt;property id=&quot;20300&quot; value=&quot;Slide 23&quot;/&gt;&lt;property id=&quot;20307&quot; value=&quot;409&quot;/&gt;&lt;/object&gt;&lt;object type=&quot;3&quot; unique_id=&quot;46460&quot;&gt;&lt;property id=&quot;20148&quot; value=&quot;5&quot;/&gt;&lt;property id=&quot;20300&quot; value=&quot;Slide 19&quot;/&gt;&lt;property id=&quot;20307&quot; value=&quot;411&quot;/&gt;&lt;/object&gt;&lt;object type=&quot;3&quot; unique_id=&quot;46461&quot;&gt;&lt;property id=&quot;20148&quot; value=&quot;5&quot;/&gt;&lt;property id=&quot;20300&quot; value=&quot;Slide 20&quot;/&gt;&lt;property id=&quot;20307&quot; value=&quot;410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,g(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076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equations of the asymptot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526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the function $g$ whose gra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430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ppears below, {\color[rgb]{1,0,1}state} the following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840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,g(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987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3}\,g(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988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7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f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326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,g(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141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g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9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h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0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e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59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uparrow3}\,g(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1010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downarrow3}\,g(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1009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uparrow-2}\,g(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1121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4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9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frac{5x+7}{4x-8}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638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,g(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076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it rat'l f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839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{blue}\frac{5}{4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299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frac{8x-6}{\sqrt{4x^2+1}}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2097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9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236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equations of the asymptot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526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frac{8x-6}{\sqrt{4x^2+1}}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2152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9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262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frac{8x}{-2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1275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frac{8x}{2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1190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it rat'l sqr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65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the function $g$ whose gra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430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left(-2x+\sqrt{4x^2+7x+6}\,\right)\hskip-.09in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2797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9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``$\infty+\infty=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737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57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it rat'l sqr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65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ppears below, {\color[rgb]{1,0,1}state} the following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8408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(-2x+\sqrt{4x^2+7x+6}\,\right)\hskip-.09in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793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93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``$-\infty+\infty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588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is indetermin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244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it rat'l sqr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65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,g(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9878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(-2x+\sqrt{4x^2+7x+6}\,\right)\hskip-.09in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7933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93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\sim 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12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\sim 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036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+p\sim g+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8769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AR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799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n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23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lor{red}\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80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it rat'l sqr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65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(-2x+2x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360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8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g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25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4x^2+7x+6}\quad\sim\quad\sqrt{4x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1868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43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3}\,g(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988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\sim 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124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\sim 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036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+p\sim g+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8769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AR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799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+p\sim g+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8769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(-2x+\sqrt{4x^2+7x+6}\,\right)\hskip-.09in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7933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93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7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,q\ge0$ near 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161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808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\sim 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12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\sim 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03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C&gt;0$&#10;{\color[rgb]{0,.8,0}s.t.}~${\color[rgb]{0,.8,0}\forall}x\ge C$,\quad&#10;$g(x)\ge0$ {\color[rgb]{0,.8,0}and} $q(x)\g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3"/>
  <p:tag name="PICTUREFILESIZE" val="3045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it rat'l sqr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65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lor{red}\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808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,q\ge0$ near 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161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f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3267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\sim 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12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\sim 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03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+p\sim g+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8769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(-2x+\sqrt{4x^2+7x+6}\,\right)\hskip-.09in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793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9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808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x+\sqrt{4x^2+7x+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6333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m\,\,2x+\sqrt{4x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0434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x\,\,\sim\,\,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546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g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9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4x^2+7x+6}\,\,\sim\,\,\sqrt{4x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18174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s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"/>
  <p:tag name="PICTUREFILESIZE" val="251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x,\sqrt{4x^2}\ge0$, for $x$ near 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20723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436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436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436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\g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56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h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03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it rat'l sqr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65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,q\ge0$ near 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161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\sim 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124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\sim 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036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+p\sim g+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8769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x+\sqrt{4x^2+7x+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6333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m\,\,2x+\sqrt{4x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0434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x\,\,\sim\,\,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546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4x^2+7x+6}\,\,\sim\,\,\sqrt{4x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1817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436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436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436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x,\sqrt{4x^2}\ge0$, for $x$ near 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20723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s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"/>
  <p:tag name="PICTUREFILESIZE" val="2514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(-2x+\sqrt{4x^2+7x+6}\,\right)\hskip-.09in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7933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93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80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it rat'l sqr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65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\sim 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124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\sim 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036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+p\sim g+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8769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x+\sqrt{4x^2+7x+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6333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m\,\,2x+\sqrt{4x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043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x\,\,\sim\,\,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546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4x^2+7x+6}\,\,\sim\,\,\sqrt{4x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18174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43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43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436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,q\le0$ near 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1684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x,\sqrt{4x^2}\ge0$, for $x$ near 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20723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s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"/>
  <p:tag name="PICTUREFILESIZE" val="2514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(-2x+\sqrt{4x^2+7x+6}\,\right)\hskip-.09in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7933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9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808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C&gt;0$&#10;{\color[rgb]{0,.8,0}s.t.}~${\color[rgb]{0,.8,0}\forall}x\ge C$,\quad&#10;$g(x)\le0$ {\color[rgb]{0,.8,0}and} $q(x)\l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3"/>
  <p:tag name="PICTUREFILESIZE" val="30367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it rat'l sqr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65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\sim 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12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\sim 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03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+p\sim g+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876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808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m\,\,{\color{red}-}2x{\color{red}-}\sqrt{4x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956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-}2x\,\,\sim\,\,{\color{red}-}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6070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-}\sqrt{4x^2+7x+6}\,\,\sim\,\,{\color{red}-}\sqrt{4x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19323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436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,q\le0$ near 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1684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436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43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(-2x+\sqrt{4x^2+7x+6}\,\right)\hskip-.09in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7933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9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-}2x{\color{red}-}\sqrt{4x^2+7x+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5694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s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"/>
  <p:tag name="PICTUREFILESIZE" val="2514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-}2x,{\color{red}-}\sqrt{4x^2}\,{\color{red}\le}\,0$, for $x$ near 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82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w idea: Let's conjugate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1239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roblem: opposite sign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889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it rat'l sqr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65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e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598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-}2x{\color{red}-}\sqrt{4x^2+7x+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5694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m\,\,{\color{red}-}2x{\color{red}-}\sqrt{4x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9562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436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(-2x+\sqrt{4x^2+7x+6}\,\right)\hskip-.09in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7933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93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-2x-\sqrt{4x^2+7x+6}}{-2x-\sqrt{4x^2+7x+6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30962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uparrow3}\,g(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10105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(4x^2)-(4x^2+7x+6)}{-2x-\sqrt{4x^2+7x+6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32286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(2x)^2-\left(\sqrt{4x^2+7x+6}\right)^2}{-2x-\sqrt{4x^2+7x+6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41683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-2x+\sqrt{4x^2+7x+6}}{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9559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it rat'l sqr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650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-}2x{\color{red}-}\sqrt{4x^2+7x+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5694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m\,\,{\color{red}-}2x{\color{red}-}\sqrt{4x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956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downarrow3}\,g(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10093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436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(-2x+\sqrt{4x^2+7x+6}\,\right)\hskip-.09in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7933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93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(4x^2)-(4x^2+7x+6)}{-2x-\sqrt{4x^2+7x+6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32286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(4x^2)-(4x^2+7x+6)}{-2x-\sqrt{4x^2+7x+6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3228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-7x-6}{-2x-\sqrt{4x^2+7x+6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21682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uparrow-2}\,g(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1121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it rat'l sqr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65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(-2x+\sqrt{4x^2+7x+6}\,\right)\hskip-.09in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7933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93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(4x^2)-(4x^2+7x+6)}{-2x-\sqrt{4x^2+7x+6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32286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-}2x{\color{red}-}\sqrt{4x^2+7x+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5694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m\,\,{\color{red}-}2x{\color{red}-}\sqrt{4x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956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436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-7x-6}{-2x-\sqrt{4x^2+7x+6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21682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637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to\,\,\frac{7}{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323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436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,\,\frac{-7}{-2-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6544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668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-7x}{-2x-2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842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203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\sqrt{4x^2}\,\,=\,\,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8599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x\g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252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i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553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436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it rat'l sqr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650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-7x-6}{-2x-\sqrt{4x^2+7x+6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2168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45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(-2x+\sqrt{4x^2+7x+6}\,\right)\hskip-.09in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7933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93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(4x^2)-(4x^2+7x+6)}{-2x-\sqrt{4x^2+7x+6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32286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to\,\,\frac{7}{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323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{\color{red}not} traditional in freshman cal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22714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to teach asymptotic methods; instead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3"/>
  <p:tag name="PICTUREFILESIZE" val="29281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63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,\,\frac{-7}{-2-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6544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668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it rat'l sqr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650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im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553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436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-7x}{-2x-2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8428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203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 from g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9977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(-2x+\sqrt{4x^2+7x+6}\,\right)\hskip-.09in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7933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93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(4x^2)-(4x^2+7x+6)}{-2x-\sqrt{4x^2+7x+6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32286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Back up} to her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190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-7x-6}{-2x-\sqrt{4x^2+7x+6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21682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it rat'l sqr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650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{\color{red}not} traditional in freshman cal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22714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to teach asymptotic methods; instead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3"/>
  <p:tag name="PICTUREFILESIZE" val="29281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(-2x+\sqrt{4x^2+7x+6}\,\right)\hskip-.09in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7933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93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(4x^2)-(4x^2+7x+6)}{-2x-\sqrt{4x^2+7x+6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3228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(-7x-6)/x}{\left(-2x-\sqrt{4x^2+7x+6}\right)/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33558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-7x-6}{-2x-\sqrt{4x^2+7x+6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21682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it rat'l sqr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650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(-2x+\sqrt{4x^2+7x+6}\,\right)\hskip-.09in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7933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93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(-7x-6)/x}{\left(-2x-\sqrt{4x^2+7x+6}\right)/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33558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(-7x-6)/x}{\left(-2x-\sqrt{4x^2+7x+6}\right)/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33558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it rat'l sqr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650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(-2x+\sqrt{4x^2+7x+6}\,\right)\hskip-.09in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7933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93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(-7x-6)/x}{\left(-2x-\sqrt{4x^2+7x+6}\right)/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33558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203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-7-(6/x)}{-2-\sqrt{4+(7/x)+(6/x^2)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30950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-7-(6/x)}{-2-\left[\left(\sqrt{4x^2+7x+6}\right)/\sqrt{x^2}\right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38579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it rat'l sqr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650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(-2x+\sqrt{4x^2+7x+6}\,\right)\hskip-.09in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7933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93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-7-(6/x)}{-2-\sqrt{4+(7/x)+(6/x^2)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30950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-7-(6/x)}{-2-\sqrt{4+(7/x)+(6/x^2)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30950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5130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1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it rat'l sqr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650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(-2x+\sqrt{4x^2+7x+6}\,\right)\hskip-.09in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7933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93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-7-(6/x)}{-2-\sqrt{4+(7/x)+(6/x^2)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30950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5130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frac{-7}{-2-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653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57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frac{7}{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090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-7-({\color[rgb]{1,.38,0}0})}&#10;{-2-\sqrt{4+({\color[rgb]{1,.38,0}0})+({\color[rgb]{1,.38,0}0})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24598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456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456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456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it rat'l sqr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650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frac{x^3-4x+7}{2+4x-8x^2}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2243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09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93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-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17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x\to\infty}\frac{x}{-8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9406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x\to\infty}\frac{x^3}{-8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3212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it rat'l f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8391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frac{1-6e^x}{1-2e^x}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5836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93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^{-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1842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x\to\infty}3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714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x\to\infty}\frac{-6}{-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9521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x\to\infty}\frac{-6e^x}{-2e^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13057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it at 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6930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-6e^x\,\sim\,-6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8129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-2e^x\,\sim\,-2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7672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40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406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frac{1-6e^{-x}}{1-2e^{-x}}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6191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93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AR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799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-6e^{-x}\,\,{\color{black}\sim}\,\,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6547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as $x\to\infty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528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as $x\to\infty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528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-2e^{-x}\,\,{\color{black}\sim}\,\,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628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 from g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9977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as $x\to\infty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528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frac{1-6e^{-x}}{1-2e^{-x}}=\lim_{x\to\infty}\frac{1}{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22941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099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frac{1}{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3469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099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asi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773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\displaystyle{\lim_{x\to\infty}(1-6e^{-x})}}&#10;{\displaystyle{\lim_{x\to\infty}(1-2e^{-x})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25140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-6e^{-x}\,\,{\color{red}\sim}\,\,6e^{-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807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1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it at 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6930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(e^{-5x}\sin x)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6165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93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Upper envelop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1865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-5x}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7642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Lower envelop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2021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queeze Th'm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11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,g(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1414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t $\infty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216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^{\color[rgb]{0,.8,0}+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323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097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09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2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097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e^{-5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4254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g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940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-5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3954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g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940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b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476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betwe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217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1$ and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380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o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46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,g(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0764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oscillatory lim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507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(e^{5x}\sin x)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5829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93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Upper envelop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1865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5x}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7408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Lower envelop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2021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ne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23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equations of the asymptot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5269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} info from the squeeze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2"/>
  <p:tag name="PICTUREFILESIZE" val="25492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urns out that&#10;$\displaystyle{\lim_{x\to\infty}(e^{5x}\sin x)}$ does {\color{red}not}&#10;{\color[rgb]{0,.8,0}exis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5"/>
  <p:tag name="PICTUREFILESIZE" val="37986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63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51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097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097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e^{5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3880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g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940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5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54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the function $g$ whose gra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4306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g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940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b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476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betwe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217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1$ and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380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57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o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460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oscillatory lim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507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(e^{5x}\sin x)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582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ppears below, {\color[rgb]{1,0,1}state} the following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8408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93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urns out that&#10;$\displaystyle{\lim_{x\to\infty}(e^{5x}\sin x)}$ does {\color{red}not}&#10;{\color[rgb]{0,.8,0}exis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5"/>
  <p:tag name="PICTUREFILESIZE" val="37986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(e^{5x}\sin x)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6525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93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implies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435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(e^{5x}\sin x)=0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8621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queeze Th'm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119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,g(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9878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t $-\infty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638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b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476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betwe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217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1$ and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6380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o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460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oscillatory lim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507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 large} do we have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963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10^{1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5416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(1/\sqrt[3]{x})=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6716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ntu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6697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\sqrt{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460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45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 large&#10;\quad&#10;$\displaystyle{{\color[rgb]{0,.8,0}\Rightarrow}&#10;\quad&#10;|(1/\sqrt{x})-0|}\approx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1990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45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&gt;(10^6)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70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3}\,g(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9885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Left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qrt{x}&gt;10^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8420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50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0^{-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001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ind input spe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604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ake $x$ so that $1/\sqrt{x}&lt;0.000001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4539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4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7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f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326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g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9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h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0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e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59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uparrow3}\,g(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1010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downarrow3}\,g(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1009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uparrow-2}\,g(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1121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4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1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5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1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horizontal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68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vertical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717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14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66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0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=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390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374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=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371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0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 from g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997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,g(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141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8289</TotalTime>
  <Words>67</Words>
  <Application>Microsoft Office PowerPoint</Application>
  <PresentationFormat>On-screen Show (4:3)</PresentationFormat>
  <Paragraphs>64</Paragraphs>
  <Slides>31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975</cp:revision>
  <dcterms:created xsi:type="dcterms:W3CDTF">2008-09-20T13:47:00Z</dcterms:created>
  <dcterms:modified xsi:type="dcterms:W3CDTF">2011-06-28T20:11:14Z</dcterms:modified>
</cp:coreProperties>
</file>