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3" r:id="rId2"/>
    <p:sldId id="465" r:id="rId3"/>
    <p:sldId id="466" r:id="rId4"/>
    <p:sldId id="477" r:id="rId5"/>
    <p:sldId id="449" r:id="rId6"/>
    <p:sldId id="475" r:id="rId7"/>
    <p:sldId id="470" r:id="rId8"/>
    <p:sldId id="478" r:id="rId9"/>
    <p:sldId id="467" r:id="rId10"/>
    <p:sldId id="479" r:id="rId11"/>
    <p:sldId id="468" r:id="rId12"/>
    <p:sldId id="480" r:id="rId13"/>
    <p:sldId id="481" r:id="rId14"/>
    <p:sldId id="482" r:id="rId15"/>
    <p:sldId id="469" r:id="rId16"/>
    <p:sldId id="487" r:id="rId17"/>
    <p:sldId id="488" r:id="rId18"/>
    <p:sldId id="491" r:id="rId19"/>
    <p:sldId id="492" r:id="rId20"/>
    <p:sldId id="493" r:id="rId21"/>
    <p:sldId id="483" r:id="rId22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99" algn="l" defTabSz="9142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39" algn="l" defTabSz="9142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978" algn="l" defTabSz="9142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19" algn="l" defTabSz="9142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7" autoAdjust="0"/>
    <p:restoredTop sz="99828" autoAdjust="0"/>
  </p:normalViewPr>
  <p:slideViewPr>
    <p:cSldViewPr>
      <p:cViewPr varScale="1">
        <p:scale>
          <a:sx n="76" d="100"/>
          <a:sy n="76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9254DFC-1D8E-47E0-8D6B-F55FFDB316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4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4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7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2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6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9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7E25-79FE-4947-A742-5E0617D50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25D7-9A2C-4984-802D-941D0440C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3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199C-6972-4917-99C2-829F9524A8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B5AF-40AB-41E8-9A1B-E4FB0CB31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0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3FD9-9715-440E-B7E5-56517E216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2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7F19-E8D5-4702-99B9-97E676F57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2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699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8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699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8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0E1B-0B47-4253-B1BD-453EDF5A7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6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6998-E8CE-4D05-BB63-9A91FCB3F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C0D-94EC-4920-9F18-BE6972FC9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3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699" indent="0">
              <a:buNone/>
              <a:defRPr sz="900"/>
            </a:lvl6pPr>
            <a:lvl7pPr marL="2742839" indent="0">
              <a:buNone/>
              <a:defRPr sz="900"/>
            </a:lvl7pPr>
            <a:lvl8pPr marL="3199978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7251-0552-4EAD-A6D9-DCBE6491C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1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20" indent="0">
              <a:buNone/>
              <a:defRPr sz="2000"/>
            </a:lvl4pPr>
            <a:lvl5pPr marL="1828560" indent="0">
              <a:buNone/>
              <a:defRPr sz="2000"/>
            </a:lvl5pPr>
            <a:lvl6pPr marL="2285699" indent="0">
              <a:buNone/>
              <a:defRPr sz="2000"/>
            </a:lvl6pPr>
            <a:lvl7pPr marL="2742839" indent="0">
              <a:buNone/>
              <a:defRPr sz="2000"/>
            </a:lvl7pPr>
            <a:lvl8pPr marL="3199978" indent="0">
              <a:buNone/>
              <a:defRPr sz="2000"/>
            </a:lvl8pPr>
            <a:lvl9pPr marL="365711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699" indent="0">
              <a:buNone/>
              <a:defRPr sz="900"/>
            </a:lvl6pPr>
            <a:lvl7pPr marL="2742839" indent="0">
              <a:buNone/>
              <a:defRPr sz="900"/>
            </a:lvl7pPr>
            <a:lvl8pPr marL="3199978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CA6-A273-4128-B426-9D6BD9A6B2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2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79CA-5843-45F9-A596-4210329BAE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7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2" algn="l" defTabSz="9142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0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0" indent="-228570" algn="l" defTabSz="9142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9" indent="-228570" algn="l" defTabSz="9142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9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9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9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8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26.png"/><Relationship Id="rId18" Type="http://schemas.openxmlformats.org/officeDocument/2006/relationships/image" Target="../media/image84.png"/><Relationship Id="rId3" Type="http://schemas.openxmlformats.org/officeDocument/2006/relationships/tags" Target="../tags/tag124.xml"/><Relationship Id="rId21" Type="http://schemas.openxmlformats.org/officeDocument/2006/relationships/image" Target="../media/image87.png"/><Relationship Id="rId7" Type="http://schemas.openxmlformats.org/officeDocument/2006/relationships/tags" Target="../tags/tag12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3.png"/><Relationship Id="rId2" Type="http://schemas.openxmlformats.org/officeDocument/2006/relationships/tags" Target="../tags/tag123.xml"/><Relationship Id="rId16" Type="http://schemas.openxmlformats.org/officeDocument/2006/relationships/image" Target="../media/image18.png"/><Relationship Id="rId20" Type="http://schemas.openxmlformats.org/officeDocument/2006/relationships/image" Target="../media/image86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image" Target="../media/image82.png"/><Relationship Id="rId10" Type="http://schemas.openxmlformats.org/officeDocument/2006/relationships/tags" Target="../tags/tag131.xml"/><Relationship Id="rId19" Type="http://schemas.openxmlformats.org/officeDocument/2006/relationships/image" Target="../media/image85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69.png"/><Relationship Id="rId22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image" Target="../media/image89.png"/><Relationship Id="rId18" Type="http://schemas.openxmlformats.org/officeDocument/2006/relationships/image" Target="../media/image93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1.png"/><Relationship Id="rId17" Type="http://schemas.openxmlformats.org/officeDocument/2006/relationships/image" Target="../media/image18.png"/><Relationship Id="rId2" Type="http://schemas.openxmlformats.org/officeDocument/2006/relationships/tags" Target="../tags/tag134.xml"/><Relationship Id="rId16" Type="http://schemas.openxmlformats.org/officeDocument/2006/relationships/image" Target="../media/image92.png"/><Relationship Id="rId20" Type="http://schemas.openxmlformats.org/officeDocument/2006/relationships/image" Target="../media/image95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15" Type="http://schemas.openxmlformats.org/officeDocument/2006/relationships/image" Target="../media/image91.png"/><Relationship Id="rId10" Type="http://schemas.openxmlformats.org/officeDocument/2006/relationships/tags" Target="../tags/tag142.xml"/><Relationship Id="rId19" Type="http://schemas.openxmlformats.org/officeDocument/2006/relationships/image" Target="../media/image94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26.png"/><Relationship Id="rId18" Type="http://schemas.openxmlformats.org/officeDocument/2006/relationships/image" Target="../media/image98.png"/><Relationship Id="rId3" Type="http://schemas.openxmlformats.org/officeDocument/2006/relationships/tags" Target="../tags/tag145.xml"/><Relationship Id="rId21" Type="http://schemas.openxmlformats.org/officeDocument/2006/relationships/image" Target="../media/image101.png"/><Relationship Id="rId7" Type="http://schemas.openxmlformats.org/officeDocument/2006/relationships/tags" Target="../tags/tag14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7.png"/><Relationship Id="rId2" Type="http://schemas.openxmlformats.org/officeDocument/2006/relationships/tags" Target="../tags/tag144.xml"/><Relationship Id="rId16" Type="http://schemas.openxmlformats.org/officeDocument/2006/relationships/image" Target="../media/image18.png"/><Relationship Id="rId20" Type="http://schemas.openxmlformats.org/officeDocument/2006/relationships/image" Target="../media/image100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5" Type="http://schemas.openxmlformats.org/officeDocument/2006/relationships/image" Target="../media/image96.png"/><Relationship Id="rId10" Type="http://schemas.openxmlformats.org/officeDocument/2006/relationships/tags" Target="../tags/tag152.xml"/><Relationship Id="rId19" Type="http://schemas.openxmlformats.org/officeDocument/2006/relationships/image" Target="../media/image99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../media/image69.png"/><Relationship Id="rId22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8.png"/><Relationship Id="rId3" Type="http://schemas.openxmlformats.org/officeDocument/2006/relationships/tags" Target="../tags/tag156.xml"/><Relationship Id="rId21" Type="http://schemas.openxmlformats.org/officeDocument/2006/relationships/image" Target="../media/image104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107.png"/><Relationship Id="rId33" Type="http://schemas.openxmlformats.org/officeDocument/2006/relationships/image" Target="../media/image114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image" Target="../media/image103.png"/><Relationship Id="rId29" Type="http://schemas.openxmlformats.org/officeDocument/2006/relationships/image" Target="../media/image110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106.png"/><Relationship Id="rId32" Type="http://schemas.openxmlformats.org/officeDocument/2006/relationships/image" Target="../media/image113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18.png"/><Relationship Id="rId28" Type="http://schemas.openxmlformats.org/officeDocument/2006/relationships/image" Target="../media/image109.png"/><Relationship Id="rId10" Type="http://schemas.openxmlformats.org/officeDocument/2006/relationships/tags" Target="../tags/tag163.xml"/><Relationship Id="rId19" Type="http://schemas.openxmlformats.org/officeDocument/2006/relationships/image" Target="../media/image26.png"/><Relationship Id="rId31" Type="http://schemas.openxmlformats.org/officeDocument/2006/relationships/image" Target="../media/image112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105.png"/><Relationship Id="rId27" Type="http://schemas.openxmlformats.org/officeDocument/2006/relationships/image" Target="../media/image94.png"/><Relationship Id="rId30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image" Target="../media/image26.png"/><Relationship Id="rId26" Type="http://schemas.openxmlformats.org/officeDocument/2006/relationships/image" Target="../media/image121.png"/><Relationship Id="rId3" Type="http://schemas.openxmlformats.org/officeDocument/2006/relationships/tags" Target="../tags/tag173.xml"/><Relationship Id="rId21" Type="http://schemas.openxmlformats.org/officeDocument/2006/relationships/image" Target="../media/image117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20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image" Target="../media/image116.png"/><Relationship Id="rId29" Type="http://schemas.openxmlformats.org/officeDocument/2006/relationships/image" Target="../media/image123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119.png"/><Relationship Id="rId32" Type="http://schemas.openxmlformats.org/officeDocument/2006/relationships/image" Target="../media/image126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118.png"/><Relationship Id="rId28" Type="http://schemas.openxmlformats.org/officeDocument/2006/relationships/image" Target="../media/image122.png"/><Relationship Id="rId10" Type="http://schemas.openxmlformats.org/officeDocument/2006/relationships/tags" Target="../tags/tag180.xml"/><Relationship Id="rId19" Type="http://schemas.openxmlformats.org/officeDocument/2006/relationships/image" Target="../media/image115.png"/><Relationship Id="rId31" Type="http://schemas.openxmlformats.org/officeDocument/2006/relationships/image" Target="../media/image125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18.png"/><Relationship Id="rId27" Type="http://schemas.openxmlformats.org/officeDocument/2006/relationships/image" Target="../media/image109.png"/><Relationship Id="rId30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36.png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34" Type="http://schemas.openxmlformats.org/officeDocument/2006/relationships/image" Target="../media/image132.png"/><Relationship Id="rId42" Type="http://schemas.openxmlformats.org/officeDocument/2006/relationships/image" Target="../media/image139.png"/><Relationship Id="rId47" Type="http://schemas.openxmlformats.org/officeDocument/2006/relationships/image" Target="../media/image143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image" Target="../media/image18.png"/><Relationship Id="rId38" Type="http://schemas.openxmlformats.org/officeDocument/2006/relationships/image" Target="../media/image135.png"/><Relationship Id="rId46" Type="http://schemas.openxmlformats.org/officeDocument/2006/relationships/image" Target="../media/image142.png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image" Target="../media/image128.png"/><Relationship Id="rId41" Type="http://schemas.openxmlformats.org/officeDocument/2006/relationships/image" Target="../media/image138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image" Target="../media/image131.png"/><Relationship Id="rId37" Type="http://schemas.openxmlformats.org/officeDocument/2006/relationships/image" Target="../media/image134.png"/><Relationship Id="rId40" Type="http://schemas.openxmlformats.org/officeDocument/2006/relationships/image" Target="../media/image137.png"/><Relationship Id="rId45" Type="http://schemas.openxmlformats.org/officeDocument/2006/relationships/image" Target="../media/image141.pn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image" Target="../media/image26.png"/><Relationship Id="rId36" Type="http://schemas.openxmlformats.org/officeDocument/2006/relationships/image" Target="../media/image133.png"/><Relationship Id="rId49" Type="http://schemas.openxmlformats.org/officeDocument/2006/relationships/image" Target="../media/image145.png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image" Target="../media/image130.png"/><Relationship Id="rId44" Type="http://schemas.openxmlformats.org/officeDocument/2006/relationships/image" Target="../media/image140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image" Target="../media/image127.png"/><Relationship Id="rId30" Type="http://schemas.openxmlformats.org/officeDocument/2006/relationships/image" Target="../media/image129.png"/><Relationship Id="rId35" Type="http://schemas.openxmlformats.org/officeDocument/2006/relationships/image" Target="../media/image52.png"/><Relationship Id="rId43" Type="http://schemas.openxmlformats.org/officeDocument/2006/relationships/image" Target="../media/image107.png"/><Relationship Id="rId48" Type="http://schemas.openxmlformats.org/officeDocument/2006/relationships/image" Target="../media/image144.png"/><Relationship Id="rId8" Type="http://schemas.openxmlformats.org/officeDocument/2006/relationships/tags" Target="../tags/tag19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9" Type="http://schemas.openxmlformats.org/officeDocument/2006/relationships/image" Target="../media/image107.png"/><Relationship Id="rId21" Type="http://schemas.openxmlformats.org/officeDocument/2006/relationships/tags" Target="../tags/tag232.xml"/><Relationship Id="rId34" Type="http://schemas.openxmlformats.org/officeDocument/2006/relationships/tags" Target="../tags/tag245.xml"/><Relationship Id="rId42" Type="http://schemas.openxmlformats.org/officeDocument/2006/relationships/image" Target="../media/image140.png"/><Relationship Id="rId47" Type="http://schemas.openxmlformats.org/officeDocument/2006/relationships/image" Target="../media/image134.png"/><Relationship Id="rId50" Type="http://schemas.openxmlformats.org/officeDocument/2006/relationships/image" Target="../media/image142.png"/><Relationship Id="rId55" Type="http://schemas.openxmlformats.org/officeDocument/2006/relationships/image" Target="../media/image128.png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tags" Target="../tags/tag240.xml"/><Relationship Id="rId41" Type="http://schemas.openxmlformats.org/officeDocument/2006/relationships/image" Target="../media/image138.png"/><Relationship Id="rId54" Type="http://schemas.openxmlformats.org/officeDocument/2006/relationships/image" Target="../media/image26.png"/><Relationship Id="rId62" Type="http://schemas.openxmlformats.org/officeDocument/2006/relationships/image" Target="../media/image18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32" Type="http://schemas.openxmlformats.org/officeDocument/2006/relationships/tags" Target="../tags/tag243.xml"/><Relationship Id="rId37" Type="http://schemas.openxmlformats.org/officeDocument/2006/relationships/tags" Target="../tags/tag248.xml"/><Relationship Id="rId40" Type="http://schemas.openxmlformats.org/officeDocument/2006/relationships/image" Target="../media/image137.png"/><Relationship Id="rId45" Type="http://schemas.openxmlformats.org/officeDocument/2006/relationships/image" Target="../media/image52.png"/><Relationship Id="rId53" Type="http://schemas.openxmlformats.org/officeDocument/2006/relationships/image" Target="../media/image145.png"/><Relationship Id="rId58" Type="http://schemas.openxmlformats.org/officeDocument/2006/relationships/image" Target="../media/image131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tags" Target="../tags/tag239.xml"/><Relationship Id="rId36" Type="http://schemas.openxmlformats.org/officeDocument/2006/relationships/tags" Target="../tags/tag247.xml"/><Relationship Id="rId49" Type="http://schemas.openxmlformats.org/officeDocument/2006/relationships/image" Target="../media/image141.png"/><Relationship Id="rId57" Type="http://schemas.openxmlformats.org/officeDocument/2006/relationships/image" Target="../media/image130.png"/><Relationship Id="rId61" Type="http://schemas.openxmlformats.org/officeDocument/2006/relationships/image" Target="../media/image146.png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tags" Target="../tags/tag242.xml"/><Relationship Id="rId44" Type="http://schemas.openxmlformats.org/officeDocument/2006/relationships/image" Target="../media/image132.png"/><Relationship Id="rId52" Type="http://schemas.openxmlformats.org/officeDocument/2006/relationships/image" Target="../media/image144.png"/><Relationship Id="rId60" Type="http://schemas.openxmlformats.org/officeDocument/2006/relationships/image" Target="../media/image136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30" Type="http://schemas.openxmlformats.org/officeDocument/2006/relationships/tags" Target="../tags/tag241.xml"/><Relationship Id="rId35" Type="http://schemas.openxmlformats.org/officeDocument/2006/relationships/tags" Target="../tags/tag246.xml"/><Relationship Id="rId43" Type="http://schemas.openxmlformats.org/officeDocument/2006/relationships/image" Target="../media/image127.png"/><Relationship Id="rId48" Type="http://schemas.openxmlformats.org/officeDocument/2006/relationships/image" Target="../media/image135.png"/><Relationship Id="rId56" Type="http://schemas.openxmlformats.org/officeDocument/2006/relationships/image" Target="../media/image129.png"/><Relationship Id="rId8" Type="http://schemas.openxmlformats.org/officeDocument/2006/relationships/tags" Target="../tags/tag219.xml"/><Relationship Id="rId51" Type="http://schemas.openxmlformats.org/officeDocument/2006/relationships/image" Target="../media/image143.png"/><Relationship Id="rId3" Type="http://schemas.openxmlformats.org/officeDocument/2006/relationships/tags" Target="../tags/tag214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33" Type="http://schemas.openxmlformats.org/officeDocument/2006/relationships/tags" Target="../tags/tag244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33.png"/><Relationship Id="rId59" Type="http://schemas.openxmlformats.org/officeDocument/2006/relationships/image" Target="../media/image13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tags" Target="../tags/tag274.xml"/><Relationship Id="rId39" Type="http://schemas.openxmlformats.org/officeDocument/2006/relationships/tags" Target="../tags/tag287.xml"/><Relationship Id="rId21" Type="http://schemas.openxmlformats.org/officeDocument/2006/relationships/tags" Target="../tags/tag269.xml"/><Relationship Id="rId34" Type="http://schemas.openxmlformats.org/officeDocument/2006/relationships/tags" Target="../tags/tag282.xml"/><Relationship Id="rId42" Type="http://schemas.openxmlformats.org/officeDocument/2006/relationships/tags" Target="../tags/tag290.xml"/><Relationship Id="rId47" Type="http://schemas.openxmlformats.org/officeDocument/2006/relationships/tags" Target="../tags/tag295.xml"/><Relationship Id="rId50" Type="http://schemas.openxmlformats.org/officeDocument/2006/relationships/image" Target="../media/image107.png"/><Relationship Id="rId55" Type="http://schemas.openxmlformats.org/officeDocument/2006/relationships/image" Target="../media/image132.png"/><Relationship Id="rId63" Type="http://schemas.openxmlformats.org/officeDocument/2006/relationships/image" Target="../media/image144.png"/><Relationship Id="rId68" Type="http://schemas.openxmlformats.org/officeDocument/2006/relationships/image" Target="../media/image130.png"/><Relationship Id="rId76" Type="http://schemas.openxmlformats.org/officeDocument/2006/relationships/image" Target="../media/image149.png"/><Relationship Id="rId7" Type="http://schemas.openxmlformats.org/officeDocument/2006/relationships/tags" Target="../tags/tag255.xml"/><Relationship Id="rId71" Type="http://schemas.openxmlformats.org/officeDocument/2006/relationships/image" Target="../media/image136.png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9" Type="http://schemas.openxmlformats.org/officeDocument/2006/relationships/tags" Target="../tags/tag277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tags" Target="../tags/tag280.xml"/><Relationship Id="rId37" Type="http://schemas.openxmlformats.org/officeDocument/2006/relationships/tags" Target="../tags/tag285.xml"/><Relationship Id="rId40" Type="http://schemas.openxmlformats.org/officeDocument/2006/relationships/tags" Target="../tags/tag288.xml"/><Relationship Id="rId45" Type="http://schemas.openxmlformats.org/officeDocument/2006/relationships/tags" Target="../tags/tag293.xml"/><Relationship Id="rId53" Type="http://schemas.openxmlformats.org/officeDocument/2006/relationships/image" Target="../media/image140.png"/><Relationship Id="rId58" Type="http://schemas.openxmlformats.org/officeDocument/2006/relationships/image" Target="../media/image134.png"/><Relationship Id="rId66" Type="http://schemas.openxmlformats.org/officeDocument/2006/relationships/image" Target="../media/image128.png"/><Relationship Id="rId74" Type="http://schemas.openxmlformats.org/officeDocument/2006/relationships/image" Target="../media/image18.png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36" Type="http://schemas.openxmlformats.org/officeDocument/2006/relationships/tags" Target="../tags/tag284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133.png"/><Relationship Id="rId61" Type="http://schemas.openxmlformats.org/officeDocument/2006/relationships/image" Target="../media/image142.png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tags" Target="../tags/tag279.xml"/><Relationship Id="rId44" Type="http://schemas.openxmlformats.org/officeDocument/2006/relationships/tags" Target="../tags/tag292.xml"/><Relationship Id="rId52" Type="http://schemas.openxmlformats.org/officeDocument/2006/relationships/image" Target="../media/image138.png"/><Relationship Id="rId60" Type="http://schemas.openxmlformats.org/officeDocument/2006/relationships/image" Target="../media/image141.png"/><Relationship Id="rId65" Type="http://schemas.openxmlformats.org/officeDocument/2006/relationships/image" Target="../media/image26.png"/><Relationship Id="rId73" Type="http://schemas.openxmlformats.org/officeDocument/2006/relationships/image" Target="../media/image147.png"/><Relationship Id="rId78" Type="http://schemas.openxmlformats.org/officeDocument/2006/relationships/image" Target="../media/image151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tags" Target="../tags/tag278.xml"/><Relationship Id="rId35" Type="http://schemas.openxmlformats.org/officeDocument/2006/relationships/tags" Target="../tags/tag283.xml"/><Relationship Id="rId43" Type="http://schemas.openxmlformats.org/officeDocument/2006/relationships/tags" Target="../tags/tag291.xml"/><Relationship Id="rId48" Type="http://schemas.openxmlformats.org/officeDocument/2006/relationships/tags" Target="../tags/tag296.xml"/><Relationship Id="rId56" Type="http://schemas.openxmlformats.org/officeDocument/2006/relationships/image" Target="../media/image52.png"/><Relationship Id="rId64" Type="http://schemas.openxmlformats.org/officeDocument/2006/relationships/image" Target="../media/image145.png"/><Relationship Id="rId69" Type="http://schemas.openxmlformats.org/officeDocument/2006/relationships/image" Target="../media/image131.png"/><Relationship Id="rId77" Type="http://schemas.openxmlformats.org/officeDocument/2006/relationships/image" Target="../media/image150.png"/><Relationship Id="rId8" Type="http://schemas.openxmlformats.org/officeDocument/2006/relationships/tags" Target="../tags/tag256.xml"/><Relationship Id="rId51" Type="http://schemas.openxmlformats.org/officeDocument/2006/relationships/image" Target="../media/image137.png"/><Relationship Id="rId72" Type="http://schemas.openxmlformats.org/officeDocument/2006/relationships/image" Target="../media/image146.png"/><Relationship Id="rId3" Type="http://schemas.openxmlformats.org/officeDocument/2006/relationships/tags" Target="../tags/tag251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tags" Target="../tags/tag281.xml"/><Relationship Id="rId38" Type="http://schemas.openxmlformats.org/officeDocument/2006/relationships/tags" Target="../tags/tag286.xml"/><Relationship Id="rId46" Type="http://schemas.openxmlformats.org/officeDocument/2006/relationships/tags" Target="../tags/tag294.xml"/><Relationship Id="rId59" Type="http://schemas.openxmlformats.org/officeDocument/2006/relationships/image" Target="../media/image135.png"/><Relationship Id="rId67" Type="http://schemas.openxmlformats.org/officeDocument/2006/relationships/image" Target="../media/image129.png"/><Relationship Id="rId20" Type="http://schemas.openxmlformats.org/officeDocument/2006/relationships/tags" Target="../tags/tag268.xml"/><Relationship Id="rId41" Type="http://schemas.openxmlformats.org/officeDocument/2006/relationships/tags" Target="../tags/tag289.xml"/><Relationship Id="rId54" Type="http://schemas.openxmlformats.org/officeDocument/2006/relationships/image" Target="../media/image127.png"/><Relationship Id="rId62" Type="http://schemas.openxmlformats.org/officeDocument/2006/relationships/image" Target="../media/image143.png"/><Relationship Id="rId70" Type="http://schemas.openxmlformats.org/officeDocument/2006/relationships/image" Target="../media/image139.png"/><Relationship Id="rId75" Type="http://schemas.openxmlformats.org/officeDocument/2006/relationships/image" Target="../media/image148.png"/><Relationship Id="rId1" Type="http://schemas.openxmlformats.org/officeDocument/2006/relationships/tags" Target="../tags/tag249.xml"/><Relationship Id="rId6" Type="http://schemas.openxmlformats.org/officeDocument/2006/relationships/tags" Target="../tags/tag25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tags" Target="../tags/tag322.xml"/><Relationship Id="rId39" Type="http://schemas.openxmlformats.org/officeDocument/2006/relationships/image" Target="../media/image135.png"/><Relationship Id="rId21" Type="http://schemas.openxmlformats.org/officeDocument/2006/relationships/tags" Target="../tags/tag317.xml"/><Relationship Id="rId34" Type="http://schemas.openxmlformats.org/officeDocument/2006/relationships/image" Target="../media/image127.png"/><Relationship Id="rId42" Type="http://schemas.openxmlformats.org/officeDocument/2006/relationships/image" Target="../media/image143.png"/><Relationship Id="rId47" Type="http://schemas.openxmlformats.org/officeDocument/2006/relationships/image" Target="../media/image129.png"/><Relationship Id="rId50" Type="http://schemas.openxmlformats.org/officeDocument/2006/relationships/image" Target="../media/image139.png"/><Relationship Id="rId55" Type="http://schemas.openxmlformats.org/officeDocument/2006/relationships/image" Target="../media/image151.png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tags" Target="../tags/tag321.xml"/><Relationship Id="rId33" Type="http://schemas.openxmlformats.org/officeDocument/2006/relationships/image" Target="../media/image140.png"/><Relationship Id="rId38" Type="http://schemas.openxmlformats.org/officeDocument/2006/relationships/image" Target="../media/image134.png"/><Relationship Id="rId46" Type="http://schemas.openxmlformats.org/officeDocument/2006/relationships/image" Target="../media/image128.png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42.png"/><Relationship Id="rId54" Type="http://schemas.openxmlformats.org/officeDocument/2006/relationships/image" Target="../media/image152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tags" Target="../tags/tag320.xml"/><Relationship Id="rId32" Type="http://schemas.openxmlformats.org/officeDocument/2006/relationships/image" Target="../media/image138.png"/><Relationship Id="rId37" Type="http://schemas.openxmlformats.org/officeDocument/2006/relationships/image" Target="../media/image133.png"/><Relationship Id="rId40" Type="http://schemas.openxmlformats.org/officeDocument/2006/relationships/image" Target="../media/image141.png"/><Relationship Id="rId45" Type="http://schemas.openxmlformats.org/officeDocument/2006/relationships/image" Target="../media/image26.png"/><Relationship Id="rId53" Type="http://schemas.openxmlformats.org/officeDocument/2006/relationships/image" Target="../media/image18.png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36" Type="http://schemas.openxmlformats.org/officeDocument/2006/relationships/image" Target="../media/image52.png"/><Relationship Id="rId49" Type="http://schemas.openxmlformats.org/officeDocument/2006/relationships/image" Target="../media/image131.png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31" Type="http://schemas.openxmlformats.org/officeDocument/2006/relationships/image" Target="../media/image137.png"/><Relationship Id="rId44" Type="http://schemas.openxmlformats.org/officeDocument/2006/relationships/image" Target="../media/image145.png"/><Relationship Id="rId52" Type="http://schemas.openxmlformats.org/officeDocument/2006/relationships/image" Target="../media/image147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30" Type="http://schemas.openxmlformats.org/officeDocument/2006/relationships/image" Target="../media/image107.png"/><Relationship Id="rId35" Type="http://schemas.openxmlformats.org/officeDocument/2006/relationships/image" Target="../media/image132.png"/><Relationship Id="rId43" Type="http://schemas.openxmlformats.org/officeDocument/2006/relationships/image" Target="../media/image144.png"/><Relationship Id="rId48" Type="http://schemas.openxmlformats.org/officeDocument/2006/relationships/image" Target="../media/image130.png"/><Relationship Id="rId8" Type="http://schemas.openxmlformats.org/officeDocument/2006/relationships/tags" Target="../tags/tag304.xml"/><Relationship Id="rId51" Type="http://schemas.openxmlformats.org/officeDocument/2006/relationships/image" Target="../media/image136.png"/><Relationship Id="rId3" Type="http://schemas.openxmlformats.org/officeDocument/2006/relationships/tags" Target="../tags/tag29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0.png"/><Relationship Id="rId3" Type="http://schemas.openxmlformats.org/officeDocument/2006/relationships/tags" Target="../tags/tag327.xml"/><Relationship Id="rId21" Type="http://schemas.openxmlformats.org/officeDocument/2006/relationships/image" Target="../media/image152.png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image" Target="../media/image129.png"/><Relationship Id="rId2" Type="http://schemas.openxmlformats.org/officeDocument/2006/relationships/tags" Target="../tags/tag326.xml"/><Relationship Id="rId16" Type="http://schemas.openxmlformats.org/officeDocument/2006/relationships/image" Target="../media/image128.png"/><Relationship Id="rId20" Type="http://schemas.openxmlformats.org/officeDocument/2006/relationships/image" Target="../media/image18.png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image" Target="../media/image26.png"/><Relationship Id="rId10" Type="http://schemas.openxmlformats.org/officeDocument/2006/relationships/tags" Target="../tags/tag334.xml"/><Relationship Id="rId19" Type="http://schemas.openxmlformats.org/officeDocument/2006/relationships/image" Target="../media/image131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image" Target="../media/image151.png"/><Relationship Id="rId22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image" Target="../media/image129.png"/><Relationship Id="rId26" Type="http://schemas.openxmlformats.org/officeDocument/2006/relationships/image" Target="../media/image156.png"/><Relationship Id="rId3" Type="http://schemas.openxmlformats.org/officeDocument/2006/relationships/tags" Target="../tags/tag339.xml"/><Relationship Id="rId21" Type="http://schemas.openxmlformats.org/officeDocument/2006/relationships/image" Target="../media/image18.png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image" Target="../media/image128.png"/><Relationship Id="rId25" Type="http://schemas.openxmlformats.org/officeDocument/2006/relationships/image" Target="../media/image155.png"/><Relationship Id="rId2" Type="http://schemas.openxmlformats.org/officeDocument/2006/relationships/tags" Target="../tags/tag338.xml"/><Relationship Id="rId16" Type="http://schemas.openxmlformats.org/officeDocument/2006/relationships/image" Target="../media/image26.png"/><Relationship Id="rId20" Type="http://schemas.openxmlformats.org/officeDocument/2006/relationships/image" Target="../media/image131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image" Target="../media/image154.png"/><Relationship Id="rId5" Type="http://schemas.openxmlformats.org/officeDocument/2006/relationships/tags" Target="../tags/tag341.xml"/><Relationship Id="rId15" Type="http://schemas.openxmlformats.org/officeDocument/2006/relationships/image" Target="../media/image151.png"/><Relationship Id="rId23" Type="http://schemas.openxmlformats.org/officeDocument/2006/relationships/image" Target="../media/image153.png"/><Relationship Id="rId10" Type="http://schemas.openxmlformats.org/officeDocument/2006/relationships/tags" Target="../tags/tag346.xml"/><Relationship Id="rId19" Type="http://schemas.openxmlformats.org/officeDocument/2006/relationships/image" Target="../media/image130.png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image" Target="../media/image159.png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image" Target="../media/image158.png"/><Relationship Id="rId2" Type="http://schemas.openxmlformats.org/officeDocument/2006/relationships/tags" Target="../tags/tag351.xml"/><Relationship Id="rId16" Type="http://schemas.openxmlformats.org/officeDocument/2006/relationships/image" Target="../media/image162.pn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image" Target="../media/image157.png"/><Relationship Id="rId5" Type="http://schemas.openxmlformats.org/officeDocument/2006/relationships/tags" Target="../tags/tag354.xml"/><Relationship Id="rId15" Type="http://schemas.openxmlformats.org/officeDocument/2006/relationships/image" Target="../media/image16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3" Type="http://schemas.openxmlformats.org/officeDocument/2006/relationships/tags" Target="../tags/tag28.xml"/><Relationship Id="rId21" Type="http://schemas.openxmlformats.org/officeDocument/2006/relationships/image" Target="../media/image24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20.png"/><Relationship Id="rId2" Type="http://schemas.openxmlformats.org/officeDocument/2006/relationships/tags" Target="../tags/tag27.xml"/><Relationship Id="rId16" Type="http://schemas.openxmlformats.org/officeDocument/2006/relationships/image" Target="../media/image2.png"/><Relationship Id="rId20" Type="http://schemas.openxmlformats.org/officeDocument/2006/relationships/image" Target="../media/image23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25.png"/><Relationship Id="rId5" Type="http://schemas.openxmlformats.org/officeDocument/2006/relationships/tags" Target="../tags/tag30.xml"/><Relationship Id="rId15" Type="http://schemas.openxmlformats.org/officeDocument/2006/relationships/image" Target="../media/image1.png"/><Relationship Id="rId23" Type="http://schemas.openxmlformats.org/officeDocument/2006/relationships/image" Target="../media/image15.png"/><Relationship Id="rId10" Type="http://schemas.openxmlformats.org/officeDocument/2006/relationships/tags" Target="../tags/tag35.xml"/><Relationship Id="rId19" Type="http://schemas.openxmlformats.org/officeDocument/2006/relationships/image" Target="../media/image22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9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tags" Target="../tags/tag39.xml"/><Relationship Id="rId16" Type="http://schemas.openxmlformats.org/officeDocument/2006/relationships/image" Target="../media/image29.png"/><Relationship Id="rId20" Type="http://schemas.openxmlformats.org/officeDocument/2006/relationships/image" Target="../media/image18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15" Type="http://schemas.openxmlformats.org/officeDocument/2006/relationships/image" Target="../media/image19.png"/><Relationship Id="rId10" Type="http://schemas.openxmlformats.org/officeDocument/2006/relationships/tags" Target="../tags/tag47.xml"/><Relationship Id="rId19" Type="http://schemas.openxmlformats.org/officeDocument/2006/relationships/image" Target="../media/image32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image" Target="../media/image41.png"/><Relationship Id="rId42" Type="http://schemas.openxmlformats.org/officeDocument/2006/relationships/image" Target="../media/image48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26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2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image" Target="../media/image36.png"/><Relationship Id="rId41" Type="http://schemas.openxmlformats.org/officeDocument/2006/relationships/image" Target="../media/image47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18.png"/><Relationship Id="rId45" Type="http://schemas.openxmlformats.org/officeDocument/2006/relationships/image" Target="../media/image51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38.png"/><Relationship Id="rId44" Type="http://schemas.openxmlformats.org/officeDocument/2006/relationships/image" Target="../media/image50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34.png"/><Relationship Id="rId39" Type="http://schemas.openxmlformats.org/officeDocument/2006/relationships/image" Target="../media/image60.png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34" Type="http://schemas.openxmlformats.org/officeDocument/2006/relationships/image" Target="../media/image57.png"/><Relationship Id="rId42" Type="http://schemas.openxmlformats.org/officeDocument/2006/relationships/image" Target="../media/image45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33.png"/><Relationship Id="rId33" Type="http://schemas.openxmlformats.org/officeDocument/2006/relationships/image" Target="../media/image56.png"/><Relationship Id="rId38" Type="http://schemas.openxmlformats.org/officeDocument/2006/relationships/image" Target="../media/image59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image" Target="../media/image53.png"/><Relationship Id="rId41" Type="http://schemas.openxmlformats.org/officeDocument/2006/relationships/image" Target="../media/image52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26.png"/><Relationship Id="rId32" Type="http://schemas.openxmlformats.org/officeDocument/2006/relationships/image" Target="../media/image39.png"/><Relationship Id="rId37" Type="http://schemas.openxmlformats.org/officeDocument/2006/relationships/image" Target="../media/image48.png"/><Relationship Id="rId40" Type="http://schemas.openxmlformats.org/officeDocument/2006/relationships/image" Target="../media/image61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6.png"/><Relationship Id="rId36" Type="http://schemas.openxmlformats.org/officeDocument/2006/relationships/image" Target="../media/image58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image" Target="../media/image55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image" Target="../media/image35.png"/><Relationship Id="rId30" Type="http://schemas.openxmlformats.org/officeDocument/2006/relationships/image" Target="../media/image54.png"/><Relationship Id="rId35" Type="http://schemas.openxmlformats.org/officeDocument/2006/relationships/image" Target="../media/image18.png"/><Relationship Id="rId43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1.png"/><Relationship Id="rId17" Type="http://schemas.openxmlformats.org/officeDocument/2006/relationships/image" Target="../media/image66.png"/><Relationship Id="rId2" Type="http://schemas.openxmlformats.org/officeDocument/2006/relationships/tags" Target="../tags/tag94.xml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15" Type="http://schemas.openxmlformats.org/officeDocument/2006/relationships/image" Target="../media/image64.png"/><Relationship Id="rId10" Type="http://schemas.openxmlformats.org/officeDocument/2006/relationships/tags" Target="../tags/tag102.xml"/><Relationship Id="rId19" Type="http://schemas.openxmlformats.org/officeDocument/2006/relationships/image" Target="../media/image18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26.png"/><Relationship Id="rId17" Type="http://schemas.openxmlformats.org/officeDocument/2006/relationships/image" Target="../media/image73.png"/><Relationship Id="rId2" Type="http://schemas.openxmlformats.org/officeDocument/2006/relationships/tags" Target="../tags/tag104.xml"/><Relationship Id="rId16" Type="http://schemas.openxmlformats.org/officeDocument/2006/relationships/image" Target="../media/image72.png"/><Relationship Id="rId20" Type="http://schemas.openxmlformats.org/officeDocument/2006/relationships/image" Target="../media/image18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15" Type="http://schemas.openxmlformats.org/officeDocument/2006/relationships/image" Target="../media/image71.png"/><Relationship Id="rId10" Type="http://schemas.openxmlformats.org/officeDocument/2006/relationships/tags" Target="../tags/tag112.xml"/><Relationship Id="rId19" Type="http://schemas.openxmlformats.org/officeDocument/2006/relationships/image" Target="../media/image75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77.png"/><Relationship Id="rId18" Type="http://schemas.openxmlformats.org/officeDocument/2006/relationships/image" Target="../media/image81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" Type="http://schemas.openxmlformats.org/officeDocument/2006/relationships/tags" Target="../tags/tag114.xml"/><Relationship Id="rId16" Type="http://schemas.openxmlformats.org/officeDocument/2006/relationships/image" Target="../media/image79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.png"/><Relationship Id="rId5" Type="http://schemas.openxmlformats.org/officeDocument/2006/relationships/tags" Target="../tags/tag117.xml"/><Relationship Id="rId15" Type="http://schemas.openxmlformats.org/officeDocument/2006/relationships/image" Target="../media/image7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30" y="6245229"/>
            <a:ext cx="460375" cy="460375"/>
          </a:xfrm>
        </p:spPr>
        <p:txBody>
          <a:bodyPr/>
          <a:lstStyle/>
          <a:p>
            <a:fld id="{725633E8-9907-47D5-AE08-77F18634230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2"/>
            <a:ext cx="7010400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smtClean="0"/>
              <a:t>Chain rule </a:t>
            </a:r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5963-E8AE-478C-BD32-F72595128F61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115816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81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5815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90489"/>
            <a:ext cx="5335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8165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5" y="533404"/>
            <a:ext cx="27098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8159" name="Rectangle 15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0" name="Picture 2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82" y="1864290"/>
            <a:ext cx="3209544" cy="906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7" y="2986968"/>
            <a:ext cx="9070866" cy="10021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140" y="3087511"/>
            <a:ext cx="1092876" cy="801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826" y="3001582"/>
            <a:ext cx="4772961" cy="947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038" y="3087511"/>
            <a:ext cx="200011" cy="273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4003" y="2992783"/>
            <a:ext cx="526939" cy="363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8163" name="Rectangle 19"/>
          <p:cNvSpPr>
            <a:spLocks noChangeArrowheads="1"/>
          </p:cNvSpPr>
          <p:nvPr/>
        </p:nvSpPr>
        <p:spPr bwMode="auto">
          <a:xfrm>
            <a:off x="8734482" y="4114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581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0FF8-F3A7-4F43-BD80-7C9B8E8CB1AD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114689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629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88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6900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5" y="685805"/>
            <a:ext cx="75977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897" name="Rectangle 17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597" y="1995488"/>
            <a:ext cx="2965457" cy="365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1" y="1941517"/>
            <a:ext cx="2177689" cy="4206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690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5" y="1992314"/>
            <a:ext cx="131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12" name="Line 32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4" name="Picture 2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422" y="1994770"/>
            <a:ext cx="1812224" cy="365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926" y="2075688"/>
            <a:ext cx="859874" cy="200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46901" name="Rectangle 21"/>
          <p:cNvSpPr>
            <a:spLocks noChangeArrowheads="1"/>
          </p:cNvSpPr>
          <p:nvPr/>
        </p:nvSpPr>
        <p:spPr bwMode="auto">
          <a:xfrm>
            <a:off x="8686800" y="2590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6910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5" y="1981203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2" grpId="0" animBg="1"/>
      <p:bldP spid="11469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3249-2F4B-4E9A-B715-12F561FF8FBA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115917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91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5917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90489"/>
            <a:ext cx="5335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918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533404"/>
            <a:ext cx="401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9176" name="Rectangle 8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0" name="Picture 2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750" y="1538287"/>
            <a:ext cx="3114806" cy="366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827" y="1538287"/>
            <a:ext cx="2179893" cy="3660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9804" y="1483383"/>
            <a:ext cx="1593971" cy="421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662" y="1540375"/>
            <a:ext cx="1685491" cy="366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432" y="1565427"/>
            <a:ext cx="860744" cy="25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" y="1522956"/>
            <a:ext cx="1319987" cy="384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9180" name="Rectangle 12"/>
          <p:cNvSpPr>
            <a:spLocks noChangeArrowheads="1"/>
          </p:cNvSpPr>
          <p:nvPr/>
        </p:nvSpPr>
        <p:spPr bwMode="auto">
          <a:xfrm>
            <a:off x="8763000" y="160091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591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1957-9E9D-4E34-A463-BFD5201C324B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116020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01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6020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65437"/>
            <a:ext cx="45481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021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78" y="914401"/>
            <a:ext cx="7385051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020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4" y="457201"/>
            <a:ext cx="82343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0207" name="Rectangle 15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" name="Picture 2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0" y="174111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44592" y="2027381"/>
            <a:ext cx="1923741" cy="366232"/>
            <a:chOff x="3544592" y="2027381"/>
            <a:chExt cx="1923741" cy="366232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8600" y="2027381"/>
              <a:ext cx="1429733" cy="3662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4592" y="2054869"/>
              <a:ext cx="329854" cy="311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027381"/>
            <a:ext cx="1448062" cy="366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392" y="2117151"/>
            <a:ext cx="861030" cy="201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759" y="2034436"/>
            <a:ext cx="1448114" cy="366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0" y="1803748"/>
            <a:ext cx="879612" cy="788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088448"/>
            <a:ext cx="1887872" cy="898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179" y="2730674"/>
            <a:ext cx="4380871" cy="87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320" y="4038600"/>
            <a:ext cx="4636392" cy="9708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4046695"/>
            <a:ext cx="2089134" cy="860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122" y="5943600"/>
            <a:ext cx="5663478" cy="879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 flipH="1">
            <a:off x="6400800" y="1562622"/>
            <a:ext cx="475488" cy="452628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362202" y="1524000"/>
            <a:ext cx="5181598" cy="441960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296422" y="4724400"/>
            <a:ext cx="2094978" cy="121920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931230" y="1524000"/>
            <a:ext cx="4809744" cy="3172968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0211" name="Rectangle 19"/>
          <p:cNvSpPr>
            <a:spLocks noChangeArrowheads="1"/>
          </p:cNvSpPr>
          <p:nvPr/>
        </p:nvSpPr>
        <p:spPr bwMode="auto">
          <a:xfrm>
            <a:off x="6934200" y="630424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6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60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602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0F4-504F-4ABF-89C7-95AEA84C139A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116123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12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6122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90489"/>
            <a:ext cx="473233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123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4"/>
            <a:ext cx="77406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123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3" y="1004889"/>
            <a:ext cx="71897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1233" name="Rectangle 17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" name="Picture 2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04" y="1739030"/>
            <a:ext cx="1797606" cy="3665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633" y="1766170"/>
            <a:ext cx="421538" cy="256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383" y="1740074"/>
            <a:ext cx="402845" cy="365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0852" y="1765126"/>
            <a:ext cx="549799" cy="274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46" y="1528176"/>
            <a:ext cx="880639" cy="789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7800" y="1740074"/>
            <a:ext cx="2309157" cy="366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61216" name="Straight Connector 1161215"/>
          <p:cNvCxnSpPr/>
          <p:nvPr/>
        </p:nvCxnSpPr>
        <p:spPr>
          <a:xfrm>
            <a:off x="6061670" y="1310037"/>
            <a:ext cx="1764792" cy="0"/>
          </a:xfrm>
          <a:prstGeom prst="line">
            <a:avLst/>
          </a:prstGeom>
          <a:ln w="762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672" y="2387252"/>
            <a:ext cx="2639048" cy="366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167" y="3073052"/>
            <a:ext cx="2070553" cy="366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0678" y="3715139"/>
            <a:ext cx="3042070" cy="348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3924" y="4417512"/>
            <a:ext cx="2858824" cy="696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61237" name="Rectangle 21"/>
          <p:cNvSpPr>
            <a:spLocks noChangeArrowheads="1"/>
          </p:cNvSpPr>
          <p:nvPr/>
        </p:nvSpPr>
        <p:spPr bwMode="auto">
          <a:xfrm>
            <a:off x="8363299" y="52659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6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6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612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368" y="3575304"/>
            <a:ext cx="844538" cy="385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49249"/>
          </a:xfrm>
        </p:spPr>
        <p:txBody>
          <a:bodyPr/>
          <a:lstStyle/>
          <a:p>
            <a:fld id="{47F7AEC5-1191-4E9A-B257-3198671BB489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114791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4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3"/>
            <a:ext cx="489743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5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3" y="914404"/>
            <a:ext cx="19081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52" name="Line 48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7973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8" y="76204"/>
            <a:ext cx="108267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72" name="Picture 6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492128"/>
            <a:ext cx="7980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17" name="Rectangle 13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52" name="Picture 2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3" y="2212848"/>
            <a:ext cx="935522" cy="3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345118"/>
            <a:ext cx="330184" cy="128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8970" y="2231136"/>
            <a:ext cx="1834326" cy="366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235" y="2208756"/>
            <a:ext cx="3007778" cy="385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7797" y="2234852"/>
            <a:ext cx="2347453" cy="366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713978" y="2231136"/>
            <a:ext cx="3391426" cy="3013965"/>
            <a:chOff x="1713978" y="2231136"/>
            <a:chExt cx="3391426" cy="3013965"/>
          </a:xfrm>
        </p:grpSpPr>
        <p:pic>
          <p:nvPicPr>
            <p:cNvPr id="1147936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329" y="4876801"/>
              <a:ext cx="920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3978" y="2231136"/>
              <a:ext cx="73745" cy="3665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6320" y="2231136"/>
              <a:ext cx="256386" cy="3664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495800" y="2259904"/>
            <a:ext cx="2819404" cy="2235899"/>
            <a:chOff x="4495800" y="2259904"/>
            <a:chExt cx="2819404" cy="2235899"/>
          </a:xfrm>
        </p:grpSpPr>
        <p:pic>
          <p:nvPicPr>
            <p:cNvPr id="1147938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29" y="4127503"/>
              <a:ext cx="920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5088" y="2259904"/>
              <a:ext cx="330112" cy="3114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2908126"/>
              <a:ext cx="624300" cy="3666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48000" name="Picture 114799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020" y="2889504"/>
            <a:ext cx="1926859" cy="38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9126" y="2908126"/>
            <a:ext cx="256614" cy="366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348" y="2909170"/>
            <a:ext cx="752472" cy="366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48011" name="Group 1148010"/>
          <p:cNvGrpSpPr/>
          <p:nvPr/>
        </p:nvGrpSpPr>
        <p:grpSpPr>
          <a:xfrm>
            <a:off x="7004304" y="2935266"/>
            <a:ext cx="1491802" cy="942793"/>
            <a:chOff x="7004304" y="2935266"/>
            <a:chExt cx="1491802" cy="942793"/>
          </a:xfrm>
        </p:grpSpPr>
        <p:pic>
          <p:nvPicPr>
            <p:cNvPr id="1148010" name="Picture 114800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4304" y="3694176"/>
              <a:ext cx="404103" cy="183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65592" y="2935266"/>
              <a:ext cx="330514" cy="311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3560" y="2908126"/>
            <a:ext cx="1266222" cy="366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48013" name="Straight Connector 1148012"/>
          <p:cNvCxnSpPr/>
          <p:nvPr/>
        </p:nvCxnSpPr>
        <p:spPr>
          <a:xfrm>
            <a:off x="3209544" y="2639860"/>
            <a:ext cx="1243584" cy="0"/>
          </a:xfrm>
          <a:prstGeom prst="line">
            <a:avLst/>
          </a:prstGeom>
          <a:ln w="762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816352" y="2639860"/>
            <a:ext cx="1819656" cy="0"/>
          </a:xfrm>
          <a:prstGeom prst="line">
            <a:avLst/>
          </a:prstGeom>
          <a:ln w="762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311052" y="2639860"/>
            <a:ext cx="2322576" cy="0"/>
          </a:xfrm>
          <a:prstGeom prst="line">
            <a:avLst/>
          </a:prstGeom>
          <a:ln w="762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721608" y="2639860"/>
            <a:ext cx="731520" cy="0"/>
          </a:xfrm>
          <a:prstGeom prst="line">
            <a:avLst/>
          </a:prstGeom>
          <a:ln w="762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48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8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4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4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4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4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88" y="2259904"/>
            <a:ext cx="330112" cy="311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978" y="2231136"/>
            <a:ext cx="73745" cy="366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0" y="2231136"/>
            <a:ext cx="256386" cy="366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908126"/>
            <a:ext cx="624300" cy="366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368" y="3575304"/>
            <a:ext cx="844538" cy="385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3" y="2212848"/>
            <a:ext cx="935522" cy="3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345118"/>
            <a:ext cx="330184" cy="128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8970" y="2231136"/>
            <a:ext cx="1834326" cy="366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235" y="2208756"/>
            <a:ext cx="3007778" cy="385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7797" y="2234852"/>
            <a:ext cx="2347453" cy="366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020" y="2889504"/>
            <a:ext cx="1926859" cy="38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9126" y="2908126"/>
            <a:ext cx="256614" cy="366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348" y="2909170"/>
            <a:ext cx="752472" cy="366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7004304" y="2935266"/>
            <a:ext cx="1491802" cy="942793"/>
            <a:chOff x="7004304" y="2935266"/>
            <a:chExt cx="1491802" cy="942793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4304" y="3694176"/>
              <a:ext cx="404103" cy="183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65592" y="2935266"/>
              <a:ext cx="330514" cy="311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8" name="Picture 7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3560" y="2908126"/>
            <a:ext cx="1266222" cy="366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EC5-1191-4E9A-B257-3198671BB489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1147919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4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3"/>
            <a:ext cx="489743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5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3" y="914404"/>
            <a:ext cx="19081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52" name="Line 48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7973" name="Picture 6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8" y="76204"/>
            <a:ext cx="108267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72" name="Picture 6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492128"/>
            <a:ext cx="7980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17" name="Rectangle 13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7938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9" y="4127503"/>
            <a:ext cx="92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36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9" y="4876801"/>
            <a:ext cx="92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47989" name="Group 85"/>
          <p:cNvGrpSpPr>
            <a:grpSpLocks/>
          </p:cNvGrpSpPr>
          <p:nvPr/>
        </p:nvGrpSpPr>
        <p:grpSpPr bwMode="auto">
          <a:xfrm>
            <a:off x="758824" y="2138367"/>
            <a:ext cx="7448551" cy="1570037"/>
            <a:chOff x="478" y="1347"/>
            <a:chExt cx="4692" cy="989"/>
          </a:xfrm>
        </p:grpSpPr>
        <p:pic>
          <p:nvPicPr>
            <p:cNvPr id="1147954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347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55" name="Picture 5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" y="1347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56" name="Picture 5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" y="1347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57" name="Picture 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347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58" name="Picture 5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1347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59" name="Picture 5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347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60" name="Picture 5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" y="1779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61" name="Picture 5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1779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62" name="Picture 5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1779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63" name="Picture 5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" y="1779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64" name="Picture 6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" y="2211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7965" name="Picture 6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2211"/>
              <a:ext cx="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26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8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88" y="2259904"/>
            <a:ext cx="330112" cy="311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978" y="2231136"/>
            <a:ext cx="73745" cy="366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0" y="2231136"/>
            <a:ext cx="256386" cy="366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908126"/>
            <a:ext cx="624300" cy="366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368" y="3575304"/>
            <a:ext cx="844538" cy="385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3" y="2212848"/>
            <a:ext cx="935522" cy="3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345118"/>
            <a:ext cx="330184" cy="128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8970" y="2231136"/>
            <a:ext cx="1834326" cy="366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235" y="2208756"/>
            <a:ext cx="3007778" cy="385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7797" y="2234852"/>
            <a:ext cx="2347453" cy="366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020" y="2889504"/>
            <a:ext cx="1926859" cy="38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9126" y="2908126"/>
            <a:ext cx="256614" cy="366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348" y="2909170"/>
            <a:ext cx="752472" cy="366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7004304" y="2935266"/>
            <a:ext cx="1491802" cy="942793"/>
            <a:chOff x="7004304" y="2935266"/>
            <a:chExt cx="1491802" cy="942793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4304" y="3694176"/>
              <a:ext cx="404103" cy="183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65592" y="2935266"/>
              <a:ext cx="330514" cy="311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8" name="Picture 7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3560" y="2908126"/>
            <a:ext cx="1266222" cy="366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EC5-1191-4E9A-B257-3198671BB489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1147919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4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3"/>
            <a:ext cx="489743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5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3" y="914404"/>
            <a:ext cx="19081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52" name="Line 48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7973" name="Picture 6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8" y="76204"/>
            <a:ext cx="108267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72" name="Picture 6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492128"/>
            <a:ext cx="7980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17" name="Rectangle 13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7938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9" y="4127503"/>
            <a:ext cx="92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36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9" y="4876801"/>
            <a:ext cx="92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54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" y="21383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55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21383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56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21383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57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99" y="21383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58" name="Picture 5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2" y="21383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59" name="Picture 5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2" y="21383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60" name="Picture 5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28241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61" name="Picture 5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2" y="28241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62" name="Picture 5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241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63" name="Picture 5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7" y="28241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64" name="Picture 6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2" y="35099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65" name="Picture 6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509967"/>
            <a:ext cx="155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66" name="Rectangle 62"/>
          <p:cNvSpPr>
            <a:spLocks noChangeArrowheads="1"/>
          </p:cNvSpPr>
          <p:nvPr/>
        </p:nvSpPr>
        <p:spPr bwMode="auto">
          <a:xfrm>
            <a:off x="3683006" y="2057402"/>
            <a:ext cx="804863" cy="5667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67" name="Rectangle 63"/>
          <p:cNvSpPr>
            <a:spLocks noChangeArrowheads="1"/>
          </p:cNvSpPr>
          <p:nvPr/>
        </p:nvSpPr>
        <p:spPr bwMode="auto">
          <a:xfrm>
            <a:off x="5986463" y="2057402"/>
            <a:ext cx="804863" cy="5667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68" name="Rectangle 64"/>
          <p:cNvSpPr>
            <a:spLocks noChangeArrowheads="1"/>
          </p:cNvSpPr>
          <p:nvPr/>
        </p:nvSpPr>
        <p:spPr bwMode="auto">
          <a:xfrm>
            <a:off x="6115055" y="2743202"/>
            <a:ext cx="804863" cy="5667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69" name="Rectangle 65"/>
          <p:cNvSpPr>
            <a:spLocks noChangeArrowheads="1"/>
          </p:cNvSpPr>
          <p:nvPr/>
        </p:nvSpPr>
        <p:spPr bwMode="auto">
          <a:xfrm>
            <a:off x="7348538" y="2743202"/>
            <a:ext cx="804863" cy="5667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4" name="Rectangle 70"/>
          <p:cNvSpPr>
            <a:spLocks noChangeArrowheads="1"/>
          </p:cNvSpPr>
          <p:nvPr/>
        </p:nvSpPr>
        <p:spPr bwMode="auto">
          <a:xfrm>
            <a:off x="2778130" y="2019301"/>
            <a:ext cx="1882775" cy="6302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5" name="Rectangle 71"/>
          <p:cNvSpPr>
            <a:spLocks noChangeArrowheads="1"/>
          </p:cNvSpPr>
          <p:nvPr/>
        </p:nvSpPr>
        <p:spPr bwMode="auto">
          <a:xfrm>
            <a:off x="7494589" y="3429002"/>
            <a:ext cx="895351" cy="5667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6" name="Rectangle 72"/>
          <p:cNvSpPr>
            <a:spLocks noChangeArrowheads="1"/>
          </p:cNvSpPr>
          <p:nvPr/>
        </p:nvSpPr>
        <p:spPr bwMode="auto">
          <a:xfrm>
            <a:off x="6197601" y="500063"/>
            <a:ext cx="255588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7" name="Rectangle 73"/>
          <p:cNvSpPr>
            <a:spLocks noChangeArrowheads="1"/>
          </p:cNvSpPr>
          <p:nvPr/>
        </p:nvSpPr>
        <p:spPr bwMode="auto">
          <a:xfrm>
            <a:off x="8391530" y="500063"/>
            <a:ext cx="265113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8" name="Rectangle 74"/>
          <p:cNvSpPr>
            <a:spLocks noChangeArrowheads="1"/>
          </p:cNvSpPr>
          <p:nvPr/>
        </p:nvSpPr>
        <p:spPr bwMode="auto">
          <a:xfrm>
            <a:off x="4078288" y="500063"/>
            <a:ext cx="265112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9" name="Rectangle 75"/>
          <p:cNvSpPr>
            <a:spLocks noChangeArrowheads="1"/>
          </p:cNvSpPr>
          <p:nvPr/>
        </p:nvSpPr>
        <p:spPr bwMode="auto">
          <a:xfrm>
            <a:off x="2111375" y="500063"/>
            <a:ext cx="255588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80" name="Rectangle 76"/>
          <p:cNvSpPr>
            <a:spLocks noChangeArrowheads="1"/>
          </p:cNvSpPr>
          <p:nvPr/>
        </p:nvSpPr>
        <p:spPr bwMode="auto">
          <a:xfrm>
            <a:off x="5091117" y="2019301"/>
            <a:ext cx="1882775" cy="6302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81" name="Rectangle 77"/>
          <p:cNvSpPr>
            <a:spLocks noChangeArrowheads="1"/>
          </p:cNvSpPr>
          <p:nvPr/>
        </p:nvSpPr>
        <p:spPr bwMode="auto">
          <a:xfrm>
            <a:off x="5127628" y="2705102"/>
            <a:ext cx="1965325" cy="6302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82" name="Rectangle 78"/>
          <p:cNvSpPr>
            <a:spLocks noChangeArrowheads="1"/>
          </p:cNvSpPr>
          <p:nvPr/>
        </p:nvSpPr>
        <p:spPr bwMode="auto">
          <a:xfrm>
            <a:off x="1774829" y="1981204"/>
            <a:ext cx="3052763" cy="703263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8001" name="Picture 9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5715004"/>
            <a:ext cx="4640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8002" name="Line 98"/>
          <p:cNvSpPr>
            <a:spLocks noChangeShapeType="1"/>
          </p:cNvSpPr>
          <p:nvPr/>
        </p:nvSpPr>
        <p:spPr bwMode="auto">
          <a:xfrm flipH="1">
            <a:off x="1927225" y="2679529"/>
            <a:ext cx="1371600" cy="30622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8004" name="Line 100"/>
          <p:cNvSpPr>
            <a:spLocks noChangeShapeType="1"/>
          </p:cNvSpPr>
          <p:nvPr/>
        </p:nvSpPr>
        <p:spPr bwMode="auto">
          <a:xfrm flipH="1">
            <a:off x="2476500" y="2649539"/>
            <a:ext cx="3556000" cy="3108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8005" name="Line 101"/>
          <p:cNvSpPr>
            <a:spLocks noChangeShapeType="1"/>
          </p:cNvSpPr>
          <p:nvPr/>
        </p:nvSpPr>
        <p:spPr bwMode="auto">
          <a:xfrm flipH="1">
            <a:off x="3200406" y="3200405"/>
            <a:ext cx="1389063" cy="2532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8006" name="Line 102"/>
          <p:cNvSpPr>
            <a:spLocks noChangeShapeType="1"/>
          </p:cNvSpPr>
          <p:nvPr/>
        </p:nvSpPr>
        <p:spPr bwMode="auto">
          <a:xfrm flipH="1">
            <a:off x="3838577" y="3352803"/>
            <a:ext cx="2276475" cy="23764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8007" name="Line 103"/>
          <p:cNvSpPr>
            <a:spLocks noChangeShapeType="1"/>
          </p:cNvSpPr>
          <p:nvPr/>
        </p:nvSpPr>
        <p:spPr bwMode="auto">
          <a:xfrm flipH="1">
            <a:off x="4359275" y="3308355"/>
            <a:ext cx="3390900" cy="24495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8008" name="Line 104"/>
          <p:cNvSpPr>
            <a:spLocks noChangeShapeType="1"/>
          </p:cNvSpPr>
          <p:nvPr/>
        </p:nvSpPr>
        <p:spPr bwMode="auto">
          <a:xfrm flipH="1">
            <a:off x="5100641" y="3886202"/>
            <a:ext cx="1928812" cy="1873251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8009" name="Line 105"/>
          <p:cNvSpPr>
            <a:spLocks noChangeShapeType="1"/>
          </p:cNvSpPr>
          <p:nvPr/>
        </p:nvSpPr>
        <p:spPr bwMode="auto">
          <a:xfrm flipH="1">
            <a:off x="5602291" y="3994154"/>
            <a:ext cx="2339975" cy="175577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52" name="Picture 26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6117" y="2082452"/>
            <a:ext cx="127175" cy="17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296" y="2082452"/>
            <a:ext cx="127175" cy="17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644" y="2768252"/>
            <a:ext cx="127175" cy="17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973" y="2768252"/>
            <a:ext cx="127175" cy="17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3837" y="3457768"/>
            <a:ext cx="113788" cy="155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002" y="2049656"/>
            <a:ext cx="129390" cy="176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5649" y="2049656"/>
            <a:ext cx="129390" cy="176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147" y="2019822"/>
            <a:ext cx="129155" cy="164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445" y="2743200"/>
            <a:ext cx="129155" cy="164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2" y="5699302"/>
            <a:ext cx="935523" cy="3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7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1479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7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7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7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7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7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1147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1479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147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147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4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1147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1479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47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47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1147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47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47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47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7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1147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1147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47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47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1147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4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4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4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4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500" fill="hold"/>
                                        <p:tgtEl>
                                          <p:spTgt spid="11479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500" fill="hold"/>
                                        <p:tgtEl>
                                          <p:spTgt spid="1147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500"/>
                                        <p:tgtEl>
                                          <p:spTgt spid="114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114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114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114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114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500"/>
                                        <p:tgtEl>
                                          <p:spTgt spid="114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114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66" grpId="0" animBg="1"/>
      <p:bldP spid="1147966" grpId="1" animBg="1"/>
      <p:bldP spid="1147966" grpId="3" animBg="1"/>
      <p:bldP spid="1147967" grpId="0" animBg="1"/>
      <p:bldP spid="1147967" grpId="1" animBg="1"/>
      <p:bldP spid="1147967" grpId="3" animBg="1"/>
      <p:bldP spid="1147968" grpId="0" animBg="1"/>
      <p:bldP spid="1147968" grpId="1" animBg="1"/>
      <p:bldP spid="1147968" grpId="3" animBg="1"/>
      <p:bldP spid="1147969" grpId="0" animBg="1"/>
      <p:bldP spid="1147969" grpId="1" animBg="1"/>
      <p:bldP spid="1147974" grpId="0" animBg="1"/>
      <p:bldP spid="1147974" grpId="1" animBg="1"/>
      <p:bldP spid="1147974" grpId="3" animBg="1"/>
      <p:bldP spid="1147975" grpId="0" animBg="1"/>
      <p:bldP spid="1147975" grpId="1" animBg="1"/>
      <p:bldP spid="1147976" grpId="0" animBg="1"/>
      <p:bldP spid="1147976" grpId="1" animBg="1"/>
      <p:bldP spid="1147977" grpId="0" animBg="1"/>
      <p:bldP spid="1147977" grpId="1" animBg="1"/>
      <p:bldP spid="1147978" grpId="0" animBg="1"/>
      <p:bldP spid="1147978" grpId="1" animBg="1"/>
      <p:bldP spid="1147979" grpId="0" animBg="1"/>
      <p:bldP spid="1147979" grpId="1" animBg="1"/>
      <p:bldP spid="1147980" grpId="0" animBg="1"/>
      <p:bldP spid="1147980" grpId="1" animBg="1"/>
      <p:bldP spid="1147981" grpId="0" animBg="1"/>
      <p:bldP spid="1147981" grpId="1" animBg="1"/>
      <p:bldP spid="1147982" grpId="0" animBg="1"/>
      <p:bldP spid="1147982" grpId="1" animBg="1"/>
      <p:bldP spid="1148002" grpId="0" animBg="1"/>
      <p:bldP spid="1148004" grpId="0" animBg="1"/>
      <p:bldP spid="1148005" grpId="0" animBg="1"/>
      <p:bldP spid="1148006" grpId="0" animBg="1"/>
      <p:bldP spid="1148007" grpId="0" animBg="1"/>
      <p:bldP spid="1148008" grpId="0" animBg="1"/>
      <p:bldP spid="11480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88" y="2259904"/>
            <a:ext cx="330112" cy="311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978" y="2231136"/>
            <a:ext cx="73745" cy="366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0" y="2231136"/>
            <a:ext cx="256386" cy="366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908126"/>
            <a:ext cx="624300" cy="366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368" y="3575304"/>
            <a:ext cx="844538" cy="385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3" y="2212848"/>
            <a:ext cx="935522" cy="3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345118"/>
            <a:ext cx="330184" cy="128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8970" y="2231136"/>
            <a:ext cx="1834326" cy="366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235" y="2208756"/>
            <a:ext cx="3007778" cy="385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7797" y="2234852"/>
            <a:ext cx="2347453" cy="366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020" y="2889504"/>
            <a:ext cx="1926859" cy="38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9126" y="2908126"/>
            <a:ext cx="256614" cy="366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348" y="2909170"/>
            <a:ext cx="752472" cy="366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7004304" y="2935266"/>
            <a:ext cx="1491802" cy="942793"/>
            <a:chOff x="7004304" y="2935266"/>
            <a:chExt cx="1491802" cy="942793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4304" y="3694176"/>
              <a:ext cx="404103" cy="183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65592" y="2935266"/>
              <a:ext cx="330514" cy="311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8" name="Picture 7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3560" y="2908126"/>
            <a:ext cx="1266222" cy="366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EC5-1191-4E9A-B257-3198671BB489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1147919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4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3"/>
            <a:ext cx="489743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5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3" y="914404"/>
            <a:ext cx="19081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52" name="Line 48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7973" name="Picture 6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8" y="76204"/>
            <a:ext cx="108267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72" name="Picture 6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492128"/>
            <a:ext cx="7980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17" name="Rectangle 13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7938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9" y="4127503"/>
            <a:ext cx="92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36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9" y="4876801"/>
            <a:ext cx="92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76" name="Rectangle 72"/>
          <p:cNvSpPr>
            <a:spLocks noChangeArrowheads="1"/>
          </p:cNvSpPr>
          <p:nvPr/>
        </p:nvSpPr>
        <p:spPr bwMode="auto">
          <a:xfrm>
            <a:off x="6197601" y="500063"/>
            <a:ext cx="255588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7" name="Rectangle 73"/>
          <p:cNvSpPr>
            <a:spLocks noChangeArrowheads="1"/>
          </p:cNvSpPr>
          <p:nvPr/>
        </p:nvSpPr>
        <p:spPr bwMode="auto">
          <a:xfrm>
            <a:off x="8391530" y="500063"/>
            <a:ext cx="265113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8" name="Rectangle 74"/>
          <p:cNvSpPr>
            <a:spLocks noChangeArrowheads="1"/>
          </p:cNvSpPr>
          <p:nvPr/>
        </p:nvSpPr>
        <p:spPr bwMode="auto">
          <a:xfrm>
            <a:off x="4078288" y="500063"/>
            <a:ext cx="265112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9" name="Rectangle 75"/>
          <p:cNvSpPr>
            <a:spLocks noChangeArrowheads="1"/>
          </p:cNvSpPr>
          <p:nvPr/>
        </p:nvSpPr>
        <p:spPr bwMode="auto">
          <a:xfrm>
            <a:off x="2111375" y="500063"/>
            <a:ext cx="255588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8001" name="Picture 9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5715004"/>
            <a:ext cx="4640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26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8" y="6324600"/>
            <a:ext cx="3595202" cy="366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2" y="5699302"/>
            <a:ext cx="935523" cy="3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4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2" y="2212848"/>
            <a:ext cx="935523" cy="3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EC5-1191-4E9A-B257-3198671BB489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114791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4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3"/>
            <a:ext cx="489743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5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3" y="914404"/>
            <a:ext cx="19081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52" name="Line 48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7973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8" y="76204"/>
            <a:ext cx="108267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72" name="Picture 6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492128"/>
            <a:ext cx="7980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17" name="Rectangle 13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6" name="Rectangle 72"/>
          <p:cNvSpPr>
            <a:spLocks noChangeArrowheads="1"/>
          </p:cNvSpPr>
          <p:nvPr/>
        </p:nvSpPr>
        <p:spPr bwMode="auto">
          <a:xfrm>
            <a:off x="6197601" y="500063"/>
            <a:ext cx="255588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7" name="Rectangle 73"/>
          <p:cNvSpPr>
            <a:spLocks noChangeArrowheads="1"/>
          </p:cNvSpPr>
          <p:nvPr/>
        </p:nvSpPr>
        <p:spPr bwMode="auto">
          <a:xfrm>
            <a:off x="8391530" y="500063"/>
            <a:ext cx="265113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8" name="Rectangle 74"/>
          <p:cNvSpPr>
            <a:spLocks noChangeArrowheads="1"/>
          </p:cNvSpPr>
          <p:nvPr/>
        </p:nvSpPr>
        <p:spPr bwMode="auto">
          <a:xfrm>
            <a:off x="4078288" y="500063"/>
            <a:ext cx="265112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9" name="Rectangle 75"/>
          <p:cNvSpPr>
            <a:spLocks noChangeArrowheads="1"/>
          </p:cNvSpPr>
          <p:nvPr/>
        </p:nvSpPr>
        <p:spPr bwMode="auto">
          <a:xfrm>
            <a:off x="2111375" y="500063"/>
            <a:ext cx="255588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52" name="Picture 2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8" y="2223370"/>
            <a:ext cx="3595202" cy="366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8" y="6324600"/>
            <a:ext cx="3595202" cy="366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8" y="2769228"/>
            <a:ext cx="3117926" cy="366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2" y="5699302"/>
            <a:ext cx="935523" cy="3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88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85 L 8.33333E-7 -0.599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37 L 0.00018 -0.506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C329-0958-4744-A04E-9C0F53093D3F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14382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629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381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381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304804"/>
            <a:ext cx="22923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1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852489"/>
            <a:ext cx="512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29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2" y="798517"/>
            <a:ext cx="21240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80" y="852489"/>
            <a:ext cx="512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30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1" y="766768"/>
            <a:ext cx="1849439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3826" name="Rectangle 18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3831" name="Rectangle 23"/>
          <p:cNvSpPr>
            <a:spLocks noChangeArrowheads="1"/>
          </p:cNvSpPr>
          <p:nvPr/>
        </p:nvSpPr>
        <p:spPr bwMode="auto">
          <a:xfrm>
            <a:off x="8763000" y="4648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3832" name="Line 2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383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781178"/>
            <a:ext cx="512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38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8" y="1789113"/>
            <a:ext cx="1812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43860" name="Group 52"/>
          <p:cNvGrpSpPr>
            <a:grpSpLocks/>
          </p:cNvGrpSpPr>
          <p:nvPr/>
        </p:nvGrpSpPr>
        <p:grpSpPr bwMode="auto">
          <a:xfrm>
            <a:off x="762000" y="1574800"/>
            <a:ext cx="3962400" cy="787400"/>
            <a:chOff x="480" y="992"/>
            <a:chExt cx="2496" cy="496"/>
          </a:xfrm>
        </p:grpSpPr>
        <p:pic>
          <p:nvPicPr>
            <p:cNvPr id="1143835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92"/>
              <a:ext cx="554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3840" name="Picture 3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1125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3842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090"/>
              <a:ext cx="62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43844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1720852"/>
            <a:ext cx="40163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48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5" y="3276604"/>
            <a:ext cx="512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56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90" y="3192467"/>
            <a:ext cx="1793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43861" name="Group 53"/>
          <p:cNvGrpSpPr>
            <a:grpSpLocks/>
          </p:cNvGrpSpPr>
          <p:nvPr/>
        </p:nvGrpSpPr>
        <p:grpSpPr bwMode="auto">
          <a:xfrm>
            <a:off x="4572000" y="3022600"/>
            <a:ext cx="4495800" cy="787400"/>
            <a:chOff x="2880" y="1904"/>
            <a:chExt cx="2832" cy="496"/>
          </a:xfrm>
        </p:grpSpPr>
        <p:pic>
          <p:nvPicPr>
            <p:cNvPr id="1143849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904"/>
              <a:ext cx="554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3851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040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3857" name="Picture 4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2045"/>
              <a:ext cx="94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43855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8" y="3328991"/>
            <a:ext cx="8588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68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3" y="5500693"/>
            <a:ext cx="688498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63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736726"/>
            <a:ext cx="268605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66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8" y="3967166"/>
            <a:ext cx="3508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2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4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4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4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4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4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4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4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31" grpId="0" animBg="1"/>
      <p:bldP spid="11438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2" y="2212848"/>
            <a:ext cx="935523" cy="3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EC5-1191-4E9A-B257-3198671BB489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114791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4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3"/>
            <a:ext cx="489743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5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3" y="914404"/>
            <a:ext cx="19081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52" name="Line 48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7973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8" y="76204"/>
            <a:ext cx="108267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72" name="Picture 6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492128"/>
            <a:ext cx="7980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17" name="Rectangle 13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6" name="Rectangle 72"/>
          <p:cNvSpPr>
            <a:spLocks noChangeArrowheads="1"/>
          </p:cNvSpPr>
          <p:nvPr/>
        </p:nvSpPr>
        <p:spPr bwMode="auto">
          <a:xfrm>
            <a:off x="6197601" y="500063"/>
            <a:ext cx="255588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7" name="Rectangle 73"/>
          <p:cNvSpPr>
            <a:spLocks noChangeArrowheads="1"/>
          </p:cNvSpPr>
          <p:nvPr/>
        </p:nvSpPr>
        <p:spPr bwMode="auto">
          <a:xfrm>
            <a:off x="8391530" y="500063"/>
            <a:ext cx="265113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8" name="Rectangle 74"/>
          <p:cNvSpPr>
            <a:spLocks noChangeArrowheads="1"/>
          </p:cNvSpPr>
          <p:nvPr/>
        </p:nvSpPr>
        <p:spPr bwMode="auto">
          <a:xfrm>
            <a:off x="4078288" y="500063"/>
            <a:ext cx="265112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7979" name="Rectangle 75"/>
          <p:cNvSpPr>
            <a:spLocks noChangeArrowheads="1"/>
          </p:cNvSpPr>
          <p:nvPr/>
        </p:nvSpPr>
        <p:spPr bwMode="auto">
          <a:xfrm>
            <a:off x="2111375" y="500063"/>
            <a:ext cx="255588" cy="32861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52" name="Picture 2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8" y="2223370"/>
            <a:ext cx="3595202" cy="366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8" y="2769228"/>
            <a:ext cx="3117926" cy="366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8" y="3291108"/>
            <a:ext cx="2586050" cy="366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8" y="3798455"/>
            <a:ext cx="1834449" cy="366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8" y="4384110"/>
            <a:ext cx="1357128" cy="275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47951" name="Rectangle 47"/>
          <p:cNvSpPr>
            <a:spLocks noChangeArrowheads="1"/>
          </p:cNvSpPr>
          <p:nvPr/>
        </p:nvSpPr>
        <p:spPr bwMode="auto">
          <a:xfrm>
            <a:off x="2655518" y="439663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2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4FC0-783E-4577-B3D8-9446AFEBDBE1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116224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30" y="381001"/>
            <a:ext cx="942975" cy="23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2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81" y="990603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26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0" y="1258893"/>
            <a:ext cx="27289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25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1" y="677866"/>
            <a:ext cx="2327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224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62247" name="Rectangle 7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grpSp>
        <p:nvGrpSpPr>
          <p:cNvPr id="1162248" name="Group 8"/>
          <p:cNvGrpSpPr>
            <a:grpSpLocks/>
          </p:cNvGrpSpPr>
          <p:nvPr/>
        </p:nvGrpSpPr>
        <p:grpSpPr bwMode="auto">
          <a:xfrm>
            <a:off x="8153404" y="5029200"/>
            <a:ext cx="914400" cy="914400"/>
            <a:chOff x="4853" y="1680"/>
            <a:chExt cx="576" cy="576"/>
          </a:xfrm>
        </p:grpSpPr>
        <p:sp>
          <p:nvSpPr>
            <p:cNvPr id="1162249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2250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STOP</a:t>
              </a:r>
            </a:p>
          </p:txBody>
        </p:sp>
      </p:grpSp>
      <p:pic>
        <p:nvPicPr>
          <p:cNvPr id="116225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8" y="381001"/>
            <a:ext cx="942975" cy="23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25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0" y="990603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26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5" y="1258893"/>
            <a:ext cx="28860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26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3" y="677868"/>
            <a:ext cx="15271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F89-DEEB-42C9-8E5F-F77AB39AACA8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114486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773117"/>
            <a:ext cx="609758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4848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227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483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483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152404"/>
            <a:ext cx="22923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4851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4" y="76200"/>
            <a:ext cx="27289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4846" name="Rectangle 14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485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5" y="1941517"/>
            <a:ext cx="24907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485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905004"/>
            <a:ext cx="10985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44866" name="Group 34"/>
          <p:cNvGrpSpPr>
            <a:grpSpLocks/>
          </p:cNvGrpSpPr>
          <p:nvPr/>
        </p:nvGrpSpPr>
        <p:grpSpPr bwMode="auto">
          <a:xfrm>
            <a:off x="4046540" y="1743075"/>
            <a:ext cx="4868863" cy="787400"/>
            <a:chOff x="2549" y="570"/>
            <a:chExt cx="3067" cy="496"/>
          </a:xfrm>
        </p:grpSpPr>
        <p:pic>
          <p:nvPicPr>
            <p:cNvPr id="1144858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" y="672"/>
              <a:ext cx="62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4860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570"/>
              <a:ext cx="715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2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4850" name="Rectangle 18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4864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3" y="5500693"/>
            <a:ext cx="688498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486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9" y="2667000"/>
            <a:ext cx="33861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4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52" grpId="0" animBg="1"/>
      <p:bldP spid="11448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B4BB-E690-4F6A-98D9-04C0FDD5975D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156114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609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9700" y="77963"/>
            <a:ext cx="6472026" cy="275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611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5" y="533404"/>
            <a:ext cx="34829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6112" name="Rectangle 16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5611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1154117"/>
            <a:ext cx="609758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6118" name="Line 2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56120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5" y="2397128"/>
            <a:ext cx="24923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6122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376489"/>
            <a:ext cx="13017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56128" name="Group 32"/>
          <p:cNvGrpSpPr>
            <a:grpSpLocks/>
          </p:cNvGrpSpPr>
          <p:nvPr/>
        </p:nvGrpSpPr>
        <p:grpSpPr bwMode="auto">
          <a:xfrm>
            <a:off x="2057405" y="2393954"/>
            <a:ext cx="6030913" cy="422275"/>
            <a:chOff x="1056" y="1508"/>
            <a:chExt cx="3799" cy="266"/>
          </a:xfrm>
        </p:grpSpPr>
        <p:pic>
          <p:nvPicPr>
            <p:cNvPr id="1156124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08"/>
              <a:ext cx="106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6126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531"/>
              <a:ext cx="104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2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6116" name="Rectangle 20"/>
          <p:cNvSpPr>
            <a:spLocks noChangeArrowheads="1"/>
          </p:cNvSpPr>
          <p:nvPr/>
        </p:nvSpPr>
        <p:spPr bwMode="auto">
          <a:xfrm>
            <a:off x="8382000" y="2514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18" grpId="0" animBg="1"/>
      <p:bldP spid="1156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AC0-2D38-4FE6-BDED-2600DC1469D7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1094689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665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09468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6" y="90489"/>
            <a:ext cx="54641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68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4" y="609602"/>
            <a:ext cx="7205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685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1120780"/>
            <a:ext cx="755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68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1577978"/>
            <a:ext cx="77946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687" name="Rectangle 31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094692" name="Line 36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094694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" y="2743204"/>
            <a:ext cx="177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13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4789"/>
            <a:ext cx="531653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00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9" y="4051302"/>
            <a:ext cx="26209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27" name="Picture 7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40" y="2133604"/>
            <a:ext cx="2144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02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257805"/>
            <a:ext cx="26765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06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8" y="6196016"/>
            <a:ext cx="31892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707" name="Line 51"/>
          <p:cNvSpPr>
            <a:spLocks noChangeShapeType="1"/>
          </p:cNvSpPr>
          <p:nvPr/>
        </p:nvSpPr>
        <p:spPr bwMode="auto">
          <a:xfrm>
            <a:off x="2819400" y="4876800"/>
            <a:ext cx="2286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094708" name="Line 52"/>
          <p:cNvSpPr>
            <a:spLocks noChangeShapeType="1"/>
          </p:cNvSpPr>
          <p:nvPr/>
        </p:nvSpPr>
        <p:spPr bwMode="auto">
          <a:xfrm>
            <a:off x="3886204" y="4876801"/>
            <a:ext cx="530225" cy="547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094710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2854328"/>
            <a:ext cx="677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12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4" y="3201989"/>
            <a:ext cx="2676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715" name="Line 59"/>
          <p:cNvSpPr>
            <a:spLocks noChangeShapeType="1"/>
          </p:cNvSpPr>
          <p:nvPr/>
        </p:nvSpPr>
        <p:spPr bwMode="auto">
          <a:xfrm flipH="1" flipV="1">
            <a:off x="4030663" y="1143000"/>
            <a:ext cx="4570412" cy="172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094716" name="Line 60"/>
          <p:cNvSpPr>
            <a:spLocks noChangeShapeType="1"/>
          </p:cNvSpPr>
          <p:nvPr/>
        </p:nvSpPr>
        <p:spPr bwMode="auto">
          <a:xfrm flipH="1">
            <a:off x="273050" y="1143000"/>
            <a:ext cx="3765551" cy="172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094717" name="Line 61"/>
          <p:cNvSpPr>
            <a:spLocks noChangeShapeType="1"/>
          </p:cNvSpPr>
          <p:nvPr/>
        </p:nvSpPr>
        <p:spPr bwMode="auto">
          <a:xfrm>
            <a:off x="2667000" y="2971800"/>
            <a:ext cx="3810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094718" name="Line 62"/>
          <p:cNvSpPr>
            <a:spLocks noChangeShapeType="1"/>
          </p:cNvSpPr>
          <p:nvPr/>
        </p:nvSpPr>
        <p:spPr bwMode="auto">
          <a:xfrm flipV="1">
            <a:off x="6470650" y="3454404"/>
            <a:ext cx="895351" cy="895351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094719" name="Line 63"/>
          <p:cNvSpPr>
            <a:spLocks noChangeShapeType="1"/>
          </p:cNvSpPr>
          <p:nvPr/>
        </p:nvSpPr>
        <p:spPr bwMode="auto">
          <a:xfrm flipH="1" flipV="1">
            <a:off x="304800" y="3048000"/>
            <a:ext cx="35052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094720" name="Line 64"/>
          <p:cNvSpPr>
            <a:spLocks noChangeShapeType="1"/>
          </p:cNvSpPr>
          <p:nvPr/>
        </p:nvSpPr>
        <p:spPr bwMode="auto">
          <a:xfrm>
            <a:off x="2438405" y="3048004"/>
            <a:ext cx="1673225" cy="327183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094691" name="Rectangle 35"/>
          <p:cNvSpPr>
            <a:spLocks noChangeArrowheads="1"/>
          </p:cNvSpPr>
          <p:nvPr/>
        </p:nvSpPr>
        <p:spPr bwMode="auto">
          <a:xfrm>
            <a:off x="5334000" y="636481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094721" name="Line 65"/>
          <p:cNvSpPr>
            <a:spLocks noChangeShapeType="1"/>
          </p:cNvSpPr>
          <p:nvPr/>
        </p:nvSpPr>
        <p:spPr bwMode="auto">
          <a:xfrm flipH="1">
            <a:off x="1827215" y="1828801"/>
            <a:ext cx="5319712" cy="2349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094724" name="Picture 6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41842"/>
            <a:ext cx="5334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26" name="Picture 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9" y="4724403"/>
            <a:ext cx="417512" cy="14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2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255" y="4470748"/>
            <a:ext cx="1788745" cy="663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995" y="4671593"/>
            <a:ext cx="1510876" cy="231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051" y="5353510"/>
            <a:ext cx="1788745" cy="493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8418" y="5443280"/>
            <a:ext cx="339612" cy="308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4540" y="5468332"/>
            <a:ext cx="354418" cy="2313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7081" y="5546035"/>
            <a:ext cx="277371" cy="108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4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4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9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09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9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9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09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109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109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109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9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9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92" grpId="0" animBg="1"/>
      <p:bldP spid="1094707" grpId="0" animBg="1"/>
      <p:bldP spid="1094707" grpId="1" animBg="1"/>
      <p:bldP spid="1094708" grpId="0" animBg="1"/>
      <p:bldP spid="1094708" grpId="1" animBg="1"/>
      <p:bldP spid="1094715" grpId="0" animBg="1"/>
      <p:bldP spid="1094715" grpId="1" animBg="1"/>
      <p:bldP spid="1094716" grpId="0" animBg="1"/>
      <p:bldP spid="1094716" grpId="1" animBg="1"/>
      <p:bldP spid="1094717" grpId="0" animBg="1"/>
      <p:bldP spid="1094717" grpId="1" animBg="1"/>
      <p:bldP spid="1094718" grpId="0" animBg="1"/>
      <p:bldP spid="1094718" grpId="1" animBg="1"/>
      <p:bldP spid="1094719" grpId="0" animBg="1"/>
      <p:bldP spid="1094719" grpId="1" animBg="1"/>
      <p:bldP spid="1094720" grpId="0" animBg="1"/>
      <p:bldP spid="1094720" grpId="1" animBg="1"/>
      <p:bldP spid="1094691" grpId="0" animBg="1"/>
      <p:bldP spid="1094721" grpId="0" animBg="1"/>
      <p:bldP spid="10947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65448"/>
          </a:xfrm>
        </p:spPr>
        <p:txBody>
          <a:bodyPr/>
          <a:lstStyle/>
          <a:p>
            <a:fld id="{2DD12E52-7501-4B7A-9A8E-06C139821E5F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115406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40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540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6" y="90489"/>
            <a:ext cx="54641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6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4" y="609602"/>
            <a:ext cx="7205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5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1120780"/>
            <a:ext cx="755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6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1577978"/>
            <a:ext cx="77946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6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33604"/>
            <a:ext cx="256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4063" name="Rectangle 15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54068" name="Line 20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800" y="2667000"/>
            <a:ext cx="3681786" cy="348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48000"/>
            <a:ext cx="5363662" cy="3657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4074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3" y="3517726"/>
            <a:ext cx="26209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7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19" y="4484146"/>
            <a:ext cx="489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80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21" y="4928102"/>
            <a:ext cx="679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2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38" y="5687860"/>
            <a:ext cx="2143728" cy="663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" y="5408112"/>
            <a:ext cx="1510876" cy="231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5872" y="5871338"/>
            <a:ext cx="4070954" cy="323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5822" y="5881480"/>
            <a:ext cx="1111460" cy="308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338" y="5931584"/>
            <a:ext cx="739979" cy="169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7126" y="5996761"/>
            <a:ext cx="277371" cy="108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190" y="5944110"/>
            <a:ext cx="739979" cy="169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4067" name="Rectangle 19"/>
          <p:cNvSpPr>
            <a:spLocks noChangeArrowheads="1"/>
          </p:cNvSpPr>
          <p:nvPr/>
        </p:nvSpPr>
        <p:spPr bwMode="auto">
          <a:xfrm>
            <a:off x="8535444" y="50031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32" name="Picture 6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23" y="4008266"/>
            <a:ext cx="5334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7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62" y="4190827"/>
            <a:ext cx="417512" cy="14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68" grpId="0" animBg="1"/>
      <p:bldP spid="11540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1D27-681A-4AC5-8821-30AE34C36EBA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114893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365"/>
            <a:ext cx="2127251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89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895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71438"/>
            <a:ext cx="23288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8936" name="Rectangle 8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8943" name="Line 15"/>
          <p:cNvSpPr>
            <a:spLocks noChangeShapeType="1"/>
          </p:cNvSpPr>
          <p:nvPr/>
        </p:nvSpPr>
        <p:spPr bwMode="auto">
          <a:xfrm>
            <a:off x="0" y="14462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8954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4" y="609605"/>
            <a:ext cx="30067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1598615"/>
            <a:ext cx="34845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4416"/>
            <a:ext cx="34290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7" y="2293943"/>
            <a:ext cx="11731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293942"/>
            <a:ext cx="935039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8940" name="Rectangle 12"/>
          <p:cNvSpPr>
            <a:spLocks noChangeArrowheads="1"/>
          </p:cNvSpPr>
          <p:nvPr/>
        </p:nvSpPr>
        <p:spPr bwMode="auto">
          <a:xfrm>
            <a:off x="8763000" y="2819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8952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9" y="2339977"/>
            <a:ext cx="13938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43" grpId="0" animBg="1"/>
      <p:bldP spid="11489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D0E3-0CE1-4841-9A3F-D2688D6D4F4C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115713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127251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2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571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90489"/>
            <a:ext cx="5335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57153" name="Group 33"/>
          <p:cNvGrpSpPr>
            <a:grpSpLocks/>
          </p:cNvGrpSpPr>
          <p:nvPr/>
        </p:nvGrpSpPr>
        <p:grpSpPr bwMode="auto">
          <a:xfrm>
            <a:off x="1981200" y="465142"/>
            <a:ext cx="3132139" cy="452437"/>
            <a:chOff x="1862" y="293"/>
            <a:chExt cx="1973" cy="285"/>
          </a:xfrm>
        </p:grpSpPr>
        <p:pic>
          <p:nvPicPr>
            <p:cNvPr id="1157150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336"/>
              <a:ext cx="197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7138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" y="293"/>
              <a:ext cx="10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57134" name="Rectangle 14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57141" name="Rectangle 21"/>
          <p:cNvSpPr>
            <a:spLocks noChangeArrowheads="1"/>
          </p:cNvSpPr>
          <p:nvPr/>
        </p:nvSpPr>
        <p:spPr bwMode="auto">
          <a:xfrm>
            <a:off x="8058151" y="1828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57142" name="Line 2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57161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9" y="1219202"/>
            <a:ext cx="300513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49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9" y="1330328"/>
            <a:ext cx="1522412" cy="3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57162" name="Group 42"/>
          <p:cNvGrpSpPr>
            <a:grpSpLocks/>
          </p:cNvGrpSpPr>
          <p:nvPr/>
        </p:nvGrpSpPr>
        <p:grpSpPr bwMode="auto">
          <a:xfrm>
            <a:off x="1466850" y="1293814"/>
            <a:ext cx="7600951" cy="385763"/>
            <a:chOff x="924" y="1583"/>
            <a:chExt cx="4788" cy="243"/>
          </a:xfrm>
        </p:grpSpPr>
        <p:pic>
          <p:nvPicPr>
            <p:cNvPr id="1157156" name="Picture 3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1589"/>
              <a:ext cx="18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7155" name="Picture 3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1583"/>
              <a:ext cx="94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2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1" grpId="0" animBg="1"/>
      <p:bldP spid="1157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8E6-4622-45B6-9B08-B0EF898E0BE2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114587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38142"/>
            <a:ext cx="2127251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585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2905" y="93489"/>
            <a:ext cx="3879501" cy="1061839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586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28" y="306431"/>
            <a:ext cx="2255839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5871" name="Rectangle 15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2" name="Picture 2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3566320" y="1362869"/>
            <a:ext cx="3733800" cy="106203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3835" y="1675659"/>
            <a:ext cx="4521201" cy="45794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327" y="2285259"/>
            <a:ext cx="7394297" cy="475529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2041" y="2312399"/>
            <a:ext cx="2013033" cy="36570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532" y="2395619"/>
            <a:ext cx="1097685" cy="27442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45879" name="Rectangle 23"/>
          <p:cNvSpPr>
            <a:spLocks noChangeArrowheads="1"/>
          </p:cNvSpPr>
          <p:nvPr/>
        </p:nvSpPr>
        <p:spPr bwMode="auto">
          <a:xfrm>
            <a:off x="8429973" y="241852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458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342&quot;&gt;&lt;property id=&quot;20148&quot; value=&quot;5&quot;/&gt;&lt;property id=&quot;20300&quot; value=&quot;Slide 23&quot;/&gt;&lt;property id=&quot;20307&quot; value=&quot;401&quot;/&gt;&lt;/object&gt;&lt;object type=&quot;3&quot; unique_id=&quot;49411&quot;&gt;&lt;property id=&quot;20148&quot; value=&quot;5&quot;/&gt;&lt;property id=&quot;20300&quot; value=&quot;Slide 31&quot;/&gt;&lt;property id=&quot;20307&quot; value=&quot;449&quot;/&gt;&lt;/object&gt;&lt;object type=&quot;3&quot; unique_id=&quot;49436&quot;&gt;&lt;property id=&quot;20148&quot; value=&quot;5&quot;/&gt;&lt;property id=&quot;20300&quot; value=&quot;Slide 2&quot;/&gt;&lt;property id=&quot;20307&quot; value=&quot;451&quot;/&gt;&lt;/object&gt;&lt;object type=&quot;3&quot; unique_id=&quot;49580&quot;&gt;&lt;property id=&quot;20148&quot; value=&quot;5&quot;/&gt;&lt;property id=&quot;20300&quot; value=&quot;Slide 8&quot;/&gt;&lt;property id=&quot;20307&quot; value=&quot;452&quot;/&gt;&lt;/object&gt;&lt;object type=&quot;3&quot; unique_id=&quot;49581&quot;&gt;&lt;property id=&quot;20148&quot; value=&quot;5&quot;/&gt;&lt;property id=&quot;20300&quot; value=&quot;Slide 11&quot;/&gt;&lt;property id=&quot;20307&quot; value=&quot;453&quot;/&gt;&lt;/object&gt;&lt;object type=&quot;3&quot; unique_id=&quot;49618&quot;&gt;&lt;property id=&quot;20148&quot; value=&quot;5&quot;/&gt;&lt;property id=&quot;20300&quot; value=&quot;Slide 12&quot;/&gt;&lt;property id=&quot;20307&quot; value=&quot;454&quot;/&gt;&lt;/object&gt;&lt;object type=&quot;3&quot; unique_id=&quot;49710&quot;&gt;&lt;property id=&quot;20148&quot; value=&quot;5&quot;/&gt;&lt;property id=&quot;20300&quot; value=&quot;Slide 7&quot;/&gt;&lt;property id=&quot;20307&quot; value=&quot;455&quot;/&gt;&lt;/object&gt;&lt;object type=&quot;3&quot; unique_id=&quot;49725&quot;&gt;&lt;property id=&quot;20148&quot; value=&quot;5&quot;/&gt;&lt;property id=&quot;20300&quot; value=&quot;Slide 10&quot;/&gt;&lt;property id=&quot;20307&quot; value=&quot;456&quot;/&gt;&lt;/object&gt;&lt;object type=&quot;3&quot; unique_id=&quot;49846&quot;&gt;&lt;property id=&quot;20148&quot; value=&quot;5&quot;/&gt;&lt;property id=&quot;20300&quot; value=&quot;Slide 14&quot;/&gt;&lt;property id=&quot;20307&quot; value=&quot;457&quot;/&gt;&lt;/object&gt;&lt;object type=&quot;3&quot; unique_id=&quot;49943&quot;&gt;&lt;property id=&quot;20148&quot; value=&quot;5&quot;/&gt;&lt;property id=&quot;20300&quot; value=&quot;Slide 3&quot;/&gt;&lt;property id=&quot;20307&quot; value=&quot;458&quot;/&gt;&lt;/object&gt;&lt;object type=&quot;3&quot; unique_id=&quot;50278&quot;&gt;&lt;property id=&quot;20148&quot; value=&quot;5&quot;/&gt;&lt;property id=&quot;20300&quot; value=&quot;Slide 15&quot;/&gt;&lt;property id=&quot;20307&quot; value=&quot;459&quot;/&gt;&lt;/object&gt;&lt;object type=&quot;3&quot; unique_id=&quot;50279&quot;&gt;&lt;property id=&quot;20148&quot; value=&quot;5&quot;/&gt;&lt;property id=&quot;20300&quot; value=&quot;Slide 17&quot;/&gt;&lt;property id=&quot;20307&quot; value=&quot;460&quot;/&gt;&lt;/object&gt;&lt;object type=&quot;3&quot; unique_id=&quot;50280&quot;&gt;&lt;property id=&quot;20148&quot; value=&quot;5&quot;/&gt;&lt;property id=&quot;20300&quot; value=&quot;Slide 18&quot;/&gt;&lt;property id=&quot;20307&quot; value=&quot;461&quot;/&gt;&lt;/object&gt;&lt;object type=&quot;3&quot; unique_id=&quot;50281&quot;&gt;&lt;property id=&quot;20148&quot; value=&quot;5&quot;/&gt;&lt;property id=&quot;20300&quot; value=&quot;Slide 19&quot;/&gt;&lt;property id=&quot;20307&quot; value=&quot;462&quot;/&gt;&lt;/object&gt;&lt;object type=&quot;3&quot; unique_id=&quot;50282&quot;&gt;&lt;property id=&quot;20148&quot; value=&quot;5&quot;/&gt;&lt;property id=&quot;20300&quot; value=&quot;Slide 21&quot;/&gt;&lt;property id=&quot;20307&quot; value=&quot;463&quot;/&gt;&lt;/object&gt;&lt;object type=&quot;3&quot; unique_id=&quot;50283&quot;&gt;&lt;property id=&quot;20148&quot; value=&quot;5&quot;/&gt;&lt;property id=&quot;20300&quot; value=&quot;Slide 22&quot;/&gt;&lt;property id=&quot;20307&quot; value=&quot;464&quot;/&gt;&lt;/object&gt;&lt;object type=&quot;3&quot; unique_id=&quot;50445&quot;&gt;&lt;property id=&quot;20148&quot; value=&quot;5&quot;/&gt;&lt;property id=&quot;20300&quot; value=&quot;Slide 27&quot;/&gt;&lt;property id=&quot;20307&quot; value=&quot;465&quot;/&gt;&lt;/object&gt;&lt;object type=&quot;3&quot; unique_id=&quot;50614&quot;&gt;&lt;property id=&quot;20148&quot; value=&quot;5&quot;/&gt;&lt;property id=&quot;20300&quot; value=&quot;Slide 28&quot;/&gt;&lt;property id=&quot;20307&quot; value=&quot;466&quot;/&gt;&lt;/object&gt;&lt;object type=&quot;3&quot; unique_id=&quot;50615&quot;&gt;&lt;property id=&quot;20148&quot; value=&quot;5&quot;/&gt;&lt;property id=&quot;20300&quot; value=&quot;Slide 29&quot;/&gt;&lt;property id=&quot;20307&quot; value=&quot;467&quot;/&gt;&lt;/object&gt;&lt;object type=&quot;3&quot; unique_id=&quot;50616&quot;&gt;&lt;property id=&quot;20148&quot; value=&quot;5&quot;/&gt;&lt;property id=&quot;20300&quot; value=&quot;Slide 30&quot;/&gt;&lt;property id=&quot;20307&quot; value=&quot;468&quot;/&gt;&lt;/object&gt;&lt;object type=&quot;3&quot; unique_id=&quot;50803&quot;&gt;&lt;property id=&quot;20148&quot; value=&quot;5&quot;/&gt;&lt;property id=&quot;20300&quot; value=&quot;Slide 40&quot;/&gt;&lt;property id=&quot;20307&quot; value=&quot;469&quot;/&gt;&lt;/object&gt;&lt;object type=&quot;3&quot; unique_id=&quot;50885&quot;&gt;&lt;property id=&quot;20148&quot; value=&quot;5&quot;/&gt;&lt;property id=&quot;20300&quot; value=&quot;Slide 24&quot;/&gt;&lt;property id=&quot;20307&quot; value=&quot;471&quot;/&gt;&lt;/object&gt;&lt;object type=&quot;3&quot; unique_id=&quot;50886&quot;&gt;&lt;property id=&quot;20148&quot; value=&quot;5&quot;/&gt;&lt;property id=&quot;20300&quot; value=&quot;Slide 25&quot;/&gt;&lt;property id=&quot;20307&quot; value=&quot;472&quot;/&gt;&lt;/object&gt;&lt;object type=&quot;3&quot; unique_id=&quot;50887&quot;&gt;&lt;property id=&quot;20148&quot; value=&quot;5&quot;/&gt;&lt;property id=&quot;20300&quot; value=&quot;Slide 26&quot;/&gt;&lt;property id=&quot;20307&quot; value=&quot;470&quot;/&gt;&lt;/object&gt;&lt;object type=&quot;3&quot; unique_id=&quot;51068&quot;&gt;&lt;property id=&quot;20148&quot; value=&quot;5&quot;/&gt;&lt;property id=&quot;20300&quot; value=&quot;Slide 13&quot;/&gt;&lt;property id=&quot;20307&quot; value=&quot;473&quot;/&gt;&lt;/object&gt;&lt;object type=&quot;3&quot; unique_id=&quot;51162&quot;&gt;&lt;property id=&quot;20148&quot; value=&quot;5&quot;/&gt;&lt;property id=&quot;20300&quot; value=&quot;Slide 16&quot;/&gt;&lt;property id=&quot;20307&quot; value=&quot;474&quot;/&gt;&lt;/object&gt;&lt;object type=&quot;3&quot; unique_id=&quot;51451&quot;&gt;&lt;property id=&quot;20148&quot; value=&quot;5&quot;/&gt;&lt;property id=&quot;20300&quot; value=&quot;Slide 32&quot;/&gt;&lt;property id=&quot;20307&quot; value=&quot;475&quot;/&gt;&lt;/object&gt;&lt;object type=&quot;3&quot; unique_id=&quot;51452&quot;&gt;&lt;property id=&quot;20148&quot; value=&quot;5&quot;/&gt;&lt;property id=&quot;20300&quot; value=&quot;Slide 33&quot;/&gt;&lt;property id=&quot;20307&quot; value=&quot;476&quot;/&gt;&lt;/object&gt;&lt;object type=&quot;3&quot; unique_id=&quot;51453&quot;&gt;&lt;property id=&quot;20148&quot; value=&quot;5&quot;/&gt;&lt;property id=&quot;20300&quot; value=&quot;Slide 34&quot;/&gt;&lt;property id=&quot;20307&quot; value=&quot;477&quot;/&gt;&lt;/object&gt;&lt;object type=&quot;3&quot; unique_id=&quot;51454&quot;&gt;&lt;property id=&quot;20148&quot; value=&quot;5&quot;/&gt;&lt;property id=&quot;20300&quot; value=&quot;Slide 35&quot;/&gt;&lt;property id=&quot;20307&quot; value=&quot;478&quot;/&gt;&lt;/object&gt;&lt;object type=&quot;3&quot; unique_id=&quot;51455&quot;&gt;&lt;property id=&quot;20148&quot; value=&quot;5&quot;/&gt;&lt;property id=&quot;20300&quot; value=&quot;Slide 36&quot;/&gt;&lt;property id=&quot;20307&quot; value=&quot;479&quot;/&gt;&lt;/object&gt;&lt;object type=&quot;3&quot; unique_id=&quot;51456&quot;&gt;&lt;property id=&quot;20148&quot; value=&quot;5&quot;/&gt;&lt;property id=&quot;20300&quot; value=&quot;Slide 37&quot;/&gt;&lt;property id=&quot;20307&quot; value=&quot;480&quot;/&gt;&lt;/object&gt;&lt;object type=&quot;3&quot; unique_id=&quot;51457&quot;&gt;&lt;property id=&quot;20148&quot; value=&quot;5&quot;/&gt;&lt;property id=&quot;20300&quot; value=&quot;Slide 38&quot;/&gt;&lt;property id=&quot;20307&quot; value=&quot;481&quot;/&gt;&lt;/object&gt;&lt;object type=&quot;3&quot; unique_id=&quot;51575&quot;&gt;&lt;property id=&quot;20148&quot; value=&quot;5&quot;/&gt;&lt;property id=&quot;20300&quot; value=&quot;Slide 39&quot;/&gt;&lt;property id=&quot;20307&quot; value=&quot;482&quot;/&gt;&lt;/object&gt;&lt;object type=&quot;3&quot; unique_id=&quot;51614&quot;&gt;&lt;property id=&quot;20148&quot; value=&quot;5&quot;/&gt;&lt;property id=&quot;20300&quot; value=&quot;Slide 41&quot;/&gt;&lt;property id=&quot;20307&quot; value=&quot;483&quot;/&gt;&lt;/object&gt;&lt;object type=&quot;3&quot; unique_id=&quot;52071&quot;&gt;&lt;property id=&quot;20148&quot; value=&quot;5&quot;/&gt;&lt;property id=&quot;20300&quot; value=&quot;Slide 9&quot;/&gt;&lt;property id=&quot;20307&quot; value=&quot;484&quot;/&gt;&lt;/object&gt;&lt;object type=&quot;3&quot; unique_id=&quot;52267&quot;&gt;&lt;property id=&quot;20148&quot; value=&quot;5&quot;/&gt;&lt;property id=&quot;20300&quot; value=&quot;Slide 6&quot;/&gt;&lt;property id=&quot;20307&quot; value=&quot;485&quot;/&gt;&lt;/object&gt;&lt;object type=&quot;3&quot; unique_id=&quot;52708&quot;&gt;&lt;property id=&quot;20148&quot; value=&quot;5&quot;/&gt;&lt;property id=&quot;20300&quot; value=&quot;Slide 4&quot;/&gt;&lt;property id=&quot;20307&quot; value=&quot;486&quot;/&gt;&lt;/object&gt;&lt;object type=&quot;3&quot; unique_id=&quot;52834&quot;&gt;&lt;property id=&quot;20148&quot; value=&quot;5&quot;/&gt;&lt;property id=&quot;20300&quot; value=&quot;Slide 20&quot;/&gt;&lt;property id=&quot;20307&quot; value=&quot;488&quot;/&gt;&lt;/object&gt;&lt;object type=&quot;3&quot; unique_id=&quot;52877&quot;&gt;&lt;property id=&quot;20148&quot; value=&quot;5&quot;/&gt;&lt;property id=&quot;20300&quot; value=&quot;Slide 5&quot;/&gt;&lt;property id=&quot;20307&quot; value=&quot;48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88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36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14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7}(\hskip1.25in)^{-6/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857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+\csc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45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-(\csc t)(\cot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0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in(\hskip.5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32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4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=\sqrt{3+\csc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74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1}{\sqrt[3]{2x^2-x-4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94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'(x)$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5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(2x^2-x-4)^{-1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40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(-1/3)(\phantom{2x^2-x-4})^{-4/3}(\phantom{4x-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07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2-x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5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0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14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t)=\sqrt{\frac{9t-2}{t^3-7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821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t)=\left[\frac{9t-2}{t^3-7}\right]^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2140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t)=\frac{1}{2}\left[\phantom{\frac{9t-2}{t^3-7}}\right]^{-1/2}&#10;\left[\phantom{\frac{(t^3-7)(9)-(9t-2)(3t^2)}{(t^3-7)^2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8"/>
  <p:tag name="PICTUREFILESIZE" val="2814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9t-2}{t^3-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80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t^3-7)(\phantom{9})-(9t-2)(\phantom{3t^2})}{(t^3-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569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82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f(x)=\sin(\tan(\cos x))$,&#10;{\color[rgb]{0,.8,0}then}&#10;$f'(x)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974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(\phantom{\tan(\cos x)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745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ec^2(\phantom{\cos x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13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\si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98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\hskip.8i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00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2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3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14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cos(\sin(\cot 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60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\sin(\phantom{\sin(\cot x)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749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(\phantom{\cot x}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78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\csc^2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0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cot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84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t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8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1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equa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94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(\cos x)+(\cos^2x)\,\,,\,\,\qquad&#10;\left(\frac{\pi}{4}\,\,,\,\,\frac{1+\sqrt{2}}{2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243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the curve at the given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209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YOU CAN SIMPLIFY A LITT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422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98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98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8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y}{dx}\right]_{x:\to\pi/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462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in\left(\frac{\pi}{4}\right)=\frac{\sqrt{2}}{2}=&#10;\cos\left(\frac{\pi}{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695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{\color{blue}\frac{\sqrt{2}}{2}}+&#10;2\left({\color{blue}\frac{\sqrt{2}}{2}}\right)&#10;\left(-{\color{blue}\frac{\sqrt{2}}{2}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666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2+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43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-\frac{1+\sqrt{2}}{2}=-\frac{2+\sqrt{2}}{2}\left(x-\frac{\pi}{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533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(\phantom{\cos 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44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3x^2\sin(x^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89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$x$-coordinat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70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ints on the curve $y=(\cos(2x))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73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which the tangent line is horizont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5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in(\phantom{2x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7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6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3(\sin x)(\cos^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5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2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8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\sin(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48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\sin(2x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92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x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58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=n\pi,\quad n\in{\mathbb 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012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\frac{n\pi}{2},\quad n\in{\mathbb Z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2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4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x)=f(x\cdot f(x\cdot f(x)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17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47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6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6$, $f'(2)=3$, $f(12)=6$, $f'(12)=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750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98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\cdot 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56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{\color{red}(}\phantom{x\cdot f(x\cdot f(x))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506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 f(x\cdot 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7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7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\phantom{x\cdot f(x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48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]}&#10;{\color[rgb]{0,.8,0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77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1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,\hskip.02in\cdo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{\color[rgb]{0,.8,0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76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76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{\color[rgb]{0,.8,0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4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98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-\si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2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\cdot 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56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{\color{red}(}\phantom{x\cdot f(x\cdot f(x))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506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 f(x\cdot 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79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\phantom{x\cdot f(x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483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]}&#10;{\color[rgb]{0,.8,0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77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1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x)=f(x\cdot f(x\cdot f(x)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17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7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6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6$, $f'(2)=3$, $f(12)=6$, $f'(12)=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750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,\hskip.02in\cdo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3x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49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76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{\color[rgb]{0,.8,0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4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98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\cdot 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56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{\color{red}(}\phantom{x\cdot f(x\cdot f(x))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506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 f(x\cdot 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7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\phantom{x\cdot f(x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483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]}&#10;{\color[rgb]{0,.8,0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77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1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x)=f(x\cdot f(x\cdot f(x)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17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47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6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6$, $f'(2)=3$, $f(12)=6$, $f'(12)=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75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AND? I DON'T THINK SO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24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6+2\cdot{\color[rgb]{0,.8,0}[}7{\color[rgb]{0,.8,0}]}&#10;{\color[rgb]{0,.8,0}[}6+2\cdot3{\color[rgb]{0,.8,0}]}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565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8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8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8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8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29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8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8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88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,\hskip.02in\cdo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(x^6-1)^{7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73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76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{\color[rgb]{0,.8,0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4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98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\cdot 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56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{\color{red}(}\phantom{x\cdot f(x\cdot f(x))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506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 f(x\cdot 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79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\phantom{x\cdot f(x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483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]}&#10;{\color[rgb]{0,.8,0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7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5(\hskip1in)^{7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734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dot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1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x)=f(x\cdot f(x\cdot f(x)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17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47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6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6$, $f'(2)=3$, $f(12)=6$, $f'(12)=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750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6+2\cdot{\color[rgb]{0,.8,0}[}7{\color[rgb]{0,.8,0}]}&#10;{\color[rgb]{0,.8,0}[}6+2\cdot3{\color[rgb]{0,.8,0}]}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56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6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22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6+2\cdot{\color[rgb]{0,.8,0}[}7{\color[rgb]{0,.8,0}]}&#10;{\color[rgb]{0,.8,0}[}12{\color[rgb]{0,.8,0}]}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09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88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,\hskip.02in\cdo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88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x)=f(x\cdot f(x\cdot f(x)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17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4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6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6$, $f'(2)=3$, $f(12)=6$, $f'(12)=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750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6+2\cdot{\color[rgb]{0,.8,0}[}7{\color[rgb]{0,.8,0}]}&#10;{\color[rgb]{0,.8,0}[}12{\color[rgb]{0,.8,0}]}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09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6+2\cdot{\color[rgb]{0,.8,0}[}7{\color[rgb]{0,.8,0}]}&#10;{\color[rgb]{0,.8,0}[}12{\color[rgb]{0,.8,0}]}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09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6+&#10;2\cdot{\color[rgb]{0,.8,0}[}84{\color[rgb]{0,.8,0}]}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47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88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88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YOU CAN SIMPLIFY A LITT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422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x)=f(x\cdot f(x\cdot f(x)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17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47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6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6$, $f'(2)=3$, $f(12)=6$, $f'(12)=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750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6+2\cdot{\color[rgb]{0,.8,0}[}7{\color[rgb]{0,.8,0}]}&#10;{\color[rgb]{0,.8,0}[}12{\color[rgb]{0,.8,0}]}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09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6+&#10;2\cdot{\color[rgb]{0,.8,0}[}84{\color[rgb]{0,.8,0}]}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47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6+168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22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[}7{\color{blue}][}174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72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50x^5(x^6-1)^{7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55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5, p.~60--61, \#1-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70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isc 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8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5, p.~60--61, \#36-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67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'n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8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6x^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7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[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90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37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(5x-x^3)^{4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7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AND? I DON'T THINK SO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24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5(\hskip1in)^{4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79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-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9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5-3x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14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1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29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the composit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72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form $f(g(x))$. [{\color[rgb]{1,0,1}Identify} the inn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147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$u=g(x)$ and the oute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96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(u)$.] Then {\color[rgb]{1,0,1}find} the derivative $dy/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269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6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0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=\cot$, {\color[rgb]{0,.8,0}so} $y=f(u)=\cot u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79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left[\frac{dy}{du}\right]\left[\frac{du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2283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cot(6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-\csc^2u\right]\left[6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1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-\csc^2(6x)\right]\left[6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71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5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y=\cot(6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h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15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Ru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4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ot(6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519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Y W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0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csc^2(\phantom{6x}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45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6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6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cos(x^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5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the composit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7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form $f(g(x))$. [{\color[rgb]{1,0,1}Identify} the inn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14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$u=g(x)$ and the oute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96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(u)$.] Then {\color[rgb]{1,0,1}find} the derivative $dy/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269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csc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00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\cos x,\quad f=\cs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14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(u)=\csc u=\csc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3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left[\frac{dy}{du}\right]\left[\frac{du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2283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-(\csc u)(\cot u)\right]\left[-\sin x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6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-(\csc(\cos x))(\cot(\cos x))\right]\left[-\sin x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58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sc(\cos 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66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Y W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0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(\csc(\phantom{\cos x}))(\cot(\phantom{\cos x}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579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-\sin x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9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2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cos^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05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25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h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15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Ru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4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'(x)$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25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sqrt{x^3+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22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(x^3+4)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64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2)(\hskip1in)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182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66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66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11534</TotalTime>
  <Words>26</Words>
  <Application>Microsoft Office PowerPoint</Application>
  <PresentationFormat>On-screen Show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1363</cp:revision>
  <dcterms:created xsi:type="dcterms:W3CDTF">2008-09-20T13:47:00Z</dcterms:created>
  <dcterms:modified xsi:type="dcterms:W3CDTF">2011-07-15T17:50:27Z</dcterms:modified>
</cp:coreProperties>
</file>