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5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6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7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8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9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10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1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12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13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14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15.xml" ContentType="application/vnd.openxmlformats-officedocument.presentationml.notesSlide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16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notesSlides/notesSlide17.xml" ContentType="application/vnd.openxmlformats-officedocument.presentationml.notesSlide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notesSlides/notesSlide18.xml" ContentType="application/vnd.openxmlformats-officedocument.presentationml.notesSlide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notesSlides/notesSlide19.xml" ContentType="application/vnd.openxmlformats-officedocument.presentationml.notesSlide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notesSlides/notesSlide20.xml" ContentType="application/vnd.openxmlformats-officedocument.presentationml.notesSlide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notesSlides/notesSlide21.xml" ContentType="application/vnd.openxmlformats-officedocument.presentationml.notesSlide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notesSlides/notesSlide22.xml" ContentType="application/vnd.openxmlformats-officedocument.presentationml.notesSlide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notesSlides/notesSlide23.xml" ContentType="application/vnd.openxmlformats-officedocument.presentationml.notesSlide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notesSlides/notesSlide24.xml" ContentType="application/vnd.openxmlformats-officedocument.presentationml.notesSlide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notesSlides/notesSlide25.xml" ContentType="application/vnd.openxmlformats-officedocument.presentationml.notesSlide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notesSlides/notesSlide26.xml" ContentType="application/vnd.openxmlformats-officedocument.presentationml.notesSlide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notesSlides/notesSlide27.xml" ContentType="application/vnd.openxmlformats-officedocument.presentationml.notesSlide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notesSlides/notesSlide28.xml" ContentType="application/vnd.openxmlformats-officedocument.presentationml.notesSlide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notesSlides/notesSlide29.xml" ContentType="application/vnd.openxmlformats-officedocument.presentationml.notesSlide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notesSlides/notesSlide30.xml" ContentType="application/vnd.openxmlformats-officedocument.presentationml.notesSlide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notesSlides/notesSlide31.xml" ContentType="application/vnd.openxmlformats-officedocument.presentationml.notesSlide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notesSlides/notesSlide32.xml" ContentType="application/vnd.openxmlformats-officedocument.presentationml.notesSlide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notesSlides/notesSlide33.xml" ContentType="application/vnd.openxmlformats-officedocument.presentationml.notesSlide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notesSlides/notesSlide34.xml" ContentType="application/vnd.openxmlformats-officedocument.presentationml.notesSlide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notesSlides/notesSlide35.xml" ContentType="application/vnd.openxmlformats-officedocument.presentationml.notesSlide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notesSlides/notesSlide36.xml" ContentType="application/vnd.openxmlformats-officedocument.presentationml.notesSlide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notesSlides/notesSlide37.xml" ContentType="application/vnd.openxmlformats-officedocument.presentationml.notesSlide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notesSlides/notesSlide38.xml" ContentType="application/vnd.openxmlformats-officedocument.presentationml.notesSlide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615" r:id="rId2"/>
    <p:sldId id="574" r:id="rId3"/>
    <p:sldId id="633" r:id="rId4"/>
    <p:sldId id="544" r:id="rId5"/>
    <p:sldId id="563" r:id="rId6"/>
    <p:sldId id="567" r:id="rId7"/>
    <p:sldId id="627" r:id="rId8"/>
    <p:sldId id="628" r:id="rId9"/>
    <p:sldId id="569" r:id="rId10"/>
    <p:sldId id="568" r:id="rId11"/>
    <p:sldId id="609" r:id="rId12"/>
    <p:sldId id="566" r:id="rId13"/>
    <p:sldId id="564" r:id="rId14"/>
    <p:sldId id="565" r:id="rId15"/>
    <p:sldId id="598" r:id="rId16"/>
    <p:sldId id="619" r:id="rId17"/>
    <p:sldId id="616" r:id="rId18"/>
    <p:sldId id="611" r:id="rId19"/>
    <p:sldId id="613" r:id="rId20"/>
    <p:sldId id="632" r:id="rId21"/>
    <p:sldId id="529" r:id="rId22"/>
    <p:sldId id="634" r:id="rId23"/>
    <p:sldId id="594" r:id="rId24"/>
    <p:sldId id="631" r:id="rId25"/>
    <p:sldId id="620" r:id="rId26"/>
    <p:sldId id="622" r:id="rId27"/>
    <p:sldId id="621" r:id="rId28"/>
    <p:sldId id="623" r:id="rId29"/>
    <p:sldId id="599" r:id="rId30"/>
    <p:sldId id="606" r:id="rId31"/>
    <p:sldId id="601" r:id="rId32"/>
    <p:sldId id="597" r:id="rId33"/>
    <p:sldId id="617" r:id="rId34"/>
    <p:sldId id="600" r:id="rId35"/>
    <p:sldId id="602" r:id="rId36"/>
    <p:sldId id="629" r:id="rId37"/>
    <p:sldId id="630" r:id="rId38"/>
    <p:sldId id="618" r:id="rId39"/>
    <p:sldId id="636" r:id="rId40"/>
    <p:sldId id="604" r:id="rId41"/>
    <p:sldId id="614" r:id="rId42"/>
    <p:sldId id="605" r:id="rId43"/>
  </p:sldIdLst>
  <p:sldSz cx="9144000" cy="6858000" type="screen4x3"/>
  <p:notesSz cx="7315200" cy="96012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5" autoAdjust="0"/>
    <p:restoredTop sz="99433" autoAdjust="0"/>
  </p:normalViewPr>
  <p:slideViewPr>
    <p:cSldViewPr>
      <p:cViewPr>
        <p:scale>
          <a:sx n="75" d="100"/>
          <a:sy n="75" d="100"/>
        </p:scale>
        <p:origin x="-6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9A104E0-86D0-49DD-AD7E-22184BFFE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3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0F7D9-1DF1-488B-9281-58D929B96476}" type="slidenum">
              <a:rPr lang="en-US"/>
              <a:pPr/>
              <a:t>1</a:t>
            </a:fld>
            <a:endParaRPr lang="en-US"/>
          </a:p>
        </p:txBody>
      </p:sp>
      <p:sp>
        <p:nvSpPr>
          <p:cNvPr id="158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18818-17B4-4479-ABEB-7CAD63684C39}" type="slidenum">
              <a:rPr lang="en-US"/>
              <a:pPr/>
              <a:t>10</a:t>
            </a:fld>
            <a:endParaRPr lang="en-US"/>
          </a:p>
        </p:txBody>
      </p:sp>
      <p:sp>
        <p:nvSpPr>
          <p:cNvPr id="150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F67A7-64AB-4D13-94FB-7B24B3652978}" type="slidenum">
              <a:rPr lang="en-US"/>
              <a:pPr/>
              <a:t>11</a:t>
            </a:fld>
            <a:endParaRPr lang="en-US"/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7D7FC-7828-4CA8-B7A1-292DC5B0FC44}" type="slidenum">
              <a:rPr lang="en-US"/>
              <a:pPr/>
              <a:t>12</a:t>
            </a:fld>
            <a:endParaRPr lang="en-US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35A87-37AC-4F92-9292-3820C589602A}" type="slidenum">
              <a:rPr lang="en-US"/>
              <a:pPr/>
              <a:t>13</a:t>
            </a:fld>
            <a:endParaRPr lang="en-US"/>
          </a:p>
        </p:txBody>
      </p:sp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B1646-402B-48EB-9361-58EEC3E20A0E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D6182-B737-401D-8083-10BD696E4B46}" type="slidenum">
              <a:rPr lang="en-US"/>
              <a:pPr/>
              <a:t>15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677A8-309A-40E5-98E3-31096BE13D7F}" type="slidenum">
              <a:rPr lang="en-US"/>
              <a:pPr/>
              <a:t>16</a:t>
            </a:fld>
            <a:endParaRPr lang="en-US"/>
          </a:p>
        </p:txBody>
      </p:sp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CC1BA-7554-4BE0-9FCD-4ABF47528C8B}" type="slidenum">
              <a:rPr lang="en-US"/>
              <a:pPr/>
              <a:t>17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4E691-A5A9-44FA-8117-DD543AC4DE6C}" type="slidenum">
              <a:rPr lang="en-US"/>
              <a:pPr/>
              <a:t>18</a:t>
            </a:fld>
            <a:endParaRPr lang="en-US"/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79274-BE28-42A6-99E3-9C56FCBC512C}" type="slidenum">
              <a:rPr lang="en-US"/>
              <a:pPr/>
              <a:t>19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9AE04-7EB5-4852-A59B-7129118BB3C6}" type="slidenum">
              <a:rPr lang="en-US"/>
              <a:pPr/>
              <a:t>2</a:t>
            </a:fld>
            <a:endParaRPr lang="en-US"/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46F834-506D-4DFC-912A-EEFFB7990754}" type="slidenum">
              <a:rPr lang="en-US"/>
              <a:pPr/>
              <a:t>20</a:t>
            </a:fld>
            <a:endParaRPr lang="en-US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C4E3D-E52E-4AF4-B7F0-0D067B0F3CE6}" type="slidenum">
              <a:rPr lang="en-US"/>
              <a:pPr/>
              <a:t>21</a:t>
            </a:fld>
            <a:endParaRPr lang="en-US"/>
          </a:p>
        </p:txBody>
      </p:sp>
      <p:sp>
        <p:nvSpPr>
          <p:cNvPr id="156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C4E3D-E52E-4AF4-B7F0-0D067B0F3CE6}" type="slidenum">
              <a:rPr lang="en-US"/>
              <a:pPr/>
              <a:t>22</a:t>
            </a:fld>
            <a:endParaRPr lang="en-US"/>
          </a:p>
        </p:txBody>
      </p:sp>
      <p:sp>
        <p:nvSpPr>
          <p:cNvPr id="156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FA1CB8-79B4-4B6E-B044-327DFA9EA42C}" type="slidenum">
              <a:rPr lang="en-US"/>
              <a:pPr/>
              <a:t>23</a:t>
            </a:fld>
            <a:endParaRPr lang="en-US"/>
          </a:p>
        </p:txBody>
      </p:sp>
      <p:sp>
        <p:nvSpPr>
          <p:cNvPr id="157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79274-BE28-42A6-99E3-9C56FCBC512C}" type="slidenum">
              <a:rPr lang="en-US"/>
              <a:pPr/>
              <a:t>24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F6E4B-F603-4AD1-8AB6-515BF1E80E3E}" type="slidenum">
              <a:rPr lang="en-US"/>
              <a:pPr/>
              <a:t>25</a:t>
            </a:fld>
            <a:endParaRPr lang="en-US"/>
          </a:p>
        </p:txBody>
      </p:sp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FB32B9-39FD-43E3-8C33-67F29C69E6E7}" type="slidenum">
              <a:rPr lang="en-US"/>
              <a:pPr/>
              <a:t>26</a:t>
            </a:fld>
            <a:endParaRPr lang="en-US"/>
          </a:p>
        </p:txBody>
      </p:sp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969BC-8746-4B08-8735-59C9841CDBE3}" type="slidenum">
              <a:rPr lang="en-US"/>
              <a:pPr/>
              <a:t>27</a:t>
            </a:fld>
            <a:endParaRPr lang="en-US"/>
          </a:p>
        </p:txBody>
      </p:sp>
      <p:sp>
        <p:nvSpPr>
          <p:cNvPr id="156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969BC-8746-4B08-8735-59C9841CDBE3}" type="slidenum">
              <a:rPr lang="en-US"/>
              <a:pPr/>
              <a:t>28</a:t>
            </a:fld>
            <a:endParaRPr lang="en-US"/>
          </a:p>
        </p:txBody>
      </p:sp>
      <p:sp>
        <p:nvSpPr>
          <p:cNvPr id="156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45DA15-6683-474A-A8F5-47349F78FA42}" type="slidenum">
              <a:rPr lang="en-US"/>
              <a:pPr/>
              <a:t>29</a:t>
            </a:fld>
            <a:endParaRPr lang="en-US"/>
          </a:p>
        </p:txBody>
      </p:sp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2B615-A2C4-4731-9A38-36274409F2EC}" type="slidenum">
              <a:rPr lang="en-US"/>
              <a:pPr/>
              <a:t>3</a:t>
            </a:fld>
            <a:endParaRPr lang="en-US"/>
          </a:p>
        </p:txBody>
      </p:sp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849EB-7130-4EA8-B841-99ABF97262EE}" type="slidenum">
              <a:rPr lang="en-US"/>
              <a:pPr/>
              <a:t>30</a:t>
            </a:fld>
            <a:endParaRPr lang="en-US"/>
          </a:p>
        </p:txBody>
      </p:sp>
      <p:sp>
        <p:nvSpPr>
          <p:cNvPr id="157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2017C-187D-4DB9-AFC7-4D4AFEA32CE2}" type="slidenum">
              <a:rPr lang="en-US"/>
              <a:pPr/>
              <a:t>31</a:t>
            </a:fld>
            <a:endParaRPr lang="en-US"/>
          </a:p>
        </p:txBody>
      </p:sp>
      <p:sp>
        <p:nvSpPr>
          <p:cNvPr id="157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5DE93-B259-4FAD-BB58-DAA6E466FF82}" type="slidenum">
              <a:rPr lang="en-US"/>
              <a:pPr/>
              <a:t>32</a:t>
            </a:fld>
            <a:endParaRPr lang="en-US"/>
          </a:p>
        </p:txBody>
      </p:sp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5DE93-B259-4FAD-BB58-DAA6E466FF82}" type="slidenum">
              <a:rPr lang="en-US"/>
              <a:pPr/>
              <a:t>33</a:t>
            </a:fld>
            <a:endParaRPr lang="en-US"/>
          </a:p>
        </p:txBody>
      </p:sp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38AF4-963D-45FC-B4F6-3566DFEEBA42}" type="slidenum">
              <a:rPr lang="en-US"/>
              <a:pPr/>
              <a:t>34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1CBCD-4A56-4DA9-936D-E5023371B412}" type="slidenum">
              <a:rPr lang="en-US"/>
              <a:pPr/>
              <a:t>35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1CBCD-4A56-4DA9-936D-E5023371B412}" type="slidenum">
              <a:rPr lang="en-US"/>
              <a:pPr/>
              <a:t>36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1CBCD-4A56-4DA9-936D-E5023371B412}" type="slidenum">
              <a:rPr lang="en-US"/>
              <a:pPr/>
              <a:t>37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1CBCD-4A56-4DA9-936D-E5023371B412}" type="slidenum">
              <a:rPr lang="en-US"/>
              <a:pPr/>
              <a:t>38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90EBD-2100-4CE1-8C5B-5619ECAC17EF}" type="slidenum">
              <a:rPr lang="en-US"/>
              <a:pPr/>
              <a:t>4</a:t>
            </a:fld>
            <a:endParaRPr lang="en-US"/>
          </a:p>
        </p:txBody>
      </p:sp>
      <p:sp>
        <p:nvSpPr>
          <p:cNvPr id="144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40186D-9027-4360-B65A-DF6BE3AD032D}" type="slidenum">
              <a:rPr lang="en-US"/>
              <a:pPr/>
              <a:t>5</a:t>
            </a:fld>
            <a:endParaRPr lang="en-US"/>
          </a:p>
        </p:txBody>
      </p:sp>
      <p:sp>
        <p:nvSpPr>
          <p:cNvPr id="148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14BF1-BCFF-4612-BA3A-AB51911BDF8F}" type="slidenum">
              <a:rPr lang="en-US"/>
              <a:pPr/>
              <a:t>6</a:t>
            </a:fld>
            <a:endParaRPr lang="en-US"/>
          </a:p>
        </p:txBody>
      </p:sp>
      <p:sp>
        <p:nvSpPr>
          <p:cNvPr id="149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14BF1-BCFF-4612-BA3A-AB51911BDF8F}" type="slidenum">
              <a:rPr lang="en-US"/>
              <a:pPr/>
              <a:t>7</a:t>
            </a:fld>
            <a:endParaRPr lang="en-US"/>
          </a:p>
        </p:txBody>
      </p:sp>
      <p:sp>
        <p:nvSpPr>
          <p:cNvPr id="149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14BF1-BCFF-4612-BA3A-AB51911BDF8F}" type="slidenum">
              <a:rPr lang="en-US"/>
              <a:pPr/>
              <a:t>8</a:t>
            </a:fld>
            <a:endParaRPr lang="en-US"/>
          </a:p>
        </p:txBody>
      </p:sp>
      <p:sp>
        <p:nvSpPr>
          <p:cNvPr id="149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677A8-309A-40E5-98E3-31096BE13D7F}" type="slidenum">
              <a:rPr lang="en-US"/>
              <a:pPr/>
              <a:t>9</a:t>
            </a:fld>
            <a:endParaRPr lang="en-US"/>
          </a:p>
        </p:txBody>
      </p:sp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1B4CF-5FB0-4696-9058-75F9BF942E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0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F0B96-BBD7-4F3B-BEE6-D13879AF09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7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BF028-C15D-41AB-A8F4-763603730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9FDEC-28D2-4EC2-B713-96FEEE8409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8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1EE01-C06A-4A69-9DED-4426DE3AAA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2513E-2535-48F5-91A5-D1AB43DBC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30133-CF99-4F44-BAA1-AB9557339F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04283-15B6-4932-ACBA-FB75899883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2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66978-EA53-44D1-9FCB-EDDE4272FA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1F146-D783-438B-AD21-D4C5815C4D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91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EB0FA-12B3-4E6E-91C8-B6E232D29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152E76-6B1E-42A6-BF3A-8A5CD07D8C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332.xml"/><Relationship Id="rId21" Type="http://schemas.openxmlformats.org/officeDocument/2006/relationships/tags" Target="../tags/tag327.xml"/><Relationship Id="rId34" Type="http://schemas.openxmlformats.org/officeDocument/2006/relationships/tags" Target="../tags/tag340.xml"/><Relationship Id="rId42" Type="http://schemas.openxmlformats.org/officeDocument/2006/relationships/tags" Target="../tags/tag348.xml"/><Relationship Id="rId47" Type="http://schemas.openxmlformats.org/officeDocument/2006/relationships/tags" Target="../tags/tag353.xml"/><Relationship Id="rId50" Type="http://schemas.openxmlformats.org/officeDocument/2006/relationships/tags" Target="../tags/tag356.xml"/><Relationship Id="rId55" Type="http://schemas.openxmlformats.org/officeDocument/2006/relationships/tags" Target="../tags/tag361.xml"/><Relationship Id="rId63" Type="http://schemas.openxmlformats.org/officeDocument/2006/relationships/image" Target="../media/image39.png"/><Relationship Id="rId68" Type="http://schemas.openxmlformats.org/officeDocument/2006/relationships/image" Target="../media/image86.png"/><Relationship Id="rId76" Type="http://schemas.openxmlformats.org/officeDocument/2006/relationships/image" Target="../media/image48.png"/><Relationship Id="rId84" Type="http://schemas.openxmlformats.org/officeDocument/2006/relationships/image" Target="../media/image60.png"/><Relationship Id="rId89" Type="http://schemas.openxmlformats.org/officeDocument/2006/relationships/image" Target="../media/image72.png"/><Relationship Id="rId97" Type="http://schemas.openxmlformats.org/officeDocument/2006/relationships/image" Target="../media/image113.png"/><Relationship Id="rId7" Type="http://schemas.openxmlformats.org/officeDocument/2006/relationships/tags" Target="../tags/tag313.xml"/><Relationship Id="rId71" Type="http://schemas.openxmlformats.org/officeDocument/2006/relationships/image" Target="../media/image88.png"/><Relationship Id="rId92" Type="http://schemas.openxmlformats.org/officeDocument/2006/relationships/image" Target="../media/image110.png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9" Type="http://schemas.openxmlformats.org/officeDocument/2006/relationships/tags" Target="../tags/tag335.xml"/><Relationship Id="rId11" Type="http://schemas.openxmlformats.org/officeDocument/2006/relationships/tags" Target="../tags/tag317.xml"/><Relationship Id="rId24" Type="http://schemas.openxmlformats.org/officeDocument/2006/relationships/tags" Target="../tags/tag330.xml"/><Relationship Id="rId32" Type="http://schemas.openxmlformats.org/officeDocument/2006/relationships/tags" Target="../tags/tag338.xml"/><Relationship Id="rId37" Type="http://schemas.openxmlformats.org/officeDocument/2006/relationships/tags" Target="../tags/tag343.xml"/><Relationship Id="rId40" Type="http://schemas.openxmlformats.org/officeDocument/2006/relationships/tags" Target="../tags/tag346.xml"/><Relationship Id="rId45" Type="http://schemas.openxmlformats.org/officeDocument/2006/relationships/tags" Target="../tags/tag351.xml"/><Relationship Id="rId53" Type="http://schemas.openxmlformats.org/officeDocument/2006/relationships/tags" Target="../tags/tag359.xml"/><Relationship Id="rId58" Type="http://schemas.openxmlformats.org/officeDocument/2006/relationships/notesSlide" Target="../notesSlides/notesSlide10.xml"/><Relationship Id="rId66" Type="http://schemas.openxmlformats.org/officeDocument/2006/relationships/image" Target="../media/image43.png"/><Relationship Id="rId74" Type="http://schemas.openxmlformats.org/officeDocument/2006/relationships/image" Target="../media/image108.png"/><Relationship Id="rId79" Type="http://schemas.openxmlformats.org/officeDocument/2006/relationships/image" Target="../media/image51.png"/><Relationship Id="rId87" Type="http://schemas.openxmlformats.org/officeDocument/2006/relationships/image" Target="../media/image96.png"/><Relationship Id="rId5" Type="http://schemas.openxmlformats.org/officeDocument/2006/relationships/tags" Target="../tags/tag311.xml"/><Relationship Id="rId61" Type="http://schemas.openxmlformats.org/officeDocument/2006/relationships/image" Target="../media/image66.png"/><Relationship Id="rId82" Type="http://schemas.openxmlformats.org/officeDocument/2006/relationships/image" Target="../media/image58.png"/><Relationship Id="rId90" Type="http://schemas.openxmlformats.org/officeDocument/2006/relationships/image" Target="../media/image73.png"/><Relationship Id="rId95" Type="http://schemas.openxmlformats.org/officeDocument/2006/relationships/image" Target="../media/image68.png"/><Relationship Id="rId19" Type="http://schemas.openxmlformats.org/officeDocument/2006/relationships/tags" Target="../tags/tag325.xml"/><Relationship Id="rId14" Type="http://schemas.openxmlformats.org/officeDocument/2006/relationships/tags" Target="../tags/tag320.xml"/><Relationship Id="rId22" Type="http://schemas.openxmlformats.org/officeDocument/2006/relationships/tags" Target="../tags/tag328.xml"/><Relationship Id="rId27" Type="http://schemas.openxmlformats.org/officeDocument/2006/relationships/tags" Target="../tags/tag333.xml"/><Relationship Id="rId30" Type="http://schemas.openxmlformats.org/officeDocument/2006/relationships/tags" Target="../tags/tag336.xml"/><Relationship Id="rId35" Type="http://schemas.openxmlformats.org/officeDocument/2006/relationships/tags" Target="../tags/tag341.xml"/><Relationship Id="rId43" Type="http://schemas.openxmlformats.org/officeDocument/2006/relationships/tags" Target="../tags/tag349.xml"/><Relationship Id="rId48" Type="http://schemas.openxmlformats.org/officeDocument/2006/relationships/tags" Target="../tags/tag354.xml"/><Relationship Id="rId56" Type="http://schemas.openxmlformats.org/officeDocument/2006/relationships/tags" Target="../tags/tag362.xml"/><Relationship Id="rId64" Type="http://schemas.openxmlformats.org/officeDocument/2006/relationships/image" Target="../media/image24.png"/><Relationship Id="rId69" Type="http://schemas.openxmlformats.org/officeDocument/2006/relationships/image" Target="../media/image55.png"/><Relationship Id="rId77" Type="http://schemas.openxmlformats.org/officeDocument/2006/relationships/image" Target="../media/image49.png"/><Relationship Id="rId8" Type="http://schemas.openxmlformats.org/officeDocument/2006/relationships/tags" Target="../tags/tag314.xml"/><Relationship Id="rId51" Type="http://schemas.openxmlformats.org/officeDocument/2006/relationships/tags" Target="../tags/tag357.xml"/><Relationship Id="rId72" Type="http://schemas.openxmlformats.org/officeDocument/2006/relationships/image" Target="../media/image106.png"/><Relationship Id="rId80" Type="http://schemas.openxmlformats.org/officeDocument/2006/relationships/image" Target="../media/image53.png"/><Relationship Id="rId85" Type="http://schemas.openxmlformats.org/officeDocument/2006/relationships/image" Target="../media/image94.png"/><Relationship Id="rId93" Type="http://schemas.openxmlformats.org/officeDocument/2006/relationships/image" Target="../media/image111.png"/><Relationship Id="rId98" Type="http://schemas.openxmlformats.org/officeDocument/2006/relationships/image" Target="../media/image78.png"/><Relationship Id="rId3" Type="http://schemas.openxmlformats.org/officeDocument/2006/relationships/tags" Target="../tags/tag309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tags" Target="../tags/tag331.xml"/><Relationship Id="rId33" Type="http://schemas.openxmlformats.org/officeDocument/2006/relationships/tags" Target="../tags/tag339.xml"/><Relationship Id="rId38" Type="http://schemas.openxmlformats.org/officeDocument/2006/relationships/tags" Target="../tags/tag344.xml"/><Relationship Id="rId46" Type="http://schemas.openxmlformats.org/officeDocument/2006/relationships/tags" Target="../tags/tag352.xml"/><Relationship Id="rId59" Type="http://schemas.openxmlformats.org/officeDocument/2006/relationships/image" Target="../media/image40.png"/><Relationship Id="rId67" Type="http://schemas.openxmlformats.org/officeDocument/2006/relationships/image" Target="../media/image105.png"/><Relationship Id="rId20" Type="http://schemas.openxmlformats.org/officeDocument/2006/relationships/tags" Target="../tags/tag326.xml"/><Relationship Id="rId41" Type="http://schemas.openxmlformats.org/officeDocument/2006/relationships/tags" Target="../tags/tag347.xml"/><Relationship Id="rId54" Type="http://schemas.openxmlformats.org/officeDocument/2006/relationships/tags" Target="../tags/tag360.xml"/><Relationship Id="rId62" Type="http://schemas.openxmlformats.org/officeDocument/2006/relationships/image" Target="../media/image64.png"/><Relationship Id="rId70" Type="http://schemas.openxmlformats.org/officeDocument/2006/relationships/image" Target="../media/image87.png"/><Relationship Id="rId75" Type="http://schemas.openxmlformats.org/officeDocument/2006/relationships/image" Target="../media/image50.png"/><Relationship Id="rId83" Type="http://schemas.openxmlformats.org/officeDocument/2006/relationships/image" Target="../media/image93.png"/><Relationship Id="rId88" Type="http://schemas.openxmlformats.org/officeDocument/2006/relationships/image" Target="../media/image97.png"/><Relationship Id="rId91" Type="http://schemas.openxmlformats.org/officeDocument/2006/relationships/image" Target="../media/image109.png"/><Relationship Id="rId96" Type="http://schemas.openxmlformats.org/officeDocument/2006/relationships/image" Target="../media/image112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5" Type="http://schemas.openxmlformats.org/officeDocument/2006/relationships/tags" Target="../tags/tag321.xml"/><Relationship Id="rId23" Type="http://schemas.openxmlformats.org/officeDocument/2006/relationships/tags" Target="../tags/tag329.xml"/><Relationship Id="rId28" Type="http://schemas.openxmlformats.org/officeDocument/2006/relationships/tags" Target="../tags/tag334.xml"/><Relationship Id="rId36" Type="http://schemas.openxmlformats.org/officeDocument/2006/relationships/tags" Target="../tags/tag342.xml"/><Relationship Id="rId49" Type="http://schemas.openxmlformats.org/officeDocument/2006/relationships/tags" Target="../tags/tag355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316.xml"/><Relationship Id="rId31" Type="http://schemas.openxmlformats.org/officeDocument/2006/relationships/tags" Target="../tags/tag337.xml"/><Relationship Id="rId44" Type="http://schemas.openxmlformats.org/officeDocument/2006/relationships/tags" Target="../tags/tag350.xml"/><Relationship Id="rId52" Type="http://schemas.openxmlformats.org/officeDocument/2006/relationships/tags" Target="../tags/tag358.xml"/><Relationship Id="rId60" Type="http://schemas.openxmlformats.org/officeDocument/2006/relationships/image" Target="../media/image65.png"/><Relationship Id="rId65" Type="http://schemas.openxmlformats.org/officeDocument/2006/relationships/image" Target="../media/image42.png"/><Relationship Id="rId73" Type="http://schemas.openxmlformats.org/officeDocument/2006/relationships/image" Target="../media/image107.png"/><Relationship Id="rId78" Type="http://schemas.openxmlformats.org/officeDocument/2006/relationships/image" Target="../media/image92.png"/><Relationship Id="rId81" Type="http://schemas.openxmlformats.org/officeDocument/2006/relationships/image" Target="../media/image54.png"/><Relationship Id="rId86" Type="http://schemas.openxmlformats.org/officeDocument/2006/relationships/image" Target="../media/image95.png"/><Relationship Id="rId94" Type="http://schemas.openxmlformats.org/officeDocument/2006/relationships/image" Target="../media/image101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39" Type="http://schemas.openxmlformats.org/officeDocument/2006/relationships/tags" Target="../tags/tag34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tags" Target="../tags/tag38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383.xml"/><Relationship Id="rId34" Type="http://schemas.openxmlformats.org/officeDocument/2006/relationships/tags" Target="../tags/tag396.xml"/><Relationship Id="rId42" Type="http://schemas.openxmlformats.org/officeDocument/2006/relationships/image" Target="../media/image112.png"/><Relationship Id="rId47" Type="http://schemas.openxmlformats.org/officeDocument/2006/relationships/image" Target="../media/image110.png"/><Relationship Id="rId50" Type="http://schemas.openxmlformats.org/officeDocument/2006/relationships/image" Target="../media/image42.png"/><Relationship Id="rId55" Type="http://schemas.openxmlformats.org/officeDocument/2006/relationships/image" Target="../media/image66.png"/><Relationship Id="rId63" Type="http://schemas.openxmlformats.org/officeDocument/2006/relationships/image" Target="../media/image48.png"/><Relationship Id="rId68" Type="http://schemas.openxmlformats.org/officeDocument/2006/relationships/image" Target="../media/image53.png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9" Type="http://schemas.openxmlformats.org/officeDocument/2006/relationships/tags" Target="../tags/tag391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tags" Target="../tags/tag386.xml"/><Relationship Id="rId32" Type="http://schemas.openxmlformats.org/officeDocument/2006/relationships/tags" Target="../tags/tag394.xml"/><Relationship Id="rId37" Type="http://schemas.openxmlformats.org/officeDocument/2006/relationships/tags" Target="../tags/tag399.xml"/><Relationship Id="rId40" Type="http://schemas.openxmlformats.org/officeDocument/2006/relationships/notesSlide" Target="../notesSlides/notesSlide11.xml"/><Relationship Id="rId45" Type="http://schemas.openxmlformats.org/officeDocument/2006/relationships/image" Target="../media/image40.png"/><Relationship Id="rId53" Type="http://schemas.openxmlformats.org/officeDocument/2006/relationships/image" Target="../media/image86.png"/><Relationship Id="rId58" Type="http://schemas.openxmlformats.org/officeDocument/2006/relationships/image" Target="../media/image88.png"/><Relationship Id="rId66" Type="http://schemas.openxmlformats.org/officeDocument/2006/relationships/image" Target="../media/image39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36" Type="http://schemas.openxmlformats.org/officeDocument/2006/relationships/tags" Target="../tags/tag398.xml"/><Relationship Id="rId49" Type="http://schemas.openxmlformats.org/officeDocument/2006/relationships/image" Target="../media/image58.png"/><Relationship Id="rId57" Type="http://schemas.openxmlformats.org/officeDocument/2006/relationships/image" Target="../media/image87.png"/><Relationship Id="rId61" Type="http://schemas.openxmlformats.org/officeDocument/2006/relationships/image" Target="../media/image108.png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tags" Target="../tags/tag393.xml"/><Relationship Id="rId44" Type="http://schemas.openxmlformats.org/officeDocument/2006/relationships/image" Target="../media/image78.png"/><Relationship Id="rId52" Type="http://schemas.openxmlformats.org/officeDocument/2006/relationships/image" Target="../media/image105.png"/><Relationship Id="rId60" Type="http://schemas.openxmlformats.org/officeDocument/2006/relationships/image" Target="../media/image107.png"/><Relationship Id="rId65" Type="http://schemas.openxmlformats.org/officeDocument/2006/relationships/image" Target="../media/image64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43" Type="http://schemas.openxmlformats.org/officeDocument/2006/relationships/image" Target="../media/image113.png"/><Relationship Id="rId48" Type="http://schemas.openxmlformats.org/officeDocument/2006/relationships/image" Target="../media/image60.png"/><Relationship Id="rId56" Type="http://schemas.openxmlformats.org/officeDocument/2006/relationships/image" Target="../media/image55.png"/><Relationship Id="rId64" Type="http://schemas.openxmlformats.org/officeDocument/2006/relationships/image" Target="../media/image92.png"/><Relationship Id="rId69" Type="http://schemas.openxmlformats.org/officeDocument/2006/relationships/image" Target="../media/image24.png"/><Relationship Id="rId8" Type="http://schemas.openxmlformats.org/officeDocument/2006/relationships/tags" Target="../tags/tag370.xml"/><Relationship Id="rId51" Type="http://schemas.openxmlformats.org/officeDocument/2006/relationships/image" Target="../media/image43.png"/><Relationship Id="rId3" Type="http://schemas.openxmlformats.org/officeDocument/2006/relationships/tags" Target="../tags/tag365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tags" Target="../tags/tag387.xml"/><Relationship Id="rId33" Type="http://schemas.openxmlformats.org/officeDocument/2006/relationships/tags" Target="../tags/tag395.xml"/><Relationship Id="rId38" Type="http://schemas.openxmlformats.org/officeDocument/2006/relationships/tags" Target="../tags/tag400.xml"/><Relationship Id="rId46" Type="http://schemas.openxmlformats.org/officeDocument/2006/relationships/image" Target="../media/image49.png"/><Relationship Id="rId59" Type="http://schemas.openxmlformats.org/officeDocument/2006/relationships/image" Target="../media/image106.png"/><Relationship Id="rId67" Type="http://schemas.openxmlformats.org/officeDocument/2006/relationships/image" Target="../media/image51.png"/><Relationship Id="rId20" Type="http://schemas.openxmlformats.org/officeDocument/2006/relationships/tags" Target="../tags/tag382.xml"/><Relationship Id="rId41" Type="http://schemas.openxmlformats.org/officeDocument/2006/relationships/image" Target="../media/image68.png"/><Relationship Id="rId54" Type="http://schemas.openxmlformats.org/officeDocument/2006/relationships/image" Target="../media/image65.png"/><Relationship Id="rId62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image" Target="../media/image40.png"/><Relationship Id="rId39" Type="http://schemas.openxmlformats.org/officeDocument/2006/relationships/image" Target="../media/image122.png"/><Relationship Id="rId3" Type="http://schemas.openxmlformats.org/officeDocument/2006/relationships/tags" Target="../tags/tag403.xml"/><Relationship Id="rId21" Type="http://schemas.openxmlformats.org/officeDocument/2006/relationships/tags" Target="../tags/tag421.xml"/><Relationship Id="rId34" Type="http://schemas.openxmlformats.org/officeDocument/2006/relationships/image" Target="../media/image117.png"/><Relationship Id="rId42" Type="http://schemas.openxmlformats.org/officeDocument/2006/relationships/image" Target="../media/image125.png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notesSlide" Target="../notesSlides/notesSlide12.xml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image" Target="../media/image64.png"/><Relationship Id="rId41" Type="http://schemas.openxmlformats.org/officeDocument/2006/relationships/image" Target="../media/image124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40" Type="http://schemas.openxmlformats.org/officeDocument/2006/relationships/image" Target="../media/image123.png"/><Relationship Id="rId45" Type="http://schemas.openxmlformats.org/officeDocument/2006/relationships/image" Target="../media/image128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image" Target="../media/image66.png"/><Relationship Id="rId36" Type="http://schemas.openxmlformats.org/officeDocument/2006/relationships/image" Target="../media/image119.png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image" Target="../media/image114.png"/><Relationship Id="rId44" Type="http://schemas.openxmlformats.org/officeDocument/2006/relationships/image" Target="../media/image127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image" Target="../media/image65.png"/><Relationship Id="rId30" Type="http://schemas.openxmlformats.org/officeDocument/2006/relationships/image" Target="../media/image39.png"/><Relationship Id="rId35" Type="http://schemas.openxmlformats.org/officeDocument/2006/relationships/image" Target="../media/image118.png"/><Relationship Id="rId43" Type="http://schemas.openxmlformats.org/officeDocument/2006/relationships/image" Target="../media/image1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26" Type="http://schemas.openxmlformats.org/officeDocument/2006/relationships/image" Target="../media/image64.png"/><Relationship Id="rId39" Type="http://schemas.openxmlformats.org/officeDocument/2006/relationships/image" Target="../media/image127.png"/><Relationship Id="rId3" Type="http://schemas.openxmlformats.org/officeDocument/2006/relationships/tags" Target="../tags/tag42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1.png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image" Target="../media/image66.png"/><Relationship Id="rId33" Type="http://schemas.openxmlformats.org/officeDocument/2006/relationships/image" Target="../media/image119.png"/><Relationship Id="rId38" Type="http://schemas.openxmlformats.org/officeDocument/2006/relationships/image" Target="../media/image126.png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0" Type="http://schemas.openxmlformats.org/officeDocument/2006/relationships/tags" Target="../tags/tag443.xml"/><Relationship Id="rId29" Type="http://schemas.openxmlformats.org/officeDocument/2006/relationships/image" Target="../media/image118.png"/><Relationship Id="rId41" Type="http://schemas.openxmlformats.org/officeDocument/2006/relationships/image" Target="../media/image125.png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24" Type="http://schemas.openxmlformats.org/officeDocument/2006/relationships/image" Target="../media/image65.png"/><Relationship Id="rId32" Type="http://schemas.openxmlformats.org/officeDocument/2006/relationships/image" Target="../media/image131.png"/><Relationship Id="rId37" Type="http://schemas.openxmlformats.org/officeDocument/2006/relationships/image" Target="../media/image120.png"/><Relationship Id="rId40" Type="http://schemas.openxmlformats.org/officeDocument/2006/relationships/image" Target="../media/image128.png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image" Target="../media/image40.png"/><Relationship Id="rId28" Type="http://schemas.openxmlformats.org/officeDocument/2006/relationships/image" Target="../media/image117.png"/><Relationship Id="rId36" Type="http://schemas.openxmlformats.org/officeDocument/2006/relationships/image" Target="../media/image123.png"/><Relationship Id="rId10" Type="http://schemas.openxmlformats.org/officeDocument/2006/relationships/tags" Target="../tags/tag433.xml"/><Relationship Id="rId19" Type="http://schemas.openxmlformats.org/officeDocument/2006/relationships/tags" Target="../tags/tag442.xml"/><Relationship Id="rId31" Type="http://schemas.openxmlformats.org/officeDocument/2006/relationships/image" Target="../media/image130.png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notesSlide" Target="../notesSlides/notesSlide13.xml"/><Relationship Id="rId27" Type="http://schemas.openxmlformats.org/officeDocument/2006/relationships/image" Target="../media/image39.png"/><Relationship Id="rId30" Type="http://schemas.openxmlformats.org/officeDocument/2006/relationships/image" Target="../media/image129.png"/><Relationship Id="rId35" Type="http://schemas.openxmlformats.org/officeDocument/2006/relationships/image" Target="../media/image1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51.xml"/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26" Type="http://schemas.openxmlformats.org/officeDocument/2006/relationships/image" Target="../media/image65.png"/><Relationship Id="rId39" Type="http://schemas.openxmlformats.org/officeDocument/2006/relationships/image" Target="../media/image122.png"/><Relationship Id="rId3" Type="http://schemas.openxmlformats.org/officeDocument/2006/relationships/tags" Target="../tags/tag446.xml"/><Relationship Id="rId21" Type="http://schemas.openxmlformats.org/officeDocument/2006/relationships/tags" Target="../tags/tag464.xml"/><Relationship Id="rId34" Type="http://schemas.openxmlformats.org/officeDocument/2006/relationships/image" Target="../media/image129.png"/><Relationship Id="rId42" Type="http://schemas.openxmlformats.org/officeDocument/2006/relationships/image" Target="../media/image132.png"/><Relationship Id="rId7" Type="http://schemas.openxmlformats.org/officeDocument/2006/relationships/tags" Target="../tags/tag450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image" Target="../media/image40.png"/><Relationship Id="rId33" Type="http://schemas.openxmlformats.org/officeDocument/2006/relationships/image" Target="../media/image126.png"/><Relationship Id="rId38" Type="http://schemas.openxmlformats.org/officeDocument/2006/relationships/image" Target="../media/image121.png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0" Type="http://schemas.openxmlformats.org/officeDocument/2006/relationships/tags" Target="../tags/tag463.xml"/><Relationship Id="rId29" Type="http://schemas.openxmlformats.org/officeDocument/2006/relationships/image" Target="../media/image39.png"/><Relationship Id="rId41" Type="http://schemas.openxmlformats.org/officeDocument/2006/relationships/image" Target="../media/image125.png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1" Type="http://schemas.openxmlformats.org/officeDocument/2006/relationships/tags" Target="../tags/tag454.xml"/><Relationship Id="rId24" Type="http://schemas.openxmlformats.org/officeDocument/2006/relationships/notesSlide" Target="../notesSlides/notesSlide14.xml"/><Relationship Id="rId32" Type="http://schemas.openxmlformats.org/officeDocument/2006/relationships/image" Target="../media/image120.png"/><Relationship Id="rId37" Type="http://schemas.openxmlformats.org/officeDocument/2006/relationships/image" Target="../media/image119.png"/><Relationship Id="rId40" Type="http://schemas.openxmlformats.org/officeDocument/2006/relationships/image" Target="../media/image123.png"/><Relationship Id="rId5" Type="http://schemas.openxmlformats.org/officeDocument/2006/relationships/tags" Target="../tags/tag448.xml"/><Relationship Id="rId15" Type="http://schemas.openxmlformats.org/officeDocument/2006/relationships/tags" Target="../tags/tag45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4.png"/><Relationship Id="rId36" Type="http://schemas.openxmlformats.org/officeDocument/2006/relationships/image" Target="../media/image131.png"/><Relationship Id="rId10" Type="http://schemas.openxmlformats.org/officeDocument/2006/relationships/tags" Target="../tags/tag453.xml"/><Relationship Id="rId19" Type="http://schemas.openxmlformats.org/officeDocument/2006/relationships/tags" Target="../tags/tag462.xml"/><Relationship Id="rId31" Type="http://schemas.openxmlformats.org/officeDocument/2006/relationships/image" Target="../media/image118.png"/><Relationship Id="rId44" Type="http://schemas.openxmlformats.org/officeDocument/2006/relationships/image" Target="../media/image134.png"/><Relationship Id="rId4" Type="http://schemas.openxmlformats.org/officeDocument/2006/relationships/tags" Target="../tags/tag447.xml"/><Relationship Id="rId9" Type="http://schemas.openxmlformats.org/officeDocument/2006/relationships/tags" Target="../tags/tag45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image" Target="../media/image66.png"/><Relationship Id="rId30" Type="http://schemas.openxmlformats.org/officeDocument/2006/relationships/image" Target="../media/image117.png"/><Relationship Id="rId35" Type="http://schemas.openxmlformats.org/officeDocument/2006/relationships/image" Target="../media/image130.png"/><Relationship Id="rId43" Type="http://schemas.openxmlformats.org/officeDocument/2006/relationships/image" Target="../media/image133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491.xml"/><Relationship Id="rId21" Type="http://schemas.openxmlformats.org/officeDocument/2006/relationships/tags" Target="../tags/tag486.xml"/><Relationship Id="rId34" Type="http://schemas.openxmlformats.org/officeDocument/2006/relationships/tags" Target="../tags/tag499.xml"/><Relationship Id="rId42" Type="http://schemas.openxmlformats.org/officeDocument/2006/relationships/tags" Target="../tags/tag507.xml"/><Relationship Id="rId47" Type="http://schemas.openxmlformats.org/officeDocument/2006/relationships/tags" Target="../tags/tag512.xml"/><Relationship Id="rId50" Type="http://schemas.openxmlformats.org/officeDocument/2006/relationships/tags" Target="../tags/tag515.xml"/><Relationship Id="rId55" Type="http://schemas.openxmlformats.org/officeDocument/2006/relationships/tags" Target="../tags/tag520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48.png"/><Relationship Id="rId76" Type="http://schemas.openxmlformats.org/officeDocument/2006/relationships/image" Target="../media/image57.png"/><Relationship Id="rId84" Type="http://schemas.openxmlformats.org/officeDocument/2006/relationships/image" Target="../media/image73.png"/><Relationship Id="rId89" Type="http://schemas.openxmlformats.org/officeDocument/2006/relationships/image" Target="../media/image135.png"/><Relationship Id="rId97" Type="http://schemas.openxmlformats.org/officeDocument/2006/relationships/image" Target="../media/image142.png"/><Relationship Id="rId7" Type="http://schemas.openxmlformats.org/officeDocument/2006/relationships/tags" Target="../tags/tag472.xml"/><Relationship Id="rId71" Type="http://schemas.openxmlformats.org/officeDocument/2006/relationships/image" Target="../media/image51.png"/><Relationship Id="rId92" Type="http://schemas.openxmlformats.org/officeDocument/2006/relationships/image" Target="../media/image138.png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9" Type="http://schemas.openxmlformats.org/officeDocument/2006/relationships/tags" Target="../tags/tag494.xml"/><Relationship Id="rId11" Type="http://schemas.openxmlformats.org/officeDocument/2006/relationships/tags" Target="../tags/tag476.xml"/><Relationship Id="rId24" Type="http://schemas.openxmlformats.org/officeDocument/2006/relationships/tags" Target="../tags/tag489.xml"/><Relationship Id="rId32" Type="http://schemas.openxmlformats.org/officeDocument/2006/relationships/tags" Target="../tags/tag497.xml"/><Relationship Id="rId37" Type="http://schemas.openxmlformats.org/officeDocument/2006/relationships/tags" Target="../tags/tag502.xml"/><Relationship Id="rId40" Type="http://schemas.openxmlformats.org/officeDocument/2006/relationships/tags" Target="../tags/tag505.xml"/><Relationship Id="rId45" Type="http://schemas.openxmlformats.org/officeDocument/2006/relationships/tags" Target="../tags/tag510.xml"/><Relationship Id="rId53" Type="http://schemas.openxmlformats.org/officeDocument/2006/relationships/tags" Target="../tags/tag518.xml"/><Relationship Id="rId58" Type="http://schemas.openxmlformats.org/officeDocument/2006/relationships/tags" Target="../tags/tag523.xml"/><Relationship Id="rId66" Type="http://schemas.openxmlformats.org/officeDocument/2006/relationships/image" Target="../media/image45.png"/><Relationship Id="rId74" Type="http://schemas.openxmlformats.org/officeDocument/2006/relationships/image" Target="../media/image55.png"/><Relationship Id="rId79" Type="http://schemas.openxmlformats.org/officeDocument/2006/relationships/image" Target="../media/image60.png"/><Relationship Id="rId87" Type="http://schemas.openxmlformats.org/officeDocument/2006/relationships/image" Target="../media/image79.png"/><Relationship Id="rId102" Type="http://schemas.openxmlformats.org/officeDocument/2006/relationships/image" Target="../media/image146.png"/><Relationship Id="rId5" Type="http://schemas.openxmlformats.org/officeDocument/2006/relationships/tags" Target="../tags/tag470.xml"/><Relationship Id="rId61" Type="http://schemas.openxmlformats.org/officeDocument/2006/relationships/tags" Target="../tags/tag526.xml"/><Relationship Id="rId82" Type="http://schemas.openxmlformats.org/officeDocument/2006/relationships/image" Target="../media/image63.png"/><Relationship Id="rId90" Type="http://schemas.openxmlformats.org/officeDocument/2006/relationships/image" Target="../media/image136.png"/><Relationship Id="rId95" Type="http://schemas.openxmlformats.org/officeDocument/2006/relationships/image" Target="../media/image140.png"/><Relationship Id="rId19" Type="http://schemas.openxmlformats.org/officeDocument/2006/relationships/tags" Target="../tags/tag484.xml"/><Relationship Id="rId14" Type="http://schemas.openxmlformats.org/officeDocument/2006/relationships/tags" Target="../tags/tag479.xml"/><Relationship Id="rId22" Type="http://schemas.openxmlformats.org/officeDocument/2006/relationships/tags" Target="../tags/tag487.xml"/><Relationship Id="rId27" Type="http://schemas.openxmlformats.org/officeDocument/2006/relationships/tags" Target="../tags/tag492.xml"/><Relationship Id="rId30" Type="http://schemas.openxmlformats.org/officeDocument/2006/relationships/tags" Target="../tags/tag495.xml"/><Relationship Id="rId35" Type="http://schemas.openxmlformats.org/officeDocument/2006/relationships/tags" Target="../tags/tag500.xml"/><Relationship Id="rId43" Type="http://schemas.openxmlformats.org/officeDocument/2006/relationships/tags" Target="../tags/tag508.xml"/><Relationship Id="rId48" Type="http://schemas.openxmlformats.org/officeDocument/2006/relationships/tags" Target="../tags/tag513.xml"/><Relationship Id="rId56" Type="http://schemas.openxmlformats.org/officeDocument/2006/relationships/tags" Target="../tags/tag521.xml"/><Relationship Id="rId64" Type="http://schemas.openxmlformats.org/officeDocument/2006/relationships/notesSlide" Target="../notesSlides/notesSlide15.xml"/><Relationship Id="rId69" Type="http://schemas.openxmlformats.org/officeDocument/2006/relationships/image" Target="../media/image49.png"/><Relationship Id="rId77" Type="http://schemas.openxmlformats.org/officeDocument/2006/relationships/image" Target="../media/image58.png"/><Relationship Id="rId100" Type="http://schemas.openxmlformats.org/officeDocument/2006/relationships/image" Target="../media/image125.png"/><Relationship Id="rId8" Type="http://schemas.openxmlformats.org/officeDocument/2006/relationships/tags" Target="../tags/tag473.xml"/><Relationship Id="rId51" Type="http://schemas.openxmlformats.org/officeDocument/2006/relationships/tags" Target="../tags/tag516.xml"/><Relationship Id="rId72" Type="http://schemas.openxmlformats.org/officeDocument/2006/relationships/image" Target="../media/image53.png"/><Relationship Id="rId80" Type="http://schemas.openxmlformats.org/officeDocument/2006/relationships/image" Target="../media/image61.png"/><Relationship Id="rId85" Type="http://schemas.openxmlformats.org/officeDocument/2006/relationships/image" Target="../media/image67.png"/><Relationship Id="rId93" Type="http://schemas.openxmlformats.org/officeDocument/2006/relationships/image" Target="../media/image52.png"/><Relationship Id="rId98" Type="http://schemas.openxmlformats.org/officeDocument/2006/relationships/image" Target="../media/image143.png"/><Relationship Id="rId3" Type="http://schemas.openxmlformats.org/officeDocument/2006/relationships/tags" Target="../tags/tag468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tags" Target="../tags/tag490.xml"/><Relationship Id="rId33" Type="http://schemas.openxmlformats.org/officeDocument/2006/relationships/tags" Target="../tags/tag498.xml"/><Relationship Id="rId38" Type="http://schemas.openxmlformats.org/officeDocument/2006/relationships/tags" Target="../tags/tag503.xml"/><Relationship Id="rId46" Type="http://schemas.openxmlformats.org/officeDocument/2006/relationships/tags" Target="../tags/tag511.xml"/><Relationship Id="rId59" Type="http://schemas.openxmlformats.org/officeDocument/2006/relationships/tags" Target="../tags/tag524.xml"/><Relationship Id="rId67" Type="http://schemas.openxmlformats.org/officeDocument/2006/relationships/image" Target="../media/image46.png"/><Relationship Id="rId20" Type="http://schemas.openxmlformats.org/officeDocument/2006/relationships/tags" Target="../tags/tag485.xml"/><Relationship Id="rId41" Type="http://schemas.openxmlformats.org/officeDocument/2006/relationships/tags" Target="../tags/tag506.xml"/><Relationship Id="rId54" Type="http://schemas.openxmlformats.org/officeDocument/2006/relationships/tags" Target="../tags/tag519.xml"/><Relationship Id="rId62" Type="http://schemas.openxmlformats.org/officeDocument/2006/relationships/tags" Target="../tags/tag527.xml"/><Relationship Id="rId70" Type="http://schemas.openxmlformats.org/officeDocument/2006/relationships/image" Target="../media/image50.png"/><Relationship Id="rId75" Type="http://schemas.openxmlformats.org/officeDocument/2006/relationships/image" Target="../media/image56.png"/><Relationship Id="rId83" Type="http://schemas.openxmlformats.org/officeDocument/2006/relationships/image" Target="../media/image72.png"/><Relationship Id="rId88" Type="http://schemas.openxmlformats.org/officeDocument/2006/relationships/image" Target="../media/image80.png"/><Relationship Id="rId91" Type="http://schemas.openxmlformats.org/officeDocument/2006/relationships/image" Target="../media/image137.png"/><Relationship Id="rId96" Type="http://schemas.openxmlformats.org/officeDocument/2006/relationships/image" Target="../media/image141.png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5" Type="http://schemas.openxmlformats.org/officeDocument/2006/relationships/tags" Target="../tags/tag480.xml"/><Relationship Id="rId23" Type="http://schemas.openxmlformats.org/officeDocument/2006/relationships/tags" Target="../tags/tag488.xml"/><Relationship Id="rId28" Type="http://schemas.openxmlformats.org/officeDocument/2006/relationships/tags" Target="../tags/tag493.xml"/><Relationship Id="rId36" Type="http://schemas.openxmlformats.org/officeDocument/2006/relationships/tags" Target="../tags/tag501.xml"/><Relationship Id="rId49" Type="http://schemas.openxmlformats.org/officeDocument/2006/relationships/tags" Target="../tags/tag514.xml"/><Relationship Id="rId57" Type="http://schemas.openxmlformats.org/officeDocument/2006/relationships/tags" Target="../tags/tag522.xml"/><Relationship Id="rId10" Type="http://schemas.openxmlformats.org/officeDocument/2006/relationships/tags" Target="../tags/tag475.xml"/><Relationship Id="rId31" Type="http://schemas.openxmlformats.org/officeDocument/2006/relationships/tags" Target="../tags/tag496.xml"/><Relationship Id="rId44" Type="http://schemas.openxmlformats.org/officeDocument/2006/relationships/tags" Target="../tags/tag509.xml"/><Relationship Id="rId52" Type="http://schemas.openxmlformats.org/officeDocument/2006/relationships/tags" Target="../tags/tag517.xml"/><Relationship Id="rId60" Type="http://schemas.openxmlformats.org/officeDocument/2006/relationships/tags" Target="../tags/tag525.xml"/><Relationship Id="rId65" Type="http://schemas.openxmlformats.org/officeDocument/2006/relationships/image" Target="../media/image44.png"/><Relationship Id="rId73" Type="http://schemas.openxmlformats.org/officeDocument/2006/relationships/image" Target="../media/image54.png"/><Relationship Id="rId78" Type="http://schemas.openxmlformats.org/officeDocument/2006/relationships/image" Target="../media/image59.png"/><Relationship Id="rId81" Type="http://schemas.openxmlformats.org/officeDocument/2006/relationships/image" Target="../media/image62.png"/><Relationship Id="rId86" Type="http://schemas.openxmlformats.org/officeDocument/2006/relationships/image" Target="../media/image74.png"/><Relationship Id="rId94" Type="http://schemas.openxmlformats.org/officeDocument/2006/relationships/image" Target="../media/image139.png"/><Relationship Id="rId99" Type="http://schemas.openxmlformats.org/officeDocument/2006/relationships/image" Target="../media/image144.png"/><Relationship Id="rId101" Type="http://schemas.openxmlformats.org/officeDocument/2006/relationships/image" Target="../media/image145.png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39" Type="http://schemas.openxmlformats.org/officeDocument/2006/relationships/tags" Target="../tags/tag50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tags" Target="../tags/tag553.xml"/><Relationship Id="rId39" Type="http://schemas.openxmlformats.org/officeDocument/2006/relationships/tags" Target="../tags/tag566.xml"/><Relationship Id="rId21" Type="http://schemas.openxmlformats.org/officeDocument/2006/relationships/tags" Target="../tags/tag548.xml"/><Relationship Id="rId34" Type="http://schemas.openxmlformats.org/officeDocument/2006/relationships/tags" Target="../tags/tag561.xml"/><Relationship Id="rId42" Type="http://schemas.openxmlformats.org/officeDocument/2006/relationships/tags" Target="../tags/tag569.xml"/><Relationship Id="rId47" Type="http://schemas.openxmlformats.org/officeDocument/2006/relationships/tags" Target="../tags/tag574.xml"/><Relationship Id="rId50" Type="http://schemas.openxmlformats.org/officeDocument/2006/relationships/tags" Target="../tags/tag577.xml"/><Relationship Id="rId55" Type="http://schemas.openxmlformats.org/officeDocument/2006/relationships/tags" Target="../tags/tag582.xml"/><Relationship Id="rId63" Type="http://schemas.openxmlformats.org/officeDocument/2006/relationships/image" Target="../media/image87.png"/><Relationship Id="rId68" Type="http://schemas.openxmlformats.org/officeDocument/2006/relationships/image" Target="../media/image50.png"/><Relationship Id="rId76" Type="http://schemas.openxmlformats.org/officeDocument/2006/relationships/image" Target="../media/image93.png"/><Relationship Id="rId84" Type="http://schemas.openxmlformats.org/officeDocument/2006/relationships/image" Target="../media/image98.png"/><Relationship Id="rId89" Type="http://schemas.openxmlformats.org/officeDocument/2006/relationships/image" Target="../media/image151.png"/><Relationship Id="rId7" Type="http://schemas.openxmlformats.org/officeDocument/2006/relationships/tags" Target="../tags/tag534.xml"/><Relationship Id="rId71" Type="http://schemas.openxmlformats.org/officeDocument/2006/relationships/image" Target="../media/image53.png"/><Relationship Id="rId92" Type="http://schemas.openxmlformats.org/officeDocument/2006/relationships/image" Target="../media/image138.png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9" Type="http://schemas.openxmlformats.org/officeDocument/2006/relationships/tags" Target="../tags/tag556.xml"/><Relationship Id="rId11" Type="http://schemas.openxmlformats.org/officeDocument/2006/relationships/tags" Target="../tags/tag538.xml"/><Relationship Id="rId24" Type="http://schemas.openxmlformats.org/officeDocument/2006/relationships/tags" Target="../tags/tag551.xml"/><Relationship Id="rId32" Type="http://schemas.openxmlformats.org/officeDocument/2006/relationships/tags" Target="../tags/tag559.xml"/><Relationship Id="rId37" Type="http://schemas.openxmlformats.org/officeDocument/2006/relationships/tags" Target="../tags/tag564.xml"/><Relationship Id="rId40" Type="http://schemas.openxmlformats.org/officeDocument/2006/relationships/tags" Target="../tags/tag567.xml"/><Relationship Id="rId45" Type="http://schemas.openxmlformats.org/officeDocument/2006/relationships/tags" Target="../tags/tag572.xml"/><Relationship Id="rId53" Type="http://schemas.openxmlformats.org/officeDocument/2006/relationships/tags" Target="../tags/tag580.xml"/><Relationship Id="rId58" Type="http://schemas.openxmlformats.org/officeDocument/2006/relationships/image" Target="../media/image24.png"/><Relationship Id="rId66" Type="http://schemas.openxmlformats.org/officeDocument/2006/relationships/image" Target="../media/image90.png"/><Relationship Id="rId74" Type="http://schemas.openxmlformats.org/officeDocument/2006/relationships/image" Target="../media/image58.png"/><Relationship Id="rId79" Type="http://schemas.openxmlformats.org/officeDocument/2006/relationships/image" Target="../media/image95.png"/><Relationship Id="rId87" Type="http://schemas.openxmlformats.org/officeDocument/2006/relationships/image" Target="../media/image135.png"/><Relationship Id="rId5" Type="http://schemas.openxmlformats.org/officeDocument/2006/relationships/tags" Target="../tags/tag532.xml"/><Relationship Id="rId61" Type="http://schemas.openxmlformats.org/officeDocument/2006/relationships/image" Target="../media/image86.png"/><Relationship Id="rId82" Type="http://schemas.openxmlformats.org/officeDocument/2006/relationships/image" Target="../media/image72.png"/><Relationship Id="rId90" Type="http://schemas.openxmlformats.org/officeDocument/2006/relationships/image" Target="../media/image152.png"/><Relationship Id="rId95" Type="http://schemas.openxmlformats.org/officeDocument/2006/relationships/image" Target="../media/image146.png"/><Relationship Id="rId19" Type="http://schemas.openxmlformats.org/officeDocument/2006/relationships/tags" Target="../tags/tag546.xml"/><Relationship Id="rId14" Type="http://schemas.openxmlformats.org/officeDocument/2006/relationships/tags" Target="../tags/tag541.xml"/><Relationship Id="rId22" Type="http://schemas.openxmlformats.org/officeDocument/2006/relationships/tags" Target="../tags/tag549.xml"/><Relationship Id="rId27" Type="http://schemas.openxmlformats.org/officeDocument/2006/relationships/tags" Target="../tags/tag554.xml"/><Relationship Id="rId30" Type="http://schemas.openxmlformats.org/officeDocument/2006/relationships/tags" Target="../tags/tag557.xml"/><Relationship Id="rId35" Type="http://schemas.openxmlformats.org/officeDocument/2006/relationships/tags" Target="../tags/tag562.xml"/><Relationship Id="rId43" Type="http://schemas.openxmlformats.org/officeDocument/2006/relationships/tags" Target="../tags/tag570.xml"/><Relationship Id="rId48" Type="http://schemas.openxmlformats.org/officeDocument/2006/relationships/tags" Target="../tags/tag575.xml"/><Relationship Id="rId56" Type="http://schemas.openxmlformats.org/officeDocument/2006/relationships/slideLayout" Target="../slideLayouts/slideLayout2.xml"/><Relationship Id="rId64" Type="http://schemas.openxmlformats.org/officeDocument/2006/relationships/image" Target="../media/image88.png"/><Relationship Id="rId69" Type="http://schemas.openxmlformats.org/officeDocument/2006/relationships/image" Target="../media/image48.png"/><Relationship Id="rId77" Type="http://schemas.openxmlformats.org/officeDocument/2006/relationships/image" Target="../media/image60.png"/><Relationship Id="rId8" Type="http://schemas.openxmlformats.org/officeDocument/2006/relationships/tags" Target="../tags/tag535.xml"/><Relationship Id="rId51" Type="http://schemas.openxmlformats.org/officeDocument/2006/relationships/tags" Target="../tags/tag578.xml"/><Relationship Id="rId72" Type="http://schemas.openxmlformats.org/officeDocument/2006/relationships/image" Target="../media/image51.png"/><Relationship Id="rId80" Type="http://schemas.openxmlformats.org/officeDocument/2006/relationships/image" Target="../media/image96.png"/><Relationship Id="rId85" Type="http://schemas.openxmlformats.org/officeDocument/2006/relationships/image" Target="../media/image99.png"/><Relationship Id="rId93" Type="http://schemas.openxmlformats.org/officeDocument/2006/relationships/image" Target="../media/image153.png"/><Relationship Id="rId3" Type="http://schemas.openxmlformats.org/officeDocument/2006/relationships/tags" Target="../tags/tag530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tags" Target="../tags/tag552.xml"/><Relationship Id="rId33" Type="http://schemas.openxmlformats.org/officeDocument/2006/relationships/tags" Target="../tags/tag560.xml"/><Relationship Id="rId38" Type="http://schemas.openxmlformats.org/officeDocument/2006/relationships/tags" Target="../tags/tag565.xml"/><Relationship Id="rId46" Type="http://schemas.openxmlformats.org/officeDocument/2006/relationships/tags" Target="../tags/tag573.xml"/><Relationship Id="rId59" Type="http://schemas.openxmlformats.org/officeDocument/2006/relationships/image" Target="../media/image147.png"/><Relationship Id="rId67" Type="http://schemas.openxmlformats.org/officeDocument/2006/relationships/image" Target="../media/image91.png"/><Relationship Id="rId20" Type="http://schemas.openxmlformats.org/officeDocument/2006/relationships/tags" Target="../tags/tag547.xml"/><Relationship Id="rId41" Type="http://schemas.openxmlformats.org/officeDocument/2006/relationships/tags" Target="../tags/tag568.xml"/><Relationship Id="rId54" Type="http://schemas.openxmlformats.org/officeDocument/2006/relationships/tags" Target="../tags/tag581.xml"/><Relationship Id="rId62" Type="http://schemas.openxmlformats.org/officeDocument/2006/relationships/image" Target="../media/image55.png"/><Relationship Id="rId70" Type="http://schemas.openxmlformats.org/officeDocument/2006/relationships/image" Target="../media/image92.png"/><Relationship Id="rId75" Type="http://schemas.openxmlformats.org/officeDocument/2006/relationships/image" Target="../media/image54.png"/><Relationship Id="rId83" Type="http://schemas.openxmlformats.org/officeDocument/2006/relationships/image" Target="../media/image73.png"/><Relationship Id="rId88" Type="http://schemas.openxmlformats.org/officeDocument/2006/relationships/image" Target="../media/image150.png"/><Relationship Id="rId91" Type="http://schemas.openxmlformats.org/officeDocument/2006/relationships/image" Target="../media/image136.png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15" Type="http://schemas.openxmlformats.org/officeDocument/2006/relationships/tags" Target="../tags/tag542.xml"/><Relationship Id="rId23" Type="http://schemas.openxmlformats.org/officeDocument/2006/relationships/tags" Target="../tags/tag550.xml"/><Relationship Id="rId28" Type="http://schemas.openxmlformats.org/officeDocument/2006/relationships/tags" Target="../tags/tag555.xml"/><Relationship Id="rId36" Type="http://schemas.openxmlformats.org/officeDocument/2006/relationships/tags" Target="../tags/tag563.xml"/><Relationship Id="rId49" Type="http://schemas.openxmlformats.org/officeDocument/2006/relationships/tags" Target="../tags/tag576.xml"/><Relationship Id="rId57" Type="http://schemas.openxmlformats.org/officeDocument/2006/relationships/notesSlide" Target="../notesSlides/notesSlide16.xml"/><Relationship Id="rId10" Type="http://schemas.openxmlformats.org/officeDocument/2006/relationships/tags" Target="../tags/tag537.xml"/><Relationship Id="rId31" Type="http://schemas.openxmlformats.org/officeDocument/2006/relationships/tags" Target="../tags/tag558.xml"/><Relationship Id="rId44" Type="http://schemas.openxmlformats.org/officeDocument/2006/relationships/tags" Target="../tags/tag571.xml"/><Relationship Id="rId52" Type="http://schemas.openxmlformats.org/officeDocument/2006/relationships/tags" Target="../tags/tag579.xml"/><Relationship Id="rId60" Type="http://schemas.openxmlformats.org/officeDocument/2006/relationships/image" Target="../media/image148.png"/><Relationship Id="rId65" Type="http://schemas.openxmlformats.org/officeDocument/2006/relationships/image" Target="../media/image89.png"/><Relationship Id="rId73" Type="http://schemas.openxmlformats.org/officeDocument/2006/relationships/image" Target="../media/image49.png"/><Relationship Id="rId78" Type="http://schemas.openxmlformats.org/officeDocument/2006/relationships/image" Target="../media/image94.png"/><Relationship Id="rId81" Type="http://schemas.openxmlformats.org/officeDocument/2006/relationships/image" Target="../media/image97.png"/><Relationship Id="rId86" Type="http://schemas.openxmlformats.org/officeDocument/2006/relationships/image" Target="../media/image149.png"/><Relationship Id="rId94" Type="http://schemas.openxmlformats.org/officeDocument/2006/relationships/image" Target="../media/image145.png"/><Relationship Id="rId4" Type="http://schemas.openxmlformats.org/officeDocument/2006/relationships/tags" Target="../tags/tag531.xml"/><Relationship Id="rId9" Type="http://schemas.openxmlformats.org/officeDocument/2006/relationships/tags" Target="../tags/tag53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13" Type="http://schemas.openxmlformats.org/officeDocument/2006/relationships/tags" Target="../tags/tag595.xml"/><Relationship Id="rId18" Type="http://schemas.openxmlformats.org/officeDocument/2006/relationships/image" Target="../media/image31.png"/><Relationship Id="rId26" Type="http://schemas.openxmlformats.org/officeDocument/2006/relationships/image" Target="../media/image158.png"/><Relationship Id="rId3" Type="http://schemas.openxmlformats.org/officeDocument/2006/relationships/tags" Target="../tags/tag585.xml"/><Relationship Id="rId21" Type="http://schemas.openxmlformats.org/officeDocument/2006/relationships/image" Target="../media/image25.png"/><Relationship Id="rId7" Type="http://schemas.openxmlformats.org/officeDocument/2006/relationships/tags" Target="../tags/tag589.xml"/><Relationship Id="rId12" Type="http://schemas.openxmlformats.org/officeDocument/2006/relationships/tags" Target="../tags/tag594.xml"/><Relationship Id="rId17" Type="http://schemas.openxmlformats.org/officeDocument/2006/relationships/notesSlide" Target="../notesSlides/notesSlide17.xml"/><Relationship Id="rId25" Type="http://schemas.openxmlformats.org/officeDocument/2006/relationships/image" Target="../media/image157.png"/><Relationship Id="rId2" Type="http://schemas.openxmlformats.org/officeDocument/2006/relationships/tags" Target="../tags/tag58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54.png"/><Relationship Id="rId29" Type="http://schemas.openxmlformats.org/officeDocument/2006/relationships/image" Target="../media/image161.png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11" Type="http://schemas.openxmlformats.org/officeDocument/2006/relationships/tags" Target="../tags/tag593.xml"/><Relationship Id="rId24" Type="http://schemas.openxmlformats.org/officeDocument/2006/relationships/image" Target="../media/image156.png"/><Relationship Id="rId32" Type="http://schemas.openxmlformats.org/officeDocument/2006/relationships/image" Target="../media/image164.png"/><Relationship Id="rId5" Type="http://schemas.openxmlformats.org/officeDocument/2006/relationships/tags" Target="../tags/tag587.xml"/><Relationship Id="rId15" Type="http://schemas.openxmlformats.org/officeDocument/2006/relationships/tags" Target="../tags/tag597.xml"/><Relationship Id="rId23" Type="http://schemas.openxmlformats.org/officeDocument/2006/relationships/image" Target="../media/image3.png"/><Relationship Id="rId28" Type="http://schemas.openxmlformats.org/officeDocument/2006/relationships/image" Target="../media/image160.png"/><Relationship Id="rId10" Type="http://schemas.openxmlformats.org/officeDocument/2006/relationships/tags" Target="../tags/tag592.xml"/><Relationship Id="rId19" Type="http://schemas.openxmlformats.org/officeDocument/2006/relationships/image" Target="../media/image1.png"/><Relationship Id="rId31" Type="http://schemas.openxmlformats.org/officeDocument/2006/relationships/image" Target="../media/image163.png"/><Relationship Id="rId4" Type="http://schemas.openxmlformats.org/officeDocument/2006/relationships/tags" Target="../tags/tag586.xml"/><Relationship Id="rId9" Type="http://schemas.openxmlformats.org/officeDocument/2006/relationships/tags" Target="../tags/tag591.xml"/><Relationship Id="rId14" Type="http://schemas.openxmlformats.org/officeDocument/2006/relationships/tags" Target="../tags/tag596.xml"/><Relationship Id="rId22" Type="http://schemas.openxmlformats.org/officeDocument/2006/relationships/image" Target="../media/image155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13" Type="http://schemas.openxmlformats.org/officeDocument/2006/relationships/tags" Target="../tags/tag610.xml"/><Relationship Id="rId18" Type="http://schemas.openxmlformats.org/officeDocument/2006/relationships/notesSlide" Target="../notesSlides/notesSlide18.xml"/><Relationship Id="rId26" Type="http://schemas.openxmlformats.org/officeDocument/2006/relationships/image" Target="../media/image157.png"/><Relationship Id="rId3" Type="http://schemas.openxmlformats.org/officeDocument/2006/relationships/tags" Target="../tags/tag600.xml"/><Relationship Id="rId21" Type="http://schemas.openxmlformats.org/officeDocument/2006/relationships/image" Target="../media/image25.png"/><Relationship Id="rId34" Type="http://schemas.openxmlformats.org/officeDocument/2006/relationships/image" Target="../media/image165.png"/><Relationship Id="rId7" Type="http://schemas.openxmlformats.org/officeDocument/2006/relationships/tags" Target="../tags/tag604.xml"/><Relationship Id="rId12" Type="http://schemas.openxmlformats.org/officeDocument/2006/relationships/tags" Target="../tags/tag60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56.png"/><Relationship Id="rId33" Type="http://schemas.openxmlformats.org/officeDocument/2006/relationships/image" Target="../media/image31.png"/><Relationship Id="rId2" Type="http://schemas.openxmlformats.org/officeDocument/2006/relationships/tags" Target="../tags/tag599.xml"/><Relationship Id="rId16" Type="http://schemas.openxmlformats.org/officeDocument/2006/relationships/tags" Target="../tags/tag613.xml"/><Relationship Id="rId20" Type="http://schemas.openxmlformats.org/officeDocument/2006/relationships/image" Target="../media/image154.png"/><Relationship Id="rId29" Type="http://schemas.openxmlformats.org/officeDocument/2006/relationships/image" Target="../media/image161.png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1" Type="http://schemas.openxmlformats.org/officeDocument/2006/relationships/tags" Target="../tags/tag608.xml"/><Relationship Id="rId24" Type="http://schemas.openxmlformats.org/officeDocument/2006/relationships/image" Target="../media/image158.png"/><Relationship Id="rId32" Type="http://schemas.openxmlformats.org/officeDocument/2006/relationships/image" Target="../media/image162.png"/><Relationship Id="rId5" Type="http://schemas.openxmlformats.org/officeDocument/2006/relationships/tags" Target="../tags/tag602.xml"/><Relationship Id="rId15" Type="http://schemas.openxmlformats.org/officeDocument/2006/relationships/tags" Target="../tags/tag612.xml"/><Relationship Id="rId23" Type="http://schemas.openxmlformats.org/officeDocument/2006/relationships/image" Target="../media/image3.png"/><Relationship Id="rId28" Type="http://schemas.openxmlformats.org/officeDocument/2006/relationships/image" Target="../media/image160.png"/><Relationship Id="rId10" Type="http://schemas.openxmlformats.org/officeDocument/2006/relationships/tags" Target="../tags/tag607.xml"/><Relationship Id="rId19" Type="http://schemas.openxmlformats.org/officeDocument/2006/relationships/image" Target="../media/image1.png"/><Relationship Id="rId31" Type="http://schemas.openxmlformats.org/officeDocument/2006/relationships/image" Target="../media/image164.png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4" Type="http://schemas.openxmlformats.org/officeDocument/2006/relationships/tags" Target="../tags/tag611.xml"/><Relationship Id="rId22" Type="http://schemas.openxmlformats.org/officeDocument/2006/relationships/image" Target="../media/image155.png"/><Relationship Id="rId27" Type="http://schemas.openxmlformats.org/officeDocument/2006/relationships/image" Target="../media/image159.png"/><Relationship Id="rId30" Type="http://schemas.openxmlformats.org/officeDocument/2006/relationships/image" Target="../media/image1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21.xml"/><Relationship Id="rId13" Type="http://schemas.openxmlformats.org/officeDocument/2006/relationships/tags" Target="../tags/tag626.xml"/><Relationship Id="rId18" Type="http://schemas.openxmlformats.org/officeDocument/2006/relationships/image" Target="../media/image166.png"/><Relationship Id="rId26" Type="http://schemas.openxmlformats.org/officeDocument/2006/relationships/image" Target="../media/image161.png"/><Relationship Id="rId3" Type="http://schemas.openxmlformats.org/officeDocument/2006/relationships/tags" Target="../tags/tag616.xml"/><Relationship Id="rId21" Type="http://schemas.openxmlformats.org/officeDocument/2006/relationships/image" Target="../media/image156.png"/><Relationship Id="rId7" Type="http://schemas.openxmlformats.org/officeDocument/2006/relationships/tags" Target="../tags/tag620.xml"/><Relationship Id="rId12" Type="http://schemas.openxmlformats.org/officeDocument/2006/relationships/tags" Target="../tags/tag625.xml"/><Relationship Id="rId17" Type="http://schemas.openxmlformats.org/officeDocument/2006/relationships/image" Target="../media/image154.png"/><Relationship Id="rId25" Type="http://schemas.openxmlformats.org/officeDocument/2006/relationships/image" Target="../media/image3.png"/><Relationship Id="rId2" Type="http://schemas.openxmlformats.org/officeDocument/2006/relationships/tags" Target="../tags/tag615.xml"/><Relationship Id="rId16" Type="http://schemas.openxmlformats.org/officeDocument/2006/relationships/image" Target="../media/image1.png"/><Relationship Id="rId20" Type="http://schemas.openxmlformats.org/officeDocument/2006/relationships/image" Target="../media/image158.png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11" Type="http://schemas.openxmlformats.org/officeDocument/2006/relationships/tags" Target="../tags/tag624.xml"/><Relationship Id="rId24" Type="http://schemas.openxmlformats.org/officeDocument/2006/relationships/image" Target="../media/image25.png"/><Relationship Id="rId5" Type="http://schemas.openxmlformats.org/officeDocument/2006/relationships/tags" Target="../tags/tag618.xml"/><Relationship Id="rId15" Type="http://schemas.openxmlformats.org/officeDocument/2006/relationships/notesSlide" Target="../notesSlides/notesSlide19.xml"/><Relationship Id="rId23" Type="http://schemas.openxmlformats.org/officeDocument/2006/relationships/image" Target="../media/image168.png"/><Relationship Id="rId28" Type="http://schemas.openxmlformats.org/officeDocument/2006/relationships/image" Target="../media/image31.png"/><Relationship Id="rId10" Type="http://schemas.openxmlformats.org/officeDocument/2006/relationships/tags" Target="../tags/tag623.xml"/><Relationship Id="rId19" Type="http://schemas.openxmlformats.org/officeDocument/2006/relationships/image" Target="../media/image157.png"/><Relationship Id="rId4" Type="http://schemas.openxmlformats.org/officeDocument/2006/relationships/tags" Target="../tags/tag617.xml"/><Relationship Id="rId9" Type="http://schemas.openxmlformats.org/officeDocument/2006/relationships/tags" Target="../tags/tag62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67.png"/><Relationship Id="rId27" Type="http://schemas.openxmlformats.org/officeDocument/2006/relationships/image" Target="../media/image16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8.png"/><Relationship Id="rId21" Type="http://schemas.openxmlformats.org/officeDocument/2006/relationships/tags" Target="../tags/tag23.xml"/><Relationship Id="rId34" Type="http://schemas.openxmlformats.org/officeDocument/2006/relationships/image" Target="../media/image3.png"/><Relationship Id="rId42" Type="http://schemas.openxmlformats.org/officeDocument/2006/relationships/image" Target="../media/image11.png"/><Relationship Id="rId47" Type="http://schemas.openxmlformats.org/officeDocument/2006/relationships/image" Target="../media/image16.png"/><Relationship Id="rId50" Type="http://schemas.openxmlformats.org/officeDocument/2006/relationships/image" Target="../media/image19.png"/><Relationship Id="rId55" Type="http://schemas.openxmlformats.org/officeDocument/2006/relationships/image" Target="../media/image24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2.png"/><Relationship Id="rId38" Type="http://schemas.openxmlformats.org/officeDocument/2006/relationships/image" Target="../media/image7.png"/><Relationship Id="rId46" Type="http://schemas.openxmlformats.org/officeDocument/2006/relationships/image" Target="../media/image15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10.png"/><Relationship Id="rId54" Type="http://schemas.openxmlformats.org/officeDocument/2006/relationships/image" Target="../media/image2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1.png"/><Relationship Id="rId37" Type="http://schemas.openxmlformats.org/officeDocument/2006/relationships/image" Target="../media/image6.png"/><Relationship Id="rId40" Type="http://schemas.openxmlformats.org/officeDocument/2006/relationships/image" Target="../media/image9.png"/><Relationship Id="rId45" Type="http://schemas.openxmlformats.org/officeDocument/2006/relationships/image" Target="../media/image14.png"/><Relationship Id="rId53" Type="http://schemas.openxmlformats.org/officeDocument/2006/relationships/image" Target="../media/image22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5.png"/><Relationship Id="rId49" Type="http://schemas.openxmlformats.org/officeDocument/2006/relationships/image" Target="../media/image18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notesSlide" Target="../notesSlides/notesSlide2.xml"/><Relationship Id="rId44" Type="http://schemas.openxmlformats.org/officeDocument/2006/relationships/image" Target="../media/image13.png"/><Relationship Id="rId52" Type="http://schemas.openxmlformats.org/officeDocument/2006/relationships/image" Target="../media/image21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4.png"/><Relationship Id="rId43" Type="http://schemas.openxmlformats.org/officeDocument/2006/relationships/image" Target="../media/image12.png"/><Relationship Id="rId48" Type="http://schemas.openxmlformats.org/officeDocument/2006/relationships/image" Target="../media/image17.png"/><Relationship Id="rId8" Type="http://schemas.openxmlformats.org/officeDocument/2006/relationships/tags" Target="../tags/tag10.xml"/><Relationship Id="rId51" Type="http://schemas.openxmlformats.org/officeDocument/2006/relationships/image" Target="../media/image20.png"/><Relationship Id="rId3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4.xml"/><Relationship Id="rId13" Type="http://schemas.openxmlformats.org/officeDocument/2006/relationships/tags" Target="../tags/tag639.xml"/><Relationship Id="rId18" Type="http://schemas.openxmlformats.org/officeDocument/2006/relationships/tags" Target="../tags/tag644.xml"/><Relationship Id="rId26" Type="http://schemas.openxmlformats.org/officeDocument/2006/relationships/image" Target="../media/image26.png"/><Relationship Id="rId39" Type="http://schemas.openxmlformats.org/officeDocument/2006/relationships/image" Target="../media/image31.png"/><Relationship Id="rId3" Type="http://schemas.openxmlformats.org/officeDocument/2006/relationships/tags" Target="../tags/tag629.xml"/><Relationship Id="rId21" Type="http://schemas.openxmlformats.org/officeDocument/2006/relationships/tags" Target="../tags/tag647.xml"/><Relationship Id="rId34" Type="http://schemas.openxmlformats.org/officeDocument/2006/relationships/image" Target="../media/image174.png"/><Relationship Id="rId7" Type="http://schemas.openxmlformats.org/officeDocument/2006/relationships/tags" Target="../tags/tag633.xml"/><Relationship Id="rId12" Type="http://schemas.openxmlformats.org/officeDocument/2006/relationships/tags" Target="../tags/tag638.xml"/><Relationship Id="rId17" Type="http://schemas.openxmlformats.org/officeDocument/2006/relationships/tags" Target="../tags/tag643.xml"/><Relationship Id="rId25" Type="http://schemas.openxmlformats.org/officeDocument/2006/relationships/image" Target="../media/image25.png"/><Relationship Id="rId33" Type="http://schemas.openxmlformats.org/officeDocument/2006/relationships/image" Target="../media/image173.png"/><Relationship Id="rId38" Type="http://schemas.openxmlformats.org/officeDocument/2006/relationships/image" Target="../media/image178.png"/><Relationship Id="rId2" Type="http://schemas.openxmlformats.org/officeDocument/2006/relationships/tags" Target="../tags/tag628.xml"/><Relationship Id="rId16" Type="http://schemas.openxmlformats.org/officeDocument/2006/relationships/tags" Target="../tags/tag642.xml"/><Relationship Id="rId20" Type="http://schemas.openxmlformats.org/officeDocument/2006/relationships/tags" Target="../tags/tag646.xml"/><Relationship Id="rId29" Type="http://schemas.openxmlformats.org/officeDocument/2006/relationships/image" Target="../media/image171.png"/><Relationship Id="rId41" Type="http://schemas.openxmlformats.org/officeDocument/2006/relationships/image" Target="../media/image180.png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11" Type="http://schemas.openxmlformats.org/officeDocument/2006/relationships/tags" Target="../tags/tag637.xml"/><Relationship Id="rId24" Type="http://schemas.openxmlformats.org/officeDocument/2006/relationships/notesSlide" Target="../notesSlides/notesSlide20.xml"/><Relationship Id="rId32" Type="http://schemas.openxmlformats.org/officeDocument/2006/relationships/image" Target="../media/image172.png"/><Relationship Id="rId37" Type="http://schemas.openxmlformats.org/officeDocument/2006/relationships/image" Target="../media/image177.png"/><Relationship Id="rId40" Type="http://schemas.openxmlformats.org/officeDocument/2006/relationships/image" Target="../media/image179.png"/><Relationship Id="rId5" Type="http://schemas.openxmlformats.org/officeDocument/2006/relationships/tags" Target="../tags/tag631.xml"/><Relationship Id="rId15" Type="http://schemas.openxmlformats.org/officeDocument/2006/relationships/tags" Target="../tags/tag64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70.png"/><Relationship Id="rId36" Type="http://schemas.openxmlformats.org/officeDocument/2006/relationships/image" Target="../media/image176.png"/><Relationship Id="rId10" Type="http://schemas.openxmlformats.org/officeDocument/2006/relationships/tags" Target="../tags/tag636.xml"/><Relationship Id="rId19" Type="http://schemas.openxmlformats.org/officeDocument/2006/relationships/tags" Target="../tags/tag645.xml"/><Relationship Id="rId31" Type="http://schemas.openxmlformats.org/officeDocument/2006/relationships/image" Target="../media/image27.png"/><Relationship Id="rId4" Type="http://schemas.openxmlformats.org/officeDocument/2006/relationships/tags" Target="../tags/tag630.xml"/><Relationship Id="rId9" Type="http://schemas.openxmlformats.org/officeDocument/2006/relationships/tags" Target="../tags/tag635.xml"/><Relationship Id="rId14" Type="http://schemas.openxmlformats.org/officeDocument/2006/relationships/tags" Target="../tags/tag640.xml"/><Relationship Id="rId22" Type="http://schemas.openxmlformats.org/officeDocument/2006/relationships/tags" Target="../tags/tag648.xml"/><Relationship Id="rId27" Type="http://schemas.openxmlformats.org/officeDocument/2006/relationships/image" Target="../media/image169.png"/><Relationship Id="rId30" Type="http://schemas.openxmlformats.org/officeDocument/2006/relationships/image" Target="../media/image28.png"/><Relationship Id="rId35" Type="http://schemas.openxmlformats.org/officeDocument/2006/relationships/image" Target="../media/image17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661.xml"/><Relationship Id="rId18" Type="http://schemas.openxmlformats.org/officeDocument/2006/relationships/tags" Target="../tags/tag666.xml"/><Relationship Id="rId26" Type="http://schemas.openxmlformats.org/officeDocument/2006/relationships/tags" Target="../tags/tag674.xml"/><Relationship Id="rId39" Type="http://schemas.openxmlformats.org/officeDocument/2006/relationships/image" Target="../media/image121.png"/><Relationship Id="rId21" Type="http://schemas.openxmlformats.org/officeDocument/2006/relationships/tags" Target="../tags/tag669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85.png"/><Relationship Id="rId47" Type="http://schemas.openxmlformats.org/officeDocument/2006/relationships/image" Target="../media/image189.png"/><Relationship Id="rId50" Type="http://schemas.openxmlformats.org/officeDocument/2006/relationships/image" Target="../media/image192.png"/><Relationship Id="rId55" Type="http://schemas.openxmlformats.org/officeDocument/2006/relationships/image" Target="../media/image197.png"/><Relationship Id="rId7" Type="http://schemas.openxmlformats.org/officeDocument/2006/relationships/tags" Target="../tags/tag655.xml"/><Relationship Id="rId12" Type="http://schemas.openxmlformats.org/officeDocument/2006/relationships/tags" Target="../tags/tag660.xml"/><Relationship Id="rId17" Type="http://schemas.openxmlformats.org/officeDocument/2006/relationships/tags" Target="../tags/tag665.xml"/><Relationship Id="rId25" Type="http://schemas.openxmlformats.org/officeDocument/2006/relationships/tags" Target="../tags/tag673.xml"/><Relationship Id="rId33" Type="http://schemas.openxmlformats.org/officeDocument/2006/relationships/tags" Target="../tags/tag681.xml"/><Relationship Id="rId38" Type="http://schemas.openxmlformats.org/officeDocument/2006/relationships/image" Target="../media/image182.png"/><Relationship Id="rId46" Type="http://schemas.openxmlformats.org/officeDocument/2006/relationships/image" Target="../media/image188.png"/><Relationship Id="rId59" Type="http://schemas.openxmlformats.org/officeDocument/2006/relationships/image" Target="../media/image201.png"/><Relationship Id="rId2" Type="http://schemas.openxmlformats.org/officeDocument/2006/relationships/tags" Target="../tags/tag650.xml"/><Relationship Id="rId16" Type="http://schemas.openxmlformats.org/officeDocument/2006/relationships/tags" Target="../tags/tag664.xml"/><Relationship Id="rId20" Type="http://schemas.openxmlformats.org/officeDocument/2006/relationships/tags" Target="../tags/tag668.xml"/><Relationship Id="rId29" Type="http://schemas.openxmlformats.org/officeDocument/2006/relationships/tags" Target="../tags/tag677.xml"/><Relationship Id="rId41" Type="http://schemas.openxmlformats.org/officeDocument/2006/relationships/image" Target="../media/image184.png"/><Relationship Id="rId54" Type="http://schemas.openxmlformats.org/officeDocument/2006/relationships/image" Target="../media/image196.png"/><Relationship Id="rId1" Type="http://schemas.openxmlformats.org/officeDocument/2006/relationships/tags" Target="../tags/tag649.xml"/><Relationship Id="rId6" Type="http://schemas.openxmlformats.org/officeDocument/2006/relationships/tags" Target="../tags/tag654.xml"/><Relationship Id="rId11" Type="http://schemas.openxmlformats.org/officeDocument/2006/relationships/tags" Target="../tags/tag659.xml"/><Relationship Id="rId24" Type="http://schemas.openxmlformats.org/officeDocument/2006/relationships/tags" Target="../tags/tag672.xml"/><Relationship Id="rId32" Type="http://schemas.openxmlformats.org/officeDocument/2006/relationships/tags" Target="../tags/tag680.xml"/><Relationship Id="rId37" Type="http://schemas.openxmlformats.org/officeDocument/2006/relationships/image" Target="../media/image181.png"/><Relationship Id="rId40" Type="http://schemas.openxmlformats.org/officeDocument/2006/relationships/image" Target="../media/image183.png"/><Relationship Id="rId45" Type="http://schemas.openxmlformats.org/officeDocument/2006/relationships/image" Target="../media/image187.png"/><Relationship Id="rId53" Type="http://schemas.openxmlformats.org/officeDocument/2006/relationships/image" Target="../media/image195.png"/><Relationship Id="rId58" Type="http://schemas.openxmlformats.org/officeDocument/2006/relationships/image" Target="../media/image200.png"/><Relationship Id="rId5" Type="http://schemas.openxmlformats.org/officeDocument/2006/relationships/tags" Target="../tags/tag653.xml"/><Relationship Id="rId15" Type="http://schemas.openxmlformats.org/officeDocument/2006/relationships/tags" Target="../tags/tag663.xml"/><Relationship Id="rId23" Type="http://schemas.openxmlformats.org/officeDocument/2006/relationships/tags" Target="../tags/tag671.xml"/><Relationship Id="rId28" Type="http://schemas.openxmlformats.org/officeDocument/2006/relationships/tags" Target="../tags/tag676.xml"/><Relationship Id="rId36" Type="http://schemas.openxmlformats.org/officeDocument/2006/relationships/image" Target="../media/image24.png"/><Relationship Id="rId49" Type="http://schemas.openxmlformats.org/officeDocument/2006/relationships/image" Target="../media/image191.png"/><Relationship Id="rId57" Type="http://schemas.openxmlformats.org/officeDocument/2006/relationships/image" Target="../media/image199.png"/><Relationship Id="rId10" Type="http://schemas.openxmlformats.org/officeDocument/2006/relationships/tags" Target="../tags/tag658.xml"/><Relationship Id="rId19" Type="http://schemas.openxmlformats.org/officeDocument/2006/relationships/tags" Target="../tags/tag667.xml"/><Relationship Id="rId31" Type="http://schemas.openxmlformats.org/officeDocument/2006/relationships/tags" Target="../tags/tag679.xml"/><Relationship Id="rId44" Type="http://schemas.openxmlformats.org/officeDocument/2006/relationships/image" Target="../media/image186.png"/><Relationship Id="rId52" Type="http://schemas.openxmlformats.org/officeDocument/2006/relationships/image" Target="../media/image194.png"/><Relationship Id="rId4" Type="http://schemas.openxmlformats.org/officeDocument/2006/relationships/tags" Target="../tags/tag652.xml"/><Relationship Id="rId9" Type="http://schemas.openxmlformats.org/officeDocument/2006/relationships/tags" Target="../tags/tag657.xml"/><Relationship Id="rId14" Type="http://schemas.openxmlformats.org/officeDocument/2006/relationships/tags" Target="../tags/tag662.xml"/><Relationship Id="rId22" Type="http://schemas.openxmlformats.org/officeDocument/2006/relationships/tags" Target="../tags/tag670.xml"/><Relationship Id="rId27" Type="http://schemas.openxmlformats.org/officeDocument/2006/relationships/tags" Target="../tags/tag675.xml"/><Relationship Id="rId30" Type="http://schemas.openxmlformats.org/officeDocument/2006/relationships/tags" Target="../tags/tag678.xml"/><Relationship Id="rId35" Type="http://schemas.openxmlformats.org/officeDocument/2006/relationships/notesSlide" Target="../notesSlides/notesSlide21.xml"/><Relationship Id="rId43" Type="http://schemas.openxmlformats.org/officeDocument/2006/relationships/image" Target="../media/image129.png"/><Relationship Id="rId48" Type="http://schemas.openxmlformats.org/officeDocument/2006/relationships/image" Target="../media/image190.png"/><Relationship Id="rId56" Type="http://schemas.openxmlformats.org/officeDocument/2006/relationships/image" Target="../media/image198.png"/><Relationship Id="rId8" Type="http://schemas.openxmlformats.org/officeDocument/2006/relationships/tags" Target="../tags/tag656.xml"/><Relationship Id="rId51" Type="http://schemas.openxmlformats.org/officeDocument/2006/relationships/image" Target="../media/image193.png"/><Relationship Id="rId3" Type="http://schemas.openxmlformats.org/officeDocument/2006/relationships/tags" Target="../tags/tag65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694.xml"/><Relationship Id="rId18" Type="http://schemas.openxmlformats.org/officeDocument/2006/relationships/tags" Target="../tags/tag699.xml"/><Relationship Id="rId26" Type="http://schemas.openxmlformats.org/officeDocument/2006/relationships/tags" Target="../tags/tag707.xml"/><Relationship Id="rId39" Type="http://schemas.openxmlformats.org/officeDocument/2006/relationships/tags" Target="../tags/tag720.xml"/><Relationship Id="rId21" Type="http://schemas.openxmlformats.org/officeDocument/2006/relationships/tags" Target="../tags/tag702.xml"/><Relationship Id="rId34" Type="http://schemas.openxmlformats.org/officeDocument/2006/relationships/tags" Target="../tags/tag715.xml"/><Relationship Id="rId42" Type="http://schemas.openxmlformats.org/officeDocument/2006/relationships/tags" Target="../tags/tag723.xml"/><Relationship Id="rId47" Type="http://schemas.openxmlformats.org/officeDocument/2006/relationships/image" Target="../media/image121.png"/><Relationship Id="rId50" Type="http://schemas.openxmlformats.org/officeDocument/2006/relationships/image" Target="../media/image197.png"/><Relationship Id="rId55" Type="http://schemas.openxmlformats.org/officeDocument/2006/relationships/image" Target="../media/image200.png"/><Relationship Id="rId63" Type="http://schemas.openxmlformats.org/officeDocument/2006/relationships/image" Target="../media/image207.png"/><Relationship Id="rId68" Type="http://schemas.openxmlformats.org/officeDocument/2006/relationships/image" Target="../media/image211.png"/><Relationship Id="rId76" Type="http://schemas.openxmlformats.org/officeDocument/2006/relationships/image" Target="../media/image219.png"/><Relationship Id="rId7" Type="http://schemas.openxmlformats.org/officeDocument/2006/relationships/tags" Target="../tags/tag688.xml"/><Relationship Id="rId71" Type="http://schemas.openxmlformats.org/officeDocument/2006/relationships/image" Target="../media/image214.png"/><Relationship Id="rId2" Type="http://schemas.openxmlformats.org/officeDocument/2006/relationships/tags" Target="../tags/tag683.xml"/><Relationship Id="rId16" Type="http://schemas.openxmlformats.org/officeDocument/2006/relationships/tags" Target="../tags/tag697.xml"/><Relationship Id="rId29" Type="http://schemas.openxmlformats.org/officeDocument/2006/relationships/tags" Target="../tags/tag710.xml"/><Relationship Id="rId11" Type="http://schemas.openxmlformats.org/officeDocument/2006/relationships/tags" Target="../tags/tag692.xml"/><Relationship Id="rId24" Type="http://schemas.openxmlformats.org/officeDocument/2006/relationships/tags" Target="../tags/tag705.xml"/><Relationship Id="rId32" Type="http://schemas.openxmlformats.org/officeDocument/2006/relationships/tags" Target="../tags/tag713.xml"/><Relationship Id="rId37" Type="http://schemas.openxmlformats.org/officeDocument/2006/relationships/tags" Target="../tags/tag718.xml"/><Relationship Id="rId40" Type="http://schemas.openxmlformats.org/officeDocument/2006/relationships/tags" Target="../tags/tag721.xml"/><Relationship Id="rId45" Type="http://schemas.openxmlformats.org/officeDocument/2006/relationships/image" Target="../media/image24.png"/><Relationship Id="rId53" Type="http://schemas.openxmlformats.org/officeDocument/2006/relationships/image" Target="../media/image187.png"/><Relationship Id="rId58" Type="http://schemas.openxmlformats.org/officeDocument/2006/relationships/image" Target="../media/image202.png"/><Relationship Id="rId66" Type="http://schemas.openxmlformats.org/officeDocument/2006/relationships/image" Target="../media/image56.png"/><Relationship Id="rId74" Type="http://schemas.openxmlformats.org/officeDocument/2006/relationships/image" Target="../media/image217.png"/><Relationship Id="rId5" Type="http://schemas.openxmlformats.org/officeDocument/2006/relationships/tags" Target="../tags/tag686.xml"/><Relationship Id="rId15" Type="http://schemas.openxmlformats.org/officeDocument/2006/relationships/tags" Target="../tags/tag696.xml"/><Relationship Id="rId23" Type="http://schemas.openxmlformats.org/officeDocument/2006/relationships/tags" Target="../tags/tag704.xml"/><Relationship Id="rId28" Type="http://schemas.openxmlformats.org/officeDocument/2006/relationships/tags" Target="../tags/tag709.xml"/><Relationship Id="rId36" Type="http://schemas.openxmlformats.org/officeDocument/2006/relationships/tags" Target="../tags/tag717.xml"/><Relationship Id="rId49" Type="http://schemas.openxmlformats.org/officeDocument/2006/relationships/image" Target="../media/image185.png"/><Relationship Id="rId57" Type="http://schemas.openxmlformats.org/officeDocument/2006/relationships/image" Target="../media/image52.png"/><Relationship Id="rId61" Type="http://schemas.openxmlformats.org/officeDocument/2006/relationships/image" Target="../media/image205.png"/><Relationship Id="rId10" Type="http://schemas.openxmlformats.org/officeDocument/2006/relationships/tags" Target="../tags/tag691.xml"/><Relationship Id="rId19" Type="http://schemas.openxmlformats.org/officeDocument/2006/relationships/tags" Target="../tags/tag700.xml"/><Relationship Id="rId31" Type="http://schemas.openxmlformats.org/officeDocument/2006/relationships/tags" Target="../tags/tag712.xml"/><Relationship Id="rId44" Type="http://schemas.openxmlformats.org/officeDocument/2006/relationships/notesSlide" Target="../notesSlides/notesSlide22.xml"/><Relationship Id="rId52" Type="http://schemas.openxmlformats.org/officeDocument/2006/relationships/image" Target="../media/image198.png"/><Relationship Id="rId60" Type="http://schemas.openxmlformats.org/officeDocument/2006/relationships/image" Target="../media/image204.png"/><Relationship Id="rId65" Type="http://schemas.openxmlformats.org/officeDocument/2006/relationships/image" Target="../media/image209.png"/><Relationship Id="rId73" Type="http://schemas.openxmlformats.org/officeDocument/2006/relationships/image" Target="../media/image216.png"/><Relationship Id="rId78" Type="http://schemas.openxmlformats.org/officeDocument/2006/relationships/image" Target="../media/image221.png"/><Relationship Id="rId4" Type="http://schemas.openxmlformats.org/officeDocument/2006/relationships/tags" Target="../tags/tag685.xml"/><Relationship Id="rId9" Type="http://schemas.openxmlformats.org/officeDocument/2006/relationships/tags" Target="../tags/tag690.xml"/><Relationship Id="rId14" Type="http://schemas.openxmlformats.org/officeDocument/2006/relationships/tags" Target="../tags/tag695.xml"/><Relationship Id="rId22" Type="http://schemas.openxmlformats.org/officeDocument/2006/relationships/tags" Target="../tags/tag703.xml"/><Relationship Id="rId27" Type="http://schemas.openxmlformats.org/officeDocument/2006/relationships/tags" Target="../tags/tag708.xml"/><Relationship Id="rId30" Type="http://schemas.openxmlformats.org/officeDocument/2006/relationships/tags" Target="../tags/tag711.xml"/><Relationship Id="rId35" Type="http://schemas.openxmlformats.org/officeDocument/2006/relationships/tags" Target="../tags/tag716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184.png"/><Relationship Id="rId56" Type="http://schemas.openxmlformats.org/officeDocument/2006/relationships/image" Target="../media/image201.png"/><Relationship Id="rId64" Type="http://schemas.openxmlformats.org/officeDocument/2006/relationships/image" Target="../media/image208.png"/><Relationship Id="rId69" Type="http://schemas.openxmlformats.org/officeDocument/2006/relationships/image" Target="../media/image212.png"/><Relationship Id="rId77" Type="http://schemas.openxmlformats.org/officeDocument/2006/relationships/image" Target="../media/image220.png"/><Relationship Id="rId8" Type="http://schemas.openxmlformats.org/officeDocument/2006/relationships/tags" Target="../tags/tag689.xml"/><Relationship Id="rId51" Type="http://schemas.openxmlformats.org/officeDocument/2006/relationships/image" Target="../media/image129.png"/><Relationship Id="rId72" Type="http://schemas.openxmlformats.org/officeDocument/2006/relationships/image" Target="../media/image215.png"/><Relationship Id="rId3" Type="http://schemas.openxmlformats.org/officeDocument/2006/relationships/tags" Target="../tags/tag684.xml"/><Relationship Id="rId12" Type="http://schemas.openxmlformats.org/officeDocument/2006/relationships/tags" Target="../tags/tag693.xml"/><Relationship Id="rId17" Type="http://schemas.openxmlformats.org/officeDocument/2006/relationships/tags" Target="../tags/tag698.xml"/><Relationship Id="rId25" Type="http://schemas.openxmlformats.org/officeDocument/2006/relationships/tags" Target="../tags/tag706.xml"/><Relationship Id="rId33" Type="http://schemas.openxmlformats.org/officeDocument/2006/relationships/tags" Target="../tags/tag714.xml"/><Relationship Id="rId38" Type="http://schemas.openxmlformats.org/officeDocument/2006/relationships/tags" Target="../tags/tag719.xml"/><Relationship Id="rId46" Type="http://schemas.openxmlformats.org/officeDocument/2006/relationships/image" Target="../media/image182.png"/><Relationship Id="rId59" Type="http://schemas.openxmlformats.org/officeDocument/2006/relationships/image" Target="../media/image203.png"/><Relationship Id="rId67" Type="http://schemas.openxmlformats.org/officeDocument/2006/relationships/image" Target="../media/image210.png"/><Relationship Id="rId20" Type="http://schemas.openxmlformats.org/officeDocument/2006/relationships/tags" Target="../tags/tag701.xml"/><Relationship Id="rId41" Type="http://schemas.openxmlformats.org/officeDocument/2006/relationships/tags" Target="../tags/tag722.xml"/><Relationship Id="rId54" Type="http://schemas.openxmlformats.org/officeDocument/2006/relationships/image" Target="../media/image199.png"/><Relationship Id="rId62" Type="http://schemas.openxmlformats.org/officeDocument/2006/relationships/image" Target="../media/image206.png"/><Relationship Id="rId70" Type="http://schemas.openxmlformats.org/officeDocument/2006/relationships/image" Target="../media/image213.png"/><Relationship Id="rId75" Type="http://schemas.openxmlformats.org/officeDocument/2006/relationships/image" Target="../media/image218.png"/><Relationship Id="rId1" Type="http://schemas.openxmlformats.org/officeDocument/2006/relationships/tags" Target="../tags/tag682.xml"/><Relationship Id="rId6" Type="http://schemas.openxmlformats.org/officeDocument/2006/relationships/tags" Target="../tags/tag68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31.xml"/><Relationship Id="rId13" Type="http://schemas.openxmlformats.org/officeDocument/2006/relationships/tags" Target="../tags/tag736.xml"/><Relationship Id="rId18" Type="http://schemas.openxmlformats.org/officeDocument/2006/relationships/tags" Target="../tags/tag741.xml"/><Relationship Id="rId26" Type="http://schemas.openxmlformats.org/officeDocument/2006/relationships/image" Target="../media/image222.png"/><Relationship Id="rId39" Type="http://schemas.openxmlformats.org/officeDocument/2006/relationships/image" Target="../media/image234.png"/><Relationship Id="rId3" Type="http://schemas.openxmlformats.org/officeDocument/2006/relationships/tags" Target="../tags/tag726.xml"/><Relationship Id="rId21" Type="http://schemas.openxmlformats.org/officeDocument/2006/relationships/tags" Target="../tags/tag744.xml"/><Relationship Id="rId34" Type="http://schemas.openxmlformats.org/officeDocument/2006/relationships/image" Target="../media/image230.png"/><Relationship Id="rId42" Type="http://schemas.openxmlformats.org/officeDocument/2006/relationships/image" Target="../media/image236.png"/><Relationship Id="rId7" Type="http://schemas.openxmlformats.org/officeDocument/2006/relationships/tags" Target="../tags/tag730.xml"/><Relationship Id="rId12" Type="http://schemas.openxmlformats.org/officeDocument/2006/relationships/tags" Target="../tags/tag735.xml"/><Relationship Id="rId17" Type="http://schemas.openxmlformats.org/officeDocument/2006/relationships/tags" Target="../tags/tag740.xml"/><Relationship Id="rId25" Type="http://schemas.openxmlformats.org/officeDocument/2006/relationships/image" Target="../media/image52.png"/><Relationship Id="rId33" Type="http://schemas.openxmlformats.org/officeDocument/2006/relationships/image" Target="../media/image229.png"/><Relationship Id="rId38" Type="http://schemas.openxmlformats.org/officeDocument/2006/relationships/image" Target="../media/image57.png"/><Relationship Id="rId2" Type="http://schemas.openxmlformats.org/officeDocument/2006/relationships/tags" Target="../tags/tag725.xml"/><Relationship Id="rId16" Type="http://schemas.openxmlformats.org/officeDocument/2006/relationships/tags" Target="../tags/tag739.xml"/><Relationship Id="rId20" Type="http://schemas.openxmlformats.org/officeDocument/2006/relationships/tags" Target="../tags/tag743.xml"/><Relationship Id="rId29" Type="http://schemas.openxmlformats.org/officeDocument/2006/relationships/image" Target="../media/image225.png"/><Relationship Id="rId41" Type="http://schemas.openxmlformats.org/officeDocument/2006/relationships/image" Target="../media/image235.png"/><Relationship Id="rId1" Type="http://schemas.openxmlformats.org/officeDocument/2006/relationships/tags" Target="../tags/tag724.xml"/><Relationship Id="rId6" Type="http://schemas.openxmlformats.org/officeDocument/2006/relationships/tags" Target="../tags/tag729.xml"/><Relationship Id="rId11" Type="http://schemas.openxmlformats.org/officeDocument/2006/relationships/tags" Target="../tags/tag734.xml"/><Relationship Id="rId24" Type="http://schemas.openxmlformats.org/officeDocument/2006/relationships/notesSlide" Target="../notesSlides/notesSlide23.xml"/><Relationship Id="rId32" Type="http://schemas.openxmlformats.org/officeDocument/2006/relationships/image" Target="../media/image228.png"/><Relationship Id="rId37" Type="http://schemas.openxmlformats.org/officeDocument/2006/relationships/image" Target="../media/image233.png"/><Relationship Id="rId40" Type="http://schemas.openxmlformats.org/officeDocument/2006/relationships/image" Target="../media/image56.png"/><Relationship Id="rId45" Type="http://schemas.openxmlformats.org/officeDocument/2006/relationships/image" Target="../media/image238.png"/><Relationship Id="rId5" Type="http://schemas.openxmlformats.org/officeDocument/2006/relationships/tags" Target="../tags/tag728.xml"/><Relationship Id="rId15" Type="http://schemas.openxmlformats.org/officeDocument/2006/relationships/tags" Target="../tags/tag73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24.png"/><Relationship Id="rId36" Type="http://schemas.openxmlformats.org/officeDocument/2006/relationships/image" Target="../media/image232.png"/><Relationship Id="rId10" Type="http://schemas.openxmlformats.org/officeDocument/2006/relationships/tags" Target="../tags/tag733.xml"/><Relationship Id="rId19" Type="http://schemas.openxmlformats.org/officeDocument/2006/relationships/tags" Target="../tags/tag742.xml"/><Relationship Id="rId31" Type="http://schemas.openxmlformats.org/officeDocument/2006/relationships/image" Target="../media/image227.png"/><Relationship Id="rId44" Type="http://schemas.openxmlformats.org/officeDocument/2006/relationships/image" Target="../media/image145.png"/><Relationship Id="rId4" Type="http://schemas.openxmlformats.org/officeDocument/2006/relationships/tags" Target="../tags/tag727.xml"/><Relationship Id="rId9" Type="http://schemas.openxmlformats.org/officeDocument/2006/relationships/tags" Target="../tags/tag732.xml"/><Relationship Id="rId14" Type="http://schemas.openxmlformats.org/officeDocument/2006/relationships/tags" Target="../tags/tag737.xml"/><Relationship Id="rId22" Type="http://schemas.openxmlformats.org/officeDocument/2006/relationships/tags" Target="../tags/tag745.xml"/><Relationship Id="rId27" Type="http://schemas.openxmlformats.org/officeDocument/2006/relationships/image" Target="../media/image223.png"/><Relationship Id="rId30" Type="http://schemas.openxmlformats.org/officeDocument/2006/relationships/image" Target="../media/image226.png"/><Relationship Id="rId35" Type="http://schemas.openxmlformats.org/officeDocument/2006/relationships/image" Target="../media/image231.png"/><Relationship Id="rId43" Type="http://schemas.openxmlformats.org/officeDocument/2006/relationships/image" Target="../media/image2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753.xml"/><Relationship Id="rId13" Type="http://schemas.openxmlformats.org/officeDocument/2006/relationships/image" Target="../media/image31.png"/><Relationship Id="rId18" Type="http://schemas.openxmlformats.org/officeDocument/2006/relationships/image" Target="../media/image240.png"/><Relationship Id="rId3" Type="http://schemas.openxmlformats.org/officeDocument/2006/relationships/tags" Target="../tags/tag748.xml"/><Relationship Id="rId7" Type="http://schemas.openxmlformats.org/officeDocument/2006/relationships/tags" Target="../tags/tag752.xml"/><Relationship Id="rId12" Type="http://schemas.openxmlformats.org/officeDocument/2006/relationships/image" Target="../media/image25.png"/><Relationship Id="rId17" Type="http://schemas.openxmlformats.org/officeDocument/2006/relationships/image" Target="../media/image239.png"/><Relationship Id="rId2" Type="http://schemas.openxmlformats.org/officeDocument/2006/relationships/tags" Target="../tags/tag747.xml"/><Relationship Id="rId16" Type="http://schemas.openxmlformats.org/officeDocument/2006/relationships/image" Target="../media/image169.png"/><Relationship Id="rId1" Type="http://schemas.openxmlformats.org/officeDocument/2006/relationships/tags" Target="../tags/tag746.xml"/><Relationship Id="rId6" Type="http://schemas.openxmlformats.org/officeDocument/2006/relationships/tags" Target="../tags/tag751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750.xml"/><Relationship Id="rId15" Type="http://schemas.openxmlformats.org/officeDocument/2006/relationships/image" Target="../media/image17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41.png"/><Relationship Id="rId4" Type="http://schemas.openxmlformats.org/officeDocument/2006/relationships/tags" Target="../tags/tag749.xml"/><Relationship Id="rId9" Type="http://schemas.openxmlformats.org/officeDocument/2006/relationships/tags" Target="../tags/tag754.xml"/><Relationship Id="rId14" Type="http://schemas.openxmlformats.org/officeDocument/2006/relationships/image" Target="../media/image17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767.xml"/><Relationship Id="rId18" Type="http://schemas.openxmlformats.org/officeDocument/2006/relationships/tags" Target="../tags/tag772.xml"/><Relationship Id="rId26" Type="http://schemas.openxmlformats.org/officeDocument/2006/relationships/tags" Target="../tags/tag780.xml"/><Relationship Id="rId39" Type="http://schemas.openxmlformats.org/officeDocument/2006/relationships/image" Target="../media/image252.png"/><Relationship Id="rId3" Type="http://schemas.openxmlformats.org/officeDocument/2006/relationships/tags" Target="../tags/tag757.xml"/><Relationship Id="rId21" Type="http://schemas.openxmlformats.org/officeDocument/2006/relationships/tags" Target="../tags/tag775.xml"/><Relationship Id="rId34" Type="http://schemas.openxmlformats.org/officeDocument/2006/relationships/image" Target="../media/image247.png"/><Relationship Id="rId42" Type="http://schemas.openxmlformats.org/officeDocument/2006/relationships/image" Target="../media/image255.png"/><Relationship Id="rId47" Type="http://schemas.openxmlformats.org/officeDocument/2006/relationships/image" Target="../media/image259.png"/><Relationship Id="rId50" Type="http://schemas.openxmlformats.org/officeDocument/2006/relationships/image" Target="../media/image262.png"/><Relationship Id="rId7" Type="http://schemas.openxmlformats.org/officeDocument/2006/relationships/tags" Target="../tags/tag761.xml"/><Relationship Id="rId12" Type="http://schemas.openxmlformats.org/officeDocument/2006/relationships/tags" Target="../tags/tag766.xml"/><Relationship Id="rId17" Type="http://schemas.openxmlformats.org/officeDocument/2006/relationships/tags" Target="../tags/tag771.xml"/><Relationship Id="rId25" Type="http://schemas.openxmlformats.org/officeDocument/2006/relationships/tags" Target="../tags/tag779.xml"/><Relationship Id="rId33" Type="http://schemas.openxmlformats.org/officeDocument/2006/relationships/image" Target="../media/image246.png"/><Relationship Id="rId38" Type="http://schemas.openxmlformats.org/officeDocument/2006/relationships/image" Target="../media/image251.png"/><Relationship Id="rId46" Type="http://schemas.openxmlformats.org/officeDocument/2006/relationships/image" Target="../media/image31.png"/><Relationship Id="rId2" Type="http://schemas.openxmlformats.org/officeDocument/2006/relationships/tags" Target="../tags/tag756.xml"/><Relationship Id="rId16" Type="http://schemas.openxmlformats.org/officeDocument/2006/relationships/tags" Target="../tags/tag770.xml"/><Relationship Id="rId20" Type="http://schemas.openxmlformats.org/officeDocument/2006/relationships/tags" Target="../tags/tag774.xml"/><Relationship Id="rId29" Type="http://schemas.openxmlformats.org/officeDocument/2006/relationships/image" Target="../media/image242.png"/><Relationship Id="rId41" Type="http://schemas.openxmlformats.org/officeDocument/2006/relationships/image" Target="../media/image254.png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11" Type="http://schemas.openxmlformats.org/officeDocument/2006/relationships/tags" Target="../tags/tag765.xml"/><Relationship Id="rId24" Type="http://schemas.openxmlformats.org/officeDocument/2006/relationships/tags" Target="../tags/tag778.xml"/><Relationship Id="rId32" Type="http://schemas.openxmlformats.org/officeDocument/2006/relationships/image" Target="../media/image245.png"/><Relationship Id="rId37" Type="http://schemas.openxmlformats.org/officeDocument/2006/relationships/image" Target="../media/image250.png"/><Relationship Id="rId40" Type="http://schemas.openxmlformats.org/officeDocument/2006/relationships/image" Target="../media/image253.png"/><Relationship Id="rId45" Type="http://schemas.openxmlformats.org/officeDocument/2006/relationships/image" Target="../media/image258.png"/><Relationship Id="rId5" Type="http://schemas.openxmlformats.org/officeDocument/2006/relationships/tags" Target="../tags/tag759.xml"/><Relationship Id="rId15" Type="http://schemas.openxmlformats.org/officeDocument/2006/relationships/tags" Target="../tags/tag769.xml"/><Relationship Id="rId23" Type="http://schemas.openxmlformats.org/officeDocument/2006/relationships/tags" Target="../tags/tag777.xml"/><Relationship Id="rId28" Type="http://schemas.openxmlformats.org/officeDocument/2006/relationships/notesSlide" Target="../notesSlides/notesSlide25.xml"/><Relationship Id="rId36" Type="http://schemas.openxmlformats.org/officeDocument/2006/relationships/image" Target="../media/image249.png"/><Relationship Id="rId49" Type="http://schemas.openxmlformats.org/officeDocument/2006/relationships/image" Target="../media/image261.png"/><Relationship Id="rId10" Type="http://schemas.openxmlformats.org/officeDocument/2006/relationships/tags" Target="../tags/tag764.xml"/><Relationship Id="rId19" Type="http://schemas.openxmlformats.org/officeDocument/2006/relationships/tags" Target="../tags/tag773.xml"/><Relationship Id="rId31" Type="http://schemas.openxmlformats.org/officeDocument/2006/relationships/image" Target="../media/image244.png"/><Relationship Id="rId44" Type="http://schemas.openxmlformats.org/officeDocument/2006/relationships/image" Target="../media/image257.png"/><Relationship Id="rId4" Type="http://schemas.openxmlformats.org/officeDocument/2006/relationships/tags" Target="../tags/tag758.xml"/><Relationship Id="rId9" Type="http://schemas.openxmlformats.org/officeDocument/2006/relationships/tags" Target="../tags/tag763.xml"/><Relationship Id="rId14" Type="http://schemas.openxmlformats.org/officeDocument/2006/relationships/tags" Target="../tags/tag768.xml"/><Relationship Id="rId22" Type="http://schemas.openxmlformats.org/officeDocument/2006/relationships/tags" Target="../tags/tag77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43.png"/><Relationship Id="rId35" Type="http://schemas.openxmlformats.org/officeDocument/2006/relationships/image" Target="../media/image248.png"/><Relationship Id="rId43" Type="http://schemas.openxmlformats.org/officeDocument/2006/relationships/image" Target="../media/image256.png"/><Relationship Id="rId48" Type="http://schemas.openxmlformats.org/officeDocument/2006/relationships/image" Target="../media/image260.png"/><Relationship Id="rId8" Type="http://schemas.openxmlformats.org/officeDocument/2006/relationships/tags" Target="../tags/tag762.xml"/><Relationship Id="rId51" Type="http://schemas.openxmlformats.org/officeDocument/2006/relationships/image" Target="../media/image2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88.xml"/><Relationship Id="rId13" Type="http://schemas.openxmlformats.org/officeDocument/2006/relationships/tags" Target="../tags/tag793.xml"/><Relationship Id="rId18" Type="http://schemas.openxmlformats.org/officeDocument/2006/relationships/tags" Target="../tags/tag798.xml"/><Relationship Id="rId26" Type="http://schemas.openxmlformats.org/officeDocument/2006/relationships/image" Target="../media/image259.png"/><Relationship Id="rId39" Type="http://schemas.openxmlformats.org/officeDocument/2006/relationships/image" Target="../media/image265.png"/><Relationship Id="rId3" Type="http://schemas.openxmlformats.org/officeDocument/2006/relationships/tags" Target="../tags/tag78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60.png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17" Type="http://schemas.openxmlformats.org/officeDocument/2006/relationships/tags" Target="../tags/tag797.xml"/><Relationship Id="rId25" Type="http://schemas.openxmlformats.org/officeDocument/2006/relationships/image" Target="../media/image249.png"/><Relationship Id="rId33" Type="http://schemas.openxmlformats.org/officeDocument/2006/relationships/image" Target="../media/image254.png"/><Relationship Id="rId38" Type="http://schemas.openxmlformats.org/officeDocument/2006/relationships/image" Target="../media/image264.png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0" Type="http://schemas.openxmlformats.org/officeDocument/2006/relationships/tags" Target="../tags/tag800.xml"/><Relationship Id="rId29" Type="http://schemas.openxmlformats.org/officeDocument/2006/relationships/image" Target="../media/image251.png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image" Target="../media/image248.png"/><Relationship Id="rId32" Type="http://schemas.openxmlformats.org/officeDocument/2006/relationships/image" Target="../media/image253.png"/><Relationship Id="rId37" Type="http://schemas.openxmlformats.org/officeDocument/2006/relationships/image" Target="../media/image257.png"/><Relationship Id="rId40" Type="http://schemas.openxmlformats.org/officeDocument/2006/relationships/image" Target="../media/image31.png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image" Target="../media/image247.png"/><Relationship Id="rId28" Type="http://schemas.openxmlformats.org/officeDocument/2006/relationships/image" Target="../media/image258.png"/><Relationship Id="rId36" Type="http://schemas.openxmlformats.org/officeDocument/2006/relationships/image" Target="../media/image262.png"/><Relationship Id="rId10" Type="http://schemas.openxmlformats.org/officeDocument/2006/relationships/tags" Target="../tags/tag790.xml"/><Relationship Id="rId19" Type="http://schemas.openxmlformats.org/officeDocument/2006/relationships/tags" Target="../tags/tag799.xml"/><Relationship Id="rId31" Type="http://schemas.openxmlformats.org/officeDocument/2006/relationships/image" Target="../media/image245.png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notesSlide" Target="../notesSlides/notesSlide26.xml"/><Relationship Id="rId27" Type="http://schemas.openxmlformats.org/officeDocument/2006/relationships/image" Target="../media/image250.png"/><Relationship Id="rId30" Type="http://schemas.openxmlformats.org/officeDocument/2006/relationships/image" Target="../media/image252.png"/><Relationship Id="rId35" Type="http://schemas.openxmlformats.org/officeDocument/2006/relationships/image" Target="../media/image2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808.xml"/><Relationship Id="rId13" Type="http://schemas.openxmlformats.org/officeDocument/2006/relationships/tags" Target="../tags/tag813.xml"/><Relationship Id="rId18" Type="http://schemas.openxmlformats.org/officeDocument/2006/relationships/tags" Target="../tags/tag818.xml"/><Relationship Id="rId26" Type="http://schemas.openxmlformats.org/officeDocument/2006/relationships/image" Target="../media/image249.png"/><Relationship Id="rId39" Type="http://schemas.openxmlformats.org/officeDocument/2006/relationships/image" Target="../media/image266.png"/><Relationship Id="rId3" Type="http://schemas.openxmlformats.org/officeDocument/2006/relationships/tags" Target="../tags/tag803.xml"/><Relationship Id="rId21" Type="http://schemas.openxmlformats.org/officeDocument/2006/relationships/tags" Target="../tags/tag821.xml"/><Relationship Id="rId34" Type="http://schemas.openxmlformats.org/officeDocument/2006/relationships/image" Target="../media/image254.png"/><Relationship Id="rId42" Type="http://schemas.openxmlformats.org/officeDocument/2006/relationships/image" Target="../media/image31.png"/><Relationship Id="rId7" Type="http://schemas.openxmlformats.org/officeDocument/2006/relationships/tags" Target="../tags/tag807.xml"/><Relationship Id="rId12" Type="http://schemas.openxmlformats.org/officeDocument/2006/relationships/tags" Target="../tags/tag812.xml"/><Relationship Id="rId17" Type="http://schemas.openxmlformats.org/officeDocument/2006/relationships/tags" Target="../tags/tag817.xml"/><Relationship Id="rId25" Type="http://schemas.openxmlformats.org/officeDocument/2006/relationships/image" Target="../media/image248.png"/><Relationship Id="rId33" Type="http://schemas.openxmlformats.org/officeDocument/2006/relationships/image" Target="../media/image253.png"/><Relationship Id="rId38" Type="http://schemas.openxmlformats.org/officeDocument/2006/relationships/image" Target="../media/image257.png"/><Relationship Id="rId2" Type="http://schemas.openxmlformats.org/officeDocument/2006/relationships/tags" Target="../tags/tag802.xml"/><Relationship Id="rId16" Type="http://schemas.openxmlformats.org/officeDocument/2006/relationships/tags" Target="../tags/tag816.xml"/><Relationship Id="rId20" Type="http://schemas.openxmlformats.org/officeDocument/2006/relationships/tags" Target="../tags/tag820.xml"/><Relationship Id="rId29" Type="http://schemas.openxmlformats.org/officeDocument/2006/relationships/image" Target="../media/image258.png"/><Relationship Id="rId41" Type="http://schemas.openxmlformats.org/officeDocument/2006/relationships/image" Target="../media/image267.png"/><Relationship Id="rId1" Type="http://schemas.openxmlformats.org/officeDocument/2006/relationships/tags" Target="../tags/tag801.xml"/><Relationship Id="rId6" Type="http://schemas.openxmlformats.org/officeDocument/2006/relationships/tags" Target="../tags/tag806.xml"/><Relationship Id="rId11" Type="http://schemas.openxmlformats.org/officeDocument/2006/relationships/tags" Target="../tags/tag811.xml"/><Relationship Id="rId24" Type="http://schemas.openxmlformats.org/officeDocument/2006/relationships/image" Target="../media/image247.png"/><Relationship Id="rId32" Type="http://schemas.openxmlformats.org/officeDocument/2006/relationships/image" Target="../media/image245.png"/><Relationship Id="rId37" Type="http://schemas.openxmlformats.org/officeDocument/2006/relationships/image" Target="../media/image262.png"/><Relationship Id="rId40" Type="http://schemas.openxmlformats.org/officeDocument/2006/relationships/image" Target="../media/image264.png"/><Relationship Id="rId5" Type="http://schemas.openxmlformats.org/officeDocument/2006/relationships/tags" Target="../tags/tag805.xml"/><Relationship Id="rId15" Type="http://schemas.openxmlformats.org/officeDocument/2006/relationships/tags" Target="../tags/tag815.xml"/><Relationship Id="rId23" Type="http://schemas.openxmlformats.org/officeDocument/2006/relationships/notesSlide" Target="../notesSlides/notesSlide27.xml"/><Relationship Id="rId28" Type="http://schemas.openxmlformats.org/officeDocument/2006/relationships/image" Target="../media/image250.png"/><Relationship Id="rId36" Type="http://schemas.openxmlformats.org/officeDocument/2006/relationships/image" Target="../media/image261.png"/><Relationship Id="rId10" Type="http://schemas.openxmlformats.org/officeDocument/2006/relationships/tags" Target="../tags/tag810.xml"/><Relationship Id="rId19" Type="http://schemas.openxmlformats.org/officeDocument/2006/relationships/tags" Target="../tags/tag819.xml"/><Relationship Id="rId31" Type="http://schemas.openxmlformats.org/officeDocument/2006/relationships/image" Target="../media/image252.png"/><Relationship Id="rId4" Type="http://schemas.openxmlformats.org/officeDocument/2006/relationships/tags" Target="../tags/tag804.xml"/><Relationship Id="rId9" Type="http://schemas.openxmlformats.org/officeDocument/2006/relationships/tags" Target="../tags/tag809.xml"/><Relationship Id="rId14" Type="http://schemas.openxmlformats.org/officeDocument/2006/relationships/tags" Target="../tags/tag81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59.png"/><Relationship Id="rId30" Type="http://schemas.openxmlformats.org/officeDocument/2006/relationships/image" Target="../media/image251.png"/><Relationship Id="rId35" Type="http://schemas.openxmlformats.org/officeDocument/2006/relationships/image" Target="../media/image26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829.xml"/><Relationship Id="rId13" Type="http://schemas.openxmlformats.org/officeDocument/2006/relationships/tags" Target="../tags/tag834.xml"/><Relationship Id="rId18" Type="http://schemas.openxmlformats.org/officeDocument/2006/relationships/tags" Target="../tags/tag839.xml"/><Relationship Id="rId26" Type="http://schemas.openxmlformats.org/officeDocument/2006/relationships/image" Target="../media/image249.png"/><Relationship Id="rId39" Type="http://schemas.openxmlformats.org/officeDocument/2006/relationships/image" Target="../media/image267.png"/><Relationship Id="rId3" Type="http://schemas.openxmlformats.org/officeDocument/2006/relationships/tags" Target="../tags/tag824.xml"/><Relationship Id="rId21" Type="http://schemas.openxmlformats.org/officeDocument/2006/relationships/tags" Target="../tags/tag842.xml"/><Relationship Id="rId34" Type="http://schemas.openxmlformats.org/officeDocument/2006/relationships/image" Target="../media/image254.png"/><Relationship Id="rId42" Type="http://schemas.openxmlformats.org/officeDocument/2006/relationships/image" Target="../media/image264.png"/><Relationship Id="rId7" Type="http://schemas.openxmlformats.org/officeDocument/2006/relationships/tags" Target="../tags/tag828.xml"/><Relationship Id="rId12" Type="http://schemas.openxmlformats.org/officeDocument/2006/relationships/tags" Target="../tags/tag833.xml"/><Relationship Id="rId17" Type="http://schemas.openxmlformats.org/officeDocument/2006/relationships/tags" Target="../tags/tag838.xml"/><Relationship Id="rId25" Type="http://schemas.openxmlformats.org/officeDocument/2006/relationships/image" Target="../media/image248.png"/><Relationship Id="rId33" Type="http://schemas.openxmlformats.org/officeDocument/2006/relationships/image" Target="../media/image253.png"/><Relationship Id="rId38" Type="http://schemas.openxmlformats.org/officeDocument/2006/relationships/image" Target="../media/image257.png"/><Relationship Id="rId2" Type="http://schemas.openxmlformats.org/officeDocument/2006/relationships/tags" Target="../tags/tag823.xml"/><Relationship Id="rId16" Type="http://schemas.openxmlformats.org/officeDocument/2006/relationships/tags" Target="../tags/tag837.xml"/><Relationship Id="rId20" Type="http://schemas.openxmlformats.org/officeDocument/2006/relationships/tags" Target="../tags/tag841.xml"/><Relationship Id="rId29" Type="http://schemas.openxmlformats.org/officeDocument/2006/relationships/image" Target="../media/image258.png"/><Relationship Id="rId41" Type="http://schemas.openxmlformats.org/officeDocument/2006/relationships/image" Target="../media/image265.png"/><Relationship Id="rId1" Type="http://schemas.openxmlformats.org/officeDocument/2006/relationships/tags" Target="../tags/tag822.xml"/><Relationship Id="rId6" Type="http://schemas.openxmlformats.org/officeDocument/2006/relationships/tags" Target="../tags/tag827.xml"/><Relationship Id="rId11" Type="http://schemas.openxmlformats.org/officeDocument/2006/relationships/tags" Target="../tags/tag832.xml"/><Relationship Id="rId24" Type="http://schemas.openxmlformats.org/officeDocument/2006/relationships/image" Target="../media/image247.png"/><Relationship Id="rId32" Type="http://schemas.openxmlformats.org/officeDocument/2006/relationships/image" Target="../media/image245.png"/><Relationship Id="rId37" Type="http://schemas.openxmlformats.org/officeDocument/2006/relationships/image" Target="../media/image262.png"/><Relationship Id="rId40" Type="http://schemas.openxmlformats.org/officeDocument/2006/relationships/image" Target="../media/image31.png"/><Relationship Id="rId5" Type="http://schemas.openxmlformats.org/officeDocument/2006/relationships/tags" Target="../tags/tag826.xml"/><Relationship Id="rId15" Type="http://schemas.openxmlformats.org/officeDocument/2006/relationships/tags" Target="../tags/tag836.xml"/><Relationship Id="rId23" Type="http://schemas.openxmlformats.org/officeDocument/2006/relationships/notesSlide" Target="../notesSlides/notesSlide28.xml"/><Relationship Id="rId28" Type="http://schemas.openxmlformats.org/officeDocument/2006/relationships/image" Target="../media/image250.png"/><Relationship Id="rId36" Type="http://schemas.openxmlformats.org/officeDocument/2006/relationships/image" Target="../media/image261.png"/><Relationship Id="rId10" Type="http://schemas.openxmlformats.org/officeDocument/2006/relationships/tags" Target="../tags/tag831.xml"/><Relationship Id="rId19" Type="http://schemas.openxmlformats.org/officeDocument/2006/relationships/tags" Target="../tags/tag840.xml"/><Relationship Id="rId31" Type="http://schemas.openxmlformats.org/officeDocument/2006/relationships/image" Target="../media/image252.png"/><Relationship Id="rId4" Type="http://schemas.openxmlformats.org/officeDocument/2006/relationships/tags" Target="../tags/tag825.xml"/><Relationship Id="rId9" Type="http://schemas.openxmlformats.org/officeDocument/2006/relationships/tags" Target="../tags/tag830.xml"/><Relationship Id="rId14" Type="http://schemas.openxmlformats.org/officeDocument/2006/relationships/tags" Target="../tags/tag83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59.png"/><Relationship Id="rId30" Type="http://schemas.openxmlformats.org/officeDocument/2006/relationships/image" Target="../media/image251.png"/><Relationship Id="rId35" Type="http://schemas.openxmlformats.org/officeDocument/2006/relationships/image" Target="../media/image260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tags" Target="../tags/tag868.xml"/><Relationship Id="rId21" Type="http://schemas.openxmlformats.org/officeDocument/2006/relationships/tags" Target="../tags/tag863.xml"/><Relationship Id="rId34" Type="http://schemas.openxmlformats.org/officeDocument/2006/relationships/tags" Target="../tags/tag876.xml"/><Relationship Id="rId42" Type="http://schemas.openxmlformats.org/officeDocument/2006/relationships/tags" Target="../tags/tag884.xml"/><Relationship Id="rId47" Type="http://schemas.openxmlformats.org/officeDocument/2006/relationships/tags" Target="../tags/tag889.xml"/><Relationship Id="rId50" Type="http://schemas.openxmlformats.org/officeDocument/2006/relationships/tags" Target="../tags/tag892.xml"/><Relationship Id="rId55" Type="http://schemas.openxmlformats.org/officeDocument/2006/relationships/image" Target="../media/image270.png"/><Relationship Id="rId63" Type="http://schemas.openxmlformats.org/officeDocument/2006/relationships/image" Target="../media/image278.png"/><Relationship Id="rId68" Type="http://schemas.openxmlformats.org/officeDocument/2006/relationships/image" Target="../media/image55.png"/><Relationship Id="rId76" Type="http://schemas.openxmlformats.org/officeDocument/2006/relationships/image" Target="../media/image29.png"/><Relationship Id="rId84" Type="http://schemas.openxmlformats.org/officeDocument/2006/relationships/image" Target="../media/image290.png"/><Relationship Id="rId89" Type="http://schemas.openxmlformats.org/officeDocument/2006/relationships/image" Target="../media/image295.png"/><Relationship Id="rId97" Type="http://schemas.openxmlformats.org/officeDocument/2006/relationships/image" Target="../media/image233.png"/><Relationship Id="rId7" Type="http://schemas.openxmlformats.org/officeDocument/2006/relationships/tags" Target="../tags/tag849.xml"/><Relationship Id="rId71" Type="http://schemas.openxmlformats.org/officeDocument/2006/relationships/image" Target="../media/image284.png"/><Relationship Id="rId92" Type="http://schemas.openxmlformats.org/officeDocument/2006/relationships/image" Target="../media/image51.png"/><Relationship Id="rId2" Type="http://schemas.openxmlformats.org/officeDocument/2006/relationships/tags" Target="../tags/tag844.xml"/><Relationship Id="rId16" Type="http://schemas.openxmlformats.org/officeDocument/2006/relationships/tags" Target="../tags/tag858.xml"/><Relationship Id="rId29" Type="http://schemas.openxmlformats.org/officeDocument/2006/relationships/tags" Target="../tags/tag871.xml"/><Relationship Id="rId11" Type="http://schemas.openxmlformats.org/officeDocument/2006/relationships/tags" Target="../tags/tag853.xml"/><Relationship Id="rId24" Type="http://schemas.openxmlformats.org/officeDocument/2006/relationships/tags" Target="../tags/tag866.xml"/><Relationship Id="rId32" Type="http://schemas.openxmlformats.org/officeDocument/2006/relationships/tags" Target="../tags/tag874.xml"/><Relationship Id="rId37" Type="http://schemas.openxmlformats.org/officeDocument/2006/relationships/tags" Target="../tags/tag879.xml"/><Relationship Id="rId40" Type="http://schemas.openxmlformats.org/officeDocument/2006/relationships/tags" Target="../tags/tag882.xml"/><Relationship Id="rId45" Type="http://schemas.openxmlformats.org/officeDocument/2006/relationships/tags" Target="../tags/tag887.xml"/><Relationship Id="rId53" Type="http://schemas.openxmlformats.org/officeDocument/2006/relationships/image" Target="../media/image268.png"/><Relationship Id="rId58" Type="http://schemas.openxmlformats.org/officeDocument/2006/relationships/image" Target="../media/image273.png"/><Relationship Id="rId66" Type="http://schemas.openxmlformats.org/officeDocument/2006/relationships/image" Target="../media/image281.png"/><Relationship Id="rId74" Type="http://schemas.openxmlformats.org/officeDocument/2006/relationships/image" Target="../media/image286.png"/><Relationship Id="rId79" Type="http://schemas.openxmlformats.org/officeDocument/2006/relationships/image" Target="../media/image288.png"/><Relationship Id="rId87" Type="http://schemas.openxmlformats.org/officeDocument/2006/relationships/image" Target="../media/image293.png"/><Relationship Id="rId5" Type="http://schemas.openxmlformats.org/officeDocument/2006/relationships/tags" Target="../tags/tag847.xml"/><Relationship Id="rId61" Type="http://schemas.openxmlformats.org/officeDocument/2006/relationships/image" Target="../media/image276.png"/><Relationship Id="rId82" Type="http://schemas.openxmlformats.org/officeDocument/2006/relationships/image" Target="../media/image74.png"/><Relationship Id="rId90" Type="http://schemas.openxmlformats.org/officeDocument/2006/relationships/image" Target="../media/image296.png"/><Relationship Id="rId95" Type="http://schemas.openxmlformats.org/officeDocument/2006/relationships/image" Target="../media/image299.png"/><Relationship Id="rId19" Type="http://schemas.openxmlformats.org/officeDocument/2006/relationships/tags" Target="../tags/tag861.xml"/><Relationship Id="rId14" Type="http://schemas.openxmlformats.org/officeDocument/2006/relationships/tags" Target="../tags/tag856.xml"/><Relationship Id="rId22" Type="http://schemas.openxmlformats.org/officeDocument/2006/relationships/tags" Target="../tags/tag864.xml"/><Relationship Id="rId27" Type="http://schemas.openxmlformats.org/officeDocument/2006/relationships/tags" Target="../tags/tag869.xml"/><Relationship Id="rId30" Type="http://schemas.openxmlformats.org/officeDocument/2006/relationships/tags" Target="../tags/tag872.xml"/><Relationship Id="rId35" Type="http://schemas.openxmlformats.org/officeDocument/2006/relationships/tags" Target="../tags/tag877.xml"/><Relationship Id="rId43" Type="http://schemas.openxmlformats.org/officeDocument/2006/relationships/tags" Target="../tags/tag885.xml"/><Relationship Id="rId48" Type="http://schemas.openxmlformats.org/officeDocument/2006/relationships/tags" Target="../tags/tag890.xml"/><Relationship Id="rId56" Type="http://schemas.openxmlformats.org/officeDocument/2006/relationships/image" Target="../media/image271.png"/><Relationship Id="rId64" Type="http://schemas.openxmlformats.org/officeDocument/2006/relationships/image" Target="../media/image279.png"/><Relationship Id="rId69" Type="http://schemas.openxmlformats.org/officeDocument/2006/relationships/image" Target="../media/image282.png"/><Relationship Id="rId77" Type="http://schemas.openxmlformats.org/officeDocument/2006/relationships/image" Target="../media/image287.png"/><Relationship Id="rId8" Type="http://schemas.openxmlformats.org/officeDocument/2006/relationships/tags" Target="../tags/tag850.xml"/><Relationship Id="rId51" Type="http://schemas.openxmlformats.org/officeDocument/2006/relationships/slideLayout" Target="../slideLayouts/slideLayout2.xml"/><Relationship Id="rId72" Type="http://schemas.openxmlformats.org/officeDocument/2006/relationships/image" Target="../media/image285.png"/><Relationship Id="rId80" Type="http://schemas.openxmlformats.org/officeDocument/2006/relationships/image" Target="../media/image67.png"/><Relationship Id="rId85" Type="http://schemas.openxmlformats.org/officeDocument/2006/relationships/image" Target="../media/image291.png"/><Relationship Id="rId93" Type="http://schemas.openxmlformats.org/officeDocument/2006/relationships/image" Target="../media/image53.png"/><Relationship Id="rId3" Type="http://schemas.openxmlformats.org/officeDocument/2006/relationships/tags" Target="../tags/tag845.xml"/><Relationship Id="rId12" Type="http://schemas.openxmlformats.org/officeDocument/2006/relationships/tags" Target="../tags/tag854.xml"/><Relationship Id="rId17" Type="http://schemas.openxmlformats.org/officeDocument/2006/relationships/tags" Target="../tags/tag859.xml"/><Relationship Id="rId25" Type="http://schemas.openxmlformats.org/officeDocument/2006/relationships/tags" Target="../tags/tag867.xml"/><Relationship Id="rId33" Type="http://schemas.openxmlformats.org/officeDocument/2006/relationships/tags" Target="../tags/tag875.xml"/><Relationship Id="rId38" Type="http://schemas.openxmlformats.org/officeDocument/2006/relationships/tags" Target="../tags/tag880.xml"/><Relationship Id="rId46" Type="http://schemas.openxmlformats.org/officeDocument/2006/relationships/tags" Target="../tags/tag888.xml"/><Relationship Id="rId59" Type="http://schemas.openxmlformats.org/officeDocument/2006/relationships/image" Target="../media/image274.png"/><Relationship Id="rId67" Type="http://schemas.openxmlformats.org/officeDocument/2006/relationships/image" Target="../media/image56.png"/><Relationship Id="rId20" Type="http://schemas.openxmlformats.org/officeDocument/2006/relationships/tags" Target="../tags/tag862.xml"/><Relationship Id="rId41" Type="http://schemas.openxmlformats.org/officeDocument/2006/relationships/tags" Target="../tags/tag883.xml"/><Relationship Id="rId54" Type="http://schemas.openxmlformats.org/officeDocument/2006/relationships/image" Target="../media/image269.png"/><Relationship Id="rId62" Type="http://schemas.openxmlformats.org/officeDocument/2006/relationships/image" Target="../media/image277.png"/><Relationship Id="rId70" Type="http://schemas.openxmlformats.org/officeDocument/2006/relationships/image" Target="../media/image283.png"/><Relationship Id="rId75" Type="http://schemas.openxmlformats.org/officeDocument/2006/relationships/image" Target="../media/image30.png"/><Relationship Id="rId83" Type="http://schemas.openxmlformats.org/officeDocument/2006/relationships/image" Target="../media/image99.png"/><Relationship Id="rId88" Type="http://schemas.openxmlformats.org/officeDocument/2006/relationships/image" Target="../media/image294.png"/><Relationship Id="rId91" Type="http://schemas.openxmlformats.org/officeDocument/2006/relationships/image" Target="../media/image297.png"/><Relationship Id="rId96" Type="http://schemas.openxmlformats.org/officeDocument/2006/relationships/image" Target="../media/image300.png"/><Relationship Id="rId1" Type="http://schemas.openxmlformats.org/officeDocument/2006/relationships/tags" Target="../tags/tag843.xml"/><Relationship Id="rId6" Type="http://schemas.openxmlformats.org/officeDocument/2006/relationships/tags" Target="../tags/tag848.xml"/><Relationship Id="rId15" Type="http://schemas.openxmlformats.org/officeDocument/2006/relationships/tags" Target="../tags/tag857.xml"/><Relationship Id="rId23" Type="http://schemas.openxmlformats.org/officeDocument/2006/relationships/tags" Target="../tags/tag865.xml"/><Relationship Id="rId28" Type="http://schemas.openxmlformats.org/officeDocument/2006/relationships/tags" Target="../tags/tag870.xml"/><Relationship Id="rId36" Type="http://schemas.openxmlformats.org/officeDocument/2006/relationships/tags" Target="../tags/tag878.xml"/><Relationship Id="rId49" Type="http://schemas.openxmlformats.org/officeDocument/2006/relationships/tags" Target="../tags/tag891.xml"/><Relationship Id="rId57" Type="http://schemas.openxmlformats.org/officeDocument/2006/relationships/image" Target="../media/image272.png"/><Relationship Id="rId10" Type="http://schemas.openxmlformats.org/officeDocument/2006/relationships/tags" Target="../tags/tag852.xml"/><Relationship Id="rId31" Type="http://schemas.openxmlformats.org/officeDocument/2006/relationships/tags" Target="../tags/tag873.xml"/><Relationship Id="rId44" Type="http://schemas.openxmlformats.org/officeDocument/2006/relationships/tags" Target="../tags/tag886.xml"/><Relationship Id="rId52" Type="http://schemas.openxmlformats.org/officeDocument/2006/relationships/notesSlide" Target="../notesSlides/notesSlide29.xml"/><Relationship Id="rId60" Type="http://schemas.openxmlformats.org/officeDocument/2006/relationships/image" Target="../media/image275.png"/><Relationship Id="rId65" Type="http://schemas.openxmlformats.org/officeDocument/2006/relationships/image" Target="../media/image280.png"/><Relationship Id="rId73" Type="http://schemas.openxmlformats.org/officeDocument/2006/relationships/image" Target="../media/image145.png"/><Relationship Id="rId78" Type="http://schemas.openxmlformats.org/officeDocument/2006/relationships/image" Target="../media/image50.png"/><Relationship Id="rId81" Type="http://schemas.openxmlformats.org/officeDocument/2006/relationships/image" Target="../media/image289.png"/><Relationship Id="rId86" Type="http://schemas.openxmlformats.org/officeDocument/2006/relationships/image" Target="../media/image292.png"/><Relationship Id="rId94" Type="http://schemas.openxmlformats.org/officeDocument/2006/relationships/image" Target="../media/image298.png"/><Relationship Id="rId4" Type="http://schemas.openxmlformats.org/officeDocument/2006/relationships/tags" Target="../tags/tag846.xml"/><Relationship Id="rId9" Type="http://schemas.openxmlformats.org/officeDocument/2006/relationships/tags" Target="../tags/tag851.xml"/><Relationship Id="rId13" Type="http://schemas.openxmlformats.org/officeDocument/2006/relationships/tags" Target="../tags/tag855.xml"/><Relationship Id="rId18" Type="http://schemas.openxmlformats.org/officeDocument/2006/relationships/tags" Target="../tags/tag860.xml"/><Relationship Id="rId39" Type="http://schemas.openxmlformats.org/officeDocument/2006/relationships/tags" Target="../tags/tag88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29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8.png"/><Relationship Id="rId2" Type="http://schemas.openxmlformats.org/officeDocument/2006/relationships/tags" Target="../tags/tag33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26.png"/><Relationship Id="rId10" Type="http://schemas.openxmlformats.org/officeDocument/2006/relationships/tags" Target="../tags/tag41.xml"/><Relationship Id="rId19" Type="http://schemas.openxmlformats.org/officeDocument/2006/relationships/image" Target="../media/image30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905.xml"/><Relationship Id="rId18" Type="http://schemas.openxmlformats.org/officeDocument/2006/relationships/tags" Target="../tags/tag910.xml"/><Relationship Id="rId26" Type="http://schemas.openxmlformats.org/officeDocument/2006/relationships/tags" Target="../tags/tag918.xml"/><Relationship Id="rId39" Type="http://schemas.openxmlformats.org/officeDocument/2006/relationships/tags" Target="../tags/tag931.xml"/><Relationship Id="rId21" Type="http://schemas.openxmlformats.org/officeDocument/2006/relationships/tags" Target="../tags/tag913.xml"/><Relationship Id="rId34" Type="http://schemas.openxmlformats.org/officeDocument/2006/relationships/tags" Target="../tags/tag926.xml"/><Relationship Id="rId42" Type="http://schemas.openxmlformats.org/officeDocument/2006/relationships/image" Target="../media/image298.png"/><Relationship Id="rId47" Type="http://schemas.openxmlformats.org/officeDocument/2006/relationships/image" Target="../media/image288.png"/><Relationship Id="rId50" Type="http://schemas.openxmlformats.org/officeDocument/2006/relationships/image" Target="../media/image74.png"/><Relationship Id="rId55" Type="http://schemas.openxmlformats.org/officeDocument/2006/relationships/image" Target="../media/image293.png"/><Relationship Id="rId63" Type="http://schemas.openxmlformats.org/officeDocument/2006/relationships/image" Target="../media/image272.png"/><Relationship Id="rId68" Type="http://schemas.openxmlformats.org/officeDocument/2006/relationships/image" Target="../media/image301.png"/><Relationship Id="rId76" Type="http://schemas.openxmlformats.org/officeDocument/2006/relationships/image" Target="../media/image306.png"/><Relationship Id="rId7" Type="http://schemas.openxmlformats.org/officeDocument/2006/relationships/tags" Target="../tags/tag899.xml"/><Relationship Id="rId71" Type="http://schemas.openxmlformats.org/officeDocument/2006/relationships/image" Target="../media/image145.png"/><Relationship Id="rId2" Type="http://schemas.openxmlformats.org/officeDocument/2006/relationships/tags" Target="../tags/tag894.xml"/><Relationship Id="rId16" Type="http://schemas.openxmlformats.org/officeDocument/2006/relationships/tags" Target="../tags/tag908.xml"/><Relationship Id="rId29" Type="http://schemas.openxmlformats.org/officeDocument/2006/relationships/tags" Target="../tags/tag921.xml"/><Relationship Id="rId11" Type="http://schemas.openxmlformats.org/officeDocument/2006/relationships/tags" Target="../tags/tag903.xml"/><Relationship Id="rId24" Type="http://schemas.openxmlformats.org/officeDocument/2006/relationships/tags" Target="../tags/tag916.xml"/><Relationship Id="rId32" Type="http://schemas.openxmlformats.org/officeDocument/2006/relationships/tags" Target="../tags/tag924.xml"/><Relationship Id="rId37" Type="http://schemas.openxmlformats.org/officeDocument/2006/relationships/tags" Target="../tags/tag929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299.png"/><Relationship Id="rId53" Type="http://schemas.openxmlformats.org/officeDocument/2006/relationships/image" Target="../media/image291.png"/><Relationship Id="rId58" Type="http://schemas.openxmlformats.org/officeDocument/2006/relationships/image" Target="../media/image275.png"/><Relationship Id="rId66" Type="http://schemas.openxmlformats.org/officeDocument/2006/relationships/image" Target="../media/image56.png"/><Relationship Id="rId74" Type="http://schemas.openxmlformats.org/officeDocument/2006/relationships/image" Target="../media/image305.png"/><Relationship Id="rId5" Type="http://schemas.openxmlformats.org/officeDocument/2006/relationships/tags" Target="../tags/tag897.xml"/><Relationship Id="rId15" Type="http://schemas.openxmlformats.org/officeDocument/2006/relationships/tags" Target="../tags/tag907.xml"/><Relationship Id="rId23" Type="http://schemas.openxmlformats.org/officeDocument/2006/relationships/tags" Target="../tags/tag915.xml"/><Relationship Id="rId28" Type="http://schemas.openxmlformats.org/officeDocument/2006/relationships/tags" Target="../tags/tag920.xml"/><Relationship Id="rId36" Type="http://schemas.openxmlformats.org/officeDocument/2006/relationships/tags" Target="../tags/tag928.xml"/><Relationship Id="rId49" Type="http://schemas.openxmlformats.org/officeDocument/2006/relationships/image" Target="../media/image289.png"/><Relationship Id="rId57" Type="http://schemas.openxmlformats.org/officeDocument/2006/relationships/image" Target="../media/image295.png"/><Relationship Id="rId61" Type="http://schemas.openxmlformats.org/officeDocument/2006/relationships/image" Target="../media/image270.png"/><Relationship Id="rId10" Type="http://schemas.openxmlformats.org/officeDocument/2006/relationships/tags" Target="../tags/tag902.xml"/><Relationship Id="rId19" Type="http://schemas.openxmlformats.org/officeDocument/2006/relationships/tags" Target="../tags/tag911.xml"/><Relationship Id="rId31" Type="http://schemas.openxmlformats.org/officeDocument/2006/relationships/tags" Target="../tags/tag923.xml"/><Relationship Id="rId44" Type="http://schemas.openxmlformats.org/officeDocument/2006/relationships/image" Target="../media/image297.png"/><Relationship Id="rId52" Type="http://schemas.openxmlformats.org/officeDocument/2006/relationships/image" Target="../media/image290.png"/><Relationship Id="rId60" Type="http://schemas.openxmlformats.org/officeDocument/2006/relationships/image" Target="../media/image269.png"/><Relationship Id="rId65" Type="http://schemas.openxmlformats.org/officeDocument/2006/relationships/image" Target="../media/image274.png"/><Relationship Id="rId73" Type="http://schemas.openxmlformats.org/officeDocument/2006/relationships/image" Target="../media/image304.png"/><Relationship Id="rId78" Type="http://schemas.openxmlformats.org/officeDocument/2006/relationships/image" Target="../media/image308.png"/><Relationship Id="rId4" Type="http://schemas.openxmlformats.org/officeDocument/2006/relationships/tags" Target="../tags/tag896.xml"/><Relationship Id="rId9" Type="http://schemas.openxmlformats.org/officeDocument/2006/relationships/tags" Target="../tags/tag901.xml"/><Relationship Id="rId14" Type="http://schemas.openxmlformats.org/officeDocument/2006/relationships/tags" Target="../tags/tag906.xml"/><Relationship Id="rId22" Type="http://schemas.openxmlformats.org/officeDocument/2006/relationships/tags" Target="../tags/tag914.xml"/><Relationship Id="rId27" Type="http://schemas.openxmlformats.org/officeDocument/2006/relationships/tags" Target="../tags/tag919.xml"/><Relationship Id="rId30" Type="http://schemas.openxmlformats.org/officeDocument/2006/relationships/tags" Target="../tags/tag922.xml"/><Relationship Id="rId35" Type="http://schemas.openxmlformats.org/officeDocument/2006/relationships/tags" Target="../tags/tag927.xml"/><Relationship Id="rId43" Type="http://schemas.openxmlformats.org/officeDocument/2006/relationships/image" Target="../media/image296.png"/><Relationship Id="rId48" Type="http://schemas.openxmlformats.org/officeDocument/2006/relationships/image" Target="../media/image67.png"/><Relationship Id="rId56" Type="http://schemas.openxmlformats.org/officeDocument/2006/relationships/image" Target="../media/image294.png"/><Relationship Id="rId64" Type="http://schemas.openxmlformats.org/officeDocument/2006/relationships/image" Target="../media/image273.png"/><Relationship Id="rId69" Type="http://schemas.openxmlformats.org/officeDocument/2006/relationships/image" Target="../media/image302.png"/><Relationship Id="rId77" Type="http://schemas.openxmlformats.org/officeDocument/2006/relationships/image" Target="../media/image307.png"/><Relationship Id="rId8" Type="http://schemas.openxmlformats.org/officeDocument/2006/relationships/tags" Target="../tags/tag900.xml"/><Relationship Id="rId51" Type="http://schemas.openxmlformats.org/officeDocument/2006/relationships/image" Target="../media/image99.png"/><Relationship Id="rId72" Type="http://schemas.openxmlformats.org/officeDocument/2006/relationships/image" Target="../media/image286.png"/><Relationship Id="rId3" Type="http://schemas.openxmlformats.org/officeDocument/2006/relationships/tags" Target="../tags/tag895.xml"/><Relationship Id="rId12" Type="http://schemas.openxmlformats.org/officeDocument/2006/relationships/tags" Target="../tags/tag904.xml"/><Relationship Id="rId17" Type="http://schemas.openxmlformats.org/officeDocument/2006/relationships/tags" Target="../tags/tag909.xml"/><Relationship Id="rId25" Type="http://schemas.openxmlformats.org/officeDocument/2006/relationships/tags" Target="../tags/tag917.xml"/><Relationship Id="rId33" Type="http://schemas.openxmlformats.org/officeDocument/2006/relationships/tags" Target="../tags/tag925.xml"/><Relationship Id="rId38" Type="http://schemas.openxmlformats.org/officeDocument/2006/relationships/tags" Target="../tags/tag930.xml"/><Relationship Id="rId46" Type="http://schemas.openxmlformats.org/officeDocument/2006/relationships/image" Target="../media/image300.png"/><Relationship Id="rId59" Type="http://schemas.openxmlformats.org/officeDocument/2006/relationships/image" Target="../media/image268.png"/><Relationship Id="rId67" Type="http://schemas.openxmlformats.org/officeDocument/2006/relationships/image" Target="../media/image282.png"/><Relationship Id="rId20" Type="http://schemas.openxmlformats.org/officeDocument/2006/relationships/tags" Target="../tags/tag912.xml"/><Relationship Id="rId41" Type="http://schemas.openxmlformats.org/officeDocument/2006/relationships/notesSlide" Target="../notesSlides/notesSlide30.xml"/><Relationship Id="rId54" Type="http://schemas.openxmlformats.org/officeDocument/2006/relationships/image" Target="../media/image292.png"/><Relationship Id="rId62" Type="http://schemas.openxmlformats.org/officeDocument/2006/relationships/image" Target="../media/image271.png"/><Relationship Id="rId70" Type="http://schemas.openxmlformats.org/officeDocument/2006/relationships/image" Target="../media/image303.png"/><Relationship Id="rId75" Type="http://schemas.openxmlformats.org/officeDocument/2006/relationships/image" Target="../media/image233.png"/><Relationship Id="rId1" Type="http://schemas.openxmlformats.org/officeDocument/2006/relationships/tags" Target="../tags/tag893.xml"/><Relationship Id="rId6" Type="http://schemas.openxmlformats.org/officeDocument/2006/relationships/tags" Target="../tags/tag89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939.xml"/><Relationship Id="rId13" Type="http://schemas.openxmlformats.org/officeDocument/2006/relationships/tags" Target="../tags/tag944.xml"/><Relationship Id="rId18" Type="http://schemas.openxmlformats.org/officeDocument/2006/relationships/image" Target="../media/image309.png"/><Relationship Id="rId26" Type="http://schemas.openxmlformats.org/officeDocument/2006/relationships/image" Target="../media/image314.png"/><Relationship Id="rId3" Type="http://schemas.openxmlformats.org/officeDocument/2006/relationships/tags" Target="../tags/tag934.xml"/><Relationship Id="rId21" Type="http://schemas.openxmlformats.org/officeDocument/2006/relationships/image" Target="../media/image311.png"/><Relationship Id="rId7" Type="http://schemas.openxmlformats.org/officeDocument/2006/relationships/tags" Target="../tags/tag938.xml"/><Relationship Id="rId12" Type="http://schemas.openxmlformats.org/officeDocument/2006/relationships/tags" Target="../tags/tag943.xml"/><Relationship Id="rId17" Type="http://schemas.openxmlformats.org/officeDocument/2006/relationships/notesSlide" Target="../notesSlides/notesSlide31.xml"/><Relationship Id="rId25" Type="http://schemas.openxmlformats.org/officeDocument/2006/relationships/image" Target="../media/image126.png"/><Relationship Id="rId2" Type="http://schemas.openxmlformats.org/officeDocument/2006/relationships/tags" Target="../tags/tag93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21.png"/><Relationship Id="rId29" Type="http://schemas.openxmlformats.org/officeDocument/2006/relationships/image" Target="../media/image315.png"/><Relationship Id="rId1" Type="http://schemas.openxmlformats.org/officeDocument/2006/relationships/tags" Target="../tags/tag932.xml"/><Relationship Id="rId6" Type="http://schemas.openxmlformats.org/officeDocument/2006/relationships/tags" Target="../tags/tag937.xml"/><Relationship Id="rId11" Type="http://schemas.openxmlformats.org/officeDocument/2006/relationships/tags" Target="../tags/tag942.xml"/><Relationship Id="rId24" Type="http://schemas.openxmlformats.org/officeDocument/2006/relationships/image" Target="../media/image313.png"/><Relationship Id="rId5" Type="http://schemas.openxmlformats.org/officeDocument/2006/relationships/tags" Target="../tags/tag936.xml"/><Relationship Id="rId15" Type="http://schemas.openxmlformats.org/officeDocument/2006/relationships/tags" Target="../tags/tag946.xml"/><Relationship Id="rId23" Type="http://schemas.openxmlformats.org/officeDocument/2006/relationships/image" Target="../media/image129.png"/><Relationship Id="rId28" Type="http://schemas.openxmlformats.org/officeDocument/2006/relationships/image" Target="../media/image122.png"/><Relationship Id="rId10" Type="http://schemas.openxmlformats.org/officeDocument/2006/relationships/tags" Target="../tags/tag941.xml"/><Relationship Id="rId19" Type="http://schemas.openxmlformats.org/officeDocument/2006/relationships/image" Target="../media/image310.png"/><Relationship Id="rId4" Type="http://schemas.openxmlformats.org/officeDocument/2006/relationships/tags" Target="../tags/tag935.xml"/><Relationship Id="rId9" Type="http://schemas.openxmlformats.org/officeDocument/2006/relationships/tags" Target="../tags/tag940.xml"/><Relationship Id="rId14" Type="http://schemas.openxmlformats.org/officeDocument/2006/relationships/tags" Target="../tags/tag945.xml"/><Relationship Id="rId22" Type="http://schemas.openxmlformats.org/officeDocument/2006/relationships/image" Target="../media/image312.png"/><Relationship Id="rId27" Type="http://schemas.openxmlformats.org/officeDocument/2006/relationships/image" Target="../media/image130.png"/><Relationship Id="rId30" Type="http://schemas.openxmlformats.org/officeDocument/2006/relationships/image" Target="../media/image316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959.xml"/><Relationship Id="rId18" Type="http://schemas.openxmlformats.org/officeDocument/2006/relationships/tags" Target="../tags/tag964.xml"/><Relationship Id="rId26" Type="http://schemas.openxmlformats.org/officeDocument/2006/relationships/tags" Target="../tags/tag972.xml"/><Relationship Id="rId39" Type="http://schemas.openxmlformats.org/officeDocument/2006/relationships/tags" Target="../tags/tag985.xml"/><Relationship Id="rId21" Type="http://schemas.openxmlformats.org/officeDocument/2006/relationships/tags" Target="../tags/tag967.xml"/><Relationship Id="rId34" Type="http://schemas.openxmlformats.org/officeDocument/2006/relationships/tags" Target="../tags/tag980.xml"/><Relationship Id="rId42" Type="http://schemas.openxmlformats.org/officeDocument/2006/relationships/image" Target="../media/image268.png"/><Relationship Id="rId47" Type="http://schemas.openxmlformats.org/officeDocument/2006/relationships/image" Target="../media/image320.png"/><Relationship Id="rId50" Type="http://schemas.openxmlformats.org/officeDocument/2006/relationships/image" Target="../media/image323.png"/><Relationship Id="rId55" Type="http://schemas.openxmlformats.org/officeDocument/2006/relationships/image" Target="../media/image328.png"/><Relationship Id="rId63" Type="http://schemas.openxmlformats.org/officeDocument/2006/relationships/image" Target="../media/image335.png"/><Relationship Id="rId68" Type="http://schemas.openxmlformats.org/officeDocument/2006/relationships/image" Target="../media/image340.png"/><Relationship Id="rId76" Type="http://schemas.openxmlformats.org/officeDocument/2006/relationships/image" Target="../media/image348.png"/><Relationship Id="rId7" Type="http://schemas.openxmlformats.org/officeDocument/2006/relationships/tags" Target="../tags/tag953.xml"/><Relationship Id="rId71" Type="http://schemas.openxmlformats.org/officeDocument/2006/relationships/image" Target="../media/image343.png"/><Relationship Id="rId2" Type="http://schemas.openxmlformats.org/officeDocument/2006/relationships/tags" Target="../tags/tag948.xml"/><Relationship Id="rId16" Type="http://schemas.openxmlformats.org/officeDocument/2006/relationships/tags" Target="../tags/tag962.xml"/><Relationship Id="rId29" Type="http://schemas.openxmlformats.org/officeDocument/2006/relationships/tags" Target="../tags/tag975.xml"/><Relationship Id="rId11" Type="http://schemas.openxmlformats.org/officeDocument/2006/relationships/tags" Target="../tags/tag957.xml"/><Relationship Id="rId24" Type="http://schemas.openxmlformats.org/officeDocument/2006/relationships/tags" Target="../tags/tag970.xml"/><Relationship Id="rId32" Type="http://schemas.openxmlformats.org/officeDocument/2006/relationships/tags" Target="../tags/tag978.xml"/><Relationship Id="rId37" Type="http://schemas.openxmlformats.org/officeDocument/2006/relationships/tags" Target="../tags/tag983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318.png"/><Relationship Id="rId53" Type="http://schemas.openxmlformats.org/officeDocument/2006/relationships/image" Target="../media/image326.png"/><Relationship Id="rId58" Type="http://schemas.openxmlformats.org/officeDocument/2006/relationships/image" Target="../media/image330.png"/><Relationship Id="rId66" Type="http://schemas.openxmlformats.org/officeDocument/2006/relationships/image" Target="../media/image338.png"/><Relationship Id="rId74" Type="http://schemas.openxmlformats.org/officeDocument/2006/relationships/image" Target="../media/image346.png"/><Relationship Id="rId79" Type="http://schemas.openxmlformats.org/officeDocument/2006/relationships/image" Target="../media/image351.png"/><Relationship Id="rId5" Type="http://schemas.openxmlformats.org/officeDocument/2006/relationships/tags" Target="../tags/tag951.xml"/><Relationship Id="rId61" Type="http://schemas.openxmlformats.org/officeDocument/2006/relationships/image" Target="../media/image333.png"/><Relationship Id="rId10" Type="http://schemas.openxmlformats.org/officeDocument/2006/relationships/tags" Target="../tags/tag956.xml"/><Relationship Id="rId19" Type="http://schemas.openxmlformats.org/officeDocument/2006/relationships/tags" Target="../tags/tag965.xml"/><Relationship Id="rId31" Type="http://schemas.openxmlformats.org/officeDocument/2006/relationships/tags" Target="../tags/tag977.xml"/><Relationship Id="rId44" Type="http://schemas.openxmlformats.org/officeDocument/2006/relationships/image" Target="../media/image317.png"/><Relationship Id="rId52" Type="http://schemas.openxmlformats.org/officeDocument/2006/relationships/image" Target="../media/image325.png"/><Relationship Id="rId60" Type="http://schemas.openxmlformats.org/officeDocument/2006/relationships/image" Target="../media/image332.png"/><Relationship Id="rId65" Type="http://schemas.openxmlformats.org/officeDocument/2006/relationships/image" Target="../media/image337.png"/><Relationship Id="rId73" Type="http://schemas.openxmlformats.org/officeDocument/2006/relationships/image" Target="../media/image345.png"/><Relationship Id="rId78" Type="http://schemas.openxmlformats.org/officeDocument/2006/relationships/image" Target="../media/image350.png"/><Relationship Id="rId4" Type="http://schemas.openxmlformats.org/officeDocument/2006/relationships/tags" Target="../tags/tag950.xml"/><Relationship Id="rId9" Type="http://schemas.openxmlformats.org/officeDocument/2006/relationships/tags" Target="../tags/tag955.xml"/><Relationship Id="rId14" Type="http://schemas.openxmlformats.org/officeDocument/2006/relationships/tags" Target="../tags/tag960.xml"/><Relationship Id="rId22" Type="http://schemas.openxmlformats.org/officeDocument/2006/relationships/tags" Target="../tags/tag968.xml"/><Relationship Id="rId27" Type="http://schemas.openxmlformats.org/officeDocument/2006/relationships/tags" Target="../tags/tag973.xml"/><Relationship Id="rId30" Type="http://schemas.openxmlformats.org/officeDocument/2006/relationships/tags" Target="../tags/tag976.xml"/><Relationship Id="rId35" Type="http://schemas.openxmlformats.org/officeDocument/2006/relationships/tags" Target="../tags/tag981.xml"/><Relationship Id="rId43" Type="http://schemas.openxmlformats.org/officeDocument/2006/relationships/image" Target="../media/image145.png"/><Relationship Id="rId48" Type="http://schemas.openxmlformats.org/officeDocument/2006/relationships/image" Target="../media/image321.png"/><Relationship Id="rId56" Type="http://schemas.openxmlformats.org/officeDocument/2006/relationships/image" Target="../media/image329.png"/><Relationship Id="rId64" Type="http://schemas.openxmlformats.org/officeDocument/2006/relationships/image" Target="../media/image336.png"/><Relationship Id="rId69" Type="http://schemas.openxmlformats.org/officeDocument/2006/relationships/image" Target="../media/image341.png"/><Relationship Id="rId77" Type="http://schemas.openxmlformats.org/officeDocument/2006/relationships/image" Target="../media/image349.png"/><Relationship Id="rId8" Type="http://schemas.openxmlformats.org/officeDocument/2006/relationships/tags" Target="../tags/tag954.xml"/><Relationship Id="rId51" Type="http://schemas.openxmlformats.org/officeDocument/2006/relationships/image" Target="../media/image324.png"/><Relationship Id="rId72" Type="http://schemas.openxmlformats.org/officeDocument/2006/relationships/image" Target="../media/image344.png"/><Relationship Id="rId3" Type="http://schemas.openxmlformats.org/officeDocument/2006/relationships/tags" Target="../tags/tag949.xml"/><Relationship Id="rId12" Type="http://schemas.openxmlformats.org/officeDocument/2006/relationships/tags" Target="../tags/tag958.xml"/><Relationship Id="rId17" Type="http://schemas.openxmlformats.org/officeDocument/2006/relationships/tags" Target="../tags/tag963.xml"/><Relationship Id="rId25" Type="http://schemas.openxmlformats.org/officeDocument/2006/relationships/tags" Target="../tags/tag971.xml"/><Relationship Id="rId33" Type="http://schemas.openxmlformats.org/officeDocument/2006/relationships/tags" Target="../tags/tag979.xml"/><Relationship Id="rId38" Type="http://schemas.openxmlformats.org/officeDocument/2006/relationships/tags" Target="../tags/tag984.xml"/><Relationship Id="rId46" Type="http://schemas.openxmlformats.org/officeDocument/2006/relationships/image" Target="../media/image319.png"/><Relationship Id="rId59" Type="http://schemas.openxmlformats.org/officeDocument/2006/relationships/image" Target="../media/image331.png"/><Relationship Id="rId67" Type="http://schemas.openxmlformats.org/officeDocument/2006/relationships/image" Target="../media/image339.png"/><Relationship Id="rId20" Type="http://schemas.openxmlformats.org/officeDocument/2006/relationships/tags" Target="../tags/tag966.xml"/><Relationship Id="rId41" Type="http://schemas.openxmlformats.org/officeDocument/2006/relationships/notesSlide" Target="../notesSlides/notesSlide32.xml"/><Relationship Id="rId54" Type="http://schemas.openxmlformats.org/officeDocument/2006/relationships/image" Target="../media/image327.png"/><Relationship Id="rId62" Type="http://schemas.openxmlformats.org/officeDocument/2006/relationships/image" Target="../media/image334.png"/><Relationship Id="rId70" Type="http://schemas.openxmlformats.org/officeDocument/2006/relationships/image" Target="../media/image342.png"/><Relationship Id="rId75" Type="http://schemas.openxmlformats.org/officeDocument/2006/relationships/image" Target="../media/image347.png"/><Relationship Id="rId1" Type="http://schemas.openxmlformats.org/officeDocument/2006/relationships/tags" Target="../tags/tag947.xml"/><Relationship Id="rId6" Type="http://schemas.openxmlformats.org/officeDocument/2006/relationships/tags" Target="../tags/tag952.xml"/><Relationship Id="rId15" Type="http://schemas.openxmlformats.org/officeDocument/2006/relationships/tags" Target="../tags/tag961.xml"/><Relationship Id="rId23" Type="http://schemas.openxmlformats.org/officeDocument/2006/relationships/tags" Target="../tags/tag969.xml"/><Relationship Id="rId28" Type="http://schemas.openxmlformats.org/officeDocument/2006/relationships/tags" Target="../tags/tag974.xml"/><Relationship Id="rId36" Type="http://schemas.openxmlformats.org/officeDocument/2006/relationships/tags" Target="../tags/tag982.xml"/><Relationship Id="rId49" Type="http://schemas.openxmlformats.org/officeDocument/2006/relationships/image" Target="../media/image322.png"/><Relationship Id="rId57" Type="http://schemas.openxmlformats.org/officeDocument/2006/relationships/image" Target="../media/image2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93.xml"/><Relationship Id="rId13" Type="http://schemas.openxmlformats.org/officeDocument/2006/relationships/tags" Target="../tags/tag998.xml"/><Relationship Id="rId18" Type="http://schemas.openxmlformats.org/officeDocument/2006/relationships/tags" Target="../tags/tag1003.xml"/><Relationship Id="rId26" Type="http://schemas.openxmlformats.org/officeDocument/2006/relationships/image" Target="../media/image335.png"/><Relationship Id="rId39" Type="http://schemas.openxmlformats.org/officeDocument/2006/relationships/image" Target="../media/image357.png"/><Relationship Id="rId3" Type="http://schemas.openxmlformats.org/officeDocument/2006/relationships/tags" Target="../tags/tag988.xml"/><Relationship Id="rId21" Type="http://schemas.openxmlformats.org/officeDocument/2006/relationships/tags" Target="../tags/tag1006.xml"/><Relationship Id="rId34" Type="http://schemas.openxmlformats.org/officeDocument/2006/relationships/image" Target="../media/image355.png"/><Relationship Id="rId7" Type="http://schemas.openxmlformats.org/officeDocument/2006/relationships/tags" Target="../tags/tag992.xml"/><Relationship Id="rId12" Type="http://schemas.openxmlformats.org/officeDocument/2006/relationships/tags" Target="../tags/tag997.xml"/><Relationship Id="rId17" Type="http://schemas.openxmlformats.org/officeDocument/2006/relationships/tags" Target="../tags/tag1002.xml"/><Relationship Id="rId25" Type="http://schemas.openxmlformats.org/officeDocument/2006/relationships/image" Target="../media/image333.png"/><Relationship Id="rId33" Type="http://schemas.openxmlformats.org/officeDocument/2006/relationships/image" Target="../media/image329.png"/><Relationship Id="rId38" Type="http://schemas.openxmlformats.org/officeDocument/2006/relationships/image" Target="../media/image356.png"/><Relationship Id="rId2" Type="http://schemas.openxmlformats.org/officeDocument/2006/relationships/tags" Target="../tags/tag987.xml"/><Relationship Id="rId16" Type="http://schemas.openxmlformats.org/officeDocument/2006/relationships/tags" Target="../tags/tag1001.xml"/><Relationship Id="rId20" Type="http://schemas.openxmlformats.org/officeDocument/2006/relationships/tags" Target="../tags/tag1005.xml"/><Relationship Id="rId29" Type="http://schemas.openxmlformats.org/officeDocument/2006/relationships/image" Target="../media/image318.png"/><Relationship Id="rId1" Type="http://schemas.openxmlformats.org/officeDocument/2006/relationships/tags" Target="../tags/tag986.xml"/><Relationship Id="rId6" Type="http://schemas.openxmlformats.org/officeDocument/2006/relationships/tags" Target="../tags/tag991.xml"/><Relationship Id="rId11" Type="http://schemas.openxmlformats.org/officeDocument/2006/relationships/tags" Target="../tags/tag996.xml"/><Relationship Id="rId24" Type="http://schemas.openxmlformats.org/officeDocument/2006/relationships/notesSlide" Target="../notesSlides/notesSlide33.xml"/><Relationship Id="rId32" Type="http://schemas.openxmlformats.org/officeDocument/2006/relationships/image" Target="../media/image354.png"/><Relationship Id="rId37" Type="http://schemas.openxmlformats.org/officeDocument/2006/relationships/image" Target="../media/image328.png"/><Relationship Id="rId40" Type="http://schemas.openxmlformats.org/officeDocument/2006/relationships/image" Target="../media/image233.png"/><Relationship Id="rId5" Type="http://schemas.openxmlformats.org/officeDocument/2006/relationships/tags" Target="../tags/tag990.xml"/><Relationship Id="rId15" Type="http://schemas.openxmlformats.org/officeDocument/2006/relationships/tags" Target="../tags/tag1000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68.png"/><Relationship Id="rId36" Type="http://schemas.openxmlformats.org/officeDocument/2006/relationships/image" Target="../media/image342.png"/><Relationship Id="rId10" Type="http://schemas.openxmlformats.org/officeDocument/2006/relationships/tags" Target="../tags/tag995.xml"/><Relationship Id="rId19" Type="http://schemas.openxmlformats.org/officeDocument/2006/relationships/tags" Target="../tags/tag1004.xml"/><Relationship Id="rId31" Type="http://schemas.openxmlformats.org/officeDocument/2006/relationships/image" Target="../media/image353.png"/><Relationship Id="rId4" Type="http://schemas.openxmlformats.org/officeDocument/2006/relationships/tags" Target="../tags/tag989.xml"/><Relationship Id="rId9" Type="http://schemas.openxmlformats.org/officeDocument/2006/relationships/tags" Target="../tags/tag994.xml"/><Relationship Id="rId14" Type="http://schemas.openxmlformats.org/officeDocument/2006/relationships/tags" Target="../tags/tag999.xml"/><Relationship Id="rId22" Type="http://schemas.openxmlformats.org/officeDocument/2006/relationships/tags" Target="../tags/tag1007.xml"/><Relationship Id="rId27" Type="http://schemas.openxmlformats.org/officeDocument/2006/relationships/image" Target="../media/image332.png"/><Relationship Id="rId30" Type="http://schemas.openxmlformats.org/officeDocument/2006/relationships/image" Target="../media/image352.png"/><Relationship Id="rId35" Type="http://schemas.openxmlformats.org/officeDocument/2006/relationships/image" Target="../media/image343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020.xml"/><Relationship Id="rId18" Type="http://schemas.openxmlformats.org/officeDocument/2006/relationships/tags" Target="../tags/tag1025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58.png"/><Relationship Id="rId3" Type="http://schemas.openxmlformats.org/officeDocument/2006/relationships/tags" Target="../tags/tag1010.xml"/><Relationship Id="rId21" Type="http://schemas.openxmlformats.org/officeDocument/2006/relationships/tags" Target="../tags/tag1028.xml"/><Relationship Id="rId34" Type="http://schemas.openxmlformats.org/officeDocument/2006/relationships/image" Target="../media/image318.png"/><Relationship Id="rId42" Type="http://schemas.openxmlformats.org/officeDocument/2006/relationships/image" Target="../media/image361.png"/><Relationship Id="rId47" Type="http://schemas.openxmlformats.org/officeDocument/2006/relationships/image" Target="../media/image145.png"/><Relationship Id="rId7" Type="http://schemas.openxmlformats.org/officeDocument/2006/relationships/tags" Target="../tags/tag1014.xml"/><Relationship Id="rId12" Type="http://schemas.openxmlformats.org/officeDocument/2006/relationships/tags" Target="../tags/tag1019.xml"/><Relationship Id="rId17" Type="http://schemas.openxmlformats.org/officeDocument/2006/relationships/tags" Target="../tags/tag1024.xml"/><Relationship Id="rId25" Type="http://schemas.openxmlformats.org/officeDocument/2006/relationships/tags" Target="../tags/tag1032.xml"/><Relationship Id="rId33" Type="http://schemas.openxmlformats.org/officeDocument/2006/relationships/image" Target="../media/image357.png"/><Relationship Id="rId38" Type="http://schemas.openxmlformats.org/officeDocument/2006/relationships/image" Target="../media/image343.png"/><Relationship Id="rId46" Type="http://schemas.openxmlformats.org/officeDocument/2006/relationships/image" Target="../media/image365.png"/><Relationship Id="rId2" Type="http://schemas.openxmlformats.org/officeDocument/2006/relationships/tags" Target="../tags/tag1009.xml"/><Relationship Id="rId16" Type="http://schemas.openxmlformats.org/officeDocument/2006/relationships/tags" Target="../tags/tag1023.xml"/><Relationship Id="rId20" Type="http://schemas.openxmlformats.org/officeDocument/2006/relationships/tags" Target="../tags/tag1027.xml"/><Relationship Id="rId29" Type="http://schemas.openxmlformats.org/officeDocument/2006/relationships/image" Target="../media/image333.png"/><Relationship Id="rId41" Type="http://schemas.openxmlformats.org/officeDocument/2006/relationships/image" Target="../media/image360.png"/><Relationship Id="rId1" Type="http://schemas.openxmlformats.org/officeDocument/2006/relationships/tags" Target="../tags/tag1008.xml"/><Relationship Id="rId6" Type="http://schemas.openxmlformats.org/officeDocument/2006/relationships/tags" Target="../tags/tag1013.xml"/><Relationship Id="rId11" Type="http://schemas.openxmlformats.org/officeDocument/2006/relationships/tags" Target="../tags/tag1018.xml"/><Relationship Id="rId24" Type="http://schemas.openxmlformats.org/officeDocument/2006/relationships/tags" Target="../tags/tag1031.xml"/><Relationship Id="rId32" Type="http://schemas.openxmlformats.org/officeDocument/2006/relationships/image" Target="../media/image268.png"/><Relationship Id="rId37" Type="http://schemas.openxmlformats.org/officeDocument/2006/relationships/image" Target="../media/image355.png"/><Relationship Id="rId40" Type="http://schemas.openxmlformats.org/officeDocument/2006/relationships/image" Target="../media/image359.png"/><Relationship Id="rId45" Type="http://schemas.openxmlformats.org/officeDocument/2006/relationships/image" Target="../media/image364.png"/><Relationship Id="rId5" Type="http://schemas.openxmlformats.org/officeDocument/2006/relationships/tags" Target="../tags/tag1012.xml"/><Relationship Id="rId15" Type="http://schemas.openxmlformats.org/officeDocument/2006/relationships/tags" Target="../tags/tag1022.xml"/><Relationship Id="rId23" Type="http://schemas.openxmlformats.org/officeDocument/2006/relationships/tags" Target="../tags/tag1030.xml"/><Relationship Id="rId28" Type="http://schemas.openxmlformats.org/officeDocument/2006/relationships/image" Target="../media/image356.png"/><Relationship Id="rId36" Type="http://schemas.openxmlformats.org/officeDocument/2006/relationships/image" Target="../media/image329.png"/><Relationship Id="rId49" Type="http://schemas.openxmlformats.org/officeDocument/2006/relationships/image" Target="../media/image233.png"/><Relationship Id="rId10" Type="http://schemas.openxmlformats.org/officeDocument/2006/relationships/tags" Target="../tags/tag1017.xml"/><Relationship Id="rId19" Type="http://schemas.openxmlformats.org/officeDocument/2006/relationships/tags" Target="../tags/tag1026.xml"/><Relationship Id="rId31" Type="http://schemas.openxmlformats.org/officeDocument/2006/relationships/image" Target="../media/image332.png"/><Relationship Id="rId44" Type="http://schemas.openxmlformats.org/officeDocument/2006/relationships/image" Target="../media/image363.png"/><Relationship Id="rId4" Type="http://schemas.openxmlformats.org/officeDocument/2006/relationships/tags" Target="../tags/tag1011.xml"/><Relationship Id="rId9" Type="http://schemas.openxmlformats.org/officeDocument/2006/relationships/tags" Target="../tags/tag1016.xml"/><Relationship Id="rId14" Type="http://schemas.openxmlformats.org/officeDocument/2006/relationships/tags" Target="../tags/tag1021.xml"/><Relationship Id="rId22" Type="http://schemas.openxmlformats.org/officeDocument/2006/relationships/tags" Target="../tags/tag1029.xml"/><Relationship Id="rId27" Type="http://schemas.openxmlformats.org/officeDocument/2006/relationships/notesSlide" Target="../notesSlides/notesSlide34.xml"/><Relationship Id="rId30" Type="http://schemas.openxmlformats.org/officeDocument/2006/relationships/image" Target="../media/image335.png"/><Relationship Id="rId35" Type="http://schemas.openxmlformats.org/officeDocument/2006/relationships/image" Target="../media/image354.png"/><Relationship Id="rId43" Type="http://schemas.openxmlformats.org/officeDocument/2006/relationships/image" Target="../media/image362.png"/><Relationship Id="rId48" Type="http://schemas.openxmlformats.org/officeDocument/2006/relationships/image" Target="../media/image366.png"/><Relationship Id="rId8" Type="http://schemas.openxmlformats.org/officeDocument/2006/relationships/tags" Target="../tags/tag1015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045.xml"/><Relationship Id="rId18" Type="http://schemas.openxmlformats.org/officeDocument/2006/relationships/tags" Target="../tags/tag105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72.png"/><Relationship Id="rId3" Type="http://schemas.openxmlformats.org/officeDocument/2006/relationships/tags" Target="../tags/tag1035.xml"/><Relationship Id="rId21" Type="http://schemas.openxmlformats.org/officeDocument/2006/relationships/tags" Target="../tags/tag1053.xml"/><Relationship Id="rId34" Type="http://schemas.openxmlformats.org/officeDocument/2006/relationships/image" Target="../media/image324.png"/><Relationship Id="rId42" Type="http://schemas.openxmlformats.org/officeDocument/2006/relationships/image" Target="../media/image375.png"/><Relationship Id="rId47" Type="http://schemas.openxmlformats.org/officeDocument/2006/relationships/image" Target="../media/image332.png"/><Relationship Id="rId50" Type="http://schemas.openxmlformats.org/officeDocument/2006/relationships/image" Target="../media/image382.png"/><Relationship Id="rId7" Type="http://schemas.openxmlformats.org/officeDocument/2006/relationships/tags" Target="../tags/tag1039.xml"/><Relationship Id="rId12" Type="http://schemas.openxmlformats.org/officeDocument/2006/relationships/tags" Target="../tags/tag1044.xml"/><Relationship Id="rId17" Type="http://schemas.openxmlformats.org/officeDocument/2006/relationships/tags" Target="../tags/tag1049.xml"/><Relationship Id="rId25" Type="http://schemas.openxmlformats.org/officeDocument/2006/relationships/tags" Target="../tags/tag1057.xml"/><Relationship Id="rId33" Type="http://schemas.openxmlformats.org/officeDocument/2006/relationships/image" Target="../media/image320.png"/><Relationship Id="rId38" Type="http://schemas.openxmlformats.org/officeDocument/2006/relationships/image" Target="../media/image371.png"/><Relationship Id="rId46" Type="http://schemas.openxmlformats.org/officeDocument/2006/relationships/image" Target="../media/image379.png"/><Relationship Id="rId2" Type="http://schemas.openxmlformats.org/officeDocument/2006/relationships/tags" Target="../tags/tag1034.xml"/><Relationship Id="rId16" Type="http://schemas.openxmlformats.org/officeDocument/2006/relationships/tags" Target="../tags/tag1048.xml"/><Relationship Id="rId20" Type="http://schemas.openxmlformats.org/officeDocument/2006/relationships/tags" Target="../tags/tag1052.xml"/><Relationship Id="rId29" Type="http://schemas.openxmlformats.org/officeDocument/2006/relationships/image" Target="../media/image233.png"/><Relationship Id="rId41" Type="http://schemas.openxmlformats.org/officeDocument/2006/relationships/image" Target="../media/image374.png"/><Relationship Id="rId1" Type="http://schemas.openxmlformats.org/officeDocument/2006/relationships/tags" Target="../tags/tag1033.xml"/><Relationship Id="rId6" Type="http://schemas.openxmlformats.org/officeDocument/2006/relationships/tags" Target="../tags/tag1038.xml"/><Relationship Id="rId11" Type="http://schemas.openxmlformats.org/officeDocument/2006/relationships/tags" Target="../tags/tag1043.xml"/><Relationship Id="rId24" Type="http://schemas.openxmlformats.org/officeDocument/2006/relationships/tags" Target="../tags/tag1056.xml"/><Relationship Id="rId32" Type="http://schemas.openxmlformats.org/officeDocument/2006/relationships/image" Target="../media/image323.png"/><Relationship Id="rId37" Type="http://schemas.openxmlformats.org/officeDocument/2006/relationships/image" Target="../media/image370.png"/><Relationship Id="rId40" Type="http://schemas.openxmlformats.org/officeDocument/2006/relationships/image" Target="../media/image373.png"/><Relationship Id="rId45" Type="http://schemas.openxmlformats.org/officeDocument/2006/relationships/image" Target="../media/image378.png"/><Relationship Id="rId5" Type="http://schemas.openxmlformats.org/officeDocument/2006/relationships/tags" Target="../tags/tag1037.xml"/><Relationship Id="rId15" Type="http://schemas.openxmlformats.org/officeDocument/2006/relationships/tags" Target="../tags/tag1047.xml"/><Relationship Id="rId23" Type="http://schemas.openxmlformats.org/officeDocument/2006/relationships/tags" Target="../tags/tag1055.xml"/><Relationship Id="rId28" Type="http://schemas.openxmlformats.org/officeDocument/2006/relationships/image" Target="../media/image268.png"/><Relationship Id="rId36" Type="http://schemas.openxmlformats.org/officeDocument/2006/relationships/image" Target="../media/image369.png"/><Relationship Id="rId49" Type="http://schemas.openxmlformats.org/officeDocument/2006/relationships/image" Target="../media/image381.png"/><Relationship Id="rId10" Type="http://schemas.openxmlformats.org/officeDocument/2006/relationships/tags" Target="../tags/tag1042.xml"/><Relationship Id="rId19" Type="http://schemas.openxmlformats.org/officeDocument/2006/relationships/tags" Target="../tags/tag1051.xml"/><Relationship Id="rId31" Type="http://schemas.openxmlformats.org/officeDocument/2006/relationships/image" Target="../media/image367.png"/><Relationship Id="rId44" Type="http://schemas.openxmlformats.org/officeDocument/2006/relationships/image" Target="../media/image377.png"/><Relationship Id="rId4" Type="http://schemas.openxmlformats.org/officeDocument/2006/relationships/tags" Target="../tags/tag1036.xml"/><Relationship Id="rId9" Type="http://schemas.openxmlformats.org/officeDocument/2006/relationships/tags" Target="../tags/tag1041.xml"/><Relationship Id="rId14" Type="http://schemas.openxmlformats.org/officeDocument/2006/relationships/tags" Target="../tags/tag1046.xml"/><Relationship Id="rId22" Type="http://schemas.openxmlformats.org/officeDocument/2006/relationships/tags" Target="../tags/tag1054.xml"/><Relationship Id="rId27" Type="http://schemas.openxmlformats.org/officeDocument/2006/relationships/notesSlide" Target="../notesSlides/notesSlide35.xml"/><Relationship Id="rId30" Type="http://schemas.openxmlformats.org/officeDocument/2006/relationships/image" Target="../media/image319.png"/><Relationship Id="rId35" Type="http://schemas.openxmlformats.org/officeDocument/2006/relationships/image" Target="../media/image368.png"/><Relationship Id="rId43" Type="http://schemas.openxmlformats.org/officeDocument/2006/relationships/image" Target="../media/image376.png"/><Relationship Id="rId48" Type="http://schemas.openxmlformats.org/officeDocument/2006/relationships/image" Target="../media/image380.png"/><Relationship Id="rId8" Type="http://schemas.openxmlformats.org/officeDocument/2006/relationships/tags" Target="../tags/tag1040.xml"/><Relationship Id="rId51" Type="http://schemas.openxmlformats.org/officeDocument/2006/relationships/image" Target="../media/image383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070.xml"/><Relationship Id="rId18" Type="http://schemas.openxmlformats.org/officeDocument/2006/relationships/tags" Target="../tags/tag1075.xml"/><Relationship Id="rId26" Type="http://schemas.openxmlformats.org/officeDocument/2006/relationships/notesSlide" Target="../notesSlides/notesSlide36.xml"/><Relationship Id="rId39" Type="http://schemas.openxmlformats.org/officeDocument/2006/relationships/image" Target="../media/image373.png"/><Relationship Id="rId3" Type="http://schemas.openxmlformats.org/officeDocument/2006/relationships/tags" Target="../tags/tag1060.xml"/><Relationship Id="rId21" Type="http://schemas.openxmlformats.org/officeDocument/2006/relationships/tags" Target="../tags/tag1078.xml"/><Relationship Id="rId34" Type="http://schemas.openxmlformats.org/officeDocument/2006/relationships/image" Target="../media/image324.png"/><Relationship Id="rId42" Type="http://schemas.openxmlformats.org/officeDocument/2006/relationships/image" Target="../media/image377.png"/><Relationship Id="rId47" Type="http://schemas.openxmlformats.org/officeDocument/2006/relationships/image" Target="../media/image380.png"/><Relationship Id="rId7" Type="http://schemas.openxmlformats.org/officeDocument/2006/relationships/tags" Target="../tags/tag1064.xml"/><Relationship Id="rId12" Type="http://schemas.openxmlformats.org/officeDocument/2006/relationships/tags" Target="../tags/tag1069.xml"/><Relationship Id="rId17" Type="http://schemas.openxmlformats.org/officeDocument/2006/relationships/tags" Target="../tags/tag107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20.png"/><Relationship Id="rId38" Type="http://schemas.openxmlformats.org/officeDocument/2006/relationships/image" Target="../media/image371.png"/><Relationship Id="rId46" Type="http://schemas.openxmlformats.org/officeDocument/2006/relationships/image" Target="../media/image332.png"/><Relationship Id="rId2" Type="http://schemas.openxmlformats.org/officeDocument/2006/relationships/tags" Target="../tags/tag1059.xml"/><Relationship Id="rId16" Type="http://schemas.openxmlformats.org/officeDocument/2006/relationships/tags" Target="../tags/tag1073.xml"/><Relationship Id="rId20" Type="http://schemas.openxmlformats.org/officeDocument/2006/relationships/tags" Target="../tags/tag1077.xml"/><Relationship Id="rId29" Type="http://schemas.openxmlformats.org/officeDocument/2006/relationships/image" Target="../media/image319.png"/><Relationship Id="rId41" Type="http://schemas.openxmlformats.org/officeDocument/2006/relationships/image" Target="../media/image375.png"/><Relationship Id="rId1" Type="http://schemas.openxmlformats.org/officeDocument/2006/relationships/tags" Target="../tags/tag1058.xml"/><Relationship Id="rId6" Type="http://schemas.openxmlformats.org/officeDocument/2006/relationships/tags" Target="../tags/tag1063.xml"/><Relationship Id="rId11" Type="http://schemas.openxmlformats.org/officeDocument/2006/relationships/tags" Target="../tags/tag1068.xml"/><Relationship Id="rId24" Type="http://schemas.openxmlformats.org/officeDocument/2006/relationships/tags" Target="../tags/tag1081.xml"/><Relationship Id="rId32" Type="http://schemas.openxmlformats.org/officeDocument/2006/relationships/image" Target="../media/image372.png"/><Relationship Id="rId37" Type="http://schemas.openxmlformats.org/officeDocument/2006/relationships/image" Target="../media/image370.png"/><Relationship Id="rId40" Type="http://schemas.openxmlformats.org/officeDocument/2006/relationships/image" Target="../media/image374.png"/><Relationship Id="rId45" Type="http://schemas.openxmlformats.org/officeDocument/2006/relationships/image" Target="../media/image233.png"/><Relationship Id="rId5" Type="http://schemas.openxmlformats.org/officeDocument/2006/relationships/tags" Target="../tags/tag1062.xml"/><Relationship Id="rId15" Type="http://schemas.openxmlformats.org/officeDocument/2006/relationships/tags" Target="../tags/tag1072.xml"/><Relationship Id="rId23" Type="http://schemas.openxmlformats.org/officeDocument/2006/relationships/tags" Target="../tags/tag1080.xml"/><Relationship Id="rId28" Type="http://schemas.openxmlformats.org/officeDocument/2006/relationships/image" Target="../media/image268.png"/><Relationship Id="rId36" Type="http://schemas.openxmlformats.org/officeDocument/2006/relationships/image" Target="../media/image369.png"/><Relationship Id="rId49" Type="http://schemas.openxmlformats.org/officeDocument/2006/relationships/image" Target="../media/image383.png"/><Relationship Id="rId10" Type="http://schemas.openxmlformats.org/officeDocument/2006/relationships/tags" Target="../tags/tag1067.xml"/><Relationship Id="rId19" Type="http://schemas.openxmlformats.org/officeDocument/2006/relationships/tags" Target="../tags/tag1076.xml"/><Relationship Id="rId31" Type="http://schemas.openxmlformats.org/officeDocument/2006/relationships/image" Target="../media/image323.png"/><Relationship Id="rId44" Type="http://schemas.openxmlformats.org/officeDocument/2006/relationships/image" Target="../media/image379.png"/><Relationship Id="rId4" Type="http://schemas.openxmlformats.org/officeDocument/2006/relationships/tags" Target="../tags/tag1061.xml"/><Relationship Id="rId9" Type="http://schemas.openxmlformats.org/officeDocument/2006/relationships/tags" Target="../tags/tag1066.xml"/><Relationship Id="rId14" Type="http://schemas.openxmlformats.org/officeDocument/2006/relationships/tags" Target="../tags/tag1071.xml"/><Relationship Id="rId22" Type="http://schemas.openxmlformats.org/officeDocument/2006/relationships/tags" Target="../tags/tag1079.xml"/><Relationship Id="rId27" Type="http://schemas.openxmlformats.org/officeDocument/2006/relationships/image" Target="../media/image376.png"/><Relationship Id="rId30" Type="http://schemas.openxmlformats.org/officeDocument/2006/relationships/image" Target="../media/image367.png"/><Relationship Id="rId35" Type="http://schemas.openxmlformats.org/officeDocument/2006/relationships/image" Target="../media/image368.png"/><Relationship Id="rId43" Type="http://schemas.openxmlformats.org/officeDocument/2006/relationships/image" Target="../media/image378.png"/><Relationship Id="rId48" Type="http://schemas.openxmlformats.org/officeDocument/2006/relationships/image" Target="../media/image384.png"/><Relationship Id="rId8" Type="http://schemas.openxmlformats.org/officeDocument/2006/relationships/tags" Target="../tags/tag1065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1094.xml"/><Relationship Id="rId18" Type="http://schemas.openxmlformats.org/officeDocument/2006/relationships/tags" Target="../tags/tag1099.xml"/><Relationship Id="rId26" Type="http://schemas.openxmlformats.org/officeDocument/2006/relationships/notesSlide" Target="../notesSlides/notesSlide37.xml"/><Relationship Id="rId39" Type="http://schemas.openxmlformats.org/officeDocument/2006/relationships/image" Target="../media/image373.png"/><Relationship Id="rId3" Type="http://schemas.openxmlformats.org/officeDocument/2006/relationships/tags" Target="../tags/tag1084.xml"/><Relationship Id="rId21" Type="http://schemas.openxmlformats.org/officeDocument/2006/relationships/tags" Target="../tags/tag1102.xml"/><Relationship Id="rId34" Type="http://schemas.openxmlformats.org/officeDocument/2006/relationships/image" Target="../media/image324.png"/><Relationship Id="rId42" Type="http://schemas.openxmlformats.org/officeDocument/2006/relationships/image" Target="../media/image332.png"/><Relationship Id="rId47" Type="http://schemas.openxmlformats.org/officeDocument/2006/relationships/image" Target="../media/image387.png"/><Relationship Id="rId7" Type="http://schemas.openxmlformats.org/officeDocument/2006/relationships/tags" Target="../tags/tag1088.xml"/><Relationship Id="rId12" Type="http://schemas.openxmlformats.org/officeDocument/2006/relationships/tags" Target="../tags/tag1093.xml"/><Relationship Id="rId17" Type="http://schemas.openxmlformats.org/officeDocument/2006/relationships/tags" Target="../tags/tag109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20.png"/><Relationship Id="rId38" Type="http://schemas.openxmlformats.org/officeDocument/2006/relationships/image" Target="../media/image371.png"/><Relationship Id="rId46" Type="http://schemas.openxmlformats.org/officeDocument/2006/relationships/image" Target="../media/image386.png"/><Relationship Id="rId2" Type="http://schemas.openxmlformats.org/officeDocument/2006/relationships/tags" Target="../tags/tag1083.xml"/><Relationship Id="rId16" Type="http://schemas.openxmlformats.org/officeDocument/2006/relationships/tags" Target="../tags/tag1097.xml"/><Relationship Id="rId20" Type="http://schemas.openxmlformats.org/officeDocument/2006/relationships/tags" Target="../tags/tag1101.xml"/><Relationship Id="rId29" Type="http://schemas.openxmlformats.org/officeDocument/2006/relationships/image" Target="../media/image319.png"/><Relationship Id="rId41" Type="http://schemas.openxmlformats.org/officeDocument/2006/relationships/image" Target="../media/image233.png"/><Relationship Id="rId1" Type="http://schemas.openxmlformats.org/officeDocument/2006/relationships/tags" Target="../tags/tag1082.xml"/><Relationship Id="rId6" Type="http://schemas.openxmlformats.org/officeDocument/2006/relationships/tags" Target="../tags/tag1087.xml"/><Relationship Id="rId11" Type="http://schemas.openxmlformats.org/officeDocument/2006/relationships/tags" Target="../tags/tag1092.xml"/><Relationship Id="rId24" Type="http://schemas.openxmlformats.org/officeDocument/2006/relationships/tags" Target="../tags/tag1105.xml"/><Relationship Id="rId32" Type="http://schemas.openxmlformats.org/officeDocument/2006/relationships/image" Target="../media/image372.png"/><Relationship Id="rId37" Type="http://schemas.openxmlformats.org/officeDocument/2006/relationships/image" Target="../media/image370.png"/><Relationship Id="rId40" Type="http://schemas.openxmlformats.org/officeDocument/2006/relationships/image" Target="../media/image374.png"/><Relationship Id="rId45" Type="http://schemas.openxmlformats.org/officeDocument/2006/relationships/image" Target="../media/image383.png"/><Relationship Id="rId5" Type="http://schemas.openxmlformats.org/officeDocument/2006/relationships/tags" Target="../tags/tag1086.xml"/><Relationship Id="rId15" Type="http://schemas.openxmlformats.org/officeDocument/2006/relationships/tags" Target="../tags/tag1096.xml"/><Relationship Id="rId23" Type="http://schemas.openxmlformats.org/officeDocument/2006/relationships/tags" Target="../tags/tag1104.xml"/><Relationship Id="rId28" Type="http://schemas.openxmlformats.org/officeDocument/2006/relationships/image" Target="../media/image268.png"/><Relationship Id="rId36" Type="http://schemas.openxmlformats.org/officeDocument/2006/relationships/image" Target="../media/image369.png"/><Relationship Id="rId49" Type="http://schemas.openxmlformats.org/officeDocument/2006/relationships/image" Target="../media/image389.png"/><Relationship Id="rId10" Type="http://schemas.openxmlformats.org/officeDocument/2006/relationships/tags" Target="../tags/tag1091.xml"/><Relationship Id="rId19" Type="http://schemas.openxmlformats.org/officeDocument/2006/relationships/tags" Target="../tags/tag1100.xml"/><Relationship Id="rId31" Type="http://schemas.openxmlformats.org/officeDocument/2006/relationships/image" Target="../media/image323.png"/><Relationship Id="rId44" Type="http://schemas.openxmlformats.org/officeDocument/2006/relationships/image" Target="../media/image384.png"/><Relationship Id="rId4" Type="http://schemas.openxmlformats.org/officeDocument/2006/relationships/tags" Target="../tags/tag1085.xml"/><Relationship Id="rId9" Type="http://schemas.openxmlformats.org/officeDocument/2006/relationships/tags" Target="../tags/tag1090.xml"/><Relationship Id="rId14" Type="http://schemas.openxmlformats.org/officeDocument/2006/relationships/tags" Target="../tags/tag1095.xml"/><Relationship Id="rId22" Type="http://schemas.openxmlformats.org/officeDocument/2006/relationships/tags" Target="../tags/tag1103.xml"/><Relationship Id="rId27" Type="http://schemas.openxmlformats.org/officeDocument/2006/relationships/image" Target="../media/image385.png"/><Relationship Id="rId30" Type="http://schemas.openxmlformats.org/officeDocument/2006/relationships/image" Target="../media/image367.png"/><Relationship Id="rId35" Type="http://schemas.openxmlformats.org/officeDocument/2006/relationships/image" Target="../media/image368.png"/><Relationship Id="rId43" Type="http://schemas.openxmlformats.org/officeDocument/2006/relationships/image" Target="../media/image380.png"/><Relationship Id="rId48" Type="http://schemas.openxmlformats.org/officeDocument/2006/relationships/image" Target="../media/image388.png"/><Relationship Id="rId8" Type="http://schemas.openxmlformats.org/officeDocument/2006/relationships/tags" Target="../tags/tag1089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118.xml"/><Relationship Id="rId18" Type="http://schemas.openxmlformats.org/officeDocument/2006/relationships/tags" Target="../tags/tag1123.xml"/><Relationship Id="rId26" Type="http://schemas.openxmlformats.org/officeDocument/2006/relationships/tags" Target="../tags/tag1131.xml"/><Relationship Id="rId39" Type="http://schemas.openxmlformats.org/officeDocument/2006/relationships/image" Target="../media/image372.png"/><Relationship Id="rId21" Type="http://schemas.openxmlformats.org/officeDocument/2006/relationships/tags" Target="../tags/tag1126.xml"/><Relationship Id="rId34" Type="http://schemas.openxmlformats.org/officeDocument/2006/relationships/image" Target="../media/image390.png"/><Relationship Id="rId42" Type="http://schemas.openxmlformats.org/officeDocument/2006/relationships/image" Target="../media/image368.png"/><Relationship Id="rId47" Type="http://schemas.openxmlformats.org/officeDocument/2006/relationships/image" Target="../media/image374.png"/><Relationship Id="rId50" Type="http://schemas.openxmlformats.org/officeDocument/2006/relationships/image" Target="../media/image384.png"/><Relationship Id="rId55" Type="http://schemas.openxmlformats.org/officeDocument/2006/relationships/image" Target="../media/image393.png"/><Relationship Id="rId63" Type="http://schemas.openxmlformats.org/officeDocument/2006/relationships/image" Target="../media/image317.png"/><Relationship Id="rId7" Type="http://schemas.openxmlformats.org/officeDocument/2006/relationships/tags" Target="../tags/tag1112.xml"/><Relationship Id="rId2" Type="http://schemas.openxmlformats.org/officeDocument/2006/relationships/tags" Target="../tags/tag1107.xml"/><Relationship Id="rId16" Type="http://schemas.openxmlformats.org/officeDocument/2006/relationships/tags" Target="../tags/tag1121.xml"/><Relationship Id="rId20" Type="http://schemas.openxmlformats.org/officeDocument/2006/relationships/tags" Target="../tags/tag1125.xml"/><Relationship Id="rId29" Type="http://schemas.openxmlformats.org/officeDocument/2006/relationships/tags" Target="../tags/tag1134.xml"/><Relationship Id="rId41" Type="http://schemas.openxmlformats.org/officeDocument/2006/relationships/image" Target="../media/image324.png"/><Relationship Id="rId54" Type="http://schemas.openxmlformats.org/officeDocument/2006/relationships/image" Target="../media/image392.png"/><Relationship Id="rId62" Type="http://schemas.openxmlformats.org/officeDocument/2006/relationships/image" Target="../media/image145.png"/><Relationship Id="rId1" Type="http://schemas.openxmlformats.org/officeDocument/2006/relationships/tags" Target="../tags/tag1106.xml"/><Relationship Id="rId6" Type="http://schemas.openxmlformats.org/officeDocument/2006/relationships/tags" Target="../tags/tag1111.xml"/><Relationship Id="rId11" Type="http://schemas.openxmlformats.org/officeDocument/2006/relationships/tags" Target="../tags/tag1116.xml"/><Relationship Id="rId24" Type="http://schemas.openxmlformats.org/officeDocument/2006/relationships/tags" Target="../tags/tag1129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67.png"/><Relationship Id="rId40" Type="http://schemas.openxmlformats.org/officeDocument/2006/relationships/image" Target="../media/image320.png"/><Relationship Id="rId45" Type="http://schemas.openxmlformats.org/officeDocument/2006/relationships/image" Target="../media/image371.png"/><Relationship Id="rId53" Type="http://schemas.openxmlformats.org/officeDocument/2006/relationships/image" Target="../media/image391.png"/><Relationship Id="rId58" Type="http://schemas.openxmlformats.org/officeDocument/2006/relationships/image" Target="../media/image347.png"/><Relationship Id="rId5" Type="http://schemas.openxmlformats.org/officeDocument/2006/relationships/tags" Target="../tags/tag1110.xml"/><Relationship Id="rId15" Type="http://schemas.openxmlformats.org/officeDocument/2006/relationships/tags" Target="../tags/tag1120.xml"/><Relationship Id="rId23" Type="http://schemas.openxmlformats.org/officeDocument/2006/relationships/tags" Target="../tags/tag1128.xml"/><Relationship Id="rId28" Type="http://schemas.openxmlformats.org/officeDocument/2006/relationships/tags" Target="../tags/tag1133.xml"/><Relationship Id="rId36" Type="http://schemas.openxmlformats.org/officeDocument/2006/relationships/image" Target="../media/image319.png"/><Relationship Id="rId49" Type="http://schemas.openxmlformats.org/officeDocument/2006/relationships/image" Target="../media/image380.png"/><Relationship Id="rId57" Type="http://schemas.openxmlformats.org/officeDocument/2006/relationships/image" Target="../media/image394.png"/><Relationship Id="rId61" Type="http://schemas.openxmlformats.org/officeDocument/2006/relationships/image" Target="../media/image396.png"/><Relationship Id="rId10" Type="http://schemas.openxmlformats.org/officeDocument/2006/relationships/tags" Target="../tags/tag1115.xml"/><Relationship Id="rId19" Type="http://schemas.openxmlformats.org/officeDocument/2006/relationships/tags" Target="../tags/tag1124.xml"/><Relationship Id="rId31" Type="http://schemas.openxmlformats.org/officeDocument/2006/relationships/tags" Target="../tags/tag1136.xml"/><Relationship Id="rId44" Type="http://schemas.openxmlformats.org/officeDocument/2006/relationships/image" Target="../media/image370.png"/><Relationship Id="rId52" Type="http://schemas.openxmlformats.org/officeDocument/2006/relationships/image" Target="../media/image336.png"/><Relationship Id="rId60" Type="http://schemas.openxmlformats.org/officeDocument/2006/relationships/image" Target="../media/image57.png"/><Relationship Id="rId4" Type="http://schemas.openxmlformats.org/officeDocument/2006/relationships/tags" Target="../tags/tag1109.xml"/><Relationship Id="rId9" Type="http://schemas.openxmlformats.org/officeDocument/2006/relationships/tags" Target="../tags/tag1114.xml"/><Relationship Id="rId14" Type="http://schemas.openxmlformats.org/officeDocument/2006/relationships/tags" Target="../tags/tag1119.xml"/><Relationship Id="rId22" Type="http://schemas.openxmlformats.org/officeDocument/2006/relationships/tags" Target="../tags/tag1127.xml"/><Relationship Id="rId27" Type="http://schemas.openxmlformats.org/officeDocument/2006/relationships/tags" Target="../tags/tag1132.xml"/><Relationship Id="rId30" Type="http://schemas.openxmlformats.org/officeDocument/2006/relationships/tags" Target="../tags/tag1135.xml"/><Relationship Id="rId35" Type="http://schemas.openxmlformats.org/officeDocument/2006/relationships/image" Target="../media/image268.png"/><Relationship Id="rId43" Type="http://schemas.openxmlformats.org/officeDocument/2006/relationships/image" Target="../media/image369.png"/><Relationship Id="rId48" Type="http://schemas.openxmlformats.org/officeDocument/2006/relationships/image" Target="../media/image332.png"/><Relationship Id="rId56" Type="http://schemas.openxmlformats.org/officeDocument/2006/relationships/image" Target="../media/image233.png"/><Relationship Id="rId8" Type="http://schemas.openxmlformats.org/officeDocument/2006/relationships/tags" Target="../tags/tag1113.xml"/><Relationship Id="rId51" Type="http://schemas.openxmlformats.org/officeDocument/2006/relationships/image" Target="../media/image389.png"/><Relationship Id="rId3" Type="http://schemas.openxmlformats.org/officeDocument/2006/relationships/tags" Target="../tags/tag1108.xml"/><Relationship Id="rId12" Type="http://schemas.openxmlformats.org/officeDocument/2006/relationships/tags" Target="../tags/tag1117.xml"/><Relationship Id="rId17" Type="http://schemas.openxmlformats.org/officeDocument/2006/relationships/tags" Target="../tags/tag1122.xml"/><Relationship Id="rId25" Type="http://schemas.openxmlformats.org/officeDocument/2006/relationships/tags" Target="../tags/tag1130.xml"/><Relationship Id="rId33" Type="http://schemas.openxmlformats.org/officeDocument/2006/relationships/notesSlide" Target="../notesSlides/notesSlide38.xml"/><Relationship Id="rId38" Type="http://schemas.openxmlformats.org/officeDocument/2006/relationships/image" Target="../media/image323.png"/><Relationship Id="rId46" Type="http://schemas.openxmlformats.org/officeDocument/2006/relationships/image" Target="../media/image373.png"/><Relationship Id="rId59" Type="http://schemas.openxmlformats.org/officeDocument/2006/relationships/image" Target="../media/image395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149.xml"/><Relationship Id="rId18" Type="http://schemas.openxmlformats.org/officeDocument/2006/relationships/tags" Target="../tags/tag1154.xml"/><Relationship Id="rId26" Type="http://schemas.openxmlformats.org/officeDocument/2006/relationships/tags" Target="../tags/tag1162.xml"/><Relationship Id="rId39" Type="http://schemas.openxmlformats.org/officeDocument/2006/relationships/image" Target="../media/image320.png"/><Relationship Id="rId21" Type="http://schemas.openxmlformats.org/officeDocument/2006/relationships/tags" Target="../tags/tag1157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99.png"/><Relationship Id="rId47" Type="http://schemas.openxmlformats.org/officeDocument/2006/relationships/image" Target="../media/image404.png"/><Relationship Id="rId50" Type="http://schemas.openxmlformats.org/officeDocument/2006/relationships/image" Target="../media/image407.png"/><Relationship Id="rId55" Type="http://schemas.openxmlformats.org/officeDocument/2006/relationships/image" Target="../media/image145.png"/><Relationship Id="rId7" Type="http://schemas.openxmlformats.org/officeDocument/2006/relationships/tags" Target="../tags/tag1143.xml"/><Relationship Id="rId2" Type="http://schemas.openxmlformats.org/officeDocument/2006/relationships/tags" Target="../tags/tag1138.xml"/><Relationship Id="rId16" Type="http://schemas.openxmlformats.org/officeDocument/2006/relationships/tags" Target="../tags/tag1152.xml"/><Relationship Id="rId20" Type="http://schemas.openxmlformats.org/officeDocument/2006/relationships/tags" Target="../tags/tag1156.xml"/><Relationship Id="rId29" Type="http://schemas.openxmlformats.org/officeDocument/2006/relationships/tags" Target="../tags/tag1165.xml"/><Relationship Id="rId41" Type="http://schemas.openxmlformats.org/officeDocument/2006/relationships/image" Target="../media/image398.png"/><Relationship Id="rId54" Type="http://schemas.openxmlformats.org/officeDocument/2006/relationships/image" Target="../media/image411.png"/><Relationship Id="rId62" Type="http://schemas.openxmlformats.org/officeDocument/2006/relationships/image" Target="../media/image418.png"/><Relationship Id="rId1" Type="http://schemas.openxmlformats.org/officeDocument/2006/relationships/tags" Target="../tags/tag1137.xml"/><Relationship Id="rId6" Type="http://schemas.openxmlformats.org/officeDocument/2006/relationships/tags" Target="../tags/tag1142.xml"/><Relationship Id="rId11" Type="http://schemas.openxmlformats.org/officeDocument/2006/relationships/tags" Target="../tags/tag1147.xml"/><Relationship Id="rId24" Type="http://schemas.openxmlformats.org/officeDocument/2006/relationships/tags" Target="../tags/tag1160.xml"/><Relationship Id="rId32" Type="http://schemas.openxmlformats.org/officeDocument/2006/relationships/tags" Target="../tags/tag1168.xml"/><Relationship Id="rId37" Type="http://schemas.openxmlformats.org/officeDocument/2006/relationships/image" Target="../media/image319.png"/><Relationship Id="rId40" Type="http://schemas.openxmlformats.org/officeDocument/2006/relationships/image" Target="../media/image397.png"/><Relationship Id="rId45" Type="http://schemas.openxmlformats.org/officeDocument/2006/relationships/image" Target="../media/image402.png"/><Relationship Id="rId53" Type="http://schemas.openxmlformats.org/officeDocument/2006/relationships/image" Target="../media/image410.png"/><Relationship Id="rId58" Type="http://schemas.openxmlformats.org/officeDocument/2006/relationships/image" Target="../media/image414.png"/><Relationship Id="rId5" Type="http://schemas.openxmlformats.org/officeDocument/2006/relationships/tags" Target="../tags/tag1141.xml"/><Relationship Id="rId15" Type="http://schemas.openxmlformats.org/officeDocument/2006/relationships/tags" Target="../tags/tag1151.xml"/><Relationship Id="rId23" Type="http://schemas.openxmlformats.org/officeDocument/2006/relationships/tags" Target="../tags/tag1159.xml"/><Relationship Id="rId28" Type="http://schemas.openxmlformats.org/officeDocument/2006/relationships/tags" Target="../tags/tag1164.xml"/><Relationship Id="rId36" Type="http://schemas.openxmlformats.org/officeDocument/2006/relationships/image" Target="../media/image268.png"/><Relationship Id="rId49" Type="http://schemas.openxmlformats.org/officeDocument/2006/relationships/image" Target="../media/image406.png"/><Relationship Id="rId57" Type="http://schemas.openxmlformats.org/officeDocument/2006/relationships/image" Target="../media/image413.png"/><Relationship Id="rId61" Type="http://schemas.openxmlformats.org/officeDocument/2006/relationships/image" Target="../media/image417.png"/><Relationship Id="rId10" Type="http://schemas.openxmlformats.org/officeDocument/2006/relationships/tags" Target="../tags/tag1146.xml"/><Relationship Id="rId19" Type="http://schemas.openxmlformats.org/officeDocument/2006/relationships/tags" Target="../tags/tag1155.xml"/><Relationship Id="rId31" Type="http://schemas.openxmlformats.org/officeDocument/2006/relationships/tags" Target="../tags/tag1167.xml"/><Relationship Id="rId44" Type="http://schemas.openxmlformats.org/officeDocument/2006/relationships/image" Target="../media/image401.png"/><Relationship Id="rId52" Type="http://schemas.openxmlformats.org/officeDocument/2006/relationships/image" Target="../media/image409.png"/><Relationship Id="rId60" Type="http://schemas.openxmlformats.org/officeDocument/2006/relationships/image" Target="../media/image416.png"/><Relationship Id="rId4" Type="http://schemas.openxmlformats.org/officeDocument/2006/relationships/tags" Target="../tags/tag1140.xml"/><Relationship Id="rId9" Type="http://schemas.openxmlformats.org/officeDocument/2006/relationships/tags" Target="../tags/tag1145.xml"/><Relationship Id="rId14" Type="http://schemas.openxmlformats.org/officeDocument/2006/relationships/tags" Target="../tags/tag1150.xml"/><Relationship Id="rId22" Type="http://schemas.openxmlformats.org/officeDocument/2006/relationships/tags" Target="../tags/tag1158.xml"/><Relationship Id="rId27" Type="http://schemas.openxmlformats.org/officeDocument/2006/relationships/tags" Target="../tags/tag1163.xml"/><Relationship Id="rId30" Type="http://schemas.openxmlformats.org/officeDocument/2006/relationships/tags" Target="../tags/tag1166.xml"/><Relationship Id="rId35" Type="http://schemas.openxmlformats.org/officeDocument/2006/relationships/image" Target="../media/image233.png"/><Relationship Id="rId43" Type="http://schemas.openxmlformats.org/officeDocument/2006/relationships/image" Target="../media/image400.png"/><Relationship Id="rId48" Type="http://schemas.openxmlformats.org/officeDocument/2006/relationships/image" Target="../media/image405.png"/><Relationship Id="rId56" Type="http://schemas.openxmlformats.org/officeDocument/2006/relationships/image" Target="../media/image412.png"/><Relationship Id="rId8" Type="http://schemas.openxmlformats.org/officeDocument/2006/relationships/tags" Target="../tags/tag1144.xml"/><Relationship Id="rId51" Type="http://schemas.openxmlformats.org/officeDocument/2006/relationships/image" Target="../media/image408.png"/><Relationship Id="rId3" Type="http://schemas.openxmlformats.org/officeDocument/2006/relationships/tags" Target="../tags/tag1139.xml"/><Relationship Id="rId12" Type="http://schemas.openxmlformats.org/officeDocument/2006/relationships/tags" Target="../tags/tag1148.xml"/><Relationship Id="rId17" Type="http://schemas.openxmlformats.org/officeDocument/2006/relationships/tags" Target="../tags/tag1153.xml"/><Relationship Id="rId25" Type="http://schemas.openxmlformats.org/officeDocument/2006/relationships/tags" Target="../tags/tag1161.xml"/><Relationship Id="rId33" Type="http://schemas.openxmlformats.org/officeDocument/2006/relationships/tags" Target="../tags/tag1169.xml"/><Relationship Id="rId38" Type="http://schemas.openxmlformats.org/officeDocument/2006/relationships/image" Target="../media/image323.png"/><Relationship Id="rId46" Type="http://schemas.openxmlformats.org/officeDocument/2006/relationships/image" Target="../media/image403.png"/><Relationship Id="rId59" Type="http://schemas.openxmlformats.org/officeDocument/2006/relationships/image" Target="../media/image4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5.png"/><Relationship Id="rId3" Type="http://schemas.openxmlformats.org/officeDocument/2006/relationships/tags" Target="../tags/tag45.xml"/><Relationship Id="rId21" Type="http://schemas.openxmlformats.org/officeDocument/2006/relationships/image" Target="../media/image38.png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image" Target="../media/image34.png"/><Relationship Id="rId25" Type="http://schemas.openxmlformats.org/officeDocument/2006/relationships/image" Target="../media/image24.png"/><Relationship Id="rId2" Type="http://schemas.openxmlformats.org/officeDocument/2006/relationships/tags" Target="../tags/tag44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image" Target="../media/image41.png"/><Relationship Id="rId5" Type="http://schemas.openxmlformats.org/officeDocument/2006/relationships/tags" Target="../tags/tag47.xml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tags" Target="../tags/tag52.xml"/><Relationship Id="rId19" Type="http://schemas.openxmlformats.org/officeDocument/2006/relationships/image" Target="../media/image36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notesSlide" Target="../notesSlides/notesSlide4.xml"/><Relationship Id="rId22" Type="http://schemas.openxmlformats.org/officeDocument/2006/relationships/image" Target="../media/image39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182.xml"/><Relationship Id="rId18" Type="http://schemas.openxmlformats.org/officeDocument/2006/relationships/tags" Target="../tags/tag1187.xml"/><Relationship Id="rId26" Type="http://schemas.openxmlformats.org/officeDocument/2006/relationships/tags" Target="../tags/tag1195.xml"/><Relationship Id="rId39" Type="http://schemas.openxmlformats.org/officeDocument/2006/relationships/image" Target="../media/image427.png"/><Relationship Id="rId3" Type="http://schemas.openxmlformats.org/officeDocument/2006/relationships/tags" Target="../tags/tag1172.xml"/><Relationship Id="rId21" Type="http://schemas.openxmlformats.org/officeDocument/2006/relationships/tags" Target="../tags/tag1190.xml"/><Relationship Id="rId34" Type="http://schemas.openxmlformats.org/officeDocument/2006/relationships/image" Target="../media/image422.png"/><Relationship Id="rId42" Type="http://schemas.openxmlformats.org/officeDocument/2006/relationships/image" Target="../media/image430.png"/><Relationship Id="rId47" Type="http://schemas.openxmlformats.org/officeDocument/2006/relationships/image" Target="../media/image435.png"/><Relationship Id="rId50" Type="http://schemas.openxmlformats.org/officeDocument/2006/relationships/image" Target="../media/image438.png"/><Relationship Id="rId7" Type="http://schemas.openxmlformats.org/officeDocument/2006/relationships/tags" Target="../tags/tag1176.xml"/><Relationship Id="rId12" Type="http://schemas.openxmlformats.org/officeDocument/2006/relationships/tags" Target="../tags/tag1181.xml"/><Relationship Id="rId17" Type="http://schemas.openxmlformats.org/officeDocument/2006/relationships/tags" Target="../tags/tag1186.xml"/><Relationship Id="rId25" Type="http://schemas.openxmlformats.org/officeDocument/2006/relationships/tags" Target="../tags/tag1194.xml"/><Relationship Id="rId33" Type="http://schemas.openxmlformats.org/officeDocument/2006/relationships/image" Target="../media/image233.png"/><Relationship Id="rId38" Type="http://schemas.openxmlformats.org/officeDocument/2006/relationships/image" Target="../media/image426.png"/><Relationship Id="rId46" Type="http://schemas.openxmlformats.org/officeDocument/2006/relationships/image" Target="../media/image434.png"/><Relationship Id="rId2" Type="http://schemas.openxmlformats.org/officeDocument/2006/relationships/tags" Target="../tags/tag1171.xml"/><Relationship Id="rId16" Type="http://schemas.openxmlformats.org/officeDocument/2006/relationships/tags" Target="../tags/tag1185.xml"/><Relationship Id="rId20" Type="http://schemas.openxmlformats.org/officeDocument/2006/relationships/tags" Target="../tags/tag1189.xml"/><Relationship Id="rId29" Type="http://schemas.openxmlformats.org/officeDocument/2006/relationships/image" Target="../media/image268.png"/><Relationship Id="rId41" Type="http://schemas.openxmlformats.org/officeDocument/2006/relationships/image" Target="../media/image429.png"/><Relationship Id="rId1" Type="http://schemas.openxmlformats.org/officeDocument/2006/relationships/tags" Target="../tags/tag1170.xml"/><Relationship Id="rId6" Type="http://schemas.openxmlformats.org/officeDocument/2006/relationships/tags" Target="../tags/tag1175.xml"/><Relationship Id="rId11" Type="http://schemas.openxmlformats.org/officeDocument/2006/relationships/tags" Target="../tags/tag1180.xml"/><Relationship Id="rId24" Type="http://schemas.openxmlformats.org/officeDocument/2006/relationships/tags" Target="../tags/tag1193.xml"/><Relationship Id="rId32" Type="http://schemas.openxmlformats.org/officeDocument/2006/relationships/image" Target="../media/image421.png"/><Relationship Id="rId37" Type="http://schemas.openxmlformats.org/officeDocument/2006/relationships/image" Target="../media/image425.png"/><Relationship Id="rId40" Type="http://schemas.openxmlformats.org/officeDocument/2006/relationships/image" Target="../media/image428.png"/><Relationship Id="rId45" Type="http://schemas.openxmlformats.org/officeDocument/2006/relationships/image" Target="../media/image433.png"/><Relationship Id="rId53" Type="http://schemas.openxmlformats.org/officeDocument/2006/relationships/image" Target="../media/image441.png"/><Relationship Id="rId5" Type="http://schemas.openxmlformats.org/officeDocument/2006/relationships/tags" Target="../tags/tag1174.xml"/><Relationship Id="rId15" Type="http://schemas.openxmlformats.org/officeDocument/2006/relationships/tags" Target="../tags/tag1184.xml"/><Relationship Id="rId23" Type="http://schemas.openxmlformats.org/officeDocument/2006/relationships/tags" Target="../tags/tag119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424.png"/><Relationship Id="rId49" Type="http://schemas.openxmlformats.org/officeDocument/2006/relationships/image" Target="../media/image437.png"/><Relationship Id="rId10" Type="http://schemas.openxmlformats.org/officeDocument/2006/relationships/tags" Target="../tags/tag1179.xml"/><Relationship Id="rId19" Type="http://schemas.openxmlformats.org/officeDocument/2006/relationships/tags" Target="../tags/tag1188.xml"/><Relationship Id="rId31" Type="http://schemas.openxmlformats.org/officeDocument/2006/relationships/image" Target="../media/image420.png"/><Relationship Id="rId44" Type="http://schemas.openxmlformats.org/officeDocument/2006/relationships/image" Target="../media/image432.png"/><Relationship Id="rId52" Type="http://schemas.openxmlformats.org/officeDocument/2006/relationships/image" Target="../media/image440.png"/><Relationship Id="rId4" Type="http://schemas.openxmlformats.org/officeDocument/2006/relationships/tags" Target="../tags/tag1173.xml"/><Relationship Id="rId9" Type="http://schemas.openxmlformats.org/officeDocument/2006/relationships/tags" Target="../tags/tag1178.xml"/><Relationship Id="rId14" Type="http://schemas.openxmlformats.org/officeDocument/2006/relationships/tags" Target="../tags/tag1183.xml"/><Relationship Id="rId22" Type="http://schemas.openxmlformats.org/officeDocument/2006/relationships/tags" Target="../tags/tag1191.xml"/><Relationship Id="rId27" Type="http://schemas.openxmlformats.org/officeDocument/2006/relationships/tags" Target="../tags/tag1196.xml"/><Relationship Id="rId30" Type="http://schemas.openxmlformats.org/officeDocument/2006/relationships/image" Target="../media/image419.png"/><Relationship Id="rId35" Type="http://schemas.openxmlformats.org/officeDocument/2006/relationships/image" Target="../media/image423.png"/><Relationship Id="rId43" Type="http://schemas.openxmlformats.org/officeDocument/2006/relationships/image" Target="../media/image431.png"/><Relationship Id="rId48" Type="http://schemas.openxmlformats.org/officeDocument/2006/relationships/image" Target="../media/image436.png"/><Relationship Id="rId8" Type="http://schemas.openxmlformats.org/officeDocument/2006/relationships/tags" Target="../tags/tag1177.xml"/><Relationship Id="rId51" Type="http://schemas.openxmlformats.org/officeDocument/2006/relationships/image" Target="../media/image439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1209.xml"/><Relationship Id="rId18" Type="http://schemas.openxmlformats.org/officeDocument/2006/relationships/tags" Target="../tags/tag1214.xml"/><Relationship Id="rId26" Type="http://schemas.openxmlformats.org/officeDocument/2006/relationships/tags" Target="../tags/tag1222.xml"/><Relationship Id="rId39" Type="http://schemas.openxmlformats.org/officeDocument/2006/relationships/image" Target="../media/image444.png"/><Relationship Id="rId3" Type="http://schemas.openxmlformats.org/officeDocument/2006/relationships/tags" Target="../tags/tag1199.xml"/><Relationship Id="rId21" Type="http://schemas.openxmlformats.org/officeDocument/2006/relationships/tags" Target="../tags/tag1217.xml"/><Relationship Id="rId34" Type="http://schemas.openxmlformats.org/officeDocument/2006/relationships/image" Target="../media/image440.png"/><Relationship Id="rId42" Type="http://schemas.openxmlformats.org/officeDocument/2006/relationships/image" Target="../media/image446.png"/><Relationship Id="rId47" Type="http://schemas.openxmlformats.org/officeDocument/2006/relationships/image" Target="../media/image451.png"/><Relationship Id="rId7" Type="http://schemas.openxmlformats.org/officeDocument/2006/relationships/tags" Target="../tags/tag1203.xml"/><Relationship Id="rId12" Type="http://schemas.openxmlformats.org/officeDocument/2006/relationships/tags" Target="../tags/tag1208.xml"/><Relationship Id="rId17" Type="http://schemas.openxmlformats.org/officeDocument/2006/relationships/tags" Target="../tags/tag1213.xml"/><Relationship Id="rId25" Type="http://schemas.openxmlformats.org/officeDocument/2006/relationships/tags" Target="../tags/tag1221.xml"/><Relationship Id="rId33" Type="http://schemas.openxmlformats.org/officeDocument/2006/relationships/image" Target="../media/image439.png"/><Relationship Id="rId38" Type="http://schemas.openxmlformats.org/officeDocument/2006/relationships/image" Target="../media/image443.png"/><Relationship Id="rId46" Type="http://schemas.openxmlformats.org/officeDocument/2006/relationships/image" Target="../media/image450.png"/><Relationship Id="rId2" Type="http://schemas.openxmlformats.org/officeDocument/2006/relationships/tags" Target="../tags/tag1198.xml"/><Relationship Id="rId16" Type="http://schemas.openxmlformats.org/officeDocument/2006/relationships/tags" Target="../tags/tag1212.xml"/><Relationship Id="rId20" Type="http://schemas.openxmlformats.org/officeDocument/2006/relationships/tags" Target="../tags/tag1216.xml"/><Relationship Id="rId29" Type="http://schemas.openxmlformats.org/officeDocument/2006/relationships/image" Target="../media/image419.png"/><Relationship Id="rId41" Type="http://schemas.openxmlformats.org/officeDocument/2006/relationships/image" Target="../media/image423.png"/><Relationship Id="rId1" Type="http://schemas.openxmlformats.org/officeDocument/2006/relationships/tags" Target="../tags/tag1197.xml"/><Relationship Id="rId6" Type="http://schemas.openxmlformats.org/officeDocument/2006/relationships/tags" Target="../tags/tag1202.xml"/><Relationship Id="rId11" Type="http://schemas.openxmlformats.org/officeDocument/2006/relationships/tags" Target="../tags/tag1207.xml"/><Relationship Id="rId24" Type="http://schemas.openxmlformats.org/officeDocument/2006/relationships/tags" Target="../tags/tag1220.xml"/><Relationship Id="rId32" Type="http://schemas.openxmlformats.org/officeDocument/2006/relationships/image" Target="../media/image438.png"/><Relationship Id="rId37" Type="http://schemas.openxmlformats.org/officeDocument/2006/relationships/image" Target="../media/image442.png"/><Relationship Id="rId40" Type="http://schemas.openxmlformats.org/officeDocument/2006/relationships/image" Target="../media/image445.png"/><Relationship Id="rId45" Type="http://schemas.openxmlformats.org/officeDocument/2006/relationships/image" Target="../media/image449.png"/><Relationship Id="rId5" Type="http://schemas.openxmlformats.org/officeDocument/2006/relationships/tags" Target="../tags/tag1201.xml"/><Relationship Id="rId15" Type="http://schemas.openxmlformats.org/officeDocument/2006/relationships/tags" Target="../tags/tag1211.xml"/><Relationship Id="rId23" Type="http://schemas.openxmlformats.org/officeDocument/2006/relationships/tags" Target="../tags/tag1219.xml"/><Relationship Id="rId28" Type="http://schemas.openxmlformats.org/officeDocument/2006/relationships/image" Target="../media/image268.png"/><Relationship Id="rId36" Type="http://schemas.openxmlformats.org/officeDocument/2006/relationships/image" Target="../media/image233.png"/><Relationship Id="rId49" Type="http://schemas.openxmlformats.org/officeDocument/2006/relationships/image" Target="../media/image453.png"/><Relationship Id="rId10" Type="http://schemas.openxmlformats.org/officeDocument/2006/relationships/tags" Target="../tags/tag1206.xml"/><Relationship Id="rId19" Type="http://schemas.openxmlformats.org/officeDocument/2006/relationships/tags" Target="../tags/tag1215.xml"/><Relationship Id="rId31" Type="http://schemas.openxmlformats.org/officeDocument/2006/relationships/image" Target="../media/image421.png"/><Relationship Id="rId44" Type="http://schemas.openxmlformats.org/officeDocument/2006/relationships/image" Target="../media/image448.png"/><Relationship Id="rId4" Type="http://schemas.openxmlformats.org/officeDocument/2006/relationships/tags" Target="../tags/tag1200.xml"/><Relationship Id="rId9" Type="http://schemas.openxmlformats.org/officeDocument/2006/relationships/tags" Target="../tags/tag1205.xml"/><Relationship Id="rId14" Type="http://schemas.openxmlformats.org/officeDocument/2006/relationships/tags" Target="../tags/tag1210.xml"/><Relationship Id="rId22" Type="http://schemas.openxmlformats.org/officeDocument/2006/relationships/tags" Target="../tags/tag121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20.png"/><Relationship Id="rId35" Type="http://schemas.openxmlformats.org/officeDocument/2006/relationships/image" Target="../media/image441.png"/><Relationship Id="rId43" Type="http://schemas.openxmlformats.org/officeDocument/2006/relationships/image" Target="../media/image447.png"/><Relationship Id="rId48" Type="http://schemas.openxmlformats.org/officeDocument/2006/relationships/image" Target="../media/image452.png"/><Relationship Id="rId8" Type="http://schemas.openxmlformats.org/officeDocument/2006/relationships/tags" Target="../tags/tag120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230.xml"/><Relationship Id="rId13" Type="http://schemas.openxmlformats.org/officeDocument/2006/relationships/tags" Target="../tags/tag1235.xml"/><Relationship Id="rId18" Type="http://schemas.openxmlformats.org/officeDocument/2006/relationships/image" Target="../media/image456.png"/><Relationship Id="rId3" Type="http://schemas.openxmlformats.org/officeDocument/2006/relationships/tags" Target="../tags/tag1225.xml"/><Relationship Id="rId21" Type="http://schemas.openxmlformats.org/officeDocument/2006/relationships/image" Target="../media/image459.png"/><Relationship Id="rId7" Type="http://schemas.openxmlformats.org/officeDocument/2006/relationships/tags" Target="../tags/tag1229.xml"/><Relationship Id="rId12" Type="http://schemas.openxmlformats.org/officeDocument/2006/relationships/tags" Target="../tags/tag1234.xml"/><Relationship Id="rId17" Type="http://schemas.openxmlformats.org/officeDocument/2006/relationships/image" Target="../media/image455.png"/><Relationship Id="rId2" Type="http://schemas.openxmlformats.org/officeDocument/2006/relationships/tags" Target="../tags/tag1224.xml"/><Relationship Id="rId16" Type="http://schemas.openxmlformats.org/officeDocument/2006/relationships/image" Target="../media/image454.png"/><Relationship Id="rId20" Type="http://schemas.openxmlformats.org/officeDocument/2006/relationships/image" Target="../media/image458.png"/><Relationship Id="rId1" Type="http://schemas.openxmlformats.org/officeDocument/2006/relationships/tags" Target="../tags/tag1223.xml"/><Relationship Id="rId6" Type="http://schemas.openxmlformats.org/officeDocument/2006/relationships/tags" Target="../tags/tag1228.xml"/><Relationship Id="rId11" Type="http://schemas.openxmlformats.org/officeDocument/2006/relationships/tags" Target="../tags/tag1233.xml"/><Relationship Id="rId5" Type="http://schemas.openxmlformats.org/officeDocument/2006/relationships/tags" Target="../tags/tag1227.xml"/><Relationship Id="rId15" Type="http://schemas.openxmlformats.org/officeDocument/2006/relationships/image" Target="../media/image145.png"/><Relationship Id="rId10" Type="http://schemas.openxmlformats.org/officeDocument/2006/relationships/tags" Target="../tags/tag1232.xml"/><Relationship Id="rId19" Type="http://schemas.openxmlformats.org/officeDocument/2006/relationships/image" Target="../media/image457.png"/><Relationship Id="rId4" Type="http://schemas.openxmlformats.org/officeDocument/2006/relationships/tags" Target="../tags/tag1226.xml"/><Relationship Id="rId9" Type="http://schemas.openxmlformats.org/officeDocument/2006/relationships/tags" Target="../tags/tag123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6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tags" Target="../tags/tag80.xml"/><Relationship Id="rId39" Type="http://schemas.openxmlformats.org/officeDocument/2006/relationships/tags" Target="../tags/tag93.xml"/><Relationship Id="rId21" Type="http://schemas.openxmlformats.org/officeDocument/2006/relationships/tags" Target="../tags/tag75.xml"/><Relationship Id="rId34" Type="http://schemas.openxmlformats.org/officeDocument/2006/relationships/tags" Target="../tags/tag88.xml"/><Relationship Id="rId42" Type="http://schemas.openxmlformats.org/officeDocument/2006/relationships/tags" Target="../tags/tag96.xml"/><Relationship Id="rId47" Type="http://schemas.openxmlformats.org/officeDocument/2006/relationships/image" Target="../media/image41.png"/><Relationship Id="rId50" Type="http://schemas.openxmlformats.org/officeDocument/2006/relationships/image" Target="../media/image43.png"/><Relationship Id="rId55" Type="http://schemas.openxmlformats.org/officeDocument/2006/relationships/image" Target="../media/image48.png"/><Relationship Id="rId63" Type="http://schemas.openxmlformats.org/officeDocument/2006/relationships/image" Target="../media/image56.png"/><Relationship Id="rId68" Type="http://schemas.openxmlformats.org/officeDocument/2006/relationships/image" Target="../media/image61.png"/><Relationship Id="rId7" Type="http://schemas.openxmlformats.org/officeDocument/2006/relationships/tags" Target="../tags/tag61.xml"/><Relationship Id="rId71" Type="http://schemas.openxmlformats.org/officeDocument/2006/relationships/image" Target="../media/image64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9" Type="http://schemas.openxmlformats.org/officeDocument/2006/relationships/tags" Target="../tags/tag83.xml"/><Relationship Id="rId11" Type="http://schemas.openxmlformats.org/officeDocument/2006/relationships/tags" Target="../tags/tag65.xml"/><Relationship Id="rId24" Type="http://schemas.openxmlformats.org/officeDocument/2006/relationships/tags" Target="../tags/tag78.xml"/><Relationship Id="rId32" Type="http://schemas.openxmlformats.org/officeDocument/2006/relationships/tags" Target="../tags/tag86.xml"/><Relationship Id="rId37" Type="http://schemas.openxmlformats.org/officeDocument/2006/relationships/tags" Target="../tags/tag91.xml"/><Relationship Id="rId40" Type="http://schemas.openxmlformats.org/officeDocument/2006/relationships/tags" Target="../tags/tag94.xml"/><Relationship Id="rId45" Type="http://schemas.openxmlformats.org/officeDocument/2006/relationships/image" Target="../media/image39.png"/><Relationship Id="rId53" Type="http://schemas.openxmlformats.org/officeDocument/2006/relationships/image" Target="../media/image46.png"/><Relationship Id="rId58" Type="http://schemas.openxmlformats.org/officeDocument/2006/relationships/image" Target="../media/image51.png"/><Relationship Id="rId66" Type="http://schemas.openxmlformats.org/officeDocument/2006/relationships/image" Target="../media/image59.png"/><Relationship Id="rId74" Type="http://schemas.openxmlformats.org/officeDocument/2006/relationships/image" Target="../media/image24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36" Type="http://schemas.openxmlformats.org/officeDocument/2006/relationships/tags" Target="../tags/tag90.xml"/><Relationship Id="rId49" Type="http://schemas.openxmlformats.org/officeDocument/2006/relationships/image" Target="../media/image42.png"/><Relationship Id="rId57" Type="http://schemas.openxmlformats.org/officeDocument/2006/relationships/image" Target="../media/image50.png"/><Relationship Id="rId61" Type="http://schemas.openxmlformats.org/officeDocument/2006/relationships/image" Target="../media/image54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tags" Target="../tags/tag85.xml"/><Relationship Id="rId44" Type="http://schemas.openxmlformats.org/officeDocument/2006/relationships/notesSlide" Target="../notesSlides/notesSlide5.xml"/><Relationship Id="rId52" Type="http://schemas.openxmlformats.org/officeDocument/2006/relationships/image" Target="../media/image45.png"/><Relationship Id="rId60" Type="http://schemas.openxmlformats.org/officeDocument/2006/relationships/image" Target="../media/image53.png"/><Relationship Id="rId65" Type="http://schemas.openxmlformats.org/officeDocument/2006/relationships/image" Target="../media/image58.png"/><Relationship Id="rId73" Type="http://schemas.openxmlformats.org/officeDocument/2006/relationships/image" Target="../media/image66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38.png"/><Relationship Id="rId56" Type="http://schemas.openxmlformats.org/officeDocument/2006/relationships/image" Target="../media/image49.png"/><Relationship Id="rId64" Type="http://schemas.openxmlformats.org/officeDocument/2006/relationships/image" Target="../media/image57.png"/><Relationship Id="rId69" Type="http://schemas.openxmlformats.org/officeDocument/2006/relationships/image" Target="../media/image62.png"/><Relationship Id="rId8" Type="http://schemas.openxmlformats.org/officeDocument/2006/relationships/tags" Target="../tags/tag62.xml"/><Relationship Id="rId51" Type="http://schemas.openxmlformats.org/officeDocument/2006/relationships/image" Target="../media/image44.png"/><Relationship Id="rId72" Type="http://schemas.openxmlformats.org/officeDocument/2006/relationships/image" Target="../media/image65.png"/><Relationship Id="rId3" Type="http://schemas.openxmlformats.org/officeDocument/2006/relationships/tags" Target="../tags/tag57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tags" Target="../tags/tag79.xml"/><Relationship Id="rId33" Type="http://schemas.openxmlformats.org/officeDocument/2006/relationships/tags" Target="../tags/tag87.xml"/><Relationship Id="rId38" Type="http://schemas.openxmlformats.org/officeDocument/2006/relationships/tags" Target="../tags/tag92.xml"/><Relationship Id="rId46" Type="http://schemas.openxmlformats.org/officeDocument/2006/relationships/image" Target="../media/image40.png"/><Relationship Id="rId59" Type="http://schemas.openxmlformats.org/officeDocument/2006/relationships/image" Target="../media/image52.png"/><Relationship Id="rId67" Type="http://schemas.openxmlformats.org/officeDocument/2006/relationships/image" Target="../media/image60.png"/><Relationship Id="rId20" Type="http://schemas.openxmlformats.org/officeDocument/2006/relationships/tags" Target="../tags/tag74.xml"/><Relationship Id="rId41" Type="http://schemas.openxmlformats.org/officeDocument/2006/relationships/tags" Target="../tags/tag95.xml"/><Relationship Id="rId54" Type="http://schemas.openxmlformats.org/officeDocument/2006/relationships/image" Target="../media/image47.png"/><Relationship Id="rId62" Type="http://schemas.openxmlformats.org/officeDocument/2006/relationships/image" Target="../media/image55.png"/><Relationship Id="rId70" Type="http://schemas.openxmlformats.org/officeDocument/2006/relationships/image" Target="../media/image63.png"/><Relationship Id="rId1" Type="http://schemas.openxmlformats.org/officeDocument/2006/relationships/tags" Target="../tags/tag55.xml"/><Relationship Id="rId6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tags" Target="../tags/tag122.xml"/><Relationship Id="rId39" Type="http://schemas.openxmlformats.org/officeDocument/2006/relationships/tags" Target="../tags/tag135.xml"/><Relationship Id="rId21" Type="http://schemas.openxmlformats.org/officeDocument/2006/relationships/tags" Target="../tags/tag117.xml"/><Relationship Id="rId34" Type="http://schemas.openxmlformats.org/officeDocument/2006/relationships/tags" Target="../tags/tag130.xml"/><Relationship Id="rId42" Type="http://schemas.openxmlformats.org/officeDocument/2006/relationships/tags" Target="../tags/tag138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43.png"/><Relationship Id="rId55" Type="http://schemas.openxmlformats.org/officeDocument/2006/relationships/image" Target="../media/image46.png"/><Relationship Id="rId63" Type="http://schemas.openxmlformats.org/officeDocument/2006/relationships/image" Target="../media/image56.png"/><Relationship Id="rId68" Type="http://schemas.openxmlformats.org/officeDocument/2006/relationships/image" Target="../media/image61.png"/><Relationship Id="rId76" Type="http://schemas.openxmlformats.org/officeDocument/2006/relationships/image" Target="../media/image24.png"/><Relationship Id="rId7" Type="http://schemas.openxmlformats.org/officeDocument/2006/relationships/tags" Target="../tags/tag103.xml"/><Relationship Id="rId71" Type="http://schemas.openxmlformats.org/officeDocument/2006/relationships/image" Target="../media/image65.png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9" Type="http://schemas.openxmlformats.org/officeDocument/2006/relationships/tags" Target="../tags/tag125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tags" Target="../tags/tag128.xml"/><Relationship Id="rId37" Type="http://schemas.openxmlformats.org/officeDocument/2006/relationships/tags" Target="../tags/tag133.xml"/><Relationship Id="rId40" Type="http://schemas.openxmlformats.org/officeDocument/2006/relationships/tags" Target="../tags/tag136.xml"/><Relationship Id="rId45" Type="http://schemas.openxmlformats.org/officeDocument/2006/relationships/tags" Target="../tags/tag141.xml"/><Relationship Id="rId53" Type="http://schemas.openxmlformats.org/officeDocument/2006/relationships/image" Target="../media/image44.png"/><Relationship Id="rId58" Type="http://schemas.openxmlformats.org/officeDocument/2006/relationships/image" Target="../media/image50.png"/><Relationship Id="rId66" Type="http://schemas.openxmlformats.org/officeDocument/2006/relationships/image" Target="../media/image59.png"/><Relationship Id="rId74" Type="http://schemas.openxmlformats.org/officeDocument/2006/relationships/image" Target="../media/image39.png"/><Relationship Id="rId79" Type="http://schemas.openxmlformats.org/officeDocument/2006/relationships/image" Target="../media/image69.png"/><Relationship Id="rId5" Type="http://schemas.openxmlformats.org/officeDocument/2006/relationships/tags" Target="../tags/tag101.xml"/><Relationship Id="rId61" Type="http://schemas.openxmlformats.org/officeDocument/2006/relationships/image" Target="../media/image54.png"/><Relationship Id="rId82" Type="http://schemas.openxmlformats.org/officeDocument/2006/relationships/image" Target="../media/image72.png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31" Type="http://schemas.openxmlformats.org/officeDocument/2006/relationships/tags" Target="../tags/tag127.xml"/><Relationship Id="rId44" Type="http://schemas.openxmlformats.org/officeDocument/2006/relationships/tags" Target="../tags/tag140.xml"/><Relationship Id="rId52" Type="http://schemas.openxmlformats.org/officeDocument/2006/relationships/image" Target="../media/image52.png"/><Relationship Id="rId60" Type="http://schemas.openxmlformats.org/officeDocument/2006/relationships/image" Target="../media/image53.png"/><Relationship Id="rId65" Type="http://schemas.openxmlformats.org/officeDocument/2006/relationships/image" Target="../media/image58.png"/><Relationship Id="rId73" Type="http://schemas.openxmlformats.org/officeDocument/2006/relationships/image" Target="../media/image64.png"/><Relationship Id="rId78" Type="http://schemas.openxmlformats.org/officeDocument/2006/relationships/image" Target="../media/image68.png"/><Relationship Id="rId81" Type="http://schemas.openxmlformats.org/officeDocument/2006/relationships/image" Target="../media/image71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30" Type="http://schemas.openxmlformats.org/officeDocument/2006/relationships/tags" Target="../tags/tag126.xml"/><Relationship Id="rId35" Type="http://schemas.openxmlformats.org/officeDocument/2006/relationships/tags" Target="../tags/tag131.xml"/><Relationship Id="rId43" Type="http://schemas.openxmlformats.org/officeDocument/2006/relationships/tags" Target="../tags/tag139.xml"/><Relationship Id="rId48" Type="http://schemas.openxmlformats.org/officeDocument/2006/relationships/notesSlide" Target="../notesSlides/notesSlide6.xml"/><Relationship Id="rId56" Type="http://schemas.openxmlformats.org/officeDocument/2006/relationships/image" Target="../media/image48.png"/><Relationship Id="rId64" Type="http://schemas.openxmlformats.org/officeDocument/2006/relationships/image" Target="../media/image57.png"/><Relationship Id="rId69" Type="http://schemas.openxmlformats.org/officeDocument/2006/relationships/image" Target="../media/image62.png"/><Relationship Id="rId77" Type="http://schemas.openxmlformats.org/officeDocument/2006/relationships/image" Target="../media/image67.png"/><Relationship Id="rId8" Type="http://schemas.openxmlformats.org/officeDocument/2006/relationships/tags" Target="../tags/tag104.xml"/><Relationship Id="rId51" Type="http://schemas.openxmlformats.org/officeDocument/2006/relationships/image" Target="../media/image47.png"/><Relationship Id="rId72" Type="http://schemas.openxmlformats.org/officeDocument/2006/relationships/image" Target="../media/image66.png"/><Relationship Id="rId80" Type="http://schemas.openxmlformats.org/officeDocument/2006/relationships/image" Target="../media/image70.png"/><Relationship Id="rId3" Type="http://schemas.openxmlformats.org/officeDocument/2006/relationships/tags" Target="../tags/tag99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33" Type="http://schemas.openxmlformats.org/officeDocument/2006/relationships/tags" Target="../tags/tag129.xml"/><Relationship Id="rId38" Type="http://schemas.openxmlformats.org/officeDocument/2006/relationships/tags" Target="../tags/tag134.xml"/><Relationship Id="rId46" Type="http://schemas.openxmlformats.org/officeDocument/2006/relationships/tags" Target="../tags/tag142.xml"/><Relationship Id="rId59" Type="http://schemas.openxmlformats.org/officeDocument/2006/relationships/image" Target="../media/image51.png"/><Relationship Id="rId67" Type="http://schemas.openxmlformats.org/officeDocument/2006/relationships/image" Target="../media/image60.png"/><Relationship Id="rId20" Type="http://schemas.openxmlformats.org/officeDocument/2006/relationships/tags" Target="../tags/tag116.xml"/><Relationship Id="rId41" Type="http://schemas.openxmlformats.org/officeDocument/2006/relationships/tags" Target="../tags/tag137.xml"/><Relationship Id="rId54" Type="http://schemas.openxmlformats.org/officeDocument/2006/relationships/image" Target="../media/image45.png"/><Relationship Id="rId62" Type="http://schemas.openxmlformats.org/officeDocument/2006/relationships/image" Target="../media/image55.png"/><Relationship Id="rId70" Type="http://schemas.openxmlformats.org/officeDocument/2006/relationships/image" Target="../media/image63.png"/><Relationship Id="rId75" Type="http://schemas.openxmlformats.org/officeDocument/2006/relationships/image" Target="../media/image40.png"/><Relationship Id="rId83" Type="http://schemas.openxmlformats.org/officeDocument/2006/relationships/image" Target="../media/image73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tags" Target="../tags/tag132.xml"/><Relationship Id="rId49" Type="http://schemas.openxmlformats.org/officeDocument/2006/relationships/image" Target="../media/image42.png"/><Relationship Id="rId57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tags" Target="../tags/tag168.xml"/><Relationship Id="rId39" Type="http://schemas.openxmlformats.org/officeDocument/2006/relationships/tags" Target="../tags/tag181.xml"/><Relationship Id="rId21" Type="http://schemas.openxmlformats.org/officeDocument/2006/relationships/tags" Target="../tags/tag163.xml"/><Relationship Id="rId34" Type="http://schemas.openxmlformats.org/officeDocument/2006/relationships/tags" Target="../tags/tag176.xml"/><Relationship Id="rId42" Type="http://schemas.openxmlformats.org/officeDocument/2006/relationships/tags" Target="../tags/tag184.xml"/><Relationship Id="rId47" Type="http://schemas.openxmlformats.org/officeDocument/2006/relationships/tags" Target="../tags/tag189.xml"/><Relationship Id="rId50" Type="http://schemas.openxmlformats.org/officeDocument/2006/relationships/tags" Target="../tags/tag192.xml"/><Relationship Id="rId55" Type="http://schemas.openxmlformats.org/officeDocument/2006/relationships/image" Target="../media/image47.png"/><Relationship Id="rId63" Type="http://schemas.openxmlformats.org/officeDocument/2006/relationships/image" Target="../media/image51.png"/><Relationship Id="rId68" Type="http://schemas.openxmlformats.org/officeDocument/2006/relationships/image" Target="../media/image57.png"/><Relationship Id="rId76" Type="http://schemas.openxmlformats.org/officeDocument/2006/relationships/image" Target="../media/image66.png"/><Relationship Id="rId84" Type="http://schemas.openxmlformats.org/officeDocument/2006/relationships/image" Target="../media/image74.png"/><Relationship Id="rId7" Type="http://schemas.openxmlformats.org/officeDocument/2006/relationships/tags" Target="../tags/tag149.xml"/><Relationship Id="rId71" Type="http://schemas.openxmlformats.org/officeDocument/2006/relationships/image" Target="../media/image60.png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9" Type="http://schemas.openxmlformats.org/officeDocument/2006/relationships/tags" Target="../tags/tag171.xml"/><Relationship Id="rId11" Type="http://schemas.openxmlformats.org/officeDocument/2006/relationships/tags" Target="../tags/tag153.xml"/><Relationship Id="rId24" Type="http://schemas.openxmlformats.org/officeDocument/2006/relationships/tags" Target="../tags/tag166.xml"/><Relationship Id="rId32" Type="http://schemas.openxmlformats.org/officeDocument/2006/relationships/tags" Target="../tags/tag174.xml"/><Relationship Id="rId37" Type="http://schemas.openxmlformats.org/officeDocument/2006/relationships/tags" Target="../tags/tag179.xml"/><Relationship Id="rId40" Type="http://schemas.openxmlformats.org/officeDocument/2006/relationships/tags" Target="../tags/tag182.xml"/><Relationship Id="rId45" Type="http://schemas.openxmlformats.org/officeDocument/2006/relationships/tags" Target="../tags/tag187.xml"/><Relationship Id="rId53" Type="http://schemas.openxmlformats.org/officeDocument/2006/relationships/image" Target="../media/image42.png"/><Relationship Id="rId58" Type="http://schemas.openxmlformats.org/officeDocument/2006/relationships/image" Target="../media/image45.png"/><Relationship Id="rId66" Type="http://schemas.openxmlformats.org/officeDocument/2006/relationships/image" Target="../media/image55.png"/><Relationship Id="rId74" Type="http://schemas.openxmlformats.org/officeDocument/2006/relationships/image" Target="../media/image63.png"/><Relationship Id="rId79" Type="http://schemas.openxmlformats.org/officeDocument/2006/relationships/image" Target="../media/image40.png"/><Relationship Id="rId87" Type="http://schemas.openxmlformats.org/officeDocument/2006/relationships/image" Target="../media/image77.png"/><Relationship Id="rId5" Type="http://schemas.openxmlformats.org/officeDocument/2006/relationships/tags" Target="../tags/tag147.xml"/><Relationship Id="rId61" Type="http://schemas.openxmlformats.org/officeDocument/2006/relationships/image" Target="../media/image49.png"/><Relationship Id="rId82" Type="http://schemas.openxmlformats.org/officeDocument/2006/relationships/image" Target="../media/image73.png"/><Relationship Id="rId19" Type="http://schemas.openxmlformats.org/officeDocument/2006/relationships/tags" Target="../tags/tag16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tags" Target="../tags/tag169.xml"/><Relationship Id="rId30" Type="http://schemas.openxmlformats.org/officeDocument/2006/relationships/tags" Target="../tags/tag172.xml"/><Relationship Id="rId35" Type="http://schemas.openxmlformats.org/officeDocument/2006/relationships/tags" Target="../tags/tag177.xml"/><Relationship Id="rId43" Type="http://schemas.openxmlformats.org/officeDocument/2006/relationships/tags" Target="../tags/tag185.xml"/><Relationship Id="rId48" Type="http://schemas.openxmlformats.org/officeDocument/2006/relationships/tags" Target="../tags/tag190.xml"/><Relationship Id="rId56" Type="http://schemas.openxmlformats.org/officeDocument/2006/relationships/image" Target="../media/image52.png"/><Relationship Id="rId64" Type="http://schemas.openxmlformats.org/officeDocument/2006/relationships/image" Target="../media/image53.png"/><Relationship Id="rId69" Type="http://schemas.openxmlformats.org/officeDocument/2006/relationships/image" Target="../media/image58.png"/><Relationship Id="rId77" Type="http://schemas.openxmlformats.org/officeDocument/2006/relationships/image" Target="../media/image64.png"/><Relationship Id="rId8" Type="http://schemas.openxmlformats.org/officeDocument/2006/relationships/tags" Target="../tags/tag150.xml"/><Relationship Id="rId51" Type="http://schemas.openxmlformats.org/officeDocument/2006/relationships/slideLayout" Target="../slideLayouts/slideLayout2.xml"/><Relationship Id="rId72" Type="http://schemas.openxmlformats.org/officeDocument/2006/relationships/image" Target="../media/image61.png"/><Relationship Id="rId80" Type="http://schemas.openxmlformats.org/officeDocument/2006/relationships/image" Target="../media/image24.png"/><Relationship Id="rId85" Type="http://schemas.openxmlformats.org/officeDocument/2006/relationships/image" Target="../media/image75.png"/><Relationship Id="rId3" Type="http://schemas.openxmlformats.org/officeDocument/2006/relationships/tags" Target="../tags/tag145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tags" Target="../tags/tag167.xml"/><Relationship Id="rId33" Type="http://schemas.openxmlformats.org/officeDocument/2006/relationships/tags" Target="../tags/tag175.xml"/><Relationship Id="rId38" Type="http://schemas.openxmlformats.org/officeDocument/2006/relationships/tags" Target="../tags/tag180.xml"/><Relationship Id="rId46" Type="http://schemas.openxmlformats.org/officeDocument/2006/relationships/tags" Target="../tags/tag188.xml"/><Relationship Id="rId59" Type="http://schemas.openxmlformats.org/officeDocument/2006/relationships/image" Target="../media/image46.png"/><Relationship Id="rId67" Type="http://schemas.openxmlformats.org/officeDocument/2006/relationships/image" Target="../media/image56.png"/><Relationship Id="rId20" Type="http://schemas.openxmlformats.org/officeDocument/2006/relationships/tags" Target="../tags/tag162.xml"/><Relationship Id="rId41" Type="http://schemas.openxmlformats.org/officeDocument/2006/relationships/tags" Target="../tags/tag183.xml"/><Relationship Id="rId54" Type="http://schemas.openxmlformats.org/officeDocument/2006/relationships/image" Target="../media/image43.png"/><Relationship Id="rId62" Type="http://schemas.openxmlformats.org/officeDocument/2006/relationships/image" Target="../media/image50.png"/><Relationship Id="rId70" Type="http://schemas.openxmlformats.org/officeDocument/2006/relationships/image" Target="../media/image59.png"/><Relationship Id="rId75" Type="http://schemas.openxmlformats.org/officeDocument/2006/relationships/image" Target="../media/image65.png"/><Relationship Id="rId83" Type="http://schemas.openxmlformats.org/officeDocument/2006/relationships/image" Target="../media/image67.png"/><Relationship Id="rId88" Type="http://schemas.openxmlformats.org/officeDocument/2006/relationships/image" Target="../media/image78.png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5" Type="http://schemas.openxmlformats.org/officeDocument/2006/relationships/tags" Target="../tags/tag157.xml"/><Relationship Id="rId23" Type="http://schemas.openxmlformats.org/officeDocument/2006/relationships/tags" Target="../tags/tag165.xml"/><Relationship Id="rId28" Type="http://schemas.openxmlformats.org/officeDocument/2006/relationships/tags" Target="../tags/tag170.xml"/><Relationship Id="rId36" Type="http://schemas.openxmlformats.org/officeDocument/2006/relationships/tags" Target="../tags/tag178.xml"/><Relationship Id="rId49" Type="http://schemas.openxmlformats.org/officeDocument/2006/relationships/tags" Target="../tags/tag191.xml"/><Relationship Id="rId57" Type="http://schemas.openxmlformats.org/officeDocument/2006/relationships/image" Target="../media/image44.png"/><Relationship Id="rId10" Type="http://schemas.openxmlformats.org/officeDocument/2006/relationships/tags" Target="../tags/tag152.xml"/><Relationship Id="rId31" Type="http://schemas.openxmlformats.org/officeDocument/2006/relationships/tags" Target="../tags/tag173.xml"/><Relationship Id="rId44" Type="http://schemas.openxmlformats.org/officeDocument/2006/relationships/tags" Target="../tags/tag186.xml"/><Relationship Id="rId52" Type="http://schemas.openxmlformats.org/officeDocument/2006/relationships/notesSlide" Target="../notesSlides/notesSlide7.xml"/><Relationship Id="rId60" Type="http://schemas.openxmlformats.org/officeDocument/2006/relationships/image" Target="../media/image48.png"/><Relationship Id="rId65" Type="http://schemas.openxmlformats.org/officeDocument/2006/relationships/image" Target="../media/image54.png"/><Relationship Id="rId73" Type="http://schemas.openxmlformats.org/officeDocument/2006/relationships/image" Target="../media/image62.png"/><Relationship Id="rId78" Type="http://schemas.openxmlformats.org/officeDocument/2006/relationships/image" Target="../media/image39.png"/><Relationship Id="rId81" Type="http://schemas.openxmlformats.org/officeDocument/2006/relationships/image" Target="../media/image72.png"/><Relationship Id="rId86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18.xml"/><Relationship Id="rId21" Type="http://schemas.openxmlformats.org/officeDocument/2006/relationships/tags" Target="../tags/tag213.xml"/><Relationship Id="rId34" Type="http://schemas.openxmlformats.org/officeDocument/2006/relationships/tags" Target="../tags/tag226.xml"/><Relationship Id="rId42" Type="http://schemas.openxmlformats.org/officeDocument/2006/relationships/tags" Target="../tags/tag234.xml"/><Relationship Id="rId47" Type="http://schemas.openxmlformats.org/officeDocument/2006/relationships/tags" Target="../tags/tag239.xml"/><Relationship Id="rId50" Type="http://schemas.openxmlformats.org/officeDocument/2006/relationships/tags" Target="../tags/tag242.xml"/><Relationship Id="rId55" Type="http://schemas.openxmlformats.org/officeDocument/2006/relationships/tags" Target="../tags/tag247.xml"/><Relationship Id="rId63" Type="http://schemas.openxmlformats.org/officeDocument/2006/relationships/image" Target="../media/image47.png"/><Relationship Id="rId68" Type="http://schemas.openxmlformats.org/officeDocument/2006/relationships/image" Target="../media/image48.png"/><Relationship Id="rId76" Type="http://schemas.openxmlformats.org/officeDocument/2006/relationships/image" Target="../media/image57.png"/><Relationship Id="rId84" Type="http://schemas.openxmlformats.org/officeDocument/2006/relationships/image" Target="../media/image66.png"/><Relationship Id="rId89" Type="http://schemas.openxmlformats.org/officeDocument/2006/relationships/image" Target="../media/image72.png"/><Relationship Id="rId97" Type="http://schemas.openxmlformats.org/officeDocument/2006/relationships/image" Target="../media/image83.png"/><Relationship Id="rId7" Type="http://schemas.openxmlformats.org/officeDocument/2006/relationships/tags" Target="../tags/tag199.xml"/><Relationship Id="rId71" Type="http://schemas.openxmlformats.org/officeDocument/2006/relationships/image" Target="../media/image51.png"/><Relationship Id="rId92" Type="http://schemas.openxmlformats.org/officeDocument/2006/relationships/image" Target="../media/image74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9" Type="http://schemas.openxmlformats.org/officeDocument/2006/relationships/tags" Target="../tags/tag221.xml"/><Relationship Id="rId11" Type="http://schemas.openxmlformats.org/officeDocument/2006/relationships/tags" Target="../tags/tag203.xml"/><Relationship Id="rId24" Type="http://schemas.openxmlformats.org/officeDocument/2006/relationships/tags" Target="../tags/tag216.xml"/><Relationship Id="rId32" Type="http://schemas.openxmlformats.org/officeDocument/2006/relationships/tags" Target="../tags/tag224.xml"/><Relationship Id="rId37" Type="http://schemas.openxmlformats.org/officeDocument/2006/relationships/tags" Target="../tags/tag229.xml"/><Relationship Id="rId40" Type="http://schemas.openxmlformats.org/officeDocument/2006/relationships/tags" Target="../tags/tag232.xml"/><Relationship Id="rId45" Type="http://schemas.openxmlformats.org/officeDocument/2006/relationships/tags" Target="../tags/tag237.xml"/><Relationship Id="rId53" Type="http://schemas.openxmlformats.org/officeDocument/2006/relationships/tags" Target="../tags/tag245.xml"/><Relationship Id="rId58" Type="http://schemas.openxmlformats.org/officeDocument/2006/relationships/tags" Target="../tags/tag250.xml"/><Relationship Id="rId66" Type="http://schemas.openxmlformats.org/officeDocument/2006/relationships/image" Target="../media/image45.png"/><Relationship Id="rId74" Type="http://schemas.openxmlformats.org/officeDocument/2006/relationships/image" Target="../media/image55.png"/><Relationship Id="rId79" Type="http://schemas.openxmlformats.org/officeDocument/2006/relationships/image" Target="../media/image60.png"/><Relationship Id="rId87" Type="http://schemas.openxmlformats.org/officeDocument/2006/relationships/image" Target="../media/image40.png"/><Relationship Id="rId5" Type="http://schemas.openxmlformats.org/officeDocument/2006/relationships/tags" Target="../tags/tag197.xml"/><Relationship Id="rId61" Type="http://schemas.openxmlformats.org/officeDocument/2006/relationships/image" Target="../media/image42.png"/><Relationship Id="rId82" Type="http://schemas.openxmlformats.org/officeDocument/2006/relationships/image" Target="../media/image63.png"/><Relationship Id="rId90" Type="http://schemas.openxmlformats.org/officeDocument/2006/relationships/image" Target="../media/image73.png"/><Relationship Id="rId95" Type="http://schemas.openxmlformats.org/officeDocument/2006/relationships/image" Target="../media/image81.png"/><Relationship Id="rId19" Type="http://schemas.openxmlformats.org/officeDocument/2006/relationships/tags" Target="../tags/tag211.xml"/><Relationship Id="rId14" Type="http://schemas.openxmlformats.org/officeDocument/2006/relationships/tags" Target="../tags/tag206.xml"/><Relationship Id="rId22" Type="http://schemas.openxmlformats.org/officeDocument/2006/relationships/tags" Target="../tags/tag214.xml"/><Relationship Id="rId27" Type="http://schemas.openxmlformats.org/officeDocument/2006/relationships/tags" Target="../tags/tag219.xml"/><Relationship Id="rId30" Type="http://schemas.openxmlformats.org/officeDocument/2006/relationships/tags" Target="../tags/tag222.xml"/><Relationship Id="rId35" Type="http://schemas.openxmlformats.org/officeDocument/2006/relationships/tags" Target="../tags/tag227.xml"/><Relationship Id="rId43" Type="http://schemas.openxmlformats.org/officeDocument/2006/relationships/tags" Target="../tags/tag235.xml"/><Relationship Id="rId48" Type="http://schemas.openxmlformats.org/officeDocument/2006/relationships/tags" Target="../tags/tag240.xml"/><Relationship Id="rId56" Type="http://schemas.openxmlformats.org/officeDocument/2006/relationships/tags" Target="../tags/tag248.xml"/><Relationship Id="rId64" Type="http://schemas.openxmlformats.org/officeDocument/2006/relationships/image" Target="../media/image52.png"/><Relationship Id="rId69" Type="http://schemas.openxmlformats.org/officeDocument/2006/relationships/image" Target="../media/image49.png"/><Relationship Id="rId77" Type="http://schemas.openxmlformats.org/officeDocument/2006/relationships/image" Target="../media/image58.png"/><Relationship Id="rId8" Type="http://schemas.openxmlformats.org/officeDocument/2006/relationships/tags" Target="../tags/tag200.xml"/><Relationship Id="rId51" Type="http://schemas.openxmlformats.org/officeDocument/2006/relationships/tags" Target="../tags/tag243.xml"/><Relationship Id="rId72" Type="http://schemas.openxmlformats.org/officeDocument/2006/relationships/image" Target="../media/image53.png"/><Relationship Id="rId80" Type="http://schemas.openxmlformats.org/officeDocument/2006/relationships/image" Target="../media/image61.png"/><Relationship Id="rId85" Type="http://schemas.openxmlformats.org/officeDocument/2006/relationships/image" Target="../media/image64.png"/><Relationship Id="rId93" Type="http://schemas.openxmlformats.org/officeDocument/2006/relationships/image" Target="../media/image79.png"/><Relationship Id="rId98" Type="http://schemas.openxmlformats.org/officeDocument/2006/relationships/image" Target="../media/image84.png"/><Relationship Id="rId3" Type="http://schemas.openxmlformats.org/officeDocument/2006/relationships/tags" Target="../tags/tag195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tags" Target="../tags/tag217.xml"/><Relationship Id="rId33" Type="http://schemas.openxmlformats.org/officeDocument/2006/relationships/tags" Target="../tags/tag225.xml"/><Relationship Id="rId38" Type="http://schemas.openxmlformats.org/officeDocument/2006/relationships/tags" Target="../tags/tag230.xml"/><Relationship Id="rId46" Type="http://schemas.openxmlformats.org/officeDocument/2006/relationships/tags" Target="../tags/tag238.xml"/><Relationship Id="rId59" Type="http://schemas.openxmlformats.org/officeDocument/2006/relationships/slideLayout" Target="../slideLayouts/slideLayout2.xml"/><Relationship Id="rId67" Type="http://schemas.openxmlformats.org/officeDocument/2006/relationships/image" Target="../media/image46.png"/><Relationship Id="rId20" Type="http://schemas.openxmlformats.org/officeDocument/2006/relationships/tags" Target="../tags/tag212.xml"/><Relationship Id="rId41" Type="http://schemas.openxmlformats.org/officeDocument/2006/relationships/tags" Target="../tags/tag233.xml"/><Relationship Id="rId54" Type="http://schemas.openxmlformats.org/officeDocument/2006/relationships/tags" Target="../tags/tag246.xml"/><Relationship Id="rId62" Type="http://schemas.openxmlformats.org/officeDocument/2006/relationships/image" Target="../media/image43.png"/><Relationship Id="rId70" Type="http://schemas.openxmlformats.org/officeDocument/2006/relationships/image" Target="../media/image50.png"/><Relationship Id="rId75" Type="http://schemas.openxmlformats.org/officeDocument/2006/relationships/image" Target="../media/image56.png"/><Relationship Id="rId83" Type="http://schemas.openxmlformats.org/officeDocument/2006/relationships/image" Target="../media/image65.png"/><Relationship Id="rId88" Type="http://schemas.openxmlformats.org/officeDocument/2006/relationships/image" Target="../media/image24.png"/><Relationship Id="rId91" Type="http://schemas.openxmlformats.org/officeDocument/2006/relationships/image" Target="../media/image67.png"/><Relationship Id="rId96" Type="http://schemas.openxmlformats.org/officeDocument/2006/relationships/image" Target="../media/image82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5" Type="http://schemas.openxmlformats.org/officeDocument/2006/relationships/tags" Target="../tags/tag207.xml"/><Relationship Id="rId23" Type="http://schemas.openxmlformats.org/officeDocument/2006/relationships/tags" Target="../tags/tag215.xml"/><Relationship Id="rId28" Type="http://schemas.openxmlformats.org/officeDocument/2006/relationships/tags" Target="../tags/tag220.xml"/><Relationship Id="rId36" Type="http://schemas.openxmlformats.org/officeDocument/2006/relationships/tags" Target="../tags/tag228.xml"/><Relationship Id="rId49" Type="http://schemas.openxmlformats.org/officeDocument/2006/relationships/tags" Target="../tags/tag241.xml"/><Relationship Id="rId57" Type="http://schemas.openxmlformats.org/officeDocument/2006/relationships/tags" Target="../tags/tag249.xml"/><Relationship Id="rId10" Type="http://schemas.openxmlformats.org/officeDocument/2006/relationships/tags" Target="../tags/tag202.xml"/><Relationship Id="rId31" Type="http://schemas.openxmlformats.org/officeDocument/2006/relationships/tags" Target="../tags/tag223.xml"/><Relationship Id="rId44" Type="http://schemas.openxmlformats.org/officeDocument/2006/relationships/tags" Target="../tags/tag236.xml"/><Relationship Id="rId52" Type="http://schemas.openxmlformats.org/officeDocument/2006/relationships/tags" Target="../tags/tag244.xml"/><Relationship Id="rId60" Type="http://schemas.openxmlformats.org/officeDocument/2006/relationships/notesSlide" Target="../notesSlides/notesSlide8.xml"/><Relationship Id="rId65" Type="http://schemas.openxmlformats.org/officeDocument/2006/relationships/image" Target="../media/image44.png"/><Relationship Id="rId73" Type="http://schemas.openxmlformats.org/officeDocument/2006/relationships/image" Target="../media/image54.png"/><Relationship Id="rId78" Type="http://schemas.openxmlformats.org/officeDocument/2006/relationships/image" Target="../media/image59.png"/><Relationship Id="rId81" Type="http://schemas.openxmlformats.org/officeDocument/2006/relationships/image" Target="../media/image62.png"/><Relationship Id="rId86" Type="http://schemas.openxmlformats.org/officeDocument/2006/relationships/image" Target="../media/image39.png"/><Relationship Id="rId94" Type="http://schemas.openxmlformats.org/officeDocument/2006/relationships/image" Target="../media/image80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39" Type="http://schemas.openxmlformats.org/officeDocument/2006/relationships/tags" Target="../tags/tag23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76.xml"/><Relationship Id="rId21" Type="http://schemas.openxmlformats.org/officeDocument/2006/relationships/tags" Target="../tags/tag271.xml"/><Relationship Id="rId34" Type="http://schemas.openxmlformats.org/officeDocument/2006/relationships/tags" Target="../tags/tag284.xml"/><Relationship Id="rId42" Type="http://schemas.openxmlformats.org/officeDocument/2006/relationships/tags" Target="../tags/tag292.xml"/><Relationship Id="rId47" Type="http://schemas.openxmlformats.org/officeDocument/2006/relationships/tags" Target="../tags/tag297.xml"/><Relationship Id="rId50" Type="http://schemas.openxmlformats.org/officeDocument/2006/relationships/tags" Target="../tags/tag300.xml"/><Relationship Id="rId55" Type="http://schemas.openxmlformats.org/officeDocument/2006/relationships/tags" Target="../tags/tag305.xml"/><Relationship Id="rId63" Type="http://schemas.openxmlformats.org/officeDocument/2006/relationships/image" Target="../media/image40.png"/><Relationship Id="rId68" Type="http://schemas.openxmlformats.org/officeDocument/2006/relationships/image" Target="../media/image24.png"/><Relationship Id="rId76" Type="http://schemas.openxmlformats.org/officeDocument/2006/relationships/image" Target="../media/image92.png"/><Relationship Id="rId84" Type="http://schemas.openxmlformats.org/officeDocument/2006/relationships/image" Target="../media/image94.png"/><Relationship Id="rId89" Type="http://schemas.openxmlformats.org/officeDocument/2006/relationships/image" Target="../media/image73.png"/><Relationship Id="rId97" Type="http://schemas.openxmlformats.org/officeDocument/2006/relationships/image" Target="../media/image104.png"/><Relationship Id="rId7" Type="http://schemas.openxmlformats.org/officeDocument/2006/relationships/tags" Target="../tags/tag257.xml"/><Relationship Id="rId71" Type="http://schemas.openxmlformats.org/officeDocument/2006/relationships/image" Target="../media/image88.png"/><Relationship Id="rId92" Type="http://schemas.openxmlformats.org/officeDocument/2006/relationships/image" Target="../media/image100.png"/><Relationship Id="rId2" Type="http://schemas.openxmlformats.org/officeDocument/2006/relationships/tags" Target="../tags/tag252.xml"/><Relationship Id="rId16" Type="http://schemas.openxmlformats.org/officeDocument/2006/relationships/tags" Target="../tags/tag266.xml"/><Relationship Id="rId29" Type="http://schemas.openxmlformats.org/officeDocument/2006/relationships/tags" Target="../tags/tag279.xml"/><Relationship Id="rId11" Type="http://schemas.openxmlformats.org/officeDocument/2006/relationships/tags" Target="../tags/tag261.xml"/><Relationship Id="rId24" Type="http://schemas.openxmlformats.org/officeDocument/2006/relationships/tags" Target="../tags/tag274.xml"/><Relationship Id="rId32" Type="http://schemas.openxmlformats.org/officeDocument/2006/relationships/tags" Target="../tags/tag282.xml"/><Relationship Id="rId37" Type="http://schemas.openxmlformats.org/officeDocument/2006/relationships/tags" Target="../tags/tag287.xml"/><Relationship Id="rId40" Type="http://schemas.openxmlformats.org/officeDocument/2006/relationships/tags" Target="../tags/tag290.xml"/><Relationship Id="rId45" Type="http://schemas.openxmlformats.org/officeDocument/2006/relationships/tags" Target="../tags/tag295.xml"/><Relationship Id="rId53" Type="http://schemas.openxmlformats.org/officeDocument/2006/relationships/tags" Target="../tags/tag303.xml"/><Relationship Id="rId58" Type="http://schemas.openxmlformats.org/officeDocument/2006/relationships/notesSlide" Target="../notesSlides/notesSlide9.xml"/><Relationship Id="rId66" Type="http://schemas.openxmlformats.org/officeDocument/2006/relationships/image" Target="../media/image64.png"/><Relationship Id="rId74" Type="http://schemas.openxmlformats.org/officeDocument/2006/relationships/image" Target="../media/image91.png"/><Relationship Id="rId79" Type="http://schemas.openxmlformats.org/officeDocument/2006/relationships/image" Target="../media/image49.png"/><Relationship Id="rId87" Type="http://schemas.openxmlformats.org/officeDocument/2006/relationships/image" Target="../media/image97.png"/><Relationship Id="rId5" Type="http://schemas.openxmlformats.org/officeDocument/2006/relationships/tags" Target="../tags/tag255.xml"/><Relationship Id="rId61" Type="http://schemas.openxmlformats.org/officeDocument/2006/relationships/image" Target="../media/image85.png"/><Relationship Id="rId82" Type="http://schemas.openxmlformats.org/officeDocument/2006/relationships/image" Target="../media/image93.png"/><Relationship Id="rId90" Type="http://schemas.openxmlformats.org/officeDocument/2006/relationships/image" Target="../media/image98.png"/><Relationship Id="rId95" Type="http://schemas.openxmlformats.org/officeDocument/2006/relationships/image" Target="../media/image102.png"/><Relationship Id="rId19" Type="http://schemas.openxmlformats.org/officeDocument/2006/relationships/tags" Target="../tags/tag269.xml"/><Relationship Id="rId14" Type="http://schemas.openxmlformats.org/officeDocument/2006/relationships/tags" Target="../tags/tag264.xml"/><Relationship Id="rId22" Type="http://schemas.openxmlformats.org/officeDocument/2006/relationships/tags" Target="../tags/tag272.xml"/><Relationship Id="rId27" Type="http://schemas.openxmlformats.org/officeDocument/2006/relationships/tags" Target="../tags/tag277.xml"/><Relationship Id="rId30" Type="http://schemas.openxmlformats.org/officeDocument/2006/relationships/tags" Target="../tags/tag280.xml"/><Relationship Id="rId35" Type="http://schemas.openxmlformats.org/officeDocument/2006/relationships/tags" Target="../tags/tag285.xml"/><Relationship Id="rId43" Type="http://schemas.openxmlformats.org/officeDocument/2006/relationships/tags" Target="../tags/tag293.xml"/><Relationship Id="rId48" Type="http://schemas.openxmlformats.org/officeDocument/2006/relationships/tags" Target="../tags/tag298.xml"/><Relationship Id="rId56" Type="http://schemas.openxmlformats.org/officeDocument/2006/relationships/tags" Target="../tags/tag306.xml"/><Relationship Id="rId64" Type="http://schemas.openxmlformats.org/officeDocument/2006/relationships/image" Target="../media/image65.png"/><Relationship Id="rId69" Type="http://schemas.openxmlformats.org/officeDocument/2006/relationships/image" Target="../media/image55.png"/><Relationship Id="rId77" Type="http://schemas.openxmlformats.org/officeDocument/2006/relationships/image" Target="../media/image53.png"/><Relationship Id="rId8" Type="http://schemas.openxmlformats.org/officeDocument/2006/relationships/tags" Target="../tags/tag258.xml"/><Relationship Id="rId51" Type="http://schemas.openxmlformats.org/officeDocument/2006/relationships/tags" Target="../tags/tag301.xml"/><Relationship Id="rId72" Type="http://schemas.openxmlformats.org/officeDocument/2006/relationships/image" Target="../media/image89.png"/><Relationship Id="rId80" Type="http://schemas.openxmlformats.org/officeDocument/2006/relationships/image" Target="../media/image58.png"/><Relationship Id="rId85" Type="http://schemas.openxmlformats.org/officeDocument/2006/relationships/image" Target="../media/image95.png"/><Relationship Id="rId93" Type="http://schemas.openxmlformats.org/officeDocument/2006/relationships/image" Target="../media/image101.png"/><Relationship Id="rId98" Type="http://schemas.openxmlformats.org/officeDocument/2006/relationships/image" Target="../media/image78.png"/><Relationship Id="rId3" Type="http://schemas.openxmlformats.org/officeDocument/2006/relationships/tags" Target="../tags/tag253.xml"/><Relationship Id="rId12" Type="http://schemas.openxmlformats.org/officeDocument/2006/relationships/tags" Target="../tags/tag262.xml"/><Relationship Id="rId17" Type="http://schemas.openxmlformats.org/officeDocument/2006/relationships/tags" Target="../tags/tag267.xml"/><Relationship Id="rId25" Type="http://schemas.openxmlformats.org/officeDocument/2006/relationships/tags" Target="../tags/tag275.xml"/><Relationship Id="rId33" Type="http://schemas.openxmlformats.org/officeDocument/2006/relationships/tags" Target="../tags/tag283.xml"/><Relationship Id="rId38" Type="http://schemas.openxmlformats.org/officeDocument/2006/relationships/tags" Target="../tags/tag288.xml"/><Relationship Id="rId46" Type="http://schemas.openxmlformats.org/officeDocument/2006/relationships/tags" Target="../tags/tag296.xml"/><Relationship Id="rId59" Type="http://schemas.openxmlformats.org/officeDocument/2006/relationships/image" Target="../media/image42.png"/><Relationship Id="rId67" Type="http://schemas.openxmlformats.org/officeDocument/2006/relationships/image" Target="../media/image39.png"/><Relationship Id="rId20" Type="http://schemas.openxmlformats.org/officeDocument/2006/relationships/tags" Target="../tags/tag270.xml"/><Relationship Id="rId41" Type="http://schemas.openxmlformats.org/officeDocument/2006/relationships/tags" Target="../tags/tag291.xml"/><Relationship Id="rId54" Type="http://schemas.openxmlformats.org/officeDocument/2006/relationships/tags" Target="../tags/tag304.xml"/><Relationship Id="rId62" Type="http://schemas.openxmlformats.org/officeDocument/2006/relationships/image" Target="../media/image86.png"/><Relationship Id="rId70" Type="http://schemas.openxmlformats.org/officeDocument/2006/relationships/image" Target="../media/image87.png"/><Relationship Id="rId75" Type="http://schemas.openxmlformats.org/officeDocument/2006/relationships/image" Target="../media/image50.png"/><Relationship Id="rId83" Type="http://schemas.openxmlformats.org/officeDocument/2006/relationships/image" Target="../media/image60.png"/><Relationship Id="rId88" Type="http://schemas.openxmlformats.org/officeDocument/2006/relationships/image" Target="../media/image72.png"/><Relationship Id="rId91" Type="http://schemas.openxmlformats.org/officeDocument/2006/relationships/image" Target="../media/image99.png"/><Relationship Id="rId96" Type="http://schemas.openxmlformats.org/officeDocument/2006/relationships/image" Target="../media/image103.png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15" Type="http://schemas.openxmlformats.org/officeDocument/2006/relationships/tags" Target="../tags/tag265.xml"/><Relationship Id="rId23" Type="http://schemas.openxmlformats.org/officeDocument/2006/relationships/tags" Target="../tags/tag273.xml"/><Relationship Id="rId28" Type="http://schemas.openxmlformats.org/officeDocument/2006/relationships/tags" Target="../tags/tag278.xml"/><Relationship Id="rId36" Type="http://schemas.openxmlformats.org/officeDocument/2006/relationships/tags" Target="../tags/tag286.xml"/><Relationship Id="rId49" Type="http://schemas.openxmlformats.org/officeDocument/2006/relationships/tags" Target="../tags/tag299.xml"/><Relationship Id="rId57" Type="http://schemas.openxmlformats.org/officeDocument/2006/relationships/slideLayout" Target="../slideLayouts/slideLayout2.xml"/><Relationship Id="rId10" Type="http://schemas.openxmlformats.org/officeDocument/2006/relationships/tags" Target="../tags/tag260.xml"/><Relationship Id="rId31" Type="http://schemas.openxmlformats.org/officeDocument/2006/relationships/tags" Target="../tags/tag281.xml"/><Relationship Id="rId44" Type="http://schemas.openxmlformats.org/officeDocument/2006/relationships/tags" Target="../tags/tag294.xml"/><Relationship Id="rId52" Type="http://schemas.openxmlformats.org/officeDocument/2006/relationships/tags" Target="../tags/tag302.xml"/><Relationship Id="rId60" Type="http://schemas.openxmlformats.org/officeDocument/2006/relationships/image" Target="../media/image43.png"/><Relationship Id="rId65" Type="http://schemas.openxmlformats.org/officeDocument/2006/relationships/image" Target="../media/image66.png"/><Relationship Id="rId73" Type="http://schemas.openxmlformats.org/officeDocument/2006/relationships/image" Target="../media/image90.png"/><Relationship Id="rId78" Type="http://schemas.openxmlformats.org/officeDocument/2006/relationships/image" Target="../media/image51.png"/><Relationship Id="rId81" Type="http://schemas.openxmlformats.org/officeDocument/2006/relationships/image" Target="../media/image54.png"/><Relationship Id="rId86" Type="http://schemas.openxmlformats.org/officeDocument/2006/relationships/image" Target="../media/image96.png"/><Relationship Id="rId94" Type="http://schemas.openxmlformats.org/officeDocument/2006/relationships/image" Target="../media/image48.png"/><Relationship Id="rId4" Type="http://schemas.openxmlformats.org/officeDocument/2006/relationships/tags" Target="../tags/tag254.xml"/><Relationship Id="rId9" Type="http://schemas.openxmlformats.org/officeDocument/2006/relationships/tags" Target="../tags/tag259.xml"/><Relationship Id="rId13" Type="http://schemas.openxmlformats.org/officeDocument/2006/relationships/tags" Target="../tags/tag263.xml"/><Relationship Id="rId18" Type="http://schemas.openxmlformats.org/officeDocument/2006/relationships/tags" Target="../tags/tag268.xml"/><Relationship Id="rId39" Type="http://schemas.openxmlformats.org/officeDocument/2006/relationships/tags" Target="../tags/tag2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F0117-2EBA-4994-BD03-2021EA696B63}" type="slidenum">
              <a:rPr lang="en-US"/>
              <a:pPr/>
              <a:t>1</a:t>
            </a:fld>
            <a:endParaRPr lang="en-US"/>
          </a:p>
        </p:txBody>
      </p:sp>
      <p:sp>
        <p:nvSpPr>
          <p:cNvPr id="15841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41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Derivative tests and graphing</a:t>
            </a:r>
          </a:p>
        </p:txBody>
      </p:sp>
      <p:sp>
        <p:nvSpPr>
          <p:cNvPr id="15841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A4DFF6BC-9371-495B-B6EA-2CE72F1FAE78}" type="slidenum">
              <a:rPr lang="en-US"/>
              <a:pPr/>
              <a:t>10</a:t>
            </a:fld>
            <a:endParaRPr lang="en-US"/>
          </a:p>
        </p:txBody>
      </p:sp>
      <p:pic>
        <p:nvPicPr>
          <p:cNvPr id="1500296" name="Picture 1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489700"/>
            <a:ext cx="646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92" name="Picture 13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108700"/>
            <a:ext cx="6176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93" name="Picture 1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638800"/>
            <a:ext cx="39925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01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0202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7402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03" name="Picture 4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0207" name="Line 47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0294" name="Rectangle 1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" name="Picture 15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" y="6602413"/>
            <a:ext cx="423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28" name="Picture 6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0488"/>
            <a:ext cx="352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168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882650"/>
            <a:ext cx="5816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67" name="Picture 10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28625"/>
            <a:ext cx="4456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71" name="Picture 1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35353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00284" name="Group 124"/>
          <p:cNvGrpSpPr>
            <a:grpSpLocks/>
          </p:cNvGrpSpPr>
          <p:nvPr/>
        </p:nvGrpSpPr>
        <p:grpSpPr bwMode="auto">
          <a:xfrm>
            <a:off x="1219200" y="2805113"/>
            <a:ext cx="6705600" cy="474662"/>
            <a:chOff x="768" y="1767"/>
            <a:chExt cx="4224" cy="299"/>
          </a:xfrm>
        </p:grpSpPr>
        <p:sp>
          <p:nvSpPr>
            <p:cNvPr id="1500285" name="Line 125"/>
            <p:cNvSpPr>
              <a:spLocks noChangeShapeType="1"/>
            </p:cNvSpPr>
            <p:nvPr/>
          </p:nvSpPr>
          <p:spPr bwMode="auto">
            <a:xfrm>
              <a:off x="768" y="1832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0286" name="Line 126"/>
            <p:cNvSpPr>
              <a:spLocks noChangeShapeType="1"/>
            </p:cNvSpPr>
            <p:nvPr/>
          </p:nvSpPr>
          <p:spPr bwMode="auto">
            <a:xfrm>
              <a:off x="2016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0287" name="Line 127"/>
            <p:cNvSpPr>
              <a:spLocks noChangeShapeType="1"/>
            </p:cNvSpPr>
            <p:nvPr/>
          </p:nvSpPr>
          <p:spPr bwMode="auto">
            <a:xfrm>
              <a:off x="2592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0288" name="Line 128"/>
            <p:cNvSpPr>
              <a:spLocks noChangeShapeType="1"/>
            </p:cNvSpPr>
            <p:nvPr/>
          </p:nvSpPr>
          <p:spPr bwMode="auto">
            <a:xfrm>
              <a:off x="3744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00289" name="Picture 129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192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90" name="Picture 130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928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91" name="Picture 131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928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00234" name="Picture 7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752600"/>
            <a:ext cx="2747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35" name="Picture 7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133600"/>
            <a:ext cx="309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36" name="Picture 7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406525"/>
            <a:ext cx="414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47" name="Picture 8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590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176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25"/>
            <a:ext cx="249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177" name="Picture 1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1325"/>
            <a:ext cx="1619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49" name="Picture 8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514600"/>
            <a:ext cx="3206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0206" name="Line 4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00246" name="Picture 8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0250" name="Rectangle 90"/>
          <p:cNvSpPr>
            <a:spLocks noChangeArrowheads="1"/>
          </p:cNvSpPr>
          <p:nvPr/>
        </p:nvSpPr>
        <p:spPr bwMode="auto">
          <a:xfrm>
            <a:off x="4191173" y="2498551"/>
            <a:ext cx="182880" cy="20116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14898" y="2111375"/>
            <a:ext cx="665260" cy="373063"/>
            <a:chOff x="3514898" y="2111375"/>
            <a:chExt cx="665260" cy="373063"/>
          </a:xfrm>
        </p:grpSpPr>
        <p:sp>
          <p:nvSpPr>
            <p:cNvPr id="1500251" name="Line 91"/>
            <p:cNvSpPr>
              <a:spLocks noChangeShapeType="1"/>
            </p:cNvSpPr>
            <p:nvPr/>
          </p:nvSpPr>
          <p:spPr bwMode="auto">
            <a:xfrm>
              <a:off x="3695526" y="2209800"/>
              <a:ext cx="484632" cy="2746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0252" name="Rectangle 92"/>
            <p:cNvSpPr>
              <a:spLocks noChangeArrowheads="1"/>
            </p:cNvSpPr>
            <p:nvPr/>
          </p:nvSpPr>
          <p:spPr bwMode="auto">
            <a:xfrm>
              <a:off x="3514898" y="2111375"/>
              <a:ext cx="173736" cy="219075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00172" name="Picture 1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173" name="Picture 1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39" name="Picture 7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0240" name="Picture 8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00260" name="Group 100"/>
          <p:cNvGrpSpPr>
            <a:grpSpLocks/>
          </p:cNvGrpSpPr>
          <p:nvPr/>
        </p:nvGrpSpPr>
        <p:grpSpPr bwMode="auto">
          <a:xfrm>
            <a:off x="1522413" y="2984500"/>
            <a:ext cx="5859462" cy="825500"/>
            <a:chOff x="959" y="1880"/>
            <a:chExt cx="3691" cy="520"/>
          </a:xfrm>
        </p:grpSpPr>
        <p:pic>
          <p:nvPicPr>
            <p:cNvPr id="1500178" name="Picture 1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" y="1880"/>
              <a:ext cx="3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179" name="Picture 19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1880"/>
              <a:ext cx="3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41" name="Picture 81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9" y="1880"/>
              <a:ext cx="3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42" name="Picture 82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" y="1880"/>
              <a:ext cx="3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191" name="Picture 31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" y="2216"/>
              <a:ext cx="84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192" name="Picture 32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194" name="Picture 34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2216"/>
              <a:ext cx="6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195" name="Picture 3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197" name="Picture 37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" y="2216"/>
              <a:ext cx="4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198" name="Picture 38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00" name="Picture 40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" y="2216"/>
              <a:ext cx="5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01" name="Picture 41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00208" name="Group 48"/>
          <p:cNvGrpSpPr>
            <a:grpSpLocks/>
          </p:cNvGrpSpPr>
          <p:nvPr/>
        </p:nvGrpSpPr>
        <p:grpSpPr bwMode="auto">
          <a:xfrm>
            <a:off x="1554163" y="4021138"/>
            <a:ext cx="1287462" cy="1071562"/>
            <a:chOff x="979" y="2533"/>
            <a:chExt cx="811" cy="675"/>
          </a:xfrm>
        </p:grpSpPr>
        <p:pic>
          <p:nvPicPr>
            <p:cNvPr id="1500209" name="Picture 49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3024"/>
              <a:ext cx="81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10" name="Picture 5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" y="2880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11" name="Picture 5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" y="2533"/>
              <a:ext cx="3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12" name="Picture 52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" y="2731"/>
              <a:ext cx="396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00270" name="Group 110"/>
          <p:cNvGrpSpPr>
            <a:grpSpLocks/>
          </p:cNvGrpSpPr>
          <p:nvPr/>
        </p:nvGrpSpPr>
        <p:grpSpPr bwMode="auto">
          <a:xfrm>
            <a:off x="6550025" y="4038600"/>
            <a:ext cx="804863" cy="1054100"/>
            <a:chOff x="4126" y="2544"/>
            <a:chExt cx="507" cy="664"/>
          </a:xfrm>
        </p:grpSpPr>
        <p:pic>
          <p:nvPicPr>
            <p:cNvPr id="1500268" name="Picture 10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" y="3024"/>
              <a:ext cx="50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25" name="Picture 6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2" y="2880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26" name="Picture 6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3" y="2544"/>
              <a:ext cx="3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27" name="Picture 67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" y="2730"/>
              <a:ext cx="396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00243" name="Picture 8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4800600"/>
            <a:ext cx="877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 bwMode="auto">
          <a:xfrm>
            <a:off x="6553200" y="2042072"/>
            <a:ext cx="2046285" cy="396328"/>
            <a:chOff x="6553200" y="2042072"/>
            <a:chExt cx="2046285" cy="396328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5749" y="2042072"/>
              <a:ext cx="1521187" cy="1791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1" name="Picture 90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3200" y="2237126"/>
              <a:ext cx="2046285" cy="2012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00266" name="Group 106"/>
          <p:cNvGrpSpPr>
            <a:grpSpLocks/>
          </p:cNvGrpSpPr>
          <p:nvPr/>
        </p:nvGrpSpPr>
        <p:grpSpPr bwMode="auto">
          <a:xfrm>
            <a:off x="9330" y="1828800"/>
            <a:ext cx="1462087" cy="582613"/>
            <a:chOff x="69" y="1152"/>
            <a:chExt cx="921" cy="367"/>
          </a:xfrm>
        </p:grpSpPr>
        <p:pic>
          <p:nvPicPr>
            <p:cNvPr id="1500263" name="Picture 10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8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65" name="Picture 10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1344"/>
              <a:ext cx="92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00283" name="Group 123"/>
          <p:cNvGrpSpPr>
            <a:grpSpLocks/>
          </p:cNvGrpSpPr>
          <p:nvPr/>
        </p:nvGrpSpPr>
        <p:grpSpPr bwMode="auto">
          <a:xfrm>
            <a:off x="1446713" y="1982244"/>
            <a:ext cx="1068388" cy="341313"/>
            <a:chOff x="1006" y="1325"/>
            <a:chExt cx="673" cy="215"/>
          </a:xfrm>
        </p:grpSpPr>
        <p:pic>
          <p:nvPicPr>
            <p:cNvPr id="1500278" name="Picture 11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" y="1325"/>
              <a:ext cx="67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81" name="Picture 12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439"/>
              <a:ext cx="566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038600" y="4038600"/>
            <a:ext cx="628650" cy="693738"/>
            <a:chOff x="4038600" y="4038600"/>
            <a:chExt cx="628650" cy="693738"/>
          </a:xfrm>
        </p:grpSpPr>
        <p:pic>
          <p:nvPicPr>
            <p:cNvPr id="1500220" name="Picture 6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813" y="4572000"/>
              <a:ext cx="3365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21" name="Picture 6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688" y="4038600"/>
              <a:ext cx="4968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0222" name="Picture 6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333875"/>
              <a:ext cx="6286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2" name="Rectangle 182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0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00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0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00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00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00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00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00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0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0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500" fill="hold"/>
                                        <p:tgtEl>
                                          <p:spTgt spid="150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00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00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00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00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0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0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0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0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00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00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0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0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0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0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500" fill="hold"/>
                                        <p:tgtEl>
                                          <p:spTgt spid="150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0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0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0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0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0206" grpId="0" animBg="1"/>
      <p:bldP spid="1500250" grpId="0" animBg="1"/>
      <p:bldP spid="1500250" grpId="1" animBg="1"/>
      <p:bldP spid="1500250" grpId="2" animBg="1"/>
      <p:bldP spid="1500250" grpId="3" animBg="1"/>
      <p:bldP spid="1500250" grpId="4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06"/>
          <p:cNvGrpSpPr>
            <a:grpSpLocks/>
          </p:cNvGrpSpPr>
          <p:nvPr/>
        </p:nvGrpSpPr>
        <p:grpSpPr bwMode="auto">
          <a:xfrm>
            <a:off x="9330" y="1828800"/>
            <a:ext cx="1462087" cy="582613"/>
            <a:chOff x="69" y="1152"/>
            <a:chExt cx="921" cy="367"/>
          </a:xfrm>
        </p:grpSpPr>
        <p:pic>
          <p:nvPicPr>
            <p:cNvPr id="60" name="Picture 10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8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10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1344"/>
              <a:ext cx="921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123"/>
          <p:cNvGrpSpPr>
            <a:grpSpLocks/>
          </p:cNvGrpSpPr>
          <p:nvPr/>
        </p:nvGrpSpPr>
        <p:grpSpPr bwMode="auto">
          <a:xfrm>
            <a:off x="1446713" y="1982244"/>
            <a:ext cx="1068388" cy="341313"/>
            <a:chOff x="1006" y="1325"/>
            <a:chExt cx="673" cy="215"/>
          </a:xfrm>
        </p:grpSpPr>
        <p:pic>
          <p:nvPicPr>
            <p:cNvPr id="63" name="Picture 11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" y="1325"/>
              <a:ext cx="673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12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439"/>
              <a:ext cx="566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8FA-D0DD-476B-87CD-DC50785ACFCF}" type="slidenum">
              <a:rPr lang="en-US"/>
              <a:pPr/>
              <a:t>11</a:t>
            </a:fld>
            <a:endParaRPr lang="en-US"/>
          </a:p>
        </p:txBody>
      </p:sp>
      <p:pic>
        <p:nvPicPr>
          <p:cNvPr id="1553496" name="Picture 8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489700"/>
            <a:ext cx="646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94" name="Picture 8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3581400"/>
            <a:ext cx="1619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53483" name="Group 75"/>
          <p:cNvGrpSpPr>
            <a:grpSpLocks/>
          </p:cNvGrpSpPr>
          <p:nvPr/>
        </p:nvGrpSpPr>
        <p:grpSpPr bwMode="auto">
          <a:xfrm>
            <a:off x="3914775" y="3597275"/>
            <a:ext cx="877888" cy="520700"/>
            <a:chOff x="2466" y="2880"/>
            <a:chExt cx="553" cy="328"/>
          </a:xfrm>
        </p:grpSpPr>
        <p:pic>
          <p:nvPicPr>
            <p:cNvPr id="1553484" name="Picture 7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" y="3024"/>
              <a:ext cx="55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3485" name="Picture 7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" y="2880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53486" name="Picture 7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27660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10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0488"/>
            <a:ext cx="352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11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882650"/>
            <a:ext cx="5816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12" name="Picture 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428625"/>
            <a:ext cx="4456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13" name="Picture 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35353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14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108700"/>
            <a:ext cx="6176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15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638800"/>
            <a:ext cx="39925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3417" name="Line 9"/>
          <p:cNvSpPr>
            <a:spLocks noChangeShapeType="1"/>
          </p:cNvSpPr>
          <p:nvPr/>
        </p:nvSpPr>
        <p:spPr bwMode="auto">
          <a:xfrm>
            <a:off x="1219200" y="2908300"/>
            <a:ext cx="670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3418" name="Line 10"/>
          <p:cNvSpPr>
            <a:spLocks noChangeShapeType="1"/>
          </p:cNvSpPr>
          <p:nvPr/>
        </p:nvSpPr>
        <p:spPr bwMode="auto">
          <a:xfrm>
            <a:off x="3200400" y="2805113"/>
            <a:ext cx="0" cy="2016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3419" name="Line 11"/>
          <p:cNvSpPr>
            <a:spLocks noChangeShapeType="1"/>
          </p:cNvSpPr>
          <p:nvPr/>
        </p:nvSpPr>
        <p:spPr bwMode="auto">
          <a:xfrm>
            <a:off x="4114800" y="2805113"/>
            <a:ext cx="0" cy="2016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3420" name="Line 12"/>
          <p:cNvSpPr>
            <a:spLocks noChangeShapeType="1"/>
          </p:cNvSpPr>
          <p:nvPr/>
        </p:nvSpPr>
        <p:spPr bwMode="auto">
          <a:xfrm>
            <a:off x="5943600" y="2805113"/>
            <a:ext cx="0" cy="2016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5342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30607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2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60700"/>
            <a:ext cx="1603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2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3060700"/>
            <a:ext cx="3794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2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752600"/>
            <a:ext cx="2747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25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133600"/>
            <a:ext cx="309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26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406525"/>
            <a:ext cx="414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27" name="Picture 1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590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3428" name="Rectangle 2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53429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25"/>
            <a:ext cx="249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30" name="Picture 2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1325"/>
            <a:ext cx="1619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31" name="Picture 2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514600"/>
            <a:ext cx="3206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32" name="Picture 2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7402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33" name="Picture 2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3435" name="Line 2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3436" name="Line 28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53437" name="Picture 2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42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43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44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45" name="Picture 3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48" name="Picture 4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98450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3449" name="Picture 41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98450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53482" name="Group 74"/>
          <p:cNvGrpSpPr>
            <a:grpSpLocks/>
          </p:cNvGrpSpPr>
          <p:nvPr/>
        </p:nvGrpSpPr>
        <p:grpSpPr bwMode="auto">
          <a:xfrm>
            <a:off x="3914775" y="4572000"/>
            <a:ext cx="877888" cy="520700"/>
            <a:chOff x="2466" y="2880"/>
            <a:chExt cx="553" cy="328"/>
          </a:xfrm>
        </p:grpSpPr>
        <p:pic>
          <p:nvPicPr>
            <p:cNvPr id="1553476" name="Picture 6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" y="3024"/>
              <a:ext cx="55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3477" name="Picture 6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" y="2880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53480" name="Rectangle 7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53490" name="Group 82"/>
          <p:cNvGrpSpPr>
            <a:grpSpLocks/>
          </p:cNvGrpSpPr>
          <p:nvPr/>
        </p:nvGrpSpPr>
        <p:grpSpPr bwMode="auto">
          <a:xfrm>
            <a:off x="3152775" y="2860675"/>
            <a:ext cx="2835275" cy="92075"/>
            <a:chOff x="1986" y="1802"/>
            <a:chExt cx="1786" cy="58"/>
          </a:xfrm>
        </p:grpSpPr>
        <p:sp>
          <p:nvSpPr>
            <p:cNvPr id="1553487" name="Line 79"/>
            <p:cNvSpPr>
              <a:spLocks noChangeShapeType="1"/>
            </p:cNvSpPr>
            <p:nvPr/>
          </p:nvSpPr>
          <p:spPr bwMode="auto">
            <a:xfrm>
              <a:off x="2016" y="1831"/>
              <a:ext cx="172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88" name="Oval 80"/>
            <p:cNvSpPr>
              <a:spLocks noChangeAspect="1" noChangeArrowheads="1"/>
            </p:cNvSpPr>
            <p:nvPr/>
          </p:nvSpPr>
          <p:spPr bwMode="auto">
            <a:xfrm>
              <a:off x="1986" y="1802"/>
              <a:ext cx="58" cy="5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3489" name="Oval 81"/>
            <p:cNvSpPr>
              <a:spLocks noChangeAspect="1" noChangeArrowheads="1"/>
            </p:cNvSpPr>
            <p:nvPr/>
          </p:nvSpPr>
          <p:spPr bwMode="auto">
            <a:xfrm>
              <a:off x="3714" y="1802"/>
              <a:ext cx="58" cy="58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53491" name="Freeform 83"/>
          <p:cNvSpPr>
            <a:spLocks/>
          </p:cNvSpPr>
          <p:nvPr/>
        </p:nvSpPr>
        <p:spPr bwMode="auto">
          <a:xfrm>
            <a:off x="1295400" y="2108200"/>
            <a:ext cx="6781800" cy="3454400"/>
          </a:xfrm>
          <a:custGeom>
            <a:avLst/>
            <a:gdLst>
              <a:gd name="T0" fmla="*/ 0 w 4272"/>
              <a:gd name="T1" fmla="*/ 1968 h 2176"/>
              <a:gd name="T2" fmla="*/ 288 w 4272"/>
              <a:gd name="T3" fmla="*/ 1344 h 2176"/>
              <a:gd name="T4" fmla="*/ 720 w 4272"/>
              <a:gd name="T5" fmla="*/ 624 h 2176"/>
              <a:gd name="T6" fmla="*/ 1191 w 4272"/>
              <a:gd name="T7" fmla="*/ 179 h 2176"/>
              <a:gd name="T8" fmla="*/ 1479 w 4272"/>
              <a:gd name="T9" fmla="*/ 921 h 2176"/>
              <a:gd name="T10" fmla="*/ 1663 w 4272"/>
              <a:gd name="T11" fmla="*/ 1313 h 2176"/>
              <a:gd name="T12" fmla="*/ 1951 w 4272"/>
              <a:gd name="T13" fmla="*/ 1392 h 2176"/>
              <a:gd name="T14" fmla="*/ 2230 w 4272"/>
              <a:gd name="T15" fmla="*/ 1776 h 2176"/>
              <a:gd name="T16" fmla="*/ 2954 w 4272"/>
              <a:gd name="T17" fmla="*/ 2160 h 2176"/>
              <a:gd name="T18" fmla="*/ 3504 w 4272"/>
              <a:gd name="T19" fmla="*/ 1872 h 2176"/>
              <a:gd name="T20" fmla="*/ 3792 w 4272"/>
              <a:gd name="T21" fmla="*/ 1488 h 2176"/>
              <a:gd name="T22" fmla="*/ 3984 w 4272"/>
              <a:gd name="T23" fmla="*/ 912 h 2176"/>
              <a:gd name="T24" fmla="*/ 4272 w 4272"/>
              <a:gd name="T25" fmla="*/ 0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72" h="2176">
                <a:moveTo>
                  <a:pt x="0" y="1968"/>
                </a:moveTo>
                <a:cubicBezTo>
                  <a:pt x="84" y="1768"/>
                  <a:pt x="168" y="1568"/>
                  <a:pt x="288" y="1344"/>
                </a:cubicBezTo>
                <a:cubicBezTo>
                  <a:pt x="408" y="1120"/>
                  <a:pt x="570" y="818"/>
                  <a:pt x="720" y="624"/>
                </a:cubicBezTo>
                <a:cubicBezTo>
                  <a:pt x="870" y="430"/>
                  <a:pt x="1064" y="130"/>
                  <a:pt x="1191" y="179"/>
                </a:cubicBezTo>
                <a:cubicBezTo>
                  <a:pt x="1318" y="228"/>
                  <a:pt x="1400" y="732"/>
                  <a:pt x="1479" y="921"/>
                </a:cubicBezTo>
                <a:cubicBezTo>
                  <a:pt x="1558" y="1110"/>
                  <a:pt x="1584" y="1235"/>
                  <a:pt x="1663" y="1313"/>
                </a:cubicBezTo>
                <a:cubicBezTo>
                  <a:pt x="1742" y="1391"/>
                  <a:pt x="1856" y="1315"/>
                  <a:pt x="1951" y="1392"/>
                </a:cubicBezTo>
                <a:cubicBezTo>
                  <a:pt x="2046" y="1469"/>
                  <a:pt x="2063" y="1648"/>
                  <a:pt x="2230" y="1776"/>
                </a:cubicBezTo>
                <a:cubicBezTo>
                  <a:pt x="2397" y="1904"/>
                  <a:pt x="2742" y="2144"/>
                  <a:pt x="2954" y="2160"/>
                </a:cubicBezTo>
                <a:cubicBezTo>
                  <a:pt x="3166" y="2176"/>
                  <a:pt x="3364" y="1984"/>
                  <a:pt x="3504" y="1872"/>
                </a:cubicBezTo>
                <a:cubicBezTo>
                  <a:pt x="3644" y="1760"/>
                  <a:pt x="3712" y="1648"/>
                  <a:pt x="3792" y="1488"/>
                </a:cubicBezTo>
                <a:cubicBezTo>
                  <a:pt x="3872" y="1328"/>
                  <a:pt x="3904" y="1160"/>
                  <a:pt x="3984" y="912"/>
                </a:cubicBezTo>
                <a:cubicBezTo>
                  <a:pt x="4064" y="664"/>
                  <a:pt x="4224" y="152"/>
                  <a:pt x="4272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3495" name="Line 87"/>
          <p:cNvSpPr>
            <a:spLocks noChangeShapeType="1"/>
          </p:cNvSpPr>
          <p:nvPr/>
        </p:nvSpPr>
        <p:spPr bwMode="auto">
          <a:xfrm>
            <a:off x="2819400" y="4257675"/>
            <a:ext cx="32004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" name="Picture 150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" y="6602413"/>
            <a:ext cx="423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" name="Rectangle 182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07361 0.048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53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24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6806 0.0488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553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0104 -0.1379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53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5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491" grpId="0" animBg="1"/>
      <p:bldP spid="15534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B6EC8FA-D0DD-476B-87CD-DC50785ACF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5" name="Picture 8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489700"/>
            <a:ext cx="646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108700"/>
            <a:ext cx="6176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638800"/>
            <a:ext cx="39925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7402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" name="Line 28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2391A-3BA9-4A65-BFA8-C20AB3A84555}" type="slidenum">
              <a:rPr lang="en-US"/>
              <a:pPr/>
              <a:t>12</a:t>
            </a:fld>
            <a:endParaRPr lang="en-US"/>
          </a:p>
        </p:txBody>
      </p:sp>
      <p:sp>
        <p:nvSpPr>
          <p:cNvPr id="149606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9607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9500"/>
            <a:ext cx="12287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6133" name="Picture 6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03463"/>
            <a:ext cx="32035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6134" name="Picture 7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2713038"/>
            <a:ext cx="40227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6132" name="Group 68"/>
          <p:cNvGrpSpPr>
            <a:grpSpLocks/>
          </p:cNvGrpSpPr>
          <p:nvPr/>
        </p:nvGrpSpPr>
        <p:grpSpPr bwMode="auto">
          <a:xfrm>
            <a:off x="36513" y="63500"/>
            <a:ext cx="7812087" cy="292100"/>
            <a:chOff x="23" y="1488"/>
            <a:chExt cx="4921" cy="184"/>
          </a:xfrm>
        </p:grpSpPr>
        <p:pic>
          <p:nvPicPr>
            <p:cNvPr id="1496131" name="Picture 6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488"/>
              <a:ext cx="16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6099" name="Picture 3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1497"/>
              <a:ext cx="322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96100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4500"/>
            <a:ext cx="44561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6101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52438"/>
            <a:ext cx="3082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6102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55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6103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20788"/>
            <a:ext cx="4987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6104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3913"/>
            <a:ext cx="6480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6073" name="Picture 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81200"/>
            <a:ext cx="19304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6076" name="Picture 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38488"/>
            <a:ext cx="4987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6126" name="Picture 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20788"/>
            <a:ext cx="4987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6127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12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6124" name="Group 60"/>
          <p:cNvGrpSpPr>
            <a:grpSpLocks/>
          </p:cNvGrpSpPr>
          <p:nvPr/>
        </p:nvGrpSpPr>
        <p:grpSpPr bwMode="auto">
          <a:xfrm>
            <a:off x="7010400" y="1258888"/>
            <a:ext cx="1905000" cy="1512887"/>
            <a:chOff x="4416" y="2241"/>
            <a:chExt cx="1200" cy="953"/>
          </a:xfrm>
        </p:grpSpPr>
        <p:sp>
          <p:nvSpPr>
            <p:cNvPr id="1496077" name="Line 13"/>
            <p:cNvSpPr>
              <a:spLocks noChangeShapeType="1"/>
            </p:cNvSpPr>
            <p:nvPr/>
          </p:nvSpPr>
          <p:spPr bwMode="auto">
            <a:xfrm flipV="1">
              <a:off x="4512" y="2241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78" name="Line 14"/>
            <p:cNvSpPr>
              <a:spLocks noChangeShapeType="1"/>
            </p:cNvSpPr>
            <p:nvPr/>
          </p:nvSpPr>
          <p:spPr bwMode="auto">
            <a:xfrm>
              <a:off x="4416" y="3057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79" name="Freeform 15"/>
            <p:cNvSpPr>
              <a:spLocks/>
            </p:cNvSpPr>
            <p:nvPr/>
          </p:nvSpPr>
          <p:spPr bwMode="auto">
            <a:xfrm>
              <a:off x="4416" y="2397"/>
              <a:ext cx="1155" cy="537"/>
            </a:xfrm>
            <a:custGeom>
              <a:avLst/>
              <a:gdLst>
                <a:gd name="T0" fmla="*/ 0 w 1155"/>
                <a:gd name="T1" fmla="*/ 270 h 537"/>
                <a:gd name="T2" fmla="*/ 251 w 1155"/>
                <a:gd name="T3" fmla="*/ 492 h 537"/>
                <a:gd name="T4" fmla="*/ 437 w 1155"/>
                <a:gd name="T5" fmla="*/ 146 h 537"/>
                <a:gd name="T6" fmla="*/ 709 w 1155"/>
                <a:gd name="T7" fmla="*/ 4 h 537"/>
                <a:gd name="T8" fmla="*/ 907 w 1155"/>
                <a:gd name="T9" fmla="*/ 173 h 537"/>
                <a:gd name="T10" fmla="*/ 1031 w 1155"/>
                <a:gd name="T11" fmla="*/ 536 h 537"/>
                <a:gd name="T12" fmla="*/ 1155 w 1155"/>
                <a:gd name="T13" fmla="*/ 1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537">
                  <a:moveTo>
                    <a:pt x="0" y="270"/>
                  </a:moveTo>
                  <a:cubicBezTo>
                    <a:pt x="42" y="307"/>
                    <a:pt x="178" y="513"/>
                    <a:pt x="251" y="492"/>
                  </a:cubicBezTo>
                  <a:cubicBezTo>
                    <a:pt x="324" y="471"/>
                    <a:pt x="361" y="227"/>
                    <a:pt x="437" y="146"/>
                  </a:cubicBezTo>
                  <a:cubicBezTo>
                    <a:pt x="513" y="65"/>
                    <a:pt x="631" y="0"/>
                    <a:pt x="709" y="4"/>
                  </a:cubicBezTo>
                  <a:cubicBezTo>
                    <a:pt x="787" y="8"/>
                    <a:pt x="853" y="84"/>
                    <a:pt x="907" y="173"/>
                  </a:cubicBezTo>
                  <a:cubicBezTo>
                    <a:pt x="961" y="262"/>
                    <a:pt x="990" y="535"/>
                    <a:pt x="1031" y="536"/>
                  </a:cubicBezTo>
                  <a:cubicBezTo>
                    <a:pt x="1072" y="537"/>
                    <a:pt x="1129" y="255"/>
                    <a:pt x="1155" y="18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68" name="Line 4"/>
            <p:cNvSpPr>
              <a:spLocks noChangeShapeType="1"/>
            </p:cNvSpPr>
            <p:nvPr/>
          </p:nvSpPr>
          <p:spPr bwMode="auto">
            <a:xfrm>
              <a:off x="5115" y="2410"/>
              <a:ext cx="0" cy="65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80" name="Line 16"/>
            <p:cNvSpPr>
              <a:spLocks noChangeShapeType="1"/>
            </p:cNvSpPr>
            <p:nvPr/>
          </p:nvSpPr>
          <p:spPr bwMode="auto">
            <a:xfrm flipH="1">
              <a:off x="5115" y="3009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96083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3113"/>
              <a:ext cx="73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96125" name="Group 61"/>
          <p:cNvGrpSpPr>
            <a:grpSpLocks/>
          </p:cNvGrpSpPr>
          <p:nvPr/>
        </p:nvGrpSpPr>
        <p:grpSpPr bwMode="auto">
          <a:xfrm>
            <a:off x="7312025" y="1984375"/>
            <a:ext cx="1657350" cy="1279525"/>
            <a:chOff x="4606" y="2698"/>
            <a:chExt cx="1044" cy="806"/>
          </a:xfrm>
        </p:grpSpPr>
        <p:sp>
          <p:nvSpPr>
            <p:cNvPr id="1496066" name="Line 2"/>
            <p:cNvSpPr>
              <a:spLocks noChangeShapeType="1"/>
            </p:cNvSpPr>
            <p:nvPr/>
          </p:nvSpPr>
          <p:spPr bwMode="auto">
            <a:xfrm>
              <a:off x="4781" y="2698"/>
              <a:ext cx="0" cy="36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67" name="Line 3"/>
            <p:cNvSpPr>
              <a:spLocks noChangeShapeType="1"/>
            </p:cNvSpPr>
            <p:nvPr/>
          </p:nvSpPr>
          <p:spPr bwMode="auto">
            <a:xfrm flipH="1">
              <a:off x="5449" y="2940"/>
              <a:ext cx="0" cy="12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96084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" y="3358"/>
              <a:ext cx="358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6085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" y="3358"/>
              <a:ext cx="382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96086" name="Line 22"/>
            <p:cNvSpPr>
              <a:spLocks noChangeShapeType="1"/>
            </p:cNvSpPr>
            <p:nvPr/>
          </p:nvSpPr>
          <p:spPr bwMode="auto">
            <a:xfrm flipV="1">
              <a:off x="4781" y="3125"/>
              <a:ext cx="0" cy="21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87" name="Line 23"/>
            <p:cNvSpPr>
              <a:spLocks noChangeShapeType="1"/>
            </p:cNvSpPr>
            <p:nvPr/>
          </p:nvSpPr>
          <p:spPr bwMode="auto">
            <a:xfrm flipV="1">
              <a:off x="5449" y="3125"/>
              <a:ext cx="0" cy="21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81" name="Line 17"/>
            <p:cNvSpPr>
              <a:spLocks noChangeShapeType="1"/>
            </p:cNvSpPr>
            <p:nvPr/>
          </p:nvSpPr>
          <p:spPr bwMode="auto">
            <a:xfrm flipH="1">
              <a:off x="4781" y="3009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82" name="Line 18"/>
            <p:cNvSpPr>
              <a:spLocks noChangeShapeType="1"/>
            </p:cNvSpPr>
            <p:nvPr/>
          </p:nvSpPr>
          <p:spPr bwMode="auto">
            <a:xfrm flipH="1">
              <a:off x="5449" y="3009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6088" name="Line 24"/>
          <p:cNvSpPr>
            <a:spLocks noChangeShapeType="1"/>
          </p:cNvSpPr>
          <p:nvPr/>
        </p:nvSpPr>
        <p:spPr bwMode="auto">
          <a:xfrm flipV="1">
            <a:off x="7485063" y="1493838"/>
            <a:ext cx="457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6089" name="Line 25"/>
          <p:cNvSpPr>
            <a:spLocks noChangeShapeType="1"/>
          </p:cNvSpPr>
          <p:nvPr/>
        </p:nvSpPr>
        <p:spPr bwMode="auto">
          <a:xfrm>
            <a:off x="8153400" y="1435100"/>
            <a:ext cx="4572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496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9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9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9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9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9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9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9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70028E-8 L 6.38889E-6 0.27752 " pathEditMode="relative" ptsTypes="AA">
                                      <p:cBhvr>
                                        <p:cTn id="63" dur="500" fill="hold"/>
                                        <p:tgtEl>
                                          <p:spTgt spid="1496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9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9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088" grpId="0" animBg="1"/>
      <p:bldP spid="14960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B6EC8FA-D0DD-476B-87CD-DC50785ACFC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2" name="Picture 8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489700"/>
            <a:ext cx="646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108700"/>
            <a:ext cx="6176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638800"/>
            <a:ext cx="39925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7402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" name="Line 28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AB3DCF0A-B7E2-4389-A761-1CF201A861C3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492100" name="Group 132"/>
          <p:cNvGrpSpPr>
            <a:grpSpLocks/>
          </p:cNvGrpSpPr>
          <p:nvPr/>
        </p:nvGrpSpPr>
        <p:grpSpPr bwMode="auto">
          <a:xfrm>
            <a:off x="36513" y="63500"/>
            <a:ext cx="7812087" cy="292100"/>
            <a:chOff x="23" y="1488"/>
            <a:chExt cx="4921" cy="184"/>
          </a:xfrm>
        </p:grpSpPr>
        <p:pic>
          <p:nvPicPr>
            <p:cNvPr id="1492101" name="Picture 13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488"/>
              <a:ext cx="16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2102" name="Picture 13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1497"/>
              <a:ext cx="322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91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2091" name="Group 123"/>
          <p:cNvGrpSpPr>
            <a:grpSpLocks/>
          </p:cNvGrpSpPr>
          <p:nvPr/>
        </p:nvGrpSpPr>
        <p:grpSpPr bwMode="auto">
          <a:xfrm>
            <a:off x="609600" y="1587500"/>
            <a:ext cx="7013575" cy="688975"/>
            <a:chOff x="384" y="2448"/>
            <a:chExt cx="4418" cy="434"/>
          </a:xfrm>
        </p:grpSpPr>
        <p:pic>
          <p:nvPicPr>
            <p:cNvPr id="1491996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58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1995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707"/>
              <a:ext cx="309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2005" name="Picture 3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48"/>
              <a:ext cx="408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92071" name="Picture 10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4500"/>
            <a:ext cx="44561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2073" name="Picture 10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55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2074" name="Picture 10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20788"/>
            <a:ext cx="4987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2075" name="Picture 10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3913"/>
            <a:ext cx="6480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2090" name="Picture 1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52438"/>
            <a:ext cx="3082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2092" name="Group 124"/>
          <p:cNvGrpSpPr>
            <a:grpSpLocks/>
          </p:cNvGrpSpPr>
          <p:nvPr/>
        </p:nvGrpSpPr>
        <p:grpSpPr bwMode="auto">
          <a:xfrm>
            <a:off x="3200400" y="2501900"/>
            <a:ext cx="1958975" cy="2005012"/>
            <a:chOff x="4416" y="2625"/>
            <a:chExt cx="1234" cy="1263"/>
          </a:xfrm>
        </p:grpSpPr>
        <p:sp>
          <p:nvSpPr>
            <p:cNvPr id="1492053" name="Line 85"/>
            <p:cNvSpPr>
              <a:spLocks noChangeShapeType="1"/>
            </p:cNvSpPr>
            <p:nvPr/>
          </p:nvSpPr>
          <p:spPr bwMode="auto">
            <a:xfrm>
              <a:off x="4781" y="3051"/>
              <a:ext cx="0" cy="39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54" name="Line 86"/>
            <p:cNvSpPr>
              <a:spLocks noChangeShapeType="1"/>
            </p:cNvSpPr>
            <p:nvPr/>
          </p:nvSpPr>
          <p:spPr bwMode="auto">
            <a:xfrm flipH="1">
              <a:off x="5449" y="2781"/>
              <a:ext cx="0" cy="65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55" name="Line 87"/>
            <p:cNvSpPr>
              <a:spLocks noChangeShapeType="1"/>
            </p:cNvSpPr>
            <p:nvPr/>
          </p:nvSpPr>
          <p:spPr bwMode="auto">
            <a:xfrm>
              <a:off x="5115" y="3322"/>
              <a:ext cx="0" cy="10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56" name="Line 88"/>
            <p:cNvSpPr>
              <a:spLocks noChangeShapeType="1"/>
            </p:cNvSpPr>
            <p:nvPr/>
          </p:nvSpPr>
          <p:spPr bwMode="auto">
            <a:xfrm flipV="1">
              <a:off x="4512" y="2625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57" name="Line 89"/>
            <p:cNvSpPr>
              <a:spLocks noChangeShapeType="1"/>
            </p:cNvSpPr>
            <p:nvPr/>
          </p:nvSpPr>
          <p:spPr bwMode="auto">
            <a:xfrm>
              <a:off x="4416" y="3441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58" name="Freeform 90"/>
            <p:cNvSpPr>
              <a:spLocks/>
            </p:cNvSpPr>
            <p:nvPr/>
          </p:nvSpPr>
          <p:spPr bwMode="auto">
            <a:xfrm flipV="1">
              <a:off x="4416" y="2781"/>
              <a:ext cx="1155" cy="537"/>
            </a:xfrm>
            <a:custGeom>
              <a:avLst/>
              <a:gdLst>
                <a:gd name="T0" fmla="*/ 0 w 1155"/>
                <a:gd name="T1" fmla="*/ 270 h 537"/>
                <a:gd name="T2" fmla="*/ 251 w 1155"/>
                <a:gd name="T3" fmla="*/ 492 h 537"/>
                <a:gd name="T4" fmla="*/ 437 w 1155"/>
                <a:gd name="T5" fmla="*/ 146 h 537"/>
                <a:gd name="T6" fmla="*/ 709 w 1155"/>
                <a:gd name="T7" fmla="*/ 4 h 537"/>
                <a:gd name="T8" fmla="*/ 907 w 1155"/>
                <a:gd name="T9" fmla="*/ 173 h 537"/>
                <a:gd name="T10" fmla="*/ 1031 w 1155"/>
                <a:gd name="T11" fmla="*/ 536 h 537"/>
                <a:gd name="T12" fmla="*/ 1155 w 1155"/>
                <a:gd name="T13" fmla="*/ 1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537">
                  <a:moveTo>
                    <a:pt x="0" y="270"/>
                  </a:moveTo>
                  <a:cubicBezTo>
                    <a:pt x="42" y="307"/>
                    <a:pt x="178" y="513"/>
                    <a:pt x="251" y="492"/>
                  </a:cubicBezTo>
                  <a:cubicBezTo>
                    <a:pt x="324" y="471"/>
                    <a:pt x="361" y="227"/>
                    <a:pt x="437" y="146"/>
                  </a:cubicBezTo>
                  <a:cubicBezTo>
                    <a:pt x="513" y="65"/>
                    <a:pt x="631" y="0"/>
                    <a:pt x="709" y="4"/>
                  </a:cubicBezTo>
                  <a:cubicBezTo>
                    <a:pt x="787" y="8"/>
                    <a:pt x="853" y="84"/>
                    <a:pt x="907" y="173"/>
                  </a:cubicBezTo>
                  <a:cubicBezTo>
                    <a:pt x="961" y="262"/>
                    <a:pt x="990" y="535"/>
                    <a:pt x="1031" y="536"/>
                  </a:cubicBezTo>
                  <a:cubicBezTo>
                    <a:pt x="1072" y="537"/>
                    <a:pt x="1129" y="255"/>
                    <a:pt x="1155" y="18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59" name="Line 91"/>
            <p:cNvSpPr>
              <a:spLocks noChangeShapeType="1"/>
            </p:cNvSpPr>
            <p:nvPr/>
          </p:nvSpPr>
          <p:spPr bwMode="auto">
            <a:xfrm flipH="1">
              <a:off x="5115" y="3393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60" name="Line 92"/>
            <p:cNvSpPr>
              <a:spLocks noChangeShapeType="1"/>
            </p:cNvSpPr>
            <p:nvPr/>
          </p:nvSpPr>
          <p:spPr bwMode="auto">
            <a:xfrm flipH="1">
              <a:off x="4781" y="3393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61" name="Line 93"/>
            <p:cNvSpPr>
              <a:spLocks noChangeShapeType="1"/>
            </p:cNvSpPr>
            <p:nvPr/>
          </p:nvSpPr>
          <p:spPr bwMode="auto">
            <a:xfrm flipH="1">
              <a:off x="5449" y="3393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92062" name="Picture 9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" y="3497"/>
              <a:ext cx="73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2063" name="Picture 9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" y="3742"/>
              <a:ext cx="358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2064" name="Picture 9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" y="3742"/>
              <a:ext cx="382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92065" name="Line 97"/>
            <p:cNvSpPr>
              <a:spLocks noChangeShapeType="1"/>
            </p:cNvSpPr>
            <p:nvPr/>
          </p:nvSpPr>
          <p:spPr bwMode="auto">
            <a:xfrm flipV="1">
              <a:off x="4781" y="3509"/>
              <a:ext cx="0" cy="21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66" name="Line 98"/>
            <p:cNvSpPr>
              <a:spLocks noChangeShapeType="1"/>
            </p:cNvSpPr>
            <p:nvPr/>
          </p:nvSpPr>
          <p:spPr bwMode="auto">
            <a:xfrm flipV="1">
              <a:off x="5449" y="3509"/>
              <a:ext cx="0" cy="21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67" name="Line 99"/>
            <p:cNvSpPr>
              <a:spLocks noChangeShapeType="1"/>
            </p:cNvSpPr>
            <p:nvPr/>
          </p:nvSpPr>
          <p:spPr bwMode="auto">
            <a:xfrm flipV="1">
              <a:off x="5136" y="3072"/>
              <a:ext cx="28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2068" name="Line 100"/>
            <p:cNvSpPr>
              <a:spLocks noChangeShapeType="1"/>
            </p:cNvSpPr>
            <p:nvPr/>
          </p:nvSpPr>
          <p:spPr bwMode="auto">
            <a:xfrm>
              <a:off x="4704" y="3024"/>
              <a:ext cx="288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2093" name="Rectangle 1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1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5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B6EC8FA-D0DD-476B-87CD-DC50785ACFC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6" name="Picture 8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489700"/>
            <a:ext cx="646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108700"/>
            <a:ext cx="6176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638800"/>
            <a:ext cx="39925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7402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57D9200F-F320-404C-AC38-AE4869013B29}" type="slidenum">
              <a:rPr lang="en-US"/>
              <a:pPr/>
              <a:t>14</a:t>
            </a:fld>
            <a:endParaRPr lang="en-US"/>
          </a:p>
        </p:txBody>
      </p:sp>
      <p:grpSp>
        <p:nvGrpSpPr>
          <p:cNvPr id="1494119" name="Group 103"/>
          <p:cNvGrpSpPr>
            <a:grpSpLocks/>
          </p:cNvGrpSpPr>
          <p:nvPr/>
        </p:nvGrpSpPr>
        <p:grpSpPr bwMode="auto">
          <a:xfrm>
            <a:off x="36513" y="63500"/>
            <a:ext cx="7812087" cy="292100"/>
            <a:chOff x="23" y="1488"/>
            <a:chExt cx="4921" cy="184"/>
          </a:xfrm>
        </p:grpSpPr>
        <p:pic>
          <p:nvPicPr>
            <p:cNvPr id="1494120" name="Picture 10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488"/>
              <a:ext cx="16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4121" name="Picture 10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" y="1497"/>
              <a:ext cx="3229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94111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52438"/>
            <a:ext cx="3082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401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4110" name="Group 94"/>
          <p:cNvGrpSpPr>
            <a:grpSpLocks/>
          </p:cNvGrpSpPr>
          <p:nvPr/>
        </p:nvGrpSpPr>
        <p:grpSpPr bwMode="auto">
          <a:xfrm>
            <a:off x="5943600" y="3001963"/>
            <a:ext cx="1905000" cy="1512887"/>
            <a:chOff x="3744" y="3339"/>
            <a:chExt cx="1200" cy="953"/>
          </a:xfrm>
        </p:grpSpPr>
        <p:sp>
          <p:nvSpPr>
            <p:cNvPr id="1494062" name="Line 46"/>
            <p:cNvSpPr>
              <a:spLocks noChangeShapeType="1"/>
            </p:cNvSpPr>
            <p:nvPr/>
          </p:nvSpPr>
          <p:spPr bwMode="auto">
            <a:xfrm>
              <a:off x="4443" y="3829"/>
              <a:ext cx="0" cy="311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063" name="Line 47"/>
            <p:cNvSpPr>
              <a:spLocks noChangeShapeType="1"/>
            </p:cNvSpPr>
            <p:nvPr/>
          </p:nvSpPr>
          <p:spPr bwMode="auto">
            <a:xfrm flipV="1">
              <a:off x="3840" y="3339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064" name="Line 48"/>
            <p:cNvSpPr>
              <a:spLocks noChangeShapeType="1"/>
            </p:cNvSpPr>
            <p:nvPr/>
          </p:nvSpPr>
          <p:spPr bwMode="auto">
            <a:xfrm>
              <a:off x="3744" y="4155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065" name="Freeform 49"/>
            <p:cNvSpPr>
              <a:spLocks/>
            </p:cNvSpPr>
            <p:nvPr/>
          </p:nvSpPr>
          <p:spPr bwMode="auto">
            <a:xfrm>
              <a:off x="3744" y="3478"/>
              <a:ext cx="1155" cy="580"/>
            </a:xfrm>
            <a:custGeom>
              <a:avLst/>
              <a:gdLst>
                <a:gd name="T0" fmla="*/ 0 w 1155"/>
                <a:gd name="T1" fmla="*/ 285 h 580"/>
                <a:gd name="T2" fmla="*/ 304 w 1155"/>
                <a:gd name="T3" fmla="*/ 10 h 580"/>
                <a:gd name="T4" fmla="*/ 683 w 1155"/>
                <a:gd name="T5" fmla="*/ 345 h 580"/>
                <a:gd name="T6" fmla="*/ 935 w 1155"/>
                <a:gd name="T7" fmla="*/ 550 h 580"/>
                <a:gd name="T8" fmla="*/ 1093 w 1155"/>
                <a:gd name="T9" fmla="*/ 526 h 580"/>
                <a:gd name="T10" fmla="*/ 1155 w 1155"/>
                <a:gd name="T11" fmla="*/ 374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5" h="580">
                  <a:moveTo>
                    <a:pt x="0" y="285"/>
                  </a:moveTo>
                  <a:cubicBezTo>
                    <a:pt x="51" y="239"/>
                    <a:pt x="190" y="0"/>
                    <a:pt x="304" y="10"/>
                  </a:cubicBezTo>
                  <a:cubicBezTo>
                    <a:pt x="418" y="20"/>
                    <a:pt x="478" y="349"/>
                    <a:pt x="683" y="345"/>
                  </a:cubicBezTo>
                  <a:cubicBezTo>
                    <a:pt x="888" y="341"/>
                    <a:pt x="867" y="520"/>
                    <a:pt x="935" y="550"/>
                  </a:cubicBezTo>
                  <a:cubicBezTo>
                    <a:pt x="1003" y="580"/>
                    <a:pt x="1056" y="555"/>
                    <a:pt x="1093" y="526"/>
                  </a:cubicBezTo>
                  <a:cubicBezTo>
                    <a:pt x="1130" y="497"/>
                    <a:pt x="1142" y="406"/>
                    <a:pt x="1155" y="37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066" name="Line 50"/>
            <p:cNvSpPr>
              <a:spLocks noChangeShapeType="1"/>
            </p:cNvSpPr>
            <p:nvPr/>
          </p:nvSpPr>
          <p:spPr bwMode="auto">
            <a:xfrm flipH="1">
              <a:off x="4443" y="410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94069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" y="4211"/>
              <a:ext cx="73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94070" name="Line 54"/>
            <p:cNvSpPr>
              <a:spLocks noChangeShapeType="1"/>
            </p:cNvSpPr>
            <p:nvPr/>
          </p:nvSpPr>
          <p:spPr bwMode="auto">
            <a:xfrm>
              <a:off x="4445" y="3731"/>
              <a:ext cx="259" cy="2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071" name="Line 55"/>
            <p:cNvSpPr>
              <a:spLocks noChangeShapeType="1"/>
            </p:cNvSpPr>
            <p:nvPr/>
          </p:nvSpPr>
          <p:spPr bwMode="auto">
            <a:xfrm>
              <a:off x="4105" y="3593"/>
              <a:ext cx="259" cy="2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4109" name="Group 93"/>
          <p:cNvGrpSpPr>
            <a:grpSpLocks/>
          </p:cNvGrpSpPr>
          <p:nvPr/>
        </p:nvGrpSpPr>
        <p:grpSpPr bwMode="auto">
          <a:xfrm>
            <a:off x="2514600" y="3001963"/>
            <a:ext cx="1905000" cy="1512887"/>
            <a:chOff x="1584" y="3339"/>
            <a:chExt cx="1200" cy="953"/>
          </a:xfrm>
        </p:grpSpPr>
        <p:sp>
          <p:nvSpPr>
            <p:cNvPr id="1494075" name="Line 59"/>
            <p:cNvSpPr>
              <a:spLocks noChangeShapeType="1"/>
            </p:cNvSpPr>
            <p:nvPr/>
          </p:nvSpPr>
          <p:spPr bwMode="auto">
            <a:xfrm>
              <a:off x="2283" y="3742"/>
              <a:ext cx="0" cy="397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076" name="Line 60"/>
            <p:cNvSpPr>
              <a:spLocks noChangeShapeType="1"/>
            </p:cNvSpPr>
            <p:nvPr/>
          </p:nvSpPr>
          <p:spPr bwMode="auto">
            <a:xfrm flipV="1">
              <a:off x="1680" y="3339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077" name="Line 61"/>
            <p:cNvSpPr>
              <a:spLocks noChangeShapeType="1"/>
            </p:cNvSpPr>
            <p:nvPr/>
          </p:nvSpPr>
          <p:spPr bwMode="auto">
            <a:xfrm>
              <a:off x="1584" y="4155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079" name="Line 63"/>
            <p:cNvSpPr>
              <a:spLocks noChangeShapeType="1"/>
            </p:cNvSpPr>
            <p:nvPr/>
          </p:nvSpPr>
          <p:spPr bwMode="auto">
            <a:xfrm flipH="1">
              <a:off x="2283" y="4107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94080" name="Picture 6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" y="4211"/>
              <a:ext cx="73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94078" name="Freeform 62"/>
            <p:cNvSpPr>
              <a:spLocks/>
            </p:cNvSpPr>
            <p:nvPr/>
          </p:nvSpPr>
          <p:spPr bwMode="auto">
            <a:xfrm flipV="1">
              <a:off x="1584" y="3504"/>
              <a:ext cx="1155" cy="580"/>
            </a:xfrm>
            <a:custGeom>
              <a:avLst/>
              <a:gdLst>
                <a:gd name="T0" fmla="*/ 0 w 1155"/>
                <a:gd name="T1" fmla="*/ 285 h 580"/>
                <a:gd name="T2" fmla="*/ 304 w 1155"/>
                <a:gd name="T3" fmla="*/ 10 h 580"/>
                <a:gd name="T4" fmla="*/ 683 w 1155"/>
                <a:gd name="T5" fmla="*/ 345 h 580"/>
                <a:gd name="T6" fmla="*/ 935 w 1155"/>
                <a:gd name="T7" fmla="*/ 550 h 580"/>
                <a:gd name="T8" fmla="*/ 1093 w 1155"/>
                <a:gd name="T9" fmla="*/ 526 h 580"/>
                <a:gd name="T10" fmla="*/ 1155 w 1155"/>
                <a:gd name="T11" fmla="*/ 374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5" h="580">
                  <a:moveTo>
                    <a:pt x="0" y="285"/>
                  </a:moveTo>
                  <a:cubicBezTo>
                    <a:pt x="51" y="239"/>
                    <a:pt x="190" y="0"/>
                    <a:pt x="304" y="10"/>
                  </a:cubicBezTo>
                  <a:cubicBezTo>
                    <a:pt x="418" y="20"/>
                    <a:pt x="478" y="349"/>
                    <a:pt x="683" y="345"/>
                  </a:cubicBezTo>
                  <a:cubicBezTo>
                    <a:pt x="888" y="341"/>
                    <a:pt x="867" y="520"/>
                    <a:pt x="935" y="550"/>
                  </a:cubicBezTo>
                  <a:cubicBezTo>
                    <a:pt x="1003" y="580"/>
                    <a:pt x="1056" y="555"/>
                    <a:pt x="1093" y="526"/>
                  </a:cubicBezTo>
                  <a:cubicBezTo>
                    <a:pt x="1130" y="497"/>
                    <a:pt x="1142" y="406"/>
                    <a:pt x="1155" y="37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081" name="Line 65"/>
            <p:cNvSpPr>
              <a:spLocks noChangeShapeType="1"/>
            </p:cNvSpPr>
            <p:nvPr/>
          </p:nvSpPr>
          <p:spPr bwMode="auto">
            <a:xfrm flipV="1">
              <a:off x="2312" y="3543"/>
              <a:ext cx="259" cy="2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4082" name="Line 66"/>
            <p:cNvSpPr>
              <a:spLocks noChangeShapeType="1"/>
            </p:cNvSpPr>
            <p:nvPr/>
          </p:nvSpPr>
          <p:spPr bwMode="auto">
            <a:xfrm flipV="1">
              <a:off x="1972" y="3681"/>
              <a:ext cx="259" cy="2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94084" name="Picture 6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33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4085" name="Picture 6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98663"/>
            <a:ext cx="49149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4086" name="Picture 7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87500"/>
            <a:ext cx="6480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4089" name="Picture 7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4500"/>
            <a:ext cx="44561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4091" name="Picture 7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55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4092" name="Picture 7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20788"/>
            <a:ext cx="49879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4093" name="Picture 7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3913"/>
            <a:ext cx="6480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4112" name="Rectangle 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1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4108" name="Group 92"/>
          <p:cNvGrpSpPr>
            <a:grpSpLocks/>
          </p:cNvGrpSpPr>
          <p:nvPr/>
        </p:nvGrpSpPr>
        <p:grpSpPr bwMode="auto">
          <a:xfrm>
            <a:off x="609600" y="2349500"/>
            <a:ext cx="7145338" cy="676275"/>
            <a:chOff x="384" y="2928"/>
            <a:chExt cx="4501" cy="426"/>
          </a:xfrm>
        </p:grpSpPr>
        <p:pic>
          <p:nvPicPr>
            <p:cNvPr id="1494037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30"/>
              <a:ext cx="24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4038" name="Picture 2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179"/>
              <a:ext cx="416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4041" name="Picture 2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928"/>
              <a:ext cx="290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4040-4C26-4B39-80A8-D635AAC06A94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1535173" name="Group 197"/>
          <p:cNvGrpSpPr>
            <a:grpSpLocks/>
          </p:cNvGrpSpPr>
          <p:nvPr/>
        </p:nvGrpSpPr>
        <p:grpSpPr bwMode="auto">
          <a:xfrm>
            <a:off x="685800" y="1020763"/>
            <a:ext cx="7239000" cy="3703637"/>
            <a:chOff x="432" y="875"/>
            <a:chExt cx="4560" cy="2333"/>
          </a:xfrm>
        </p:grpSpPr>
        <p:pic>
          <p:nvPicPr>
            <p:cNvPr id="1535174" name="Picture 19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1344"/>
              <a:ext cx="185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75" name="Picture 19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1088"/>
              <a:ext cx="16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76" name="Picture 20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" y="875"/>
              <a:ext cx="2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77" name="Picture 20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590"/>
              <a:ext cx="15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78" name="Picture 20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78"/>
              <a:ext cx="102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79" name="Picture 20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" y="161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80" name="Picture 20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" y="161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81" name="Picture 20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61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82" name="Picture 20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" y="1646"/>
              <a:ext cx="30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83" name="Picture 20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" y="1646"/>
              <a:ext cx="30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84" name="Picture 20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1646"/>
              <a:ext cx="30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85" name="Picture 20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646"/>
              <a:ext cx="30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86" name="Picture 21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" y="1880"/>
              <a:ext cx="3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535187" name="Group 211"/>
            <p:cNvGrpSpPr>
              <a:grpSpLocks/>
            </p:cNvGrpSpPr>
            <p:nvPr/>
          </p:nvGrpSpPr>
          <p:grpSpPr bwMode="auto">
            <a:xfrm>
              <a:off x="768" y="1767"/>
              <a:ext cx="4224" cy="299"/>
              <a:chOff x="768" y="1767"/>
              <a:chExt cx="4224" cy="299"/>
            </a:xfrm>
          </p:grpSpPr>
          <p:sp>
            <p:nvSpPr>
              <p:cNvPr id="1535188" name="Line 212"/>
              <p:cNvSpPr>
                <a:spLocks noChangeShapeType="1"/>
              </p:cNvSpPr>
              <p:nvPr/>
            </p:nvSpPr>
            <p:spPr bwMode="auto">
              <a:xfrm>
                <a:off x="768" y="1832"/>
                <a:ext cx="42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89" name="Line 213"/>
              <p:cNvSpPr>
                <a:spLocks noChangeShapeType="1"/>
              </p:cNvSpPr>
              <p:nvPr/>
            </p:nvSpPr>
            <p:spPr bwMode="auto">
              <a:xfrm>
                <a:off x="2016" y="1767"/>
                <a:ext cx="0" cy="1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90" name="Line 214"/>
              <p:cNvSpPr>
                <a:spLocks noChangeShapeType="1"/>
              </p:cNvSpPr>
              <p:nvPr/>
            </p:nvSpPr>
            <p:spPr bwMode="auto">
              <a:xfrm>
                <a:off x="3162" y="1767"/>
                <a:ext cx="0" cy="1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91" name="Line 215"/>
              <p:cNvSpPr>
                <a:spLocks noChangeShapeType="1"/>
              </p:cNvSpPr>
              <p:nvPr/>
            </p:nvSpPr>
            <p:spPr bwMode="auto">
              <a:xfrm>
                <a:off x="3744" y="1767"/>
                <a:ext cx="0" cy="1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35192" name="Picture 216" descr="txp_fig"/>
              <p:cNvPicPr>
                <a:picLocks noChangeAspect="1" noChangeArrowheads="1"/>
              </p:cNvPicPr>
              <p:nvPr>
                <p:custDataLst>
                  <p:tags r:id="rId60"/>
                </p:custDataLst>
              </p:nvPr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9" y="1928"/>
                <a:ext cx="10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193" name="Picture 217" descr="txp_fig"/>
              <p:cNvPicPr>
                <a:picLocks noChangeAspect="1" noChangeArrowheads="1"/>
              </p:cNvPicPr>
              <p:nvPr>
                <p:custDataLst>
                  <p:tags r:id="rId61"/>
                </p:custDataLst>
              </p:nvPr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3" y="1928"/>
                <a:ext cx="239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194" name="Picture 218" descr="txp_fig"/>
              <p:cNvPicPr>
                <a:picLocks noChangeAspect="1" noChangeArrowheads="1"/>
              </p:cNvPicPr>
              <p:nvPr>
                <p:custDataLst>
                  <p:tags r:id="rId62"/>
                </p:custDataLst>
              </p:nvPr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5" y="1928"/>
                <a:ext cx="83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35195" name="Picture 21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" y="1880"/>
              <a:ext cx="3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96" name="Picture 22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3" y="1880"/>
              <a:ext cx="3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97" name="Picture 22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" y="1880"/>
              <a:ext cx="3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535198" name="Group 222"/>
            <p:cNvGrpSpPr>
              <a:grpSpLocks/>
            </p:cNvGrpSpPr>
            <p:nvPr/>
          </p:nvGrpSpPr>
          <p:grpSpPr bwMode="auto">
            <a:xfrm>
              <a:off x="959" y="2072"/>
              <a:ext cx="3691" cy="328"/>
              <a:chOff x="959" y="2072"/>
              <a:chExt cx="3691" cy="328"/>
            </a:xfrm>
          </p:grpSpPr>
          <p:pic>
            <p:nvPicPr>
              <p:cNvPr id="1535199" name="Picture 223" descr="txp_fig"/>
              <p:cNvPicPr>
                <a:picLocks noChangeAspect="1" noChangeArrowheads="1"/>
              </p:cNvPicPr>
              <p:nvPr>
                <p:custDataLst>
                  <p:tags r:id="rId52"/>
                </p:custDataLst>
              </p:nvPr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" y="2216"/>
                <a:ext cx="84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00" name="Picture 224" descr="txp_fig"/>
              <p:cNvPicPr>
                <a:picLocks noChangeAspect="1" noChangeArrowheads="1"/>
              </p:cNvPicPr>
              <p:nvPr>
                <p:custDataLst>
                  <p:tags r:id="rId53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2072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01" name="Picture 225" descr="txp_fig"/>
              <p:cNvPicPr>
                <a:picLocks noChangeAspect="1" noChangeArrowheads="1"/>
              </p:cNvPicPr>
              <p:nvPr>
                <p:custDataLst>
                  <p:tags r:id="rId54"/>
                </p:custDataLst>
              </p:nvPr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3" y="2216"/>
                <a:ext cx="61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02" name="Picture 226" descr="txp_fig"/>
              <p:cNvPicPr>
                <a:picLocks noChangeAspect="1" noChangeArrowheads="1"/>
              </p:cNvPicPr>
              <p:nvPr>
                <p:custDataLst>
                  <p:tags r:id="rId55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5" y="2072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03" name="Picture 227" descr="txp_fig"/>
              <p:cNvPicPr>
                <a:picLocks noChangeAspect="1" noChangeArrowheads="1"/>
              </p:cNvPicPr>
              <p:nvPr>
                <p:custDataLst>
                  <p:tags r:id="rId56"/>
                </p:custDataLst>
              </p:nvPr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8" y="2216"/>
                <a:ext cx="460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04" name="Picture 228" descr="txp_fig"/>
              <p:cNvPicPr>
                <a:picLocks noChangeAspect="1" noChangeArrowheads="1"/>
              </p:cNvPicPr>
              <p:nvPr>
                <p:custDataLst>
                  <p:tags r:id="rId57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1" y="2072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05" name="Picture 229" descr="txp_fig"/>
              <p:cNvPicPr>
                <a:picLocks noChangeAspect="1" noChangeArrowheads="1"/>
              </p:cNvPicPr>
              <p:nvPr>
                <p:custDataLst>
                  <p:tags r:id="rId58"/>
                </p:custDataLst>
              </p:nvPr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7" y="2216"/>
                <a:ext cx="54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06" name="Picture 230" descr="txp_fig"/>
              <p:cNvPicPr>
                <a:picLocks noChangeAspect="1" noChangeArrowheads="1"/>
              </p:cNvPicPr>
              <p:nvPr>
                <p:custDataLst>
                  <p:tags r:id="rId59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1" y="2072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35207" name="Group 231"/>
            <p:cNvGrpSpPr>
              <a:grpSpLocks/>
            </p:cNvGrpSpPr>
            <p:nvPr/>
          </p:nvGrpSpPr>
          <p:grpSpPr bwMode="auto">
            <a:xfrm>
              <a:off x="979" y="2533"/>
              <a:ext cx="811" cy="675"/>
              <a:chOff x="979" y="2533"/>
              <a:chExt cx="811" cy="675"/>
            </a:xfrm>
          </p:grpSpPr>
          <p:pic>
            <p:nvPicPr>
              <p:cNvPr id="1535208" name="Picture 232" descr="txp_fig"/>
              <p:cNvPicPr>
                <a:picLocks noChangeAspect="1" noChangeArrowheads="1"/>
              </p:cNvPicPr>
              <p:nvPr>
                <p:custDataLst>
                  <p:tags r:id="rId48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" y="2880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09" name="Picture 233" descr="txp_fig"/>
              <p:cNvPicPr>
                <a:picLocks noChangeAspect="1" noChangeArrowheads="1"/>
              </p:cNvPicPr>
              <p:nvPr>
                <p:custDataLst>
                  <p:tags r:id="rId49"/>
                </p:custDataLst>
              </p:nvPr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8" y="2533"/>
                <a:ext cx="31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10" name="Picture 234" descr="txp_fig"/>
              <p:cNvPicPr>
                <a:picLocks noChangeAspect="1" noChangeArrowheads="1"/>
              </p:cNvPicPr>
              <p:nvPr>
                <p:custDataLst>
                  <p:tags r:id="rId50"/>
                </p:custDataLst>
              </p:nvPr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" y="2731"/>
                <a:ext cx="396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11" name="Picture 235" descr="txp_fig"/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8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" y="3024"/>
                <a:ext cx="811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35212" name="Group 236"/>
            <p:cNvGrpSpPr>
              <a:grpSpLocks/>
            </p:cNvGrpSpPr>
            <p:nvPr/>
          </p:nvGrpSpPr>
          <p:grpSpPr bwMode="auto">
            <a:xfrm>
              <a:off x="2328" y="2544"/>
              <a:ext cx="2305" cy="664"/>
              <a:chOff x="2328" y="2544"/>
              <a:chExt cx="2305" cy="664"/>
            </a:xfrm>
          </p:grpSpPr>
          <p:pic>
            <p:nvPicPr>
              <p:cNvPr id="1535213" name="Picture 237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7" y="2880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14" name="Picture 238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8" y="3024"/>
                <a:ext cx="552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15" name="Picture 239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0" y="2544"/>
                <a:ext cx="31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16" name="Picture 240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" y="2730"/>
                <a:ext cx="396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17" name="Picture 241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2" y="3024"/>
                <a:ext cx="396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18" name="Picture 242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3" y="2880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19" name="Picture 243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3" y="2544"/>
                <a:ext cx="31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20" name="Picture 244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2" y="2730"/>
                <a:ext cx="396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21" name="Picture 245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6" y="3024"/>
                <a:ext cx="50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22" name="Picture 246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2" y="2880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23" name="Picture 247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3" y="2544"/>
                <a:ext cx="31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35224" name="Picture 248" descr="txp_fi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1" y="2730"/>
                <a:ext cx="396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535170" name="Picture 19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835525"/>
            <a:ext cx="29892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5171" name="Picture 19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210175"/>
            <a:ext cx="30622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5172" name="Picture 19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588000"/>
            <a:ext cx="298926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5163" name="Picture 1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5227638"/>
            <a:ext cx="1619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5164" name="Picture 18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4843463"/>
            <a:ext cx="382587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5165" name="Picture 18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602288"/>
            <a:ext cx="131763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5099" name="Picture 1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428625"/>
            <a:ext cx="467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49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5004" name="Line 2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5067" name="Picture 9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02064"/>
            <a:ext cx="38274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5097" name="Picture 1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5154" name="Picture 17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30589"/>
            <a:ext cx="398938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5155" name="Picture 17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570538"/>
            <a:ext cx="3754438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802563" y="4852988"/>
            <a:ext cx="1293812" cy="947737"/>
            <a:chOff x="7802563" y="4852988"/>
            <a:chExt cx="1293812" cy="947737"/>
          </a:xfrm>
        </p:grpSpPr>
        <p:pic>
          <p:nvPicPr>
            <p:cNvPr id="1535156" name="Picture 18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800" y="4852988"/>
              <a:ext cx="1044575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57" name="Picture 18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5588" y="5224463"/>
              <a:ext cx="617537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5158" name="Picture 18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563" y="5594350"/>
              <a:ext cx="617537" cy="20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570" y="85725"/>
            <a:ext cx="5582330" cy="219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5076" name="Line 100"/>
          <p:cNvSpPr>
            <a:spLocks noChangeShapeType="1"/>
          </p:cNvSpPr>
          <p:nvPr/>
        </p:nvSpPr>
        <p:spPr bwMode="auto">
          <a:xfrm>
            <a:off x="3317875" y="2914650"/>
            <a:ext cx="347663" cy="192881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77" name="Line 101"/>
          <p:cNvSpPr>
            <a:spLocks noChangeShapeType="1"/>
          </p:cNvSpPr>
          <p:nvPr/>
        </p:nvSpPr>
        <p:spPr bwMode="auto">
          <a:xfrm flipH="1">
            <a:off x="3729038" y="2895600"/>
            <a:ext cx="1225550" cy="2339975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78" name="Line 102"/>
          <p:cNvSpPr>
            <a:spLocks noChangeShapeType="1"/>
          </p:cNvSpPr>
          <p:nvPr/>
        </p:nvSpPr>
        <p:spPr bwMode="auto">
          <a:xfrm flipH="1">
            <a:off x="3683000" y="2895600"/>
            <a:ext cx="2193925" cy="27051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79" name="Line 103"/>
          <p:cNvSpPr>
            <a:spLocks noChangeShapeType="1"/>
          </p:cNvSpPr>
          <p:nvPr/>
        </p:nvSpPr>
        <p:spPr bwMode="auto">
          <a:xfrm>
            <a:off x="3400425" y="2895600"/>
            <a:ext cx="4086225" cy="2011363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80" name="Line 104"/>
          <p:cNvSpPr>
            <a:spLocks noChangeShapeType="1"/>
          </p:cNvSpPr>
          <p:nvPr/>
        </p:nvSpPr>
        <p:spPr bwMode="auto">
          <a:xfrm>
            <a:off x="5081588" y="2870200"/>
            <a:ext cx="2439987" cy="237648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81" name="Line 105"/>
          <p:cNvSpPr>
            <a:spLocks noChangeShapeType="1"/>
          </p:cNvSpPr>
          <p:nvPr/>
        </p:nvSpPr>
        <p:spPr bwMode="auto">
          <a:xfrm>
            <a:off x="6019800" y="2895600"/>
            <a:ext cx="1462088" cy="27051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89" name="Line 113"/>
          <p:cNvSpPr>
            <a:spLocks noChangeShapeType="1"/>
          </p:cNvSpPr>
          <p:nvPr/>
        </p:nvSpPr>
        <p:spPr bwMode="auto">
          <a:xfrm>
            <a:off x="2209800" y="2441448"/>
            <a:ext cx="304800" cy="2395728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90" name="Line 114"/>
          <p:cNvSpPr>
            <a:spLocks noChangeShapeType="1"/>
          </p:cNvSpPr>
          <p:nvPr/>
        </p:nvSpPr>
        <p:spPr bwMode="auto">
          <a:xfrm flipH="1">
            <a:off x="2743200" y="2441448"/>
            <a:ext cx="1206500" cy="241401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91" name="Line 115"/>
          <p:cNvSpPr>
            <a:spLocks noChangeShapeType="1"/>
          </p:cNvSpPr>
          <p:nvPr/>
        </p:nvSpPr>
        <p:spPr bwMode="auto">
          <a:xfrm flipH="1">
            <a:off x="2743200" y="2441448"/>
            <a:ext cx="1352550" cy="277063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92" name="Line 116"/>
          <p:cNvSpPr>
            <a:spLocks noChangeShapeType="1"/>
          </p:cNvSpPr>
          <p:nvPr/>
        </p:nvSpPr>
        <p:spPr bwMode="auto">
          <a:xfrm flipH="1">
            <a:off x="2895600" y="2441448"/>
            <a:ext cx="2359025" cy="2770632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93" name="Line 117"/>
          <p:cNvSpPr>
            <a:spLocks noChangeShapeType="1"/>
          </p:cNvSpPr>
          <p:nvPr/>
        </p:nvSpPr>
        <p:spPr bwMode="auto">
          <a:xfrm flipH="1">
            <a:off x="2852928" y="2441448"/>
            <a:ext cx="2633472" cy="315468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94" name="Line 118"/>
          <p:cNvSpPr>
            <a:spLocks noChangeShapeType="1"/>
          </p:cNvSpPr>
          <p:nvPr/>
        </p:nvSpPr>
        <p:spPr bwMode="auto">
          <a:xfrm flipH="1">
            <a:off x="2971800" y="2441448"/>
            <a:ext cx="3767328" cy="315468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5095" name="Rectangle 1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5096" name="Picture 1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6591300"/>
            <a:ext cx="4460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" name="Rectangle 41"/>
          <p:cNvSpPr>
            <a:spLocks noChangeArrowheads="1"/>
          </p:cNvSpPr>
          <p:nvPr/>
        </p:nvSpPr>
        <p:spPr bwMode="auto">
          <a:xfrm>
            <a:off x="8534400" y="558323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 bwMode="auto">
          <a:xfrm>
            <a:off x="1307343" y="6248400"/>
            <a:ext cx="3798057" cy="478867"/>
            <a:chOff x="459997" y="6248400"/>
            <a:chExt cx="3798057" cy="478867"/>
          </a:xfrm>
        </p:grpSpPr>
        <p:pic>
          <p:nvPicPr>
            <p:cNvPr id="90" name="Picture 8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188" y="6248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997" y="6545263"/>
              <a:ext cx="3798057" cy="182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5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5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5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5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53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3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3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3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53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53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53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53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53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153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53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53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5004" grpId="0" animBg="1"/>
      <p:bldP spid="1535076" grpId="0" animBg="1"/>
      <p:bldP spid="1535076" grpId="1" animBg="1"/>
      <p:bldP spid="1535077" grpId="0" animBg="1"/>
      <p:bldP spid="1535077" grpId="1" animBg="1"/>
      <p:bldP spid="1535078" grpId="0" animBg="1"/>
      <p:bldP spid="1535078" grpId="1" animBg="1"/>
      <p:bldP spid="1535079" grpId="0" animBg="1"/>
      <p:bldP spid="1535079" grpId="1" animBg="1"/>
      <p:bldP spid="1535080" grpId="0" animBg="1"/>
      <p:bldP spid="1535080" grpId="1" animBg="1"/>
      <p:bldP spid="1535081" grpId="0" animBg="1"/>
      <p:bldP spid="1535081" grpId="1" animBg="1"/>
      <p:bldP spid="1535089" grpId="0" animBg="1"/>
      <p:bldP spid="1535089" grpId="1" animBg="1"/>
      <p:bldP spid="1535090" grpId="0" animBg="1"/>
      <p:bldP spid="1535090" grpId="1" animBg="1"/>
      <p:bldP spid="1535091" grpId="0" animBg="1"/>
      <p:bldP spid="1535091" grpId="1" animBg="1"/>
      <p:bldP spid="1535092" grpId="0" animBg="1"/>
      <p:bldP spid="1535092" grpId="1" animBg="1"/>
      <p:bldP spid="1535093" grpId="0" animBg="1"/>
      <p:bldP spid="1535093" grpId="1" animBg="1"/>
      <p:bldP spid="1535094" grpId="0" animBg="1"/>
      <p:bldP spid="1535094" grpId="1" animBg="1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439039A-4317-4ADF-BC4F-3A3CFD602D4C}" type="slidenum">
              <a:rPr lang="en-US"/>
              <a:pPr/>
              <a:t>16</a:t>
            </a:fld>
            <a:endParaRPr lang="en-US"/>
          </a:p>
        </p:txBody>
      </p:sp>
      <p:sp>
        <p:nvSpPr>
          <p:cNvPr id="150221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2357" name="Rectangle 1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2358" name="Picture 1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" y="6602413"/>
            <a:ext cx="423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800" y="90488"/>
            <a:ext cx="3769251" cy="2191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02236" name="Line 28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4806" y="428625"/>
            <a:ext cx="4688214" cy="3356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02321" name="Picture 1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35353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85800" y="1101725"/>
            <a:ext cx="7239000" cy="3686175"/>
            <a:chOff x="685800" y="1101725"/>
            <a:chExt cx="7239000" cy="3686175"/>
          </a:xfrm>
        </p:grpSpPr>
        <p:grpSp>
          <p:nvGrpSpPr>
            <p:cNvPr id="1502346" name="Group 138"/>
            <p:cNvGrpSpPr>
              <a:grpSpLocks/>
            </p:cNvGrpSpPr>
            <p:nvPr/>
          </p:nvGrpSpPr>
          <p:grpSpPr bwMode="auto">
            <a:xfrm>
              <a:off x="1219200" y="2500313"/>
              <a:ext cx="6705600" cy="474662"/>
              <a:chOff x="768" y="1767"/>
              <a:chExt cx="4224" cy="299"/>
            </a:xfrm>
          </p:grpSpPr>
          <p:sp>
            <p:nvSpPr>
              <p:cNvPr id="1502347" name="Line 139"/>
              <p:cNvSpPr>
                <a:spLocks noChangeShapeType="1"/>
              </p:cNvSpPr>
              <p:nvPr/>
            </p:nvSpPr>
            <p:spPr bwMode="auto">
              <a:xfrm>
                <a:off x="768" y="1832"/>
                <a:ext cx="422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348" name="Line 140"/>
              <p:cNvSpPr>
                <a:spLocks noChangeShapeType="1"/>
              </p:cNvSpPr>
              <p:nvPr/>
            </p:nvSpPr>
            <p:spPr bwMode="auto">
              <a:xfrm>
                <a:off x="2016" y="1767"/>
                <a:ext cx="0" cy="1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349" name="Line 141"/>
              <p:cNvSpPr>
                <a:spLocks noChangeShapeType="1"/>
              </p:cNvSpPr>
              <p:nvPr/>
            </p:nvSpPr>
            <p:spPr bwMode="auto">
              <a:xfrm>
                <a:off x="2592" y="1767"/>
                <a:ext cx="0" cy="1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350" name="Line 142"/>
              <p:cNvSpPr>
                <a:spLocks noChangeShapeType="1"/>
              </p:cNvSpPr>
              <p:nvPr/>
            </p:nvSpPr>
            <p:spPr bwMode="auto">
              <a:xfrm>
                <a:off x="3744" y="1767"/>
                <a:ext cx="0" cy="12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502351" name="Picture 143" descr="txp_fig"/>
              <p:cNvPicPr>
                <a:picLocks noChangeAspect="1" noChangeArrowheads="1"/>
              </p:cNvPicPr>
              <p:nvPr>
                <p:custDataLst>
                  <p:tags r:id="rId53"/>
                </p:custDataLst>
              </p:nvPr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39" y="1928"/>
                <a:ext cx="10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352" name="Picture 144" descr="txp_fig"/>
              <p:cNvPicPr>
                <a:picLocks noChangeAspect="1" noChangeArrowheads="1"/>
              </p:cNvPicPr>
              <p:nvPr>
                <p:custDataLst>
                  <p:tags r:id="rId54"/>
                </p:custDataLst>
              </p:nvPr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1928"/>
                <a:ext cx="101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353" name="Picture 145" descr="txp_fig"/>
              <p:cNvPicPr>
                <a:picLocks noChangeAspect="1" noChangeArrowheads="1"/>
              </p:cNvPicPr>
              <p:nvPr>
                <p:custDataLst>
                  <p:tags r:id="rId55"/>
                </p:custDataLst>
              </p:nvPr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3" y="1928"/>
                <a:ext cx="239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02324" name="Picture 11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101725"/>
              <a:ext cx="41052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25" name="Picture 1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075" y="1447800"/>
              <a:ext cx="32162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26" name="Picture 1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075" y="1828800"/>
              <a:ext cx="333216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13" name="Picture 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2286000"/>
              <a:ext cx="16033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20" name="Picture 1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219325"/>
              <a:ext cx="249238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81" name="Picture 7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75" y="2212975"/>
              <a:ext cx="3206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28" name="Picture 1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6400" y="2308225"/>
              <a:ext cx="4826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29" name="Picture 1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308225"/>
              <a:ext cx="4826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80" name="Picture 7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0188" y="2286000"/>
              <a:ext cx="16033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30" name="Picture 12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2308225"/>
              <a:ext cx="482600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31" name="Picture 12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308225"/>
              <a:ext cx="4826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21" name="Picture 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676525"/>
              <a:ext cx="161925" cy="27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502339" name="Group 131"/>
            <p:cNvGrpSpPr>
              <a:grpSpLocks/>
            </p:cNvGrpSpPr>
            <p:nvPr/>
          </p:nvGrpSpPr>
          <p:grpSpPr bwMode="auto">
            <a:xfrm>
              <a:off x="1522413" y="2679700"/>
              <a:ext cx="5859462" cy="825500"/>
              <a:chOff x="959" y="1880"/>
              <a:chExt cx="3691" cy="520"/>
            </a:xfrm>
          </p:grpSpPr>
          <p:pic>
            <p:nvPicPr>
              <p:cNvPr id="1502249" name="Picture 41" descr="txp_fig"/>
              <p:cNvPicPr>
                <a:picLocks noChangeAspect="1" noChangeArrowheads="1"/>
              </p:cNvPicPr>
              <p:nvPr>
                <p:custDataLst>
                  <p:tags r:id="rId41"/>
                </p:custDataLst>
              </p:nvPr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3" y="1880"/>
                <a:ext cx="387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335" name="Picture 127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5" y="1880"/>
                <a:ext cx="387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336" name="Picture 128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7" y="1880"/>
                <a:ext cx="332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337" name="Picture 129" descr="txp_fig"/>
              <p:cNvPicPr>
                <a:picLocks noChangeAspect="1" noChangeArrowheads="1"/>
              </p:cNvPicPr>
              <p:nvPr>
                <p:custDataLst>
                  <p:tags r:id="rId44"/>
                </p:custDataLst>
              </p:nvPr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8" y="1880"/>
                <a:ext cx="387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52" name="Picture 44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" y="2216"/>
                <a:ext cx="848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53" name="Picture 45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2072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54" name="Picture 46" descr="txp_fi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6" y="2216"/>
                <a:ext cx="61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55" name="Picture 47" descr="txp_fig"/>
              <p:cNvPicPr>
                <a:picLocks noChangeAspect="1" noChangeArrowheads="1"/>
              </p:cNvPicPr>
              <p:nvPr>
                <p:custDataLst>
                  <p:tags r:id="rId48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8" y="2072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56" name="Picture 48" descr="txp_fig"/>
              <p:cNvPicPr>
                <a:picLocks noChangeAspect="1" noChangeArrowheads="1"/>
              </p:cNvPicPr>
              <p:nvPr>
                <p:custDataLst>
                  <p:tags r:id="rId49"/>
                </p:custDataLst>
              </p:nvPr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8" y="2216"/>
                <a:ext cx="460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57" name="Picture 49" descr="txp_fig"/>
              <p:cNvPicPr>
                <a:picLocks noChangeAspect="1" noChangeArrowheads="1"/>
              </p:cNvPicPr>
              <p:nvPr>
                <p:custDataLst>
                  <p:tags r:id="rId50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1" y="2072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58" name="Picture 50" descr="txp_fig"/>
              <p:cNvPicPr>
                <a:picLocks noChangeAspect="1" noChangeArrowheads="1"/>
              </p:cNvPicPr>
              <p:nvPr>
                <p:custDataLst>
                  <p:tags r:id="rId51"/>
                </p:custDataLst>
              </p:nvPr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7" y="2216"/>
                <a:ext cx="543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59" name="Picture 51" descr="txp_fig"/>
              <p:cNvPicPr>
                <a:picLocks noChangeAspect="1" noChangeArrowheads="1"/>
              </p:cNvPicPr>
              <p:nvPr>
                <p:custDataLst>
                  <p:tags r:id="rId52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1" y="2072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02260" name="Group 52"/>
            <p:cNvGrpSpPr>
              <a:grpSpLocks/>
            </p:cNvGrpSpPr>
            <p:nvPr/>
          </p:nvGrpSpPr>
          <p:grpSpPr bwMode="auto">
            <a:xfrm>
              <a:off x="1554163" y="3716338"/>
              <a:ext cx="1287462" cy="1071562"/>
              <a:chOff x="979" y="2533"/>
              <a:chExt cx="811" cy="675"/>
            </a:xfrm>
          </p:grpSpPr>
          <p:pic>
            <p:nvPicPr>
              <p:cNvPr id="1502261" name="Picture 53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" y="3024"/>
                <a:ext cx="811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62" name="Picture 54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" y="2880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63" name="Picture 55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8" y="2533"/>
                <a:ext cx="31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64" name="Picture 56" descr="txp_fig"/>
              <p:cNvPicPr>
                <a:picLocks noChangeAspect="1" noChangeArrowheads="1"/>
              </p:cNvPicPr>
              <p:nvPr>
                <p:custDataLst>
                  <p:tags r:id="rId40"/>
                </p:custDataLst>
              </p:nvPr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" y="2731"/>
                <a:ext cx="396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02296" name="Group 88"/>
            <p:cNvGrpSpPr>
              <a:grpSpLocks/>
            </p:cNvGrpSpPr>
            <p:nvPr/>
          </p:nvGrpSpPr>
          <p:grpSpPr bwMode="auto">
            <a:xfrm>
              <a:off x="3206750" y="3733800"/>
              <a:ext cx="876300" cy="1054100"/>
              <a:chOff x="2020" y="2544"/>
              <a:chExt cx="552" cy="664"/>
            </a:xfrm>
          </p:grpSpPr>
          <p:pic>
            <p:nvPicPr>
              <p:cNvPr id="1502297" name="Picture 89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0" y="3024"/>
                <a:ext cx="552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98" name="Picture 90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9" y="2880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299" name="Picture 91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" y="2544"/>
                <a:ext cx="31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300" name="Picture 92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0" y="2730"/>
                <a:ext cx="396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02317" name="Group 109"/>
            <p:cNvGrpSpPr>
              <a:grpSpLocks/>
            </p:cNvGrpSpPr>
            <p:nvPr/>
          </p:nvGrpSpPr>
          <p:grpSpPr bwMode="auto">
            <a:xfrm>
              <a:off x="5519738" y="3733800"/>
              <a:ext cx="804862" cy="1054100"/>
              <a:chOff x="3477" y="2544"/>
              <a:chExt cx="507" cy="664"/>
            </a:xfrm>
          </p:grpSpPr>
          <p:pic>
            <p:nvPicPr>
              <p:cNvPr id="1502316" name="Picture 108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8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7" y="3024"/>
                <a:ext cx="50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313" name="Picture 105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7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" y="2880"/>
                <a:ext cx="212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314" name="Picture 106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4" y="2544"/>
                <a:ext cx="31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02315" name="Picture 107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" y="2730"/>
                <a:ext cx="396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384" y="6349322"/>
            <a:ext cx="5904616" cy="280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5052" y="5351463"/>
            <a:ext cx="8859543" cy="296862"/>
            <a:chOff x="25052" y="5351463"/>
            <a:chExt cx="8859543" cy="296862"/>
          </a:xfrm>
        </p:grpSpPr>
        <p:pic>
          <p:nvPicPr>
            <p:cNvPr id="89" name="Picture 19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2" y="5368925"/>
              <a:ext cx="2989262" cy="27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52573" y="5376863"/>
              <a:ext cx="382294" cy="2207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0763" y="5351463"/>
              <a:ext cx="3989690" cy="2941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40604" y="5386388"/>
              <a:ext cx="1043991" cy="2206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93327" y="5735464"/>
            <a:ext cx="8088312" cy="293687"/>
            <a:chOff x="193327" y="5735464"/>
            <a:chExt cx="8088312" cy="293687"/>
          </a:xfrm>
        </p:grpSpPr>
        <p:pic>
          <p:nvPicPr>
            <p:cNvPr id="90" name="Picture 19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27" y="5743575"/>
              <a:ext cx="3062287" cy="27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18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964" y="5761038"/>
              <a:ext cx="161925" cy="220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" name="Picture 9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914" y="5735464"/>
              <a:ext cx="3827463" cy="293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64101" y="5757863"/>
              <a:ext cx="617538" cy="2205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9" name="Line 113"/>
          <p:cNvSpPr>
            <a:spLocks noChangeShapeType="1"/>
          </p:cNvSpPr>
          <p:nvPr/>
        </p:nvSpPr>
        <p:spPr bwMode="auto">
          <a:xfrm>
            <a:off x="2209800" y="2514600"/>
            <a:ext cx="17463" cy="288036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Line 114"/>
          <p:cNvSpPr>
            <a:spLocks noChangeShapeType="1"/>
          </p:cNvSpPr>
          <p:nvPr/>
        </p:nvSpPr>
        <p:spPr bwMode="auto">
          <a:xfrm flipH="1">
            <a:off x="2511424" y="2514600"/>
            <a:ext cx="1131093" cy="288036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Line 113"/>
          <p:cNvSpPr>
            <a:spLocks noChangeShapeType="1"/>
          </p:cNvSpPr>
          <p:nvPr/>
        </p:nvSpPr>
        <p:spPr bwMode="auto">
          <a:xfrm flipH="1">
            <a:off x="2511425" y="2514600"/>
            <a:ext cx="1146176" cy="324612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Line 114"/>
          <p:cNvSpPr>
            <a:spLocks noChangeShapeType="1"/>
          </p:cNvSpPr>
          <p:nvPr/>
        </p:nvSpPr>
        <p:spPr bwMode="auto">
          <a:xfrm flipH="1">
            <a:off x="2632075" y="2514600"/>
            <a:ext cx="2340864" cy="3236976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113"/>
          <p:cNvSpPr>
            <a:spLocks noChangeShapeType="1"/>
          </p:cNvSpPr>
          <p:nvPr/>
        </p:nvSpPr>
        <p:spPr bwMode="auto">
          <a:xfrm flipH="1">
            <a:off x="2381423" y="2514600"/>
            <a:ext cx="2596896" cy="384048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14"/>
          <p:cNvSpPr>
            <a:spLocks noChangeShapeType="1"/>
          </p:cNvSpPr>
          <p:nvPr/>
        </p:nvSpPr>
        <p:spPr bwMode="auto">
          <a:xfrm flipH="1">
            <a:off x="2511424" y="2514600"/>
            <a:ext cx="4416552" cy="384048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41"/>
          <p:cNvSpPr>
            <a:spLocks noChangeArrowheads="1"/>
          </p:cNvSpPr>
          <p:nvPr/>
        </p:nvSpPr>
        <p:spPr bwMode="auto">
          <a:xfrm>
            <a:off x="8385132" y="57525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 bwMode="auto">
          <a:xfrm>
            <a:off x="5193543" y="4626533"/>
            <a:ext cx="3798057" cy="478867"/>
            <a:chOff x="459997" y="6248400"/>
            <a:chExt cx="3798057" cy="478867"/>
          </a:xfrm>
        </p:grpSpPr>
        <p:pic>
          <p:nvPicPr>
            <p:cNvPr id="79" name="Picture 8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188" y="6248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997" y="6545263"/>
              <a:ext cx="3798057" cy="182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94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6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2236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9F5273A3-534B-4184-975F-8DFC64AC2D87}" type="slidenum">
              <a:rPr lang="en-US"/>
              <a:pPr/>
              <a:t>17</a:t>
            </a:fld>
            <a:endParaRPr lang="en-US"/>
          </a:p>
        </p:txBody>
      </p:sp>
      <p:sp>
        <p:nvSpPr>
          <p:cNvPr id="87450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4565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74569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513" y="381000"/>
            <a:ext cx="8574087" cy="5259388"/>
            <a:chOff x="36513" y="381000"/>
            <a:chExt cx="8574087" cy="5259388"/>
          </a:xfrm>
        </p:grpSpPr>
        <p:pic>
          <p:nvPicPr>
            <p:cNvPr id="874566" name="Picture 7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275" y="392113"/>
              <a:ext cx="29813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67" name="Picture 7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81000"/>
              <a:ext cx="5435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4500" name="Line 4"/>
            <p:cNvSpPr>
              <a:spLocks noChangeAspect="1" noChangeShapeType="1"/>
            </p:cNvSpPr>
            <p:nvPr/>
          </p:nvSpPr>
          <p:spPr bwMode="auto">
            <a:xfrm>
              <a:off x="5907088" y="4468813"/>
              <a:ext cx="1587" cy="78581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01" name="Line 5"/>
            <p:cNvSpPr>
              <a:spLocks noChangeAspect="1" noChangeShapeType="1"/>
            </p:cNvSpPr>
            <p:nvPr/>
          </p:nvSpPr>
          <p:spPr bwMode="auto">
            <a:xfrm>
              <a:off x="6978650" y="4414838"/>
              <a:ext cx="1588" cy="8128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4505" name="Picture 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850" y="3763963"/>
              <a:ext cx="1603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10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88" y="1371600"/>
              <a:ext cx="624046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4512" name="Line 16"/>
            <p:cNvSpPr>
              <a:spLocks noChangeAspect="1" noChangeShapeType="1"/>
            </p:cNvSpPr>
            <p:nvPr/>
          </p:nvSpPr>
          <p:spPr bwMode="auto">
            <a:xfrm flipV="1">
              <a:off x="5014913" y="2897188"/>
              <a:ext cx="0" cy="274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13" name="Line 17"/>
            <p:cNvSpPr>
              <a:spLocks noChangeAspect="1" noChangeShapeType="1"/>
            </p:cNvSpPr>
            <p:nvPr/>
          </p:nvSpPr>
          <p:spPr bwMode="auto">
            <a:xfrm>
              <a:off x="4649788" y="5273675"/>
              <a:ext cx="36560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14" name="Freeform 18"/>
            <p:cNvSpPr>
              <a:spLocks noChangeAspect="1"/>
            </p:cNvSpPr>
            <p:nvPr/>
          </p:nvSpPr>
          <p:spPr bwMode="auto">
            <a:xfrm>
              <a:off x="4425950" y="3121025"/>
              <a:ext cx="3697288" cy="1714500"/>
            </a:xfrm>
            <a:custGeom>
              <a:avLst/>
              <a:gdLst>
                <a:gd name="T0" fmla="*/ 0 w 2329"/>
                <a:gd name="T1" fmla="*/ 344 h 1080"/>
                <a:gd name="T2" fmla="*/ 251 w 2329"/>
                <a:gd name="T3" fmla="*/ 529 h 1080"/>
                <a:gd name="T4" fmla="*/ 400 w 2329"/>
                <a:gd name="T5" fmla="*/ 155 h 1080"/>
                <a:gd name="T6" fmla="*/ 585 w 2329"/>
                <a:gd name="T7" fmla="*/ 25 h 1080"/>
                <a:gd name="T8" fmla="*/ 678 w 2329"/>
                <a:gd name="T9" fmla="*/ 304 h 1080"/>
                <a:gd name="T10" fmla="*/ 911 w 2329"/>
                <a:gd name="T11" fmla="*/ 815 h 1080"/>
                <a:gd name="T12" fmla="*/ 1171 w 2329"/>
                <a:gd name="T13" fmla="*/ 1066 h 1080"/>
                <a:gd name="T14" fmla="*/ 1682 w 2329"/>
                <a:gd name="T15" fmla="*/ 731 h 1080"/>
                <a:gd name="T16" fmla="*/ 1905 w 2329"/>
                <a:gd name="T17" fmla="*/ 258 h 1080"/>
                <a:gd name="T18" fmla="*/ 2109 w 2329"/>
                <a:gd name="T19" fmla="*/ 165 h 1080"/>
                <a:gd name="T20" fmla="*/ 2230 w 2329"/>
                <a:gd name="T21" fmla="*/ 462 h 1080"/>
                <a:gd name="T22" fmla="*/ 2329 w 2329"/>
                <a:gd name="T23" fmla="*/ 895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9" h="1080">
                  <a:moveTo>
                    <a:pt x="0" y="344"/>
                  </a:moveTo>
                  <a:cubicBezTo>
                    <a:pt x="42" y="373"/>
                    <a:pt x="184" y="561"/>
                    <a:pt x="251" y="529"/>
                  </a:cubicBezTo>
                  <a:cubicBezTo>
                    <a:pt x="318" y="497"/>
                    <a:pt x="344" y="239"/>
                    <a:pt x="400" y="155"/>
                  </a:cubicBezTo>
                  <a:cubicBezTo>
                    <a:pt x="456" y="71"/>
                    <a:pt x="539" y="0"/>
                    <a:pt x="585" y="25"/>
                  </a:cubicBezTo>
                  <a:cubicBezTo>
                    <a:pt x="631" y="50"/>
                    <a:pt x="624" y="172"/>
                    <a:pt x="678" y="304"/>
                  </a:cubicBezTo>
                  <a:cubicBezTo>
                    <a:pt x="732" y="436"/>
                    <a:pt x="829" y="688"/>
                    <a:pt x="911" y="815"/>
                  </a:cubicBezTo>
                  <a:cubicBezTo>
                    <a:pt x="993" y="942"/>
                    <a:pt x="1043" y="1080"/>
                    <a:pt x="1171" y="1066"/>
                  </a:cubicBezTo>
                  <a:cubicBezTo>
                    <a:pt x="1299" y="1052"/>
                    <a:pt x="1560" y="866"/>
                    <a:pt x="1682" y="731"/>
                  </a:cubicBezTo>
                  <a:cubicBezTo>
                    <a:pt x="1804" y="596"/>
                    <a:pt x="1834" y="352"/>
                    <a:pt x="1905" y="258"/>
                  </a:cubicBezTo>
                  <a:cubicBezTo>
                    <a:pt x="1976" y="164"/>
                    <a:pt x="2055" y="131"/>
                    <a:pt x="2109" y="165"/>
                  </a:cubicBezTo>
                  <a:cubicBezTo>
                    <a:pt x="2163" y="199"/>
                    <a:pt x="2193" y="340"/>
                    <a:pt x="2230" y="462"/>
                  </a:cubicBezTo>
                  <a:cubicBezTo>
                    <a:pt x="2267" y="584"/>
                    <a:pt x="2309" y="805"/>
                    <a:pt x="2329" y="895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74515" name="Picture 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650" y="5324475"/>
              <a:ext cx="192088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4516" name="Line 20"/>
            <p:cNvSpPr>
              <a:spLocks noChangeShapeType="1"/>
            </p:cNvSpPr>
            <p:nvPr/>
          </p:nvSpPr>
          <p:spPr bwMode="auto">
            <a:xfrm>
              <a:off x="5897563" y="5273675"/>
              <a:ext cx="107791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17" name="Oval 21"/>
            <p:cNvSpPr>
              <a:spLocks noChangeAspect="1" noChangeArrowheads="1"/>
            </p:cNvSpPr>
            <p:nvPr/>
          </p:nvSpPr>
          <p:spPr bwMode="auto">
            <a:xfrm>
              <a:off x="5868988" y="5237163"/>
              <a:ext cx="73025" cy="73025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518" name="Oval 22"/>
            <p:cNvSpPr>
              <a:spLocks noChangeAspect="1" noChangeArrowheads="1"/>
            </p:cNvSpPr>
            <p:nvPr/>
          </p:nvSpPr>
          <p:spPr bwMode="auto">
            <a:xfrm>
              <a:off x="6938963" y="5237163"/>
              <a:ext cx="73025" cy="730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4521" name="Picture 2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1588" y="2541588"/>
              <a:ext cx="255746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57" name="Picture 6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663" y="2884488"/>
              <a:ext cx="838200" cy="30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007100" y="4519613"/>
              <a:ext cx="823913" cy="192087"/>
              <a:chOff x="6007100" y="4519613"/>
              <a:chExt cx="823913" cy="192087"/>
            </a:xfrm>
          </p:grpSpPr>
          <p:sp>
            <p:nvSpPr>
              <p:cNvPr id="874523" name="Oval 27"/>
              <p:cNvSpPr>
                <a:spLocks noChangeAspect="1" noChangeArrowheads="1"/>
              </p:cNvSpPr>
              <p:nvPr/>
            </p:nvSpPr>
            <p:spPr bwMode="auto">
              <a:xfrm>
                <a:off x="6007100" y="4656138"/>
                <a:ext cx="55563" cy="555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4524" name="Oval 28"/>
              <p:cNvSpPr>
                <a:spLocks noChangeAspect="1" noChangeArrowheads="1"/>
              </p:cNvSpPr>
              <p:nvPr/>
            </p:nvSpPr>
            <p:spPr bwMode="auto">
              <a:xfrm>
                <a:off x="6775450" y="4519613"/>
                <a:ext cx="55563" cy="5556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4525" name="Line 29"/>
              <p:cNvSpPr>
                <a:spLocks noChangeShapeType="1"/>
              </p:cNvSpPr>
              <p:nvPr/>
            </p:nvSpPr>
            <p:spPr bwMode="auto">
              <a:xfrm flipV="1">
                <a:off x="6053138" y="4551363"/>
                <a:ext cx="731838" cy="128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4563" name="Group 67"/>
            <p:cNvGrpSpPr>
              <a:grpSpLocks/>
            </p:cNvGrpSpPr>
            <p:nvPr/>
          </p:nvGrpSpPr>
          <p:grpSpPr bwMode="auto">
            <a:xfrm>
              <a:off x="658813" y="1752600"/>
              <a:ext cx="7104062" cy="685800"/>
              <a:chOff x="415" y="1104"/>
              <a:chExt cx="4475" cy="432"/>
            </a:xfrm>
          </p:grpSpPr>
          <p:pic>
            <p:nvPicPr>
              <p:cNvPr id="874520" name="Picture 24" descr="txp_fig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" y="1104"/>
                <a:ext cx="4475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4526" name="Picture 30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" y="1361"/>
                <a:ext cx="2366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874535" name="Picture 3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900" y="1066800"/>
              <a:ext cx="13589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54" name="Picture 5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838200"/>
              <a:ext cx="1081088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4555" name="Line 59"/>
            <p:cNvSpPr>
              <a:spLocks noChangeShapeType="1"/>
            </p:cNvSpPr>
            <p:nvPr/>
          </p:nvSpPr>
          <p:spPr bwMode="auto">
            <a:xfrm>
              <a:off x="3775075" y="1022350"/>
              <a:ext cx="246063" cy="182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561" name="Line 65"/>
            <p:cNvSpPr>
              <a:spLocks noChangeShapeType="1"/>
            </p:cNvSpPr>
            <p:nvPr/>
          </p:nvSpPr>
          <p:spPr bwMode="auto">
            <a:xfrm>
              <a:off x="3505200" y="1066800"/>
              <a:ext cx="100013" cy="4111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" name="Straight Arrow Connector 2"/>
            <p:cNvCxnSpPr/>
            <p:nvPr/>
          </p:nvCxnSpPr>
          <p:spPr bwMode="auto">
            <a:xfrm>
              <a:off x="3219544" y="1066800"/>
              <a:ext cx="0" cy="1213644"/>
            </a:xfrm>
            <a:prstGeom prst="straightConnector1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" name="Group 5"/>
            <p:cNvGrpSpPr/>
            <p:nvPr/>
          </p:nvGrpSpPr>
          <p:grpSpPr>
            <a:xfrm>
              <a:off x="754380" y="1916875"/>
              <a:ext cx="841248" cy="374075"/>
              <a:chOff x="754380" y="1916875"/>
              <a:chExt cx="841248" cy="374075"/>
            </a:xfrm>
          </p:grpSpPr>
          <p:pic>
            <p:nvPicPr>
              <p:cNvPr id="4" name="Picture 3" descr="txp_fi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98637" y="2071810"/>
                <a:ext cx="759977" cy="219140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" name="Right Brace 4"/>
              <p:cNvSpPr/>
              <p:nvPr/>
            </p:nvSpPr>
            <p:spPr bwMode="auto">
              <a:xfrm rot="16200000">
                <a:off x="1060704" y="1610551"/>
                <a:ext cx="228600" cy="841248"/>
              </a:xfrm>
              <a:prstGeom prst="rightBrace">
                <a:avLst/>
              </a:prstGeom>
              <a:solidFill>
                <a:schemeClr val="tx1">
                  <a:alpha val="0"/>
                </a:schemeClr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>
              <a:off x="5943600" y="4611657"/>
              <a:ext cx="165100" cy="16459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721600" y="4467100"/>
              <a:ext cx="165100" cy="164592"/>
            </a:xfrm>
            <a:prstGeom prst="rect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74558" name="Group 62"/>
          <p:cNvGrpSpPr>
            <a:grpSpLocks/>
          </p:cNvGrpSpPr>
          <p:nvPr/>
        </p:nvGrpSpPr>
        <p:grpSpPr bwMode="auto">
          <a:xfrm>
            <a:off x="4419600" y="5715000"/>
            <a:ext cx="4165600" cy="541338"/>
            <a:chOff x="1888" y="3521"/>
            <a:chExt cx="2624" cy="341"/>
          </a:xfrm>
        </p:grpSpPr>
        <p:pic>
          <p:nvPicPr>
            <p:cNvPr id="874559" name="Picture 6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521"/>
              <a:ext cx="2624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4560" name="Picture 6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" y="3696"/>
              <a:ext cx="203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58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34181"/>
          </a:xfrm>
        </p:spPr>
        <p:txBody>
          <a:bodyPr/>
          <a:lstStyle/>
          <a:p>
            <a:fld id="{582A5401-EF41-4190-B02C-9FC2283F1326}" type="slidenum">
              <a:rPr lang="en-US"/>
              <a:pPr/>
              <a:t>18</a:t>
            </a:fld>
            <a:endParaRPr lang="en-US"/>
          </a:p>
        </p:txBody>
      </p:sp>
      <p:sp>
        <p:nvSpPr>
          <p:cNvPr id="155751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513" y="381000"/>
            <a:ext cx="8574087" cy="5875338"/>
            <a:chOff x="36513" y="381000"/>
            <a:chExt cx="8574087" cy="5875338"/>
          </a:xfrm>
        </p:grpSpPr>
        <p:pic>
          <p:nvPicPr>
            <p:cNvPr id="1557506" name="Picture 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275" y="392113"/>
              <a:ext cx="29813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7507" name="Picture 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81000"/>
              <a:ext cx="54356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57508" name="Line 4"/>
            <p:cNvSpPr>
              <a:spLocks noChangeAspect="1" noChangeShapeType="1"/>
            </p:cNvSpPr>
            <p:nvPr/>
          </p:nvSpPr>
          <p:spPr bwMode="auto">
            <a:xfrm>
              <a:off x="5446713" y="3444875"/>
              <a:ext cx="3175" cy="186531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509" name="Line 5"/>
            <p:cNvSpPr>
              <a:spLocks noChangeAspect="1" noChangeShapeType="1"/>
            </p:cNvSpPr>
            <p:nvPr/>
          </p:nvSpPr>
          <p:spPr bwMode="auto">
            <a:xfrm>
              <a:off x="7356475" y="3733800"/>
              <a:ext cx="3175" cy="149383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57510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850" y="3763963"/>
              <a:ext cx="1603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751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588" y="1371600"/>
              <a:ext cx="624046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57513" name="Line 9"/>
            <p:cNvSpPr>
              <a:spLocks noChangeAspect="1" noChangeShapeType="1"/>
            </p:cNvSpPr>
            <p:nvPr/>
          </p:nvSpPr>
          <p:spPr bwMode="auto">
            <a:xfrm flipV="1">
              <a:off x="5014913" y="2897188"/>
              <a:ext cx="0" cy="274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514" name="Line 10"/>
            <p:cNvSpPr>
              <a:spLocks noChangeAspect="1" noChangeShapeType="1"/>
            </p:cNvSpPr>
            <p:nvPr/>
          </p:nvSpPr>
          <p:spPr bwMode="auto">
            <a:xfrm>
              <a:off x="4649788" y="5273675"/>
              <a:ext cx="36560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515" name="Freeform 11"/>
            <p:cNvSpPr>
              <a:spLocks noChangeAspect="1"/>
            </p:cNvSpPr>
            <p:nvPr/>
          </p:nvSpPr>
          <p:spPr bwMode="auto">
            <a:xfrm>
              <a:off x="4425950" y="3121025"/>
              <a:ext cx="3697288" cy="1714500"/>
            </a:xfrm>
            <a:custGeom>
              <a:avLst/>
              <a:gdLst>
                <a:gd name="T0" fmla="*/ 0 w 2329"/>
                <a:gd name="T1" fmla="*/ 344 h 1080"/>
                <a:gd name="T2" fmla="*/ 251 w 2329"/>
                <a:gd name="T3" fmla="*/ 529 h 1080"/>
                <a:gd name="T4" fmla="*/ 400 w 2329"/>
                <a:gd name="T5" fmla="*/ 155 h 1080"/>
                <a:gd name="T6" fmla="*/ 585 w 2329"/>
                <a:gd name="T7" fmla="*/ 25 h 1080"/>
                <a:gd name="T8" fmla="*/ 678 w 2329"/>
                <a:gd name="T9" fmla="*/ 304 h 1080"/>
                <a:gd name="T10" fmla="*/ 911 w 2329"/>
                <a:gd name="T11" fmla="*/ 815 h 1080"/>
                <a:gd name="T12" fmla="*/ 1171 w 2329"/>
                <a:gd name="T13" fmla="*/ 1066 h 1080"/>
                <a:gd name="T14" fmla="*/ 1682 w 2329"/>
                <a:gd name="T15" fmla="*/ 731 h 1080"/>
                <a:gd name="T16" fmla="*/ 1905 w 2329"/>
                <a:gd name="T17" fmla="*/ 258 h 1080"/>
                <a:gd name="T18" fmla="*/ 2109 w 2329"/>
                <a:gd name="T19" fmla="*/ 165 h 1080"/>
                <a:gd name="T20" fmla="*/ 2230 w 2329"/>
                <a:gd name="T21" fmla="*/ 462 h 1080"/>
                <a:gd name="T22" fmla="*/ 2329 w 2329"/>
                <a:gd name="T23" fmla="*/ 895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9" h="1080">
                  <a:moveTo>
                    <a:pt x="0" y="344"/>
                  </a:moveTo>
                  <a:cubicBezTo>
                    <a:pt x="42" y="373"/>
                    <a:pt x="184" y="561"/>
                    <a:pt x="251" y="529"/>
                  </a:cubicBezTo>
                  <a:cubicBezTo>
                    <a:pt x="318" y="497"/>
                    <a:pt x="344" y="239"/>
                    <a:pt x="400" y="155"/>
                  </a:cubicBezTo>
                  <a:cubicBezTo>
                    <a:pt x="456" y="71"/>
                    <a:pt x="539" y="0"/>
                    <a:pt x="585" y="25"/>
                  </a:cubicBezTo>
                  <a:cubicBezTo>
                    <a:pt x="631" y="50"/>
                    <a:pt x="624" y="172"/>
                    <a:pt x="678" y="304"/>
                  </a:cubicBezTo>
                  <a:cubicBezTo>
                    <a:pt x="732" y="436"/>
                    <a:pt x="829" y="688"/>
                    <a:pt x="911" y="815"/>
                  </a:cubicBezTo>
                  <a:cubicBezTo>
                    <a:pt x="993" y="942"/>
                    <a:pt x="1043" y="1080"/>
                    <a:pt x="1171" y="1066"/>
                  </a:cubicBezTo>
                  <a:cubicBezTo>
                    <a:pt x="1299" y="1052"/>
                    <a:pt x="1560" y="866"/>
                    <a:pt x="1682" y="731"/>
                  </a:cubicBezTo>
                  <a:cubicBezTo>
                    <a:pt x="1804" y="596"/>
                    <a:pt x="1834" y="352"/>
                    <a:pt x="1905" y="258"/>
                  </a:cubicBezTo>
                  <a:cubicBezTo>
                    <a:pt x="1976" y="164"/>
                    <a:pt x="2055" y="131"/>
                    <a:pt x="2109" y="165"/>
                  </a:cubicBezTo>
                  <a:cubicBezTo>
                    <a:pt x="2163" y="199"/>
                    <a:pt x="2193" y="340"/>
                    <a:pt x="2230" y="462"/>
                  </a:cubicBezTo>
                  <a:cubicBezTo>
                    <a:pt x="2267" y="584"/>
                    <a:pt x="2309" y="805"/>
                    <a:pt x="2329" y="895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57516" name="Picture 1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50" y="5324475"/>
              <a:ext cx="192088" cy="2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57517" name="Line 13"/>
            <p:cNvSpPr>
              <a:spLocks noChangeShapeType="1"/>
            </p:cNvSpPr>
            <p:nvPr/>
          </p:nvSpPr>
          <p:spPr bwMode="auto">
            <a:xfrm>
              <a:off x="5438774" y="5273675"/>
              <a:ext cx="191109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518" name="Oval 14"/>
            <p:cNvSpPr>
              <a:spLocks noChangeAspect="1" noChangeArrowheads="1"/>
            </p:cNvSpPr>
            <p:nvPr/>
          </p:nvSpPr>
          <p:spPr bwMode="auto">
            <a:xfrm>
              <a:off x="5410200" y="5237163"/>
              <a:ext cx="73025" cy="730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519" name="Oval 15"/>
            <p:cNvSpPr>
              <a:spLocks noChangeAspect="1" noChangeArrowheads="1"/>
            </p:cNvSpPr>
            <p:nvPr/>
          </p:nvSpPr>
          <p:spPr bwMode="auto">
            <a:xfrm>
              <a:off x="7318375" y="5237163"/>
              <a:ext cx="73025" cy="7302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57520" name="Picture 1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3" y="1752600"/>
              <a:ext cx="7104062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7521" name="Picture 1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1588" y="2541588"/>
              <a:ext cx="255746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7522" name="Picture 1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663" y="2884488"/>
              <a:ext cx="838200" cy="30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7523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975" y="2160588"/>
              <a:ext cx="3756025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7524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900" y="1066800"/>
              <a:ext cx="13589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7525" name="Picture 2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838200"/>
              <a:ext cx="1081088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57526" name="Line 22"/>
            <p:cNvSpPr>
              <a:spLocks noChangeShapeType="1"/>
            </p:cNvSpPr>
            <p:nvPr/>
          </p:nvSpPr>
          <p:spPr bwMode="auto">
            <a:xfrm>
              <a:off x="3775075" y="1022350"/>
              <a:ext cx="246063" cy="1825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57527" name="Group 23"/>
            <p:cNvGrpSpPr>
              <a:grpSpLocks/>
            </p:cNvGrpSpPr>
            <p:nvPr/>
          </p:nvGrpSpPr>
          <p:grpSpPr bwMode="auto">
            <a:xfrm>
              <a:off x="4419600" y="5715000"/>
              <a:ext cx="4165600" cy="541338"/>
              <a:chOff x="1888" y="3521"/>
              <a:chExt cx="2624" cy="341"/>
            </a:xfrm>
          </p:grpSpPr>
          <p:pic>
            <p:nvPicPr>
              <p:cNvPr id="1557528" name="Picture 24" descr="txp_fig"/>
              <p:cNvPicPr>
                <a:picLocks noChangeAspect="1" noChangeArrowheads="1"/>
              </p:cNvPicPr>
              <p:nvPr>
                <p:custDataLst>
                  <p:tags r:id="rId15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8" y="3521"/>
                <a:ext cx="2624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57529" name="Picture 25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83" y="3696"/>
                <a:ext cx="2035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57530" name="Line 26"/>
            <p:cNvSpPr>
              <a:spLocks noChangeShapeType="1"/>
            </p:cNvSpPr>
            <p:nvPr/>
          </p:nvSpPr>
          <p:spPr bwMode="auto">
            <a:xfrm>
              <a:off x="3505200" y="1066800"/>
              <a:ext cx="100013" cy="4111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7537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219544" y="1066800"/>
            <a:ext cx="0" cy="121364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754380" y="1916875"/>
            <a:ext cx="841248" cy="374075"/>
            <a:chOff x="754380" y="1916875"/>
            <a:chExt cx="841248" cy="374075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8637" y="2071810"/>
              <a:ext cx="759977" cy="2191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4" name="Right Brace 33"/>
            <p:cNvSpPr/>
            <p:nvPr/>
          </p:nvSpPr>
          <p:spPr bwMode="auto">
            <a:xfrm rot="16200000">
              <a:off x="1060704" y="1610551"/>
              <a:ext cx="228600" cy="841248"/>
            </a:xfrm>
            <a:prstGeom prst="righ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5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654" y="4144169"/>
            <a:ext cx="3462324" cy="234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1" cy="460375"/>
          </a:xfrm>
        </p:spPr>
        <p:txBody>
          <a:bodyPr/>
          <a:lstStyle/>
          <a:p>
            <a:fld id="{0B1CCED7-C400-4765-B3F0-B65ADF41AECD}" type="slidenum">
              <a:rPr lang="en-US"/>
              <a:pPr/>
              <a:t>19</a:t>
            </a:fld>
            <a:endParaRPr lang="en-US"/>
          </a:p>
        </p:txBody>
      </p:sp>
      <p:sp>
        <p:nvSpPr>
          <p:cNvPr id="156160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616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92113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"/>
            <a:ext cx="5435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0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371600"/>
            <a:ext cx="66929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0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884488"/>
            <a:ext cx="8382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0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752600"/>
            <a:ext cx="71040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0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2541588"/>
            <a:ext cx="25574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1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87" y="2160588"/>
            <a:ext cx="37417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161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066800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61612" name="Group 12"/>
          <p:cNvGrpSpPr>
            <a:grpSpLocks/>
          </p:cNvGrpSpPr>
          <p:nvPr/>
        </p:nvGrpSpPr>
        <p:grpSpPr bwMode="auto">
          <a:xfrm>
            <a:off x="4425950" y="2897188"/>
            <a:ext cx="3879850" cy="2743200"/>
            <a:chOff x="2788" y="1825"/>
            <a:chExt cx="2444" cy="1728"/>
          </a:xfrm>
        </p:grpSpPr>
        <p:sp>
          <p:nvSpPr>
            <p:cNvPr id="1561613" name="Line 13"/>
            <p:cNvSpPr>
              <a:spLocks noChangeAspect="1" noChangeShapeType="1"/>
            </p:cNvSpPr>
            <p:nvPr/>
          </p:nvSpPr>
          <p:spPr bwMode="auto">
            <a:xfrm>
              <a:off x="3432" y="2976"/>
              <a:ext cx="1" cy="35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614" name="Line 14"/>
            <p:cNvSpPr>
              <a:spLocks noChangeAspect="1" noChangeShapeType="1"/>
            </p:cNvSpPr>
            <p:nvPr/>
          </p:nvSpPr>
          <p:spPr bwMode="auto">
            <a:xfrm>
              <a:off x="4634" y="2736"/>
              <a:ext cx="2" cy="55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61615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" y="2370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61616" name="Line 16"/>
            <p:cNvSpPr>
              <a:spLocks noChangeAspect="1" noChangeShapeType="1"/>
            </p:cNvSpPr>
            <p:nvPr/>
          </p:nvSpPr>
          <p:spPr bwMode="auto">
            <a:xfrm>
              <a:off x="2929" y="3322"/>
              <a:ext cx="230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61617" name="Picture 1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2" y="3354"/>
              <a:ext cx="121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61618" name="Line 18"/>
            <p:cNvSpPr>
              <a:spLocks noChangeShapeType="1"/>
            </p:cNvSpPr>
            <p:nvPr/>
          </p:nvSpPr>
          <p:spPr bwMode="auto">
            <a:xfrm>
              <a:off x="3426" y="3322"/>
              <a:ext cx="120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619" name="Oval 19"/>
            <p:cNvSpPr>
              <a:spLocks noChangeAspect="1" noChangeArrowheads="1"/>
            </p:cNvSpPr>
            <p:nvPr/>
          </p:nvSpPr>
          <p:spPr bwMode="auto">
            <a:xfrm>
              <a:off x="3408" y="3299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620" name="Oval 20"/>
            <p:cNvSpPr>
              <a:spLocks noChangeAspect="1" noChangeArrowheads="1"/>
            </p:cNvSpPr>
            <p:nvPr/>
          </p:nvSpPr>
          <p:spPr bwMode="auto">
            <a:xfrm>
              <a:off x="4610" y="3299"/>
              <a:ext cx="46" cy="4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1621" name="Line 21"/>
            <p:cNvSpPr>
              <a:spLocks noChangeAspect="1" noChangeShapeType="1"/>
            </p:cNvSpPr>
            <p:nvPr/>
          </p:nvSpPr>
          <p:spPr bwMode="auto">
            <a:xfrm flipV="1">
              <a:off x="3159" y="1825"/>
              <a:ext cx="0" cy="17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622" name="Freeform 22"/>
            <p:cNvSpPr>
              <a:spLocks noChangeAspect="1"/>
            </p:cNvSpPr>
            <p:nvPr/>
          </p:nvSpPr>
          <p:spPr bwMode="auto">
            <a:xfrm flipV="1">
              <a:off x="2788" y="2040"/>
              <a:ext cx="2329" cy="1080"/>
            </a:xfrm>
            <a:custGeom>
              <a:avLst/>
              <a:gdLst>
                <a:gd name="T0" fmla="*/ 0 w 2329"/>
                <a:gd name="T1" fmla="*/ 344 h 1080"/>
                <a:gd name="T2" fmla="*/ 251 w 2329"/>
                <a:gd name="T3" fmla="*/ 529 h 1080"/>
                <a:gd name="T4" fmla="*/ 400 w 2329"/>
                <a:gd name="T5" fmla="*/ 155 h 1080"/>
                <a:gd name="T6" fmla="*/ 585 w 2329"/>
                <a:gd name="T7" fmla="*/ 25 h 1080"/>
                <a:gd name="T8" fmla="*/ 678 w 2329"/>
                <a:gd name="T9" fmla="*/ 304 h 1080"/>
                <a:gd name="T10" fmla="*/ 911 w 2329"/>
                <a:gd name="T11" fmla="*/ 815 h 1080"/>
                <a:gd name="T12" fmla="*/ 1171 w 2329"/>
                <a:gd name="T13" fmla="*/ 1066 h 1080"/>
                <a:gd name="T14" fmla="*/ 1682 w 2329"/>
                <a:gd name="T15" fmla="*/ 731 h 1080"/>
                <a:gd name="T16" fmla="*/ 1905 w 2329"/>
                <a:gd name="T17" fmla="*/ 258 h 1080"/>
                <a:gd name="T18" fmla="*/ 2109 w 2329"/>
                <a:gd name="T19" fmla="*/ 165 h 1080"/>
                <a:gd name="T20" fmla="*/ 2230 w 2329"/>
                <a:gd name="T21" fmla="*/ 462 h 1080"/>
                <a:gd name="T22" fmla="*/ 2329 w 2329"/>
                <a:gd name="T23" fmla="*/ 895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9" h="1080">
                  <a:moveTo>
                    <a:pt x="0" y="344"/>
                  </a:moveTo>
                  <a:cubicBezTo>
                    <a:pt x="42" y="373"/>
                    <a:pt x="184" y="561"/>
                    <a:pt x="251" y="529"/>
                  </a:cubicBezTo>
                  <a:cubicBezTo>
                    <a:pt x="318" y="497"/>
                    <a:pt x="344" y="239"/>
                    <a:pt x="400" y="155"/>
                  </a:cubicBezTo>
                  <a:cubicBezTo>
                    <a:pt x="456" y="71"/>
                    <a:pt x="539" y="0"/>
                    <a:pt x="585" y="25"/>
                  </a:cubicBezTo>
                  <a:cubicBezTo>
                    <a:pt x="631" y="50"/>
                    <a:pt x="624" y="172"/>
                    <a:pt x="678" y="304"/>
                  </a:cubicBezTo>
                  <a:cubicBezTo>
                    <a:pt x="732" y="436"/>
                    <a:pt x="829" y="688"/>
                    <a:pt x="911" y="815"/>
                  </a:cubicBezTo>
                  <a:cubicBezTo>
                    <a:pt x="993" y="942"/>
                    <a:pt x="1043" y="1080"/>
                    <a:pt x="1171" y="1066"/>
                  </a:cubicBezTo>
                  <a:cubicBezTo>
                    <a:pt x="1299" y="1052"/>
                    <a:pt x="1560" y="866"/>
                    <a:pt x="1682" y="731"/>
                  </a:cubicBezTo>
                  <a:cubicBezTo>
                    <a:pt x="1804" y="596"/>
                    <a:pt x="1834" y="352"/>
                    <a:pt x="1905" y="258"/>
                  </a:cubicBezTo>
                  <a:cubicBezTo>
                    <a:pt x="1976" y="164"/>
                    <a:pt x="2055" y="131"/>
                    <a:pt x="2109" y="165"/>
                  </a:cubicBezTo>
                  <a:cubicBezTo>
                    <a:pt x="2163" y="199"/>
                    <a:pt x="2193" y="340"/>
                    <a:pt x="2230" y="462"/>
                  </a:cubicBezTo>
                  <a:cubicBezTo>
                    <a:pt x="2267" y="584"/>
                    <a:pt x="2309" y="805"/>
                    <a:pt x="2329" y="895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61623" name="Group 23"/>
          <p:cNvGrpSpPr>
            <a:grpSpLocks/>
          </p:cNvGrpSpPr>
          <p:nvPr/>
        </p:nvGrpSpPr>
        <p:grpSpPr bwMode="auto">
          <a:xfrm>
            <a:off x="2714625" y="838200"/>
            <a:ext cx="1196975" cy="639763"/>
            <a:chOff x="1710" y="528"/>
            <a:chExt cx="754" cy="403"/>
          </a:xfrm>
        </p:grpSpPr>
        <p:pic>
          <p:nvPicPr>
            <p:cNvPr id="1561624" name="Picture 2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528"/>
              <a:ext cx="68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61625" name="Line 25"/>
            <p:cNvSpPr>
              <a:spLocks noChangeShapeType="1"/>
            </p:cNvSpPr>
            <p:nvPr/>
          </p:nvSpPr>
          <p:spPr bwMode="auto">
            <a:xfrm>
              <a:off x="2378" y="644"/>
              <a:ext cx="86" cy="1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626" name="Line 26"/>
            <p:cNvSpPr>
              <a:spLocks noChangeShapeType="1"/>
            </p:cNvSpPr>
            <p:nvPr/>
          </p:nvSpPr>
          <p:spPr bwMode="auto">
            <a:xfrm>
              <a:off x="2208" y="672"/>
              <a:ext cx="63" cy="25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1627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219544" y="1066800"/>
            <a:ext cx="0" cy="1213644"/>
          </a:xfrm>
          <a:prstGeom prst="straightConnector1">
            <a:avLst/>
          </a:prstGeom>
          <a:solidFill>
            <a:schemeClr val="tx1">
              <a:alpha val="0"/>
            </a:scheme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" name="Group 31"/>
          <p:cNvGrpSpPr/>
          <p:nvPr/>
        </p:nvGrpSpPr>
        <p:grpSpPr>
          <a:xfrm>
            <a:off x="754380" y="1916875"/>
            <a:ext cx="841248" cy="374075"/>
            <a:chOff x="754380" y="1916875"/>
            <a:chExt cx="841248" cy="374075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8637" y="2071810"/>
              <a:ext cx="759977" cy="2191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4" name="Right Brace 33"/>
            <p:cNvSpPr/>
            <p:nvPr/>
          </p:nvSpPr>
          <p:spPr bwMode="auto">
            <a:xfrm rot="16200000">
              <a:off x="1060704" y="1610551"/>
              <a:ext cx="228600" cy="841248"/>
            </a:xfrm>
            <a:prstGeom prst="rightBrace">
              <a:avLst/>
            </a:prstGeom>
            <a:solidFill>
              <a:schemeClr val="tx1">
                <a:alpha val="0"/>
              </a:schemeClr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35" name="Picture 7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0712" y="6245225"/>
            <a:ext cx="446087" cy="460375"/>
          </a:xfrm>
        </p:spPr>
        <p:txBody>
          <a:bodyPr/>
          <a:lstStyle/>
          <a:p>
            <a:fld id="{0EE9E795-A312-4678-A8A6-AF92D85AE2BD}" type="slidenum">
              <a:rPr lang="en-US"/>
              <a:pPr/>
              <a:t>2</a:t>
            </a:fld>
            <a:endParaRPr lang="en-US"/>
          </a:p>
        </p:txBody>
      </p:sp>
      <p:sp>
        <p:nvSpPr>
          <p:cNvPr id="1508398" name="Rectangle 4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8435" name="Rectangle 8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401638"/>
            <a:ext cx="9144000" cy="5999162"/>
            <a:chOff x="0" y="401638"/>
            <a:chExt cx="9144000" cy="5999162"/>
          </a:xfrm>
        </p:grpSpPr>
        <p:pic>
          <p:nvPicPr>
            <p:cNvPr id="1508437" name="Picture 8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01638"/>
              <a:ext cx="29813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38" name="Picture 8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411163"/>
              <a:ext cx="2032000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508354" name="Group 2"/>
            <p:cNvGrpSpPr>
              <a:grpSpLocks/>
            </p:cNvGrpSpPr>
            <p:nvPr/>
          </p:nvGrpSpPr>
          <p:grpSpPr bwMode="auto">
            <a:xfrm>
              <a:off x="7239000" y="914400"/>
              <a:ext cx="1524000" cy="1208088"/>
              <a:chOff x="4560" y="576"/>
              <a:chExt cx="960" cy="761"/>
            </a:xfrm>
          </p:grpSpPr>
          <p:sp>
            <p:nvSpPr>
              <p:cNvPr id="1508355" name="Line 3"/>
              <p:cNvSpPr>
                <a:spLocks noChangeShapeType="1"/>
              </p:cNvSpPr>
              <p:nvPr/>
            </p:nvSpPr>
            <p:spPr bwMode="auto">
              <a:xfrm>
                <a:off x="5184" y="672"/>
                <a:ext cx="0" cy="516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56" name="Line 4"/>
              <p:cNvSpPr>
                <a:spLocks noChangeShapeType="1"/>
              </p:cNvSpPr>
              <p:nvPr/>
            </p:nvSpPr>
            <p:spPr bwMode="auto">
              <a:xfrm>
                <a:off x="4777" y="1065"/>
                <a:ext cx="0" cy="132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57" name="Line 5"/>
              <p:cNvSpPr>
                <a:spLocks noChangeShapeType="1"/>
              </p:cNvSpPr>
              <p:nvPr/>
            </p:nvSpPr>
            <p:spPr bwMode="auto">
              <a:xfrm flipV="1">
                <a:off x="4656" y="576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58" name="Line 6"/>
              <p:cNvSpPr>
                <a:spLocks noChangeShapeType="1"/>
              </p:cNvSpPr>
              <p:nvPr/>
            </p:nvSpPr>
            <p:spPr bwMode="auto">
              <a:xfrm>
                <a:off x="4560" y="1200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59" name="Freeform 7"/>
              <p:cNvSpPr>
                <a:spLocks/>
              </p:cNvSpPr>
              <p:nvPr/>
            </p:nvSpPr>
            <p:spPr bwMode="auto">
              <a:xfrm>
                <a:off x="4569" y="654"/>
                <a:ext cx="903" cy="431"/>
              </a:xfrm>
              <a:custGeom>
                <a:avLst/>
                <a:gdLst>
                  <a:gd name="T0" fmla="*/ 0 w 903"/>
                  <a:gd name="T1" fmla="*/ 294 h 431"/>
                  <a:gd name="T2" fmla="*/ 149 w 903"/>
                  <a:gd name="T3" fmla="*/ 405 h 431"/>
                  <a:gd name="T4" fmla="*/ 279 w 903"/>
                  <a:gd name="T5" fmla="*/ 377 h 431"/>
                  <a:gd name="T6" fmla="*/ 381 w 903"/>
                  <a:gd name="T7" fmla="*/ 80 h 431"/>
                  <a:gd name="T8" fmla="*/ 660 w 903"/>
                  <a:gd name="T9" fmla="*/ 15 h 431"/>
                  <a:gd name="T10" fmla="*/ 836 w 903"/>
                  <a:gd name="T11" fmla="*/ 173 h 431"/>
                  <a:gd name="T12" fmla="*/ 903 w 903"/>
                  <a:gd name="T13" fmla="*/ 354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3" h="431">
                    <a:moveTo>
                      <a:pt x="0" y="294"/>
                    </a:moveTo>
                    <a:cubicBezTo>
                      <a:pt x="25" y="312"/>
                      <a:pt x="103" y="391"/>
                      <a:pt x="149" y="405"/>
                    </a:cubicBezTo>
                    <a:cubicBezTo>
                      <a:pt x="195" y="419"/>
                      <a:pt x="240" y="431"/>
                      <a:pt x="279" y="377"/>
                    </a:cubicBezTo>
                    <a:cubicBezTo>
                      <a:pt x="318" y="323"/>
                      <a:pt x="318" y="140"/>
                      <a:pt x="381" y="80"/>
                    </a:cubicBezTo>
                    <a:cubicBezTo>
                      <a:pt x="444" y="20"/>
                      <a:pt x="584" y="0"/>
                      <a:pt x="660" y="15"/>
                    </a:cubicBezTo>
                    <a:cubicBezTo>
                      <a:pt x="736" y="30"/>
                      <a:pt x="796" y="117"/>
                      <a:pt x="836" y="173"/>
                    </a:cubicBezTo>
                    <a:cubicBezTo>
                      <a:pt x="876" y="229"/>
                      <a:pt x="889" y="316"/>
                      <a:pt x="903" y="354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60" name="Line 8"/>
              <p:cNvSpPr>
                <a:spLocks noChangeShapeType="1"/>
              </p:cNvSpPr>
              <p:nvPr/>
            </p:nvSpPr>
            <p:spPr bwMode="auto">
              <a:xfrm>
                <a:off x="4777" y="1200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61" name="Oval 9"/>
              <p:cNvSpPr>
                <a:spLocks noChangeArrowheads="1"/>
              </p:cNvSpPr>
              <p:nvPr/>
            </p:nvSpPr>
            <p:spPr bwMode="auto">
              <a:xfrm>
                <a:off x="4760" y="1180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8362" name="Oval 10"/>
              <p:cNvSpPr>
                <a:spLocks noChangeArrowheads="1"/>
              </p:cNvSpPr>
              <p:nvPr/>
            </p:nvSpPr>
            <p:spPr bwMode="auto">
              <a:xfrm>
                <a:off x="5168" y="1180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08363" name="Picture 11" descr="txp_fig"/>
              <p:cNvPicPr>
                <a:picLocks noChangeAspect="1" noChangeArrowheads="1"/>
              </p:cNvPicPr>
              <p:nvPr>
                <p:custDataLst>
                  <p:tags r:id="rId29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5" y="1232"/>
                <a:ext cx="75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08364" name="Group 12"/>
            <p:cNvGrpSpPr>
              <a:grpSpLocks/>
            </p:cNvGrpSpPr>
            <p:nvPr/>
          </p:nvGrpSpPr>
          <p:grpSpPr bwMode="auto">
            <a:xfrm>
              <a:off x="7239000" y="2286000"/>
              <a:ext cx="1524000" cy="1219200"/>
              <a:chOff x="4560" y="1440"/>
              <a:chExt cx="960" cy="768"/>
            </a:xfrm>
          </p:grpSpPr>
          <p:sp>
            <p:nvSpPr>
              <p:cNvPr id="1508365" name="Line 13"/>
              <p:cNvSpPr>
                <a:spLocks noChangeShapeType="1"/>
              </p:cNvSpPr>
              <p:nvPr/>
            </p:nvSpPr>
            <p:spPr bwMode="auto">
              <a:xfrm>
                <a:off x="4848" y="1488"/>
                <a:ext cx="0" cy="56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66" name="Line 14"/>
              <p:cNvSpPr>
                <a:spLocks noChangeShapeType="1"/>
              </p:cNvSpPr>
              <p:nvPr/>
            </p:nvSpPr>
            <p:spPr bwMode="auto">
              <a:xfrm>
                <a:off x="5232" y="1920"/>
                <a:ext cx="0" cy="143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67" name="Line 15"/>
              <p:cNvSpPr>
                <a:spLocks noChangeShapeType="1"/>
              </p:cNvSpPr>
              <p:nvPr/>
            </p:nvSpPr>
            <p:spPr bwMode="auto">
              <a:xfrm flipV="1">
                <a:off x="4656" y="1440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68" name="Line 16"/>
              <p:cNvSpPr>
                <a:spLocks noChangeShapeType="1"/>
              </p:cNvSpPr>
              <p:nvPr/>
            </p:nvSpPr>
            <p:spPr bwMode="auto">
              <a:xfrm>
                <a:off x="4560" y="2064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69" name="Freeform 17"/>
              <p:cNvSpPr>
                <a:spLocks/>
              </p:cNvSpPr>
              <p:nvPr/>
            </p:nvSpPr>
            <p:spPr bwMode="auto">
              <a:xfrm>
                <a:off x="4560" y="1475"/>
                <a:ext cx="912" cy="445"/>
              </a:xfrm>
              <a:custGeom>
                <a:avLst/>
                <a:gdLst>
                  <a:gd name="T0" fmla="*/ 0 w 912"/>
                  <a:gd name="T1" fmla="*/ 306 h 445"/>
                  <a:gd name="T2" fmla="*/ 232 w 912"/>
                  <a:gd name="T3" fmla="*/ 24 h 445"/>
                  <a:gd name="T4" fmla="*/ 483 w 912"/>
                  <a:gd name="T5" fmla="*/ 164 h 445"/>
                  <a:gd name="T6" fmla="*/ 576 w 912"/>
                  <a:gd name="T7" fmla="*/ 402 h 445"/>
                  <a:gd name="T8" fmla="*/ 771 w 912"/>
                  <a:gd name="T9" fmla="*/ 405 h 445"/>
                  <a:gd name="T10" fmla="*/ 912 w 912"/>
                  <a:gd name="T11" fmla="*/ 162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2" h="445">
                    <a:moveTo>
                      <a:pt x="0" y="306"/>
                    </a:moveTo>
                    <a:cubicBezTo>
                      <a:pt x="39" y="259"/>
                      <a:pt x="152" y="48"/>
                      <a:pt x="232" y="24"/>
                    </a:cubicBezTo>
                    <a:cubicBezTo>
                      <a:pt x="312" y="0"/>
                      <a:pt x="426" y="101"/>
                      <a:pt x="483" y="164"/>
                    </a:cubicBezTo>
                    <a:cubicBezTo>
                      <a:pt x="540" y="227"/>
                      <a:pt x="528" y="362"/>
                      <a:pt x="576" y="402"/>
                    </a:cubicBezTo>
                    <a:cubicBezTo>
                      <a:pt x="624" y="442"/>
                      <a:pt x="715" y="445"/>
                      <a:pt x="771" y="405"/>
                    </a:cubicBezTo>
                    <a:cubicBezTo>
                      <a:pt x="827" y="365"/>
                      <a:pt x="883" y="213"/>
                      <a:pt x="912" y="162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70" name="Line 18"/>
              <p:cNvSpPr>
                <a:spLocks noChangeShapeType="1"/>
              </p:cNvSpPr>
              <p:nvPr/>
            </p:nvSpPr>
            <p:spPr bwMode="auto">
              <a:xfrm>
                <a:off x="4848" y="2066"/>
                <a:ext cx="40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71" name="Oval 19"/>
              <p:cNvSpPr>
                <a:spLocks noChangeArrowheads="1"/>
              </p:cNvSpPr>
              <p:nvPr/>
            </p:nvSpPr>
            <p:spPr bwMode="auto">
              <a:xfrm>
                <a:off x="4831" y="2046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8372" name="Oval 20"/>
              <p:cNvSpPr>
                <a:spLocks noChangeArrowheads="1"/>
              </p:cNvSpPr>
              <p:nvPr/>
            </p:nvSpPr>
            <p:spPr bwMode="auto">
              <a:xfrm>
                <a:off x="5214" y="2046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08373" name="Picture 21" descr="txp_fig"/>
              <p:cNvPicPr>
                <a:picLocks noChangeAspect="1" noChangeArrowheads="1"/>
              </p:cNvPicPr>
              <p:nvPr>
                <p:custDataLst>
                  <p:tags r:id="rId28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" y="2103"/>
                <a:ext cx="75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08374" name="Group 22"/>
            <p:cNvGrpSpPr>
              <a:grpSpLocks/>
            </p:cNvGrpSpPr>
            <p:nvPr/>
          </p:nvGrpSpPr>
          <p:grpSpPr bwMode="auto">
            <a:xfrm>
              <a:off x="7239000" y="3657600"/>
              <a:ext cx="1524000" cy="1233488"/>
              <a:chOff x="4560" y="2304"/>
              <a:chExt cx="960" cy="777"/>
            </a:xfrm>
          </p:grpSpPr>
          <p:sp>
            <p:nvSpPr>
              <p:cNvPr id="1508375" name="Line 23"/>
              <p:cNvSpPr>
                <a:spLocks noChangeShapeType="1"/>
              </p:cNvSpPr>
              <p:nvPr/>
            </p:nvSpPr>
            <p:spPr bwMode="auto">
              <a:xfrm>
                <a:off x="5335" y="2360"/>
                <a:ext cx="0" cy="553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76" name="Line 24"/>
              <p:cNvSpPr>
                <a:spLocks noChangeShapeType="1"/>
              </p:cNvSpPr>
              <p:nvPr/>
            </p:nvSpPr>
            <p:spPr bwMode="auto">
              <a:xfrm flipV="1">
                <a:off x="4656" y="2304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77" name="Line 25"/>
              <p:cNvSpPr>
                <a:spLocks noChangeShapeType="1"/>
              </p:cNvSpPr>
              <p:nvPr/>
            </p:nvSpPr>
            <p:spPr bwMode="auto">
              <a:xfrm>
                <a:off x="4560" y="2928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78" name="Freeform 26"/>
              <p:cNvSpPr>
                <a:spLocks/>
              </p:cNvSpPr>
              <p:nvPr/>
            </p:nvSpPr>
            <p:spPr bwMode="auto">
              <a:xfrm>
                <a:off x="4560" y="2527"/>
                <a:ext cx="381" cy="256"/>
              </a:xfrm>
              <a:custGeom>
                <a:avLst/>
                <a:gdLst>
                  <a:gd name="T0" fmla="*/ 0 w 381"/>
                  <a:gd name="T1" fmla="*/ 145 h 256"/>
                  <a:gd name="T2" fmla="*/ 195 w 381"/>
                  <a:gd name="T3" fmla="*/ 238 h 256"/>
                  <a:gd name="T4" fmla="*/ 334 w 381"/>
                  <a:gd name="T5" fmla="*/ 38 h 256"/>
                  <a:gd name="T6" fmla="*/ 381 w 381"/>
                  <a:gd name="T7" fmla="*/ 1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1" h="256">
                    <a:moveTo>
                      <a:pt x="0" y="145"/>
                    </a:moveTo>
                    <a:cubicBezTo>
                      <a:pt x="31" y="160"/>
                      <a:pt x="139" y="256"/>
                      <a:pt x="195" y="238"/>
                    </a:cubicBezTo>
                    <a:cubicBezTo>
                      <a:pt x="251" y="220"/>
                      <a:pt x="303" y="76"/>
                      <a:pt x="334" y="38"/>
                    </a:cubicBezTo>
                    <a:cubicBezTo>
                      <a:pt x="365" y="0"/>
                      <a:pt x="371" y="16"/>
                      <a:pt x="381" y="1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79" name="Freeform 27"/>
              <p:cNvSpPr>
                <a:spLocks/>
              </p:cNvSpPr>
              <p:nvPr/>
            </p:nvSpPr>
            <p:spPr bwMode="auto">
              <a:xfrm>
                <a:off x="5127" y="2337"/>
                <a:ext cx="332" cy="204"/>
              </a:xfrm>
              <a:custGeom>
                <a:avLst/>
                <a:gdLst>
                  <a:gd name="T0" fmla="*/ 0 w 332"/>
                  <a:gd name="T1" fmla="*/ 204 h 204"/>
                  <a:gd name="T2" fmla="*/ 93 w 332"/>
                  <a:gd name="T3" fmla="*/ 166 h 204"/>
                  <a:gd name="T4" fmla="*/ 190 w 332"/>
                  <a:gd name="T5" fmla="*/ 16 h 204"/>
                  <a:gd name="T6" fmla="*/ 332 w 332"/>
                  <a:gd name="T7" fmla="*/ 7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2" h="204">
                    <a:moveTo>
                      <a:pt x="0" y="204"/>
                    </a:moveTo>
                    <a:cubicBezTo>
                      <a:pt x="17" y="198"/>
                      <a:pt x="61" y="197"/>
                      <a:pt x="93" y="166"/>
                    </a:cubicBezTo>
                    <a:cubicBezTo>
                      <a:pt x="125" y="135"/>
                      <a:pt x="150" y="32"/>
                      <a:pt x="190" y="16"/>
                    </a:cubicBezTo>
                    <a:cubicBezTo>
                      <a:pt x="230" y="0"/>
                      <a:pt x="303" y="61"/>
                      <a:pt x="332" y="73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80" name="Line 28"/>
              <p:cNvSpPr>
                <a:spLocks noChangeShapeType="1"/>
              </p:cNvSpPr>
              <p:nvPr/>
            </p:nvSpPr>
            <p:spPr bwMode="auto">
              <a:xfrm>
                <a:off x="4938" y="2539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81" name="Line 29"/>
              <p:cNvSpPr>
                <a:spLocks noChangeShapeType="1"/>
              </p:cNvSpPr>
              <p:nvPr/>
            </p:nvSpPr>
            <p:spPr bwMode="auto">
              <a:xfrm>
                <a:off x="4742" y="278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82" name="Line 30"/>
              <p:cNvSpPr>
                <a:spLocks noChangeShapeType="1"/>
              </p:cNvSpPr>
              <p:nvPr/>
            </p:nvSpPr>
            <p:spPr bwMode="auto">
              <a:xfrm>
                <a:off x="4721" y="2928"/>
                <a:ext cx="63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83" name="Oval 31"/>
              <p:cNvSpPr>
                <a:spLocks noChangeArrowheads="1"/>
              </p:cNvSpPr>
              <p:nvPr/>
            </p:nvSpPr>
            <p:spPr bwMode="auto">
              <a:xfrm>
                <a:off x="4725" y="2913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8384" name="Oval 32"/>
              <p:cNvSpPr>
                <a:spLocks noChangeArrowheads="1"/>
              </p:cNvSpPr>
              <p:nvPr/>
            </p:nvSpPr>
            <p:spPr bwMode="auto">
              <a:xfrm>
                <a:off x="5318" y="2913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08385" name="Picture 33" descr="txp_fig"/>
              <p:cNvPicPr>
                <a:picLocks noChangeAspect="1" noChangeArrowheads="1"/>
              </p:cNvPicPr>
              <p:nvPr>
                <p:custDataLst>
                  <p:tags r:id="rId27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0" y="2976"/>
                <a:ext cx="75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508386" name="Group 34"/>
            <p:cNvGrpSpPr>
              <a:grpSpLocks/>
            </p:cNvGrpSpPr>
            <p:nvPr/>
          </p:nvGrpSpPr>
          <p:grpSpPr bwMode="auto">
            <a:xfrm>
              <a:off x="7239000" y="5181600"/>
              <a:ext cx="1524000" cy="1219200"/>
              <a:chOff x="4560" y="3264"/>
              <a:chExt cx="960" cy="768"/>
            </a:xfrm>
          </p:grpSpPr>
          <p:sp>
            <p:nvSpPr>
              <p:cNvPr id="1508387" name="Line 35"/>
              <p:cNvSpPr>
                <a:spLocks noChangeShapeType="1"/>
              </p:cNvSpPr>
              <p:nvPr/>
            </p:nvSpPr>
            <p:spPr bwMode="auto">
              <a:xfrm>
                <a:off x="4800" y="3312"/>
                <a:ext cx="0" cy="564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88" name="Line 36"/>
              <p:cNvSpPr>
                <a:spLocks noChangeShapeType="1"/>
              </p:cNvSpPr>
              <p:nvPr/>
            </p:nvSpPr>
            <p:spPr bwMode="auto">
              <a:xfrm>
                <a:off x="5387" y="3725"/>
                <a:ext cx="0" cy="161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89" name="Line 37"/>
              <p:cNvSpPr>
                <a:spLocks noChangeShapeType="1"/>
              </p:cNvSpPr>
              <p:nvPr/>
            </p:nvSpPr>
            <p:spPr bwMode="auto">
              <a:xfrm flipV="1">
                <a:off x="4656" y="3264"/>
                <a:ext cx="0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90" name="Line 38"/>
              <p:cNvSpPr>
                <a:spLocks noChangeShapeType="1"/>
              </p:cNvSpPr>
              <p:nvPr/>
            </p:nvSpPr>
            <p:spPr bwMode="auto">
              <a:xfrm>
                <a:off x="4560" y="3888"/>
                <a:ext cx="9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91" name="Freeform 39"/>
              <p:cNvSpPr>
                <a:spLocks/>
              </p:cNvSpPr>
              <p:nvPr/>
            </p:nvSpPr>
            <p:spPr bwMode="auto">
              <a:xfrm flipV="1">
                <a:off x="4621" y="3293"/>
                <a:ext cx="381" cy="256"/>
              </a:xfrm>
              <a:custGeom>
                <a:avLst/>
                <a:gdLst>
                  <a:gd name="T0" fmla="*/ 0 w 381"/>
                  <a:gd name="T1" fmla="*/ 145 h 256"/>
                  <a:gd name="T2" fmla="*/ 195 w 381"/>
                  <a:gd name="T3" fmla="*/ 238 h 256"/>
                  <a:gd name="T4" fmla="*/ 334 w 381"/>
                  <a:gd name="T5" fmla="*/ 38 h 256"/>
                  <a:gd name="T6" fmla="*/ 381 w 381"/>
                  <a:gd name="T7" fmla="*/ 1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1" h="256">
                    <a:moveTo>
                      <a:pt x="0" y="145"/>
                    </a:moveTo>
                    <a:cubicBezTo>
                      <a:pt x="31" y="160"/>
                      <a:pt x="139" y="256"/>
                      <a:pt x="195" y="238"/>
                    </a:cubicBezTo>
                    <a:cubicBezTo>
                      <a:pt x="251" y="220"/>
                      <a:pt x="303" y="76"/>
                      <a:pt x="334" y="38"/>
                    </a:cubicBezTo>
                    <a:cubicBezTo>
                      <a:pt x="365" y="0"/>
                      <a:pt x="371" y="16"/>
                      <a:pt x="381" y="10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92" name="Freeform 40"/>
              <p:cNvSpPr>
                <a:spLocks/>
              </p:cNvSpPr>
              <p:nvPr/>
            </p:nvSpPr>
            <p:spPr bwMode="auto">
              <a:xfrm flipV="1">
                <a:off x="5188" y="3540"/>
                <a:ext cx="332" cy="204"/>
              </a:xfrm>
              <a:custGeom>
                <a:avLst/>
                <a:gdLst>
                  <a:gd name="T0" fmla="*/ 0 w 332"/>
                  <a:gd name="T1" fmla="*/ 204 h 204"/>
                  <a:gd name="T2" fmla="*/ 93 w 332"/>
                  <a:gd name="T3" fmla="*/ 166 h 204"/>
                  <a:gd name="T4" fmla="*/ 190 w 332"/>
                  <a:gd name="T5" fmla="*/ 16 h 204"/>
                  <a:gd name="T6" fmla="*/ 332 w 332"/>
                  <a:gd name="T7" fmla="*/ 7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2" h="204">
                    <a:moveTo>
                      <a:pt x="0" y="204"/>
                    </a:moveTo>
                    <a:cubicBezTo>
                      <a:pt x="17" y="198"/>
                      <a:pt x="61" y="197"/>
                      <a:pt x="93" y="166"/>
                    </a:cubicBezTo>
                    <a:cubicBezTo>
                      <a:pt x="125" y="135"/>
                      <a:pt x="150" y="32"/>
                      <a:pt x="190" y="16"/>
                    </a:cubicBezTo>
                    <a:cubicBezTo>
                      <a:pt x="230" y="0"/>
                      <a:pt x="303" y="61"/>
                      <a:pt x="332" y="73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93" name="Line 41"/>
              <p:cNvSpPr>
                <a:spLocks noChangeShapeType="1"/>
              </p:cNvSpPr>
              <p:nvPr/>
            </p:nvSpPr>
            <p:spPr bwMode="auto">
              <a:xfrm flipV="1">
                <a:off x="4999" y="3539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94" name="Line 42"/>
              <p:cNvSpPr>
                <a:spLocks noChangeShapeType="1"/>
              </p:cNvSpPr>
              <p:nvPr/>
            </p:nvSpPr>
            <p:spPr bwMode="auto">
              <a:xfrm>
                <a:off x="4800" y="3888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95" name="Oval 43"/>
              <p:cNvSpPr>
                <a:spLocks noChangeArrowheads="1"/>
              </p:cNvSpPr>
              <p:nvPr/>
            </p:nvSpPr>
            <p:spPr bwMode="auto">
              <a:xfrm>
                <a:off x="4783" y="3869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8396" name="Oval 44"/>
              <p:cNvSpPr>
                <a:spLocks noChangeArrowheads="1"/>
              </p:cNvSpPr>
              <p:nvPr/>
            </p:nvSpPr>
            <p:spPr bwMode="auto">
              <a:xfrm>
                <a:off x="5370" y="3869"/>
                <a:ext cx="35" cy="3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08397" name="Picture 45" descr="txp_fig"/>
              <p:cNvPicPr>
                <a:picLocks noChangeAspect="1" noChangeArrowheads="1"/>
              </p:cNvPicPr>
              <p:nvPr>
                <p:custDataLst>
                  <p:tags r:id="rId26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0" y="3927"/>
                <a:ext cx="75" cy="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08402" name="Picture 5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143000"/>
              <a:ext cx="1549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03" name="Picture 5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88" y="2654300"/>
              <a:ext cx="1549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04" name="Picture 52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188" y="4264025"/>
              <a:ext cx="1549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05" name="Picture 53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775" y="5715000"/>
              <a:ext cx="15494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08406" name="Line 54"/>
            <p:cNvSpPr>
              <a:spLocks noChangeShapeType="1"/>
            </p:cNvSpPr>
            <p:nvPr/>
          </p:nvSpPr>
          <p:spPr bwMode="auto">
            <a:xfrm>
              <a:off x="0" y="762000"/>
              <a:ext cx="91440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407" name="Line 55"/>
            <p:cNvSpPr>
              <a:spLocks noChangeShapeType="1"/>
            </p:cNvSpPr>
            <p:nvPr/>
          </p:nvSpPr>
          <p:spPr bwMode="auto">
            <a:xfrm>
              <a:off x="0" y="2209800"/>
              <a:ext cx="91440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408" name="Line 56"/>
            <p:cNvSpPr>
              <a:spLocks noChangeShapeType="1"/>
            </p:cNvSpPr>
            <p:nvPr/>
          </p:nvSpPr>
          <p:spPr bwMode="auto">
            <a:xfrm>
              <a:off x="0" y="3563938"/>
              <a:ext cx="91440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409" name="Line 57"/>
            <p:cNvSpPr>
              <a:spLocks noChangeShapeType="1"/>
            </p:cNvSpPr>
            <p:nvPr/>
          </p:nvSpPr>
          <p:spPr bwMode="auto">
            <a:xfrm>
              <a:off x="0" y="5029200"/>
              <a:ext cx="91440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08411" name="Picture 5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838200"/>
              <a:ext cx="6021388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12" name="Picture 6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1173163"/>
              <a:ext cx="3932238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13" name="Picture 6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86000"/>
              <a:ext cx="61087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14" name="Picture 6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2684463"/>
              <a:ext cx="3932237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15" name="Picture 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08425"/>
              <a:ext cx="670877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16" name="Picture 6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788" y="4294188"/>
              <a:ext cx="3932237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17" name="Picture 6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73688"/>
              <a:ext cx="6605588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19" name="Picture 6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27188"/>
              <a:ext cx="3449638" cy="249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20" name="Picture 6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82925"/>
              <a:ext cx="385921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39" name="Picture 8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375" y="5745163"/>
              <a:ext cx="3932238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21" name="Picture 6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657725"/>
              <a:ext cx="47656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22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6096000"/>
              <a:ext cx="4341813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23" name="Picture 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1600200"/>
              <a:ext cx="17541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24" name="Picture 7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073400"/>
              <a:ext cx="17541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25" name="Picture 7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660900"/>
              <a:ext cx="17541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26" name="Picture 7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6096000"/>
              <a:ext cx="17541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08427" name="Line 75"/>
            <p:cNvSpPr>
              <a:spLocks noChangeShapeType="1"/>
            </p:cNvSpPr>
            <p:nvPr/>
          </p:nvSpPr>
          <p:spPr bwMode="auto">
            <a:xfrm flipV="1">
              <a:off x="7543800" y="914400"/>
              <a:ext cx="685800" cy="685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428" name="Line 76"/>
            <p:cNvSpPr>
              <a:spLocks noChangeShapeType="1"/>
            </p:cNvSpPr>
            <p:nvPr/>
          </p:nvSpPr>
          <p:spPr bwMode="auto">
            <a:xfrm flipV="1">
              <a:off x="7620000" y="914400"/>
              <a:ext cx="762000" cy="4572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429" name="Line 77"/>
            <p:cNvSpPr>
              <a:spLocks noChangeShapeType="1"/>
            </p:cNvSpPr>
            <p:nvPr/>
          </p:nvSpPr>
          <p:spPr bwMode="auto">
            <a:xfrm flipV="1">
              <a:off x="7620000" y="990600"/>
              <a:ext cx="457200" cy="685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430" name="Line 78"/>
            <p:cNvSpPr>
              <a:spLocks noChangeShapeType="1"/>
            </p:cNvSpPr>
            <p:nvPr/>
          </p:nvSpPr>
          <p:spPr bwMode="auto">
            <a:xfrm>
              <a:off x="7696200" y="2284413"/>
              <a:ext cx="547688" cy="685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431" name="Line 79"/>
            <p:cNvSpPr>
              <a:spLocks noChangeShapeType="1"/>
            </p:cNvSpPr>
            <p:nvPr/>
          </p:nvSpPr>
          <p:spPr bwMode="auto">
            <a:xfrm>
              <a:off x="7669213" y="4030663"/>
              <a:ext cx="6858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8432" name="Line 80"/>
            <p:cNvSpPr>
              <a:spLocks noChangeShapeType="1"/>
            </p:cNvSpPr>
            <p:nvPr/>
          </p:nvSpPr>
          <p:spPr bwMode="auto">
            <a:xfrm>
              <a:off x="7723188" y="5618163"/>
              <a:ext cx="6858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08433" name="Picture 8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50" y="3600450"/>
              <a:ext cx="27178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8434" name="Picture 8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088" y="5064125"/>
              <a:ext cx="2805112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5" name="Picture 1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" y="6602413"/>
            <a:ext cx="423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76200"/>
            <a:ext cx="4648200" cy="6248400"/>
            <a:chOff x="1524000" y="76200"/>
            <a:chExt cx="4648200" cy="6248400"/>
          </a:xfrm>
        </p:grpSpPr>
        <p:pic>
          <p:nvPicPr>
            <p:cNvPr id="862249" name="Picture 4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857250"/>
              <a:ext cx="1651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62217" name="Line 9"/>
            <p:cNvSpPr>
              <a:spLocks noChangeShapeType="1"/>
            </p:cNvSpPr>
            <p:nvPr/>
          </p:nvSpPr>
          <p:spPr bwMode="auto">
            <a:xfrm flipV="1">
              <a:off x="1828800" y="76200"/>
              <a:ext cx="0" cy="2133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18" name="Line 10"/>
            <p:cNvSpPr>
              <a:spLocks noChangeShapeType="1"/>
            </p:cNvSpPr>
            <p:nvPr/>
          </p:nvSpPr>
          <p:spPr bwMode="auto">
            <a:xfrm>
              <a:off x="1524000" y="1752600"/>
              <a:ext cx="4648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26" name="Line 18"/>
            <p:cNvSpPr>
              <a:spLocks noChangeShapeType="1"/>
            </p:cNvSpPr>
            <p:nvPr/>
          </p:nvSpPr>
          <p:spPr bwMode="auto">
            <a:xfrm flipV="1">
              <a:off x="1828800" y="2438400"/>
              <a:ext cx="0" cy="3886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27" name="Line 19"/>
            <p:cNvSpPr>
              <a:spLocks noChangeShapeType="1"/>
            </p:cNvSpPr>
            <p:nvPr/>
          </p:nvSpPr>
          <p:spPr bwMode="auto">
            <a:xfrm>
              <a:off x="1524000" y="4114800"/>
              <a:ext cx="4648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38" name="Freeform 30"/>
            <p:cNvSpPr>
              <a:spLocks/>
            </p:cNvSpPr>
            <p:nvPr/>
          </p:nvSpPr>
          <p:spPr bwMode="auto">
            <a:xfrm>
              <a:off x="1590675" y="338138"/>
              <a:ext cx="4346575" cy="2171700"/>
            </a:xfrm>
            <a:custGeom>
              <a:avLst/>
              <a:gdLst>
                <a:gd name="T0" fmla="*/ 0 w 2738"/>
                <a:gd name="T1" fmla="*/ 0 h 1368"/>
                <a:gd name="T2" fmla="*/ 308 w 2738"/>
                <a:gd name="T3" fmla="*/ 505 h 1368"/>
                <a:gd name="T4" fmla="*/ 836 w 2738"/>
                <a:gd name="T5" fmla="*/ 142 h 1368"/>
                <a:gd name="T6" fmla="*/ 1302 w 2738"/>
                <a:gd name="T7" fmla="*/ 1247 h 1368"/>
                <a:gd name="T8" fmla="*/ 2123 w 2738"/>
                <a:gd name="T9" fmla="*/ 868 h 1368"/>
                <a:gd name="T10" fmla="*/ 2738 w 2738"/>
                <a:gd name="T11" fmla="*/ 189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8" h="1368">
                  <a:moveTo>
                    <a:pt x="0" y="0"/>
                  </a:moveTo>
                  <a:cubicBezTo>
                    <a:pt x="51" y="84"/>
                    <a:pt x="169" y="481"/>
                    <a:pt x="308" y="505"/>
                  </a:cubicBezTo>
                  <a:cubicBezTo>
                    <a:pt x="447" y="529"/>
                    <a:pt x="671" y="18"/>
                    <a:pt x="836" y="142"/>
                  </a:cubicBezTo>
                  <a:cubicBezTo>
                    <a:pt x="1001" y="266"/>
                    <a:pt x="1088" y="1126"/>
                    <a:pt x="1302" y="1247"/>
                  </a:cubicBezTo>
                  <a:cubicBezTo>
                    <a:pt x="1516" y="1368"/>
                    <a:pt x="1884" y="1044"/>
                    <a:pt x="2123" y="868"/>
                  </a:cubicBezTo>
                  <a:cubicBezTo>
                    <a:pt x="2362" y="692"/>
                    <a:pt x="2635" y="302"/>
                    <a:pt x="2738" y="18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254" name="Freeform 46"/>
            <p:cNvSpPr>
              <a:spLocks/>
            </p:cNvSpPr>
            <p:nvPr/>
          </p:nvSpPr>
          <p:spPr bwMode="auto">
            <a:xfrm>
              <a:off x="1592263" y="2565400"/>
              <a:ext cx="4338637" cy="3408363"/>
            </a:xfrm>
            <a:custGeom>
              <a:avLst/>
              <a:gdLst>
                <a:gd name="T0" fmla="*/ 0 w 2733"/>
                <a:gd name="T1" fmla="*/ 2147 h 2147"/>
                <a:gd name="T2" fmla="*/ 149 w 2733"/>
                <a:gd name="T3" fmla="*/ 1600 h 2147"/>
                <a:gd name="T4" fmla="*/ 299 w 2733"/>
                <a:gd name="T5" fmla="*/ 1043 h 2147"/>
                <a:gd name="T6" fmla="*/ 567 w 2733"/>
                <a:gd name="T7" fmla="*/ 380 h 2147"/>
                <a:gd name="T8" fmla="*/ 780 w 2733"/>
                <a:gd name="T9" fmla="*/ 980 h 2147"/>
                <a:gd name="T10" fmla="*/ 1059 w 2733"/>
                <a:gd name="T11" fmla="*/ 1589 h 2147"/>
                <a:gd name="T12" fmla="*/ 1397 w 2733"/>
                <a:gd name="T13" fmla="*/ 976 h 2147"/>
                <a:gd name="T14" fmla="*/ 1798 w 2733"/>
                <a:gd name="T15" fmla="*/ 404 h 2147"/>
                <a:gd name="T16" fmla="*/ 2201 w 2733"/>
                <a:gd name="T17" fmla="*/ 128 h 2147"/>
                <a:gd name="T18" fmla="*/ 2461 w 2733"/>
                <a:gd name="T19" fmla="*/ 40 h 2147"/>
                <a:gd name="T20" fmla="*/ 2733 w 2733"/>
                <a:gd name="T21" fmla="*/ 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3" h="2147">
                  <a:moveTo>
                    <a:pt x="0" y="2147"/>
                  </a:moveTo>
                  <a:cubicBezTo>
                    <a:pt x="26" y="2058"/>
                    <a:pt x="99" y="1784"/>
                    <a:pt x="149" y="1600"/>
                  </a:cubicBezTo>
                  <a:cubicBezTo>
                    <a:pt x="199" y="1416"/>
                    <a:pt x="229" y="1246"/>
                    <a:pt x="299" y="1043"/>
                  </a:cubicBezTo>
                  <a:cubicBezTo>
                    <a:pt x="369" y="840"/>
                    <a:pt x="487" y="390"/>
                    <a:pt x="567" y="380"/>
                  </a:cubicBezTo>
                  <a:cubicBezTo>
                    <a:pt x="647" y="370"/>
                    <a:pt x="698" y="779"/>
                    <a:pt x="780" y="980"/>
                  </a:cubicBezTo>
                  <a:cubicBezTo>
                    <a:pt x="862" y="1181"/>
                    <a:pt x="956" y="1590"/>
                    <a:pt x="1059" y="1589"/>
                  </a:cubicBezTo>
                  <a:cubicBezTo>
                    <a:pt x="1162" y="1588"/>
                    <a:pt x="1274" y="1173"/>
                    <a:pt x="1397" y="976"/>
                  </a:cubicBezTo>
                  <a:cubicBezTo>
                    <a:pt x="1520" y="779"/>
                    <a:pt x="1664" y="545"/>
                    <a:pt x="1798" y="404"/>
                  </a:cubicBezTo>
                  <a:cubicBezTo>
                    <a:pt x="1932" y="263"/>
                    <a:pt x="2091" y="189"/>
                    <a:pt x="2201" y="128"/>
                  </a:cubicBezTo>
                  <a:cubicBezTo>
                    <a:pt x="2311" y="67"/>
                    <a:pt x="2372" y="61"/>
                    <a:pt x="2461" y="40"/>
                  </a:cubicBezTo>
                  <a:cubicBezTo>
                    <a:pt x="2550" y="19"/>
                    <a:pt x="2676" y="8"/>
                    <a:pt x="273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62295" name="Picture 8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550" y="2667000"/>
              <a:ext cx="255588" cy="31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FD6B-7738-40E2-8FDA-2B91953C66F9}" type="slidenum">
              <a:rPr lang="en-US"/>
              <a:pPr/>
              <a:t>20</a:t>
            </a:fld>
            <a:endParaRPr lang="en-US"/>
          </a:p>
        </p:txBody>
      </p:sp>
      <p:sp>
        <p:nvSpPr>
          <p:cNvPr id="862213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47" name="Line 39"/>
          <p:cNvSpPr>
            <a:spLocks noChangeShapeType="1"/>
          </p:cNvSpPr>
          <p:nvPr/>
        </p:nvSpPr>
        <p:spPr bwMode="auto">
          <a:xfrm>
            <a:off x="2493963" y="76200"/>
            <a:ext cx="0" cy="6248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48" name="Line 40"/>
          <p:cNvSpPr>
            <a:spLocks noChangeShapeType="1"/>
          </p:cNvSpPr>
          <p:nvPr/>
        </p:nvSpPr>
        <p:spPr bwMode="auto">
          <a:xfrm>
            <a:off x="3276600" y="76200"/>
            <a:ext cx="0" cy="6248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50" name="Rectangle 42"/>
          <p:cNvSpPr>
            <a:spLocks noChangeArrowheads="1"/>
          </p:cNvSpPr>
          <p:nvPr/>
        </p:nvSpPr>
        <p:spPr bwMode="auto">
          <a:xfrm>
            <a:off x="1535113" y="246063"/>
            <a:ext cx="960437" cy="1004887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51" name="Rectangle 43"/>
          <p:cNvSpPr>
            <a:spLocks noChangeArrowheads="1"/>
          </p:cNvSpPr>
          <p:nvPr/>
        </p:nvSpPr>
        <p:spPr bwMode="auto">
          <a:xfrm>
            <a:off x="2493963" y="381000"/>
            <a:ext cx="782637" cy="12334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52" name="Rectangle 44"/>
          <p:cNvSpPr>
            <a:spLocks noChangeArrowheads="1"/>
          </p:cNvSpPr>
          <p:nvPr/>
        </p:nvSpPr>
        <p:spPr bwMode="auto">
          <a:xfrm>
            <a:off x="3276600" y="381000"/>
            <a:ext cx="2743200" cy="20574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53" name="Rectangle 45"/>
          <p:cNvSpPr>
            <a:spLocks noChangeArrowheads="1"/>
          </p:cNvSpPr>
          <p:nvPr/>
        </p:nvSpPr>
        <p:spPr bwMode="auto">
          <a:xfrm>
            <a:off x="1524000" y="3048000"/>
            <a:ext cx="969963" cy="29718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55" name="Rectangle 47"/>
          <p:cNvSpPr>
            <a:spLocks noChangeArrowheads="1"/>
          </p:cNvSpPr>
          <p:nvPr/>
        </p:nvSpPr>
        <p:spPr bwMode="auto">
          <a:xfrm>
            <a:off x="2493963" y="3048000"/>
            <a:ext cx="782637" cy="22034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2256" name="Rectangle 48"/>
          <p:cNvSpPr>
            <a:spLocks noChangeArrowheads="1"/>
          </p:cNvSpPr>
          <p:nvPr/>
        </p:nvSpPr>
        <p:spPr bwMode="auto">
          <a:xfrm>
            <a:off x="3276600" y="2514600"/>
            <a:ext cx="2743200" cy="2741613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2258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38" y="65088"/>
            <a:ext cx="633412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0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16652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2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87963"/>
            <a:ext cx="622300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4" name="Picture 5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194438"/>
            <a:ext cx="633413" cy="16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6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00" y="2855025"/>
            <a:ext cx="422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68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855025"/>
            <a:ext cx="4921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2271" name="Line 63"/>
          <p:cNvSpPr>
            <a:spLocks noChangeShapeType="1"/>
          </p:cNvSpPr>
          <p:nvPr/>
        </p:nvSpPr>
        <p:spPr bwMode="auto">
          <a:xfrm>
            <a:off x="3344863" y="1905000"/>
            <a:ext cx="347662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72" name="Line 64"/>
          <p:cNvSpPr>
            <a:spLocks noChangeShapeType="1"/>
          </p:cNvSpPr>
          <p:nvPr/>
        </p:nvSpPr>
        <p:spPr bwMode="auto">
          <a:xfrm>
            <a:off x="3429000" y="2266950"/>
            <a:ext cx="5334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73" name="Line 65"/>
          <p:cNvSpPr>
            <a:spLocks noChangeShapeType="1"/>
          </p:cNvSpPr>
          <p:nvPr/>
        </p:nvSpPr>
        <p:spPr bwMode="auto">
          <a:xfrm flipV="1">
            <a:off x="3657600" y="2220913"/>
            <a:ext cx="762000" cy="209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274" name="Line 66"/>
          <p:cNvSpPr>
            <a:spLocks noChangeShapeType="1"/>
          </p:cNvSpPr>
          <p:nvPr/>
        </p:nvSpPr>
        <p:spPr bwMode="auto">
          <a:xfrm flipV="1">
            <a:off x="3962400" y="1447800"/>
            <a:ext cx="14478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2279" name="Picture 7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33400"/>
            <a:ext cx="11287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81" name="Picture 7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762000"/>
            <a:ext cx="17319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83" name="Picture 7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031875"/>
            <a:ext cx="10318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2285" name="Picture 7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1279525"/>
            <a:ext cx="184308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62296" name="Group 88"/>
          <p:cNvGrpSpPr>
            <a:grpSpLocks/>
          </p:cNvGrpSpPr>
          <p:nvPr/>
        </p:nvGrpSpPr>
        <p:grpSpPr bwMode="auto">
          <a:xfrm>
            <a:off x="6321425" y="76200"/>
            <a:ext cx="2595563" cy="468313"/>
            <a:chOff x="3982" y="48"/>
            <a:chExt cx="1635" cy="295"/>
          </a:xfrm>
        </p:grpSpPr>
        <p:pic>
          <p:nvPicPr>
            <p:cNvPr id="862289" name="Picture 8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48"/>
              <a:ext cx="163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2288" name="Picture 8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192"/>
              <a:ext cx="85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862298" name="Group 90"/>
          <p:cNvGrpSpPr>
            <a:grpSpLocks/>
          </p:cNvGrpSpPr>
          <p:nvPr/>
        </p:nvGrpSpPr>
        <p:grpSpPr bwMode="auto">
          <a:xfrm>
            <a:off x="6170613" y="1752600"/>
            <a:ext cx="2897187" cy="696913"/>
            <a:chOff x="3887" y="1104"/>
            <a:chExt cx="1825" cy="439"/>
          </a:xfrm>
        </p:grpSpPr>
        <p:pic>
          <p:nvPicPr>
            <p:cNvPr id="862291" name="Picture 8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2" y="1104"/>
              <a:ext cx="163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2292" name="Picture 8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1248"/>
              <a:ext cx="85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2294" name="Picture 8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1392"/>
              <a:ext cx="1825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62299" name="Line 91"/>
          <p:cNvSpPr>
            <a:spLocks noChangeShapeType="1"/>
          </p:cNvSpPr>
          <p:nvPr/>
        </p:nvSpPr>
        <p:spPr bwMode="auto">
          <a:xfrm flipV="1">
            <a:off x="2466975" y="492125"/>
            <a:ext cx="304800" cy="292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300" name="Line 92"/>
          <p:cNvSpPr>
            <a:spLocks noChangeShapeType="1"/>
          </p:cNvSpPr>
          <p:nvPr/>
        </p:nvSpPr>
        <p:spPr bwMode="auto">
          <a:xfrm flipV="1">
            <a:off x="2514600" y="484188"/>
            <a:ext cx="3810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301" name="Line 93"/>
          <p:cNvSpPr>
            <a:spLocks noChangeShapeType="1"/>
          </p:cNvSpPr>
          <p:nvPr/>
        </p:nvSpPr>
        <p:spPr bwMode="auto">
          <a:xfrm>
            <a:off x="2667000" y="533400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302" name="Line 94"/>
          <p:cNvSpPr>
            <a:spLocks noChangeShapeType="1"/>
          </p:cNvSpPr>
          <p:nvPr/>
        </p:nvSpPr>
        <p:spPr bwMode="auto">
          <a:xfrm>
            <a:off x="2819400" y="457200"/>
            <a:ext cx="3048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2303" name="Line 95"/>
          <p:cNvSpPr>
            <a:spLocks noChangeShapeType="1"/>
          </p:cNvSpPr>
          <p:nvPr/>
        </p:nvSpPr>
        <p:spPr bwMode="auto">
          <a:xfrm>
            <a:off x="2971800" y="609600"/>
            <a:ext cx="1524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62270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74563"/>
            <a:ext cx="42227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2304" name="Rectangle 9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2306" name="Picture 9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000" y="5487988"/>
            <a:ext cx="715758" cy="246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7181" y="2585690"/>
            <a:ext cx="715995" cy="246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616200"/>
            <a:ext cx="715758" cy="246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88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862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2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2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2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62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2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2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6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6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6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6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500" fill="hold"/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500" fill="hold"/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6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6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5" dur="500"/>
                                        <p:tgtEl>
                                          <p:spTgt spid="86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9" dur="500"/>
                                        <p:tgtEl>
                                          <p:spTgt spid="86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500"/>
                                        <p:tgtEl>
                                          <p:spTgt spid="86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86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6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6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6" dur="500" fill="hold"/>
                                        <p:tgtEl>
                                          <p:spTgt spid="862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6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6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0" dur="500" fill="hold"/>
                                        <p:tgtEl>
                                          <p:spTgt spid="8622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6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86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500" fill="hold"/>
                                        <p:tgtEl>
                                          <p:spTgt spid="862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47" grpId="0" animBg="1"/>
      <p:bldP spid="862247" grpId="1" animBg="1"/>
      <p:bldP spid="862248" grpId="0" animBg="1"/>
      <p:bldP spid="862248" grpId="1" animBg="1"/>
      <p:bldP spid="862250" grpId="0" animBg="1"/>
      <p:bldP spid="862251" grpId="0" animBg="1"/>
      <p:bldP spid="862251" grpId="1" animBg="1"/>
      <p:bldP spid="862252" grpId="0" animBg="1"/>
      <p:bldP spid="862252" grpId="1" animBg="1"/>
      <p:bldP spid="862253" grpId="0" animBg="1"/>
      <p:bldP spid="862255" grpId="0" animBg="1"/>
      <p:bldP spid="862255" grpId="1" animBg="1"/>
      <p:bldP spid="862256" grpId="0" animBg="1"/>
      <p:bldP spid="862256" grpId="1" animBg="1"/>
      <p:bldP spid="862271" grpId="0" animBg="1"/>
      <p:bldP spid="862271" grpId="1" animBg="1"/>
      <p:bldP spid="862272" grpId="0" animBg="1"/>
      <p:bldP spid="862272" grpId="1" animBg="1"/>
      <p:bldP spid="862273" grpId="0" animBg="1"/>
      <p:bldP spid="862273" grpId="1" animBg="1"/>
      <p:bldP spid="862274" grpId="0" animBg="1"/>
      <p:bldP spid="862274" grpId="1" animBg="1"/>
      <p:bldP spid="862299" grpId="0" animBg="1"/>
      <p:bldP spid="862299" grpId="1" animBg="1"/>
      <p:bldP spid="862300" grpId="0" animBg="1"/>
      <p:bldP spid="862300" grpId="1" animBg="1"/>
      <p:bldP spid="862301" grpId="0" animBg="1"/>
      <p:bldP spid="862301" grpId="1" animBg="1"/>
      <p:bldP spid="862302" grpId="0" animBg="1"/>
      <p:bldP spid="862302" grpId="1" animBg="1"/>
      <p:bldP spid="862303" grpId="0" animBg="1"/>
      <p:bldP spid="86230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1C09259-8D51-479F-AA96-8459C6AA80F0}" type="slidenum">
              <a:rPr lang="en-US"/>
              <a:pPr/>
              <a:t>21</a:t>
            </a:fld>
            <a:endParaRPr lang="en-US"/>
          </a:p>
        </p:txBody>
      </p:sp>
      <p:pic>
        <p:nvPicPr>
          <p:cNvPr id="1319165" name="Picture 2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3206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166" name="Picture 2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6200"/>
            <a:ext cx="30972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90" name="Picture 17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3700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92" name="Picture 1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239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94" name="Picture 18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711200"/>
            <a:ext cx="35845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96" name="Picture 18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1050925"/>
            <a:ext cx="32623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098" name="Picture 1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1060196"/>
            <a:ext cx="248761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102" name="Picture 19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097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104" name="Picture 19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397000"/>
            <a:ext cx="35845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101" name="Picture 18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736725"/>
            <a:ext cx="32623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9105" name="Picture 19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1737169"/>
            <a:ext cx="28971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171700"/>
            <a:ext cx="1490171" cy="2191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4760" y="2174942"/>
            <a:ext cx="6793440" cy="2629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2458071"/>
            <a:ext cx="3725443" cy="248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2955858"/>
            <a:ext cx="598699" cy="2191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450" y="2895600"/>
            <a:ext cx="4308014" cy="291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450" y="3213443"/>
            <a:ext cx="4352126" cy="2917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450" y="3529881"/>
            <a:ext cx="4381344" cy="291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450" y="3847361"/>
            <a:ext cx="4600420" cy="291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19084" name="Rectangle 17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9163" name="Rectangle 2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450" y="4165600"/>
            <a:ext cx="5082099" cy="2917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319161" name="Group 249"/>
          <p:cNvGrpSpPr>
            <a:grpSpLocks/>
          </p:cNvGrpSpPr>
          <p:nvPr/>
        </p:nvGrpSpPr>
        <p:grpSpPr bwMode="auto">
          <a:xfrm>
            <a:off x="381000" y="5041900"/>
            <a:ext cx="7658100" cy="1803400"/>
            <a:chOff x="240" y="2544"/>
            <a:chExt cx="4824" cy="1136"/>
          </a:xfrm>
        </p:grpSpPr>
        <p:pic>
          <p:nvPicPr>
            <p:cNvPr id="1319147" name="Picture 23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44"/>
              <a:ext cx="187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48" name="Picture 2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2792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49" name="Picture 2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3022"/>
              <a:ext cx="205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0" name="Picture 23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" y="3024"/>
              <a:ext cx="156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2" name="Picture 24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2784"/>
              <a:ext cx="39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3" name="Picture 24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3275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4" name="Picture 24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3267"/>
              <a:ext cx="39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5" name="Picture 243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" y="3505"/>
              <a:ext cx="205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6" name="Picture 24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" y="3498"/>
              <a:ext cx="182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19157" name="Picture 24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60900"/>
            <a:ext cx="50990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9159" name="Line 247"/>
          <p:cNvSpPr>
            <a:spLocks noChangeShapeType="1"/>
          </p:cNvSpPr>
          <p:nvPr/>
        </p:nvSpPr>
        <p:spPr bwMode="auto">
          <a:xfrm>
            <a:off x="4244975" y="5746750"/>
            <a:ext cx="24955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9160" name="Line 248"/>
          <p:cNvSpPr>
            <a:spLocks noChangeShapeType="1"/>
          </p:cNvSpPr>
          <p:nvPr/>
        </p:nvSpPr>
        <p:spPr bwMode="auto">
          <a:xfrm>
            <a:off x="4244975" y="6513513"/>
            <a:ext cx="24955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173980" y="4940301"/>
            <a:ext cx="3931920" cy="448936"/>
            <a:chOff x="4155501" y="3784600"/>
            <a:chExt cx="4560467" cy="520702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55501" y="3784600"/>
              <a:ext cx="4353236" cy="2573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72592" y="4047972"/>
              <a:ext cx="4443376" cy="2573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1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1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159" grpId="0" animBg="1"/>
      <p:bldP spid="13191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61C09259-8D51-479F-AA96-8459C6AA80F0}" type="slidenum">
              <a:rPr lang="en-US"/>
              <a:pPr/>
              <a:t>22</a:t>
            </a:fld>
            <a:endParaRPr lang="en-US"/>
          </a:p>
        </p:txBody>
      </p:sp>
      <p:pic>
        <p:nvPicPr>
          <p:cNvPr id="1319165" name="Picture 25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603206"/>
            <a:ext cx="422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9084" name="Rectangle 17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9163" name="Rectangle 2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9161" name="Group 249"/>
          <p:cNvGrpSpPr>
            <a:grpSpLocks/>
          </p:cNvGrpSpPr>
          <p:nvPr/>
        </p:nvGrpSpPr>
        <p:grpSpPr bwMode="auto">
          <a:xfrm>
            <a:off x="381000" y="5041900"/>
            <a:ext cx="7658100" cy="1803400"/>
            <a:chOff x="240" y="2544"/>
            <a:chExt cx="4824" cy="1136"/>
          </a:xfrm>
        </p:grpSpPr>
        <p:pic>
          <p:nvPicPr>
            <p:cNvPr id="1319147" name="Picture 23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44"/>
              <a:ext cx="187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48" name="Picture 23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2792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49" name="Picture 23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3022"/>
              <a:ext cx="205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0" name="Picture 23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" y="3024"/>
              <a:ext cx="156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2" name="Picture 24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2784"/>
              <a:ext cx="39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3" name="Picture 24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" y="3275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4" name="Picture 24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3267"/>
              <a:ext cx="391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5" name="Picture 243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" y="3505"/>
              <a:ext cx="205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319156" name="Picture 24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" y="3498"/>
              <a:ext cx="182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19157" name="Picture 2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660900"/>
            <a:ext cx="50990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173980" y="4940301"/>
            <a:ext cx="3931920" cy="448936"/>
            <a:chOff x="4155501" y="3784600"/>
            <a:chExt cx="4560467" cy="520702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55501" y="3784600"/>
              <a:ext cx="4353236" cy="2573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72592" y="4047972"/>
              <a:ext cx="4443376" cy="2573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0" name="Picture 4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650" y="25400"/>
            <a:ext cx="6357950" cy="263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9142" name="Picture 13191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3953" y="304800"/>
            <a:ext cx="3682145" cy="3357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Line 45"/>
          <p:cNvSpPr>
            <a:spLocks noChangeShapeType="1"/>
          </p:cNvSpPr>
          <p:nvPr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45"/>
          <p:cNvSpPr>
            <a:spLocks noChangeShapeType="1"/>
          </p:cNvSpPr>
          <p:nvPr/>
        </p:nvSpPr>
        <p:spPr bwMode="auto">
          <a:xfrm>
            <a:off x="0" y="4584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2215116" y="2565400"/>
            <a:ext cx="5646184" cy="290227"/>
            <a:chOff x="2215116" y="2565400"/>
            <a:chExt cx="5646184" cy="290227"/>
          </a:xfrm>
        </p:grpSpPr>
        <p:pic>
          <p:nvPicPr>
            <p:cNvPr id="1319164" name="Picture 1319163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5116" y="2637343"/>
              <a:ext cx="159784" cy="2182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19167" name="Picture 131916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6240" y="2565400"/>
              <a:ext cx="319860" cy="2902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6" name="Picture 105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01516" y="2637343"/>
              <a:ext cx="159784" cy="2182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19143" name="Picture 13191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4258" y="774700"/>
            <a:ext cx="4121341" cy="335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9144" name="Picture 131914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4724" y="1206500"/>
            <a:ext cx="4545207" cy="335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9145" name="Picture 13191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3851" y="1562100"/>
            <a:ext cx="3171648" cy="3358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9146" name="Picture 131914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1278" y="1917700"/>
            <a:ext cx="3332868" cy="335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8" name="Group 47"/>
          <p:cNvGrpSpPr/>
          <p:nvPr/>
        </p:nvGrpSpPr>
        <p:grpSpPr>
          <a:xfrm>
            <a:off x="457200" y="2904043"/>
            <a:ext cx="8458200" cy="397509"/>
            <a:chOff x="457200" y="2904043"/>
            <a:chExt cx="8458200" cy="397509"/>
          </a:xfrm>
        </p:grpSpPr>
        <p:sp>
          <p:nvSpPr>
            <p:cNvPr id="74" name="Line 63"/>
            <p:cNvSpPr>
              <a:spLocks noChangeShapeType="1"/>
            </p:cNvSpPr>
            <p:nvPr/>
          </p:nvSpPr>
          <p:spPr bwMode="auto">
            <a:xfrm>
              <a:off x="457200" y="2980243"/>
              <a:ext cx="8458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64"/>
            <p:cNvSpPr>
              <a:spLocks noChangeShapeType="1"/>
            </p:cNvSpPr>
            <p:nvPr/>
          </p:nvSpPr>
          <p:spPr bwMode="auto">
            <a:xfrm>
              <a:off x="2290146" y="2904043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5"/>
            <p:cNvSpPr>
              <a:spLocks noChangeShapeType="1"/>
            </p:cNvSpPr>
            <p:nvPr/>
          </p:nvSpPr>
          <p:spPr bwMode="auto">
            <a:xfrm>
              <a:off x="4118946" y="2904043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8" name="Picture 8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8521" y="3082709"/>
              <a:ext cx="377825" cy="21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0792" y="3082709"/>
              <a:ext cx="160193" cy="2188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74328" y="3082709"/>
              <a:ext cx="174272" cy="2030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1" name="Line 116"/>
            <p:cNvSpPr>
              <a:spLocks noChangeShapeType="1"/>
            </p:cNvSpPr>
            <p:nvPr/>
          </p:nvSpPr>
          <p:spPr bwMode="auto">
            <a:xfrm>
              <a:off x="7771783" y="2904043"/>
              <a:ext cx="0" cy="1524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" name="Oval 55"/>
          <p:cNvSpPr/>
          <p:nvPr/>
        </p:nvSpPr>
        <p:spPr>
          <a:xfrm>
            <a:off x="5158257" y="2048256"/>
            <a:ext cx="356616" cy="11887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87952" y="2542032"/>
            <a:ext cx="173736" cy="210312"/>
          </a:xfrm>
          <a:prstGeom prst="rect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573047"/>
            <a:ext cx="305597" cy="3055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9158" name="Picture 131915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6575" y="2660359"/>
            <a:ext cx="480225" cy="218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9151" name="Picture 131915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4676" y="2660359"/>
            <a:ext cx="480224" cy="203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0" name="Picture 9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700" y="2660359"/>
            <a:ext cx="480224" cy="203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19162" name="Picture 131916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660359"/>
            <a:ext cx="480225" cy="218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8307" y="3486127"/>
            <a:ext cx="8679517" cy="1009673"/>
            <a:chOff x="98307" y="3486127"/>
            <a:chExt cx="8679517" cy="1009673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307" y="3503431"/>
              <a:ext cx="159782" cy="2767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600" y="4049028"/>
              <a:ext cx="1277864" cy="2900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4231" y="4049028"/>
              <a:ext cx="871273" cy="2901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8866" y="4049028"/>
              <a:ext cx="798958" cy="290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" name="Straight Connector 2"/>
            <p:cNvCxnSpPr/>
            <p:nvPr/>
          </p:nvCxnSpPr>
          <p:spPr bwMode="auto">
            <a:xfrm>
              <a:off x="2295144" y="3486127"/>
              <a:ext cx="0" cy="1009673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7772400" y="3486127"/>
              <a:ext cx="0" cy="1009673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736747" y="3486127"/>
            <a:ext cx="8026384" cy="489737"/>
            <a:chOff x="736747" y="3486127"/>
            <a:chExt cx="8026384" cy="489737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9614" y="3539043"/>
              <a:ext cx="784386" cy="2030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747" y="3486127"/>
              <a:ext cx="769571" cy="2178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5" name="Picture 11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93560" y="3486127"/>
              <a:ext cx="769571" cy="2178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54722" y="3816458"/>
              <a:ext cx="333621" cy="1594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2" name="Picture 12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33058" y="3816458"/>
              <a:ext cx="333621" cy="1594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5" name="Picture 12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1535" y="3816458"/>
              <a:ext cx="333621" cy="1594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3" name="Rectangle 182"/>
          <p:cNvSpPr>
            <a:spLocks noChangeArrowheads="1"/>
          </p:cNvSpPr>
          <p:nvPr/>
        </p:nvSpPr>
        <p:spPr bwMode="auto">
          <a:xfrm>
            <a:off x="8851900" y="40767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9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1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1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19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19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1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1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6" grpId="0" animBg="1"/>
      <p:bldP spid="56" grpId="1" animBg="1"/>
      <p:bldP spid="56" grpId="2" animBg="1"/>
      <p:bldP spid="58" grpId="0" animBg="1"/>
      <p:bldP spid="58" grpId="1" animBg="1"/>
      <p:bldP spid="58" grpId="2" animBg="1"/>
      <p:bldP spid="58" grpId="3" animBg="1"/>
      <p:bldP spid="58" grpId="5" animBg="1"/>
      <p:bldP spid="1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C870D-3A19-407F-8C31-314AE7C72251}" type="slidenum">
              <a:rPr lang="en-US"/>
              <a:pPr/>
              <a:t>23</a:t>
            </a:fld>
            <a:endParaRPr lang="en-US"/>
          </a:p>
        </p:txBody>
      </p:sp>
      <p:sp>
        <p:nvSpPr>
          <p:cNvPr id="1529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29898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29935" name="Group 79"/>
          <p:cNvGrpSpPr>
            <a:grpSpLocks/>
          </p:cNvGrpSpPr>
          <p:nvPr/>
        </p:nvGrpSpPr>
        <p:grpSpPr bwMode="auto">
          <a:xfrm>
            <a:off x="228600" y="44450"/>
            <a:ext cx="7467600" cy="3079750"/>
            <a:chOff x="144" y="28"/>
            <a:chExt cx="4704" cy="1940"/>
          </a:xfrm>
        </p:grpSpPr>
        <p:pic>
          <p:nvPicPr>
            <p:cNvPr id="1529899" name="Picture 4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28"/>
              <a:ext cx="367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29900" name="Picture 4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32"/>
              <a:ext cx="353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29873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" y="433"/>
              <a:ext cx="20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29875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" y="913"/>
              <a:ext cx="24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29877" name="Picture 2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393"/>
              <a:ext cx="30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29904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424"/>
              <a:ext cx="230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29905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664"/>
              <a:ext cx="209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29906" name="Picture 5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904"/>
              <a:ext cx="328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29907" name="Picture 5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144"/>
              <a:ext cx="22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29908" name="Picture 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1720"/>
              <a:ext cx="1231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29903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" y="1384"/>
              <a:ext cx="157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29893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29896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9897" name="Rectangle 41"/>
          <p:cNvSpPr>
            <a:spLocks noChangeArrowheads="1"/>
          </p:cNvSpPr>
          <p:nvPr/>
        </p:nvSpPr>
        <p:spPr bwMode="auto">
          <a:xfrm>
            <a:off x="78486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9901" name="Line 45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912" name="Line 56"/>
          <p:cNvSpPr>
            <a:spLocks noChangeShapeType="1"/>
          </p:cNvSpPr>
          <p:nvPr/>
        </p:nvSpPr>
        <p:spPr bwMode="auto">
          <a:xfrm>
            <a:off x="152400" y="5562600"/>
            <a:ext cx="88392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913" name="Line 57"/>
          <p:cNvSpPr>
            <a:spLocks noChangeShapeType="1"/>
          </p:cNvSpPr>
          <p:nvPr/>
        </p:nvSpPr>
        <p:spPr bwMode="auto">
          <a:xfrm>
            <a:off x="152400" y="4343400"/>
            <a:ext cx="88392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914" name="Line 58"/>
          <p:cNvSpPr>
            <a:spLocks noChangeShapeType="1"/>
          </p:cNvSpPr>
          <p:nvPr/>
        </p:nvSpPr>
        <p:spPr bwMode="auto">
          <a:xfrm flipV="1">
            <a:off x="1676400" y="3276600"/>
            <a:ext cx="0" cy="28606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915" name="Line 59"/>
          <p:cNvSpPr>
            <a:spLocks noChangeShapeType="1"/>
          </p:cNvSpPr>
          <p:nvPr/>
        </p:nvSpPr>
        <p:spPr bwMode="auto">
          <a:xfrm flipV="1">
            <a:off x="7772400" y="3276600"/>
            <a:ext cx="0" cy="28606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916" name="Line 60"/>
          <p:cNvSpPr>
            <a:spLocks noChangeShapeType="1"/>
          </p:cNvSpPr>
          <p:nvPr/>
        </p:nvSpPr>
        <p:spPr bwMode="auto">
          <a:xfrm flipV="1">
            <a:off x="6248400" y="3276600"/>
            <a:ext cx="0" cy="2860675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52400" y="3276600"/>
            <a:ext cx="8839200" cy="2860675"/>
            <a:chOff x="152400" y="3276600"/>
            <a:chExt cx="8839200" cy="2860675"/>
          </a:xfrm>
        </p:grpSpPr>
        <p:sp>
          <p:nvSpPr>
            <p:cNvPr id="1529909" name="Line 53"/>
            <p:cNvSpPr>
              <a:spLocks noChangeShapeType="1"/>
            </p:cNvSpPr>
            <p:nvPr/>
          </p:nvSpPr>
          <p:spPr bwMode="auto">
            <a:xfrm flipV="1">
              <a:off x="3200400" y="3276600"/>
              <a:ext cx="0" cy="2860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9910" name="Line 54"/>
            <p:cNvSpPr>
              <a:spLocks noChangeShapeType="1"/>
            </p:cNvSpPr>
            <p:nvPr/>
          </p:nvSpPr>
          <p:spPr bwMode="auto">
            <a:xfrm>
              <a:off x="152400" y="4495800"/>
              <a:ext cx="8839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29918" name="Picture 6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137025"/>
            <a:ext cx="10953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29922" name="Picture 6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5362575"/>
            <a:ext cx="328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29924" name="Picture 6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4521200"/>
            <a:ext cx="3159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29926" name="Picture 7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4521200"/>
            <a:ext cx="14605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29928" name="Picture 7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521200"/>
            <a:ext cx="133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9929" name="Line 73"/>
          <p:cNvSpPr>
            <a:spLocks noChangeShapeType="1"/>
          </p:cNvSpPr>
          <p:nvPr/>
        </p:nvSpPr>
        <p:spPr bwMode="auto">
          <a:xfrm>
            <a:off x="1676400" y="4429125"/>
            <a:ext cx="0" cy="128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930" name="Line 74"/>
          <p:cNvSpPr>
            <a:spLocks noChangeShapeType="1"/>
          </p:cNvSpPr>
          <p:nvPr/>
        </p:nvSpPr>
        <p:spPr bwMode="auto">
          <a:xfrm>
            <a:off x="6248400" y="4429125"/>
            <a:ext cx="0" cy="128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931" name="Line 75"/>
          <p:cNvSpPr>
            <a:spLocks noChangeShapeType="1"/>
          </p:cNvSpPr>
          <p:nvPr/>
        </p:nvSpPr>
        <p:spPr bwMode="auto">
          <a:xfrm>
            <a:off x="7772400" y="4429125"/>
            <a:ext cx="0" cy="128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933" name="Line 77"/>
          <p:cNvSpPr>
            <a:spLocks noChangeShapeType="1"/>
          </p:cNvSpPr>
          <p:nvPr/>
        </p:nvSpPr>
        <p:spPr bwMode="auto">
          <a:xfrm rot="16200000">
            <a:off x="3198813" y="4278313"/>
            <a:ext cx="0" cy="128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9934" name="Line 78"/>
          <p:cNvSpPr>
            <a:spLocks noChangeShapeType="1"/>
          </p:cNvSpPr>
          <p:nvPr/>
        </p:nvSpPr>
        <p:spPr bwMode="auto">
          <a:xfrm rot="16200000">
            <a:off x="3198813" y="5497513"/>
            <a:ext cx="0" cy="128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50311" y="5473875"/>
            <a:ext cx="550716" cy="50103"/>
          </a:xfrm>
          <a:custGeom>
            <a:avLst/>
            <a:gdLst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989556 w 2117824"/>
              <a:gd name="connsiteY14" fmla="*/ 679818 h 1293593"/>
              <a:gd name="connsiteX15" fmla="*/ 1102291 w 2117824"/>
              <a:gd name="connsiteY15" fmla="*/ 617188 h 1293593"/>
              <a:gd name="connsiteX16" fmla="*/ 1177447 w 2117824"/>
              <a:gd name="connsiteY16" fmla="*/ 579609 h 1293593"/>
              <a:gd name="connsiteX17" fmla="*/ 1277655 w 2117824"/>
              <a:gd name="connsiteY17" fmla="*/ 516979 h 1293593"/>
              <a:gd name="connsiteX18" fmla="*/ 1352811 w 2117824"/>
              <a:gd name="connsiteY18" fmla="*/ 479401 h 1293593"/>
              <a:gd name="connsiteX19" fmla="*/ 1390389 w 2117824"/>
              <a:gd name="connsiteY19" fmla="*/ 466875 h 1293593"/>
              <a:gd name="connsiteX20" fmla="*/ 1453019 w 2117824"/>
              <a:gd name="connsiteY20" fmla="*/ 429297 h 1293593"/>
              <a:gd name="connsiteX21" fmla="*/ 1478072 w 2117824"/>
              <a:gd name="connsiteY21" fmla="*/ 404245 h 1293593"/>
              <a:gd name="connsiteX22" fmla="*/ 1540702 w 2117824"/>
              <a:gd name="connsiteY22" fmla="*/ 379193 h 1293593"/>
              <a:gd name="connsiteX23" fmla="*/ 1590806 w 2117824"/>
              <a:gd name="connsiteY23" fmla="*/ 341615 h 1293593"/>
              <a:gd name="connsiteX24" fmla="*/ 1640910 w 2117824"/>
              <a:gd name="connsiteY24" fmla="*/ 316563 h 1293593"/>
              <a:gd name="connsiteX25" fmla="*/ 1691014 w 2117824"/>
              <a:gd name="connsiteY25" fmla="*/ 278985 h 1293593"/>
              <a:gd name="connsiteX26" fmla="*/ 1728592 w 2117824"/>
              <a:gd name="connsiteY26" fmla="*/ 266459 h 1293593"/>
              <a:gd name="connsiteX27" fmla="*/ 1778696 w 2117824"/>
              <a:gd name="connsiteY27" fmla="*/ 241407 h 1293593"/>
              <a:gd name="connsiteX28" fmla="*/ 1866378 w 2117824"/>
              <a:gd name="connsiteY28" fmla="*/ 166251 h 1293593"/>
              <a:gd name="connsiteX29" fmla="*/ 1916482 w 2117824"/>
              <a:gd name="connsiteY29" fmla="*/ 141199 h 1293593"/>
              <a:gd name="connsiteX30" fmla="*/ 1954061 w 2117824"/>
              <a:gd name="connsiteY30" fmla="*/ 103620 h 1293593"/>
              <a:gd name="connsiteX31" fmla="*/ 2004165 w 2117824"/>
              <a:gd name="connsiteY31" fmla="*/ 78568 h 1293593"/>
              <a:gd name="connsiteX32" fmla="*/ 2079321 w 2117824"/>
              <a:gd name="connsiteY32" fmla="*/ 28464 h 1293593"/>
              <a:gd name="connsiteX33" fmla="*/ 2116899 w 2117824"/>
              <a:gd name="connsiteY33" fmla="*/ 3412 h 1293593"/>
              <a:gd name="connsiteX34" fmla="*/ 2104373 w 2117824"/>
              <a:gd name="connsiteY34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989556 w 2117824"/>
              <a:gd name="connsiteY14" fmla="*/ 679818 h 1293593"/>
              <a:gd name="connsiteX15" fmla="*/ 1177447 w 2117824"/>
              <a:gd name="connsiteY15" fmla="*/ 579609 h 1293593"/>
              <a:gd name="connsiteX16" fmla="*/ 1277655 w 2117824"/>
              <a:gd name="connsiteY16" fmla="*/ 516979 h 1293593"/>
              <a:gd name="connsiteX17" fmla="*/ 1352811 w 2117824"/>
              <a:gd name="connsiteY17" fmla="*/ 479401 h 1293593"/>
              <a:gd name="connsiteX18" fmla="*/ 1390389 w 2117824"/>
              <a:gd name="connsiteY18" fmla="*/ 466875 h 1293593"/>
              <a:gd name="connsiteX19" fmla="*/ 1453019 w 2117824"/>
              <a:gd name="connsiteY19" fmla="*/ 429297 h 1293593"/>
              <a:gd name="connsiteX20" fmla="*/ 1478072 w 2117824"/>
              <a:gd name="connsiteY20" fmla="*/ 404245 h 1293593"/>
              <a:gd name="connsiteX21" fmla="*/ 1540702 w 2117824"/>
              <a:gd name="connsiteY21" fmla="*/ 379193 h 1293593"/>
              <a:gd name="connsiteX22" fmla="*/ 1590806 w 2117824"/>
              <a:gd name="connsiteY22" fmla="*/ 341615 h 1293593"/>
              <a:gd name="connsiteX23" fmla="*/ 1640910 w 2117824"/>
              <a:gd name="connsiteY23" fmla="*/ 316563 h 1293593"/>
              <a:gd name="connsiteX24" fmla="*/ 1691014 w 2117824"/>
              <a:gd name="connsiteY24" fmla="*/ 278985 h 1293593"/>
              <a:gd name="connsiteX25" fmla="*/ 1728592 w 2117824"/>
              <a:gd name="connsiteY25" fmla="*/ 266459 h 1293593"/>
              <a:gd name="connsiteX26" fmla="*/ 1778696 w 2117824"/>
              <a:gd name="connsiteY26" fmla="*/ 241407 h 1293593"/>
              <a:gd name="connsiteX27" fmla="*/ 1866378 w 2117824"/>
              <a:gd name="connsiteY27" fmla="*/ 166251 h 1293593"/>
              <a:gd name="connsiteX28" fmla="*/ 1916482 w 2117824"/>
              <a:gd name="connsiteY28" fmla="*/ 141199 h 1293593"/>
              <a:gd name="connsiteX29" fmla="*/ 1954061 w 2117824"/>
              <a:gd name="connsiteY29" fmla="*/ 103620 h 1293593"/>
              <a:gd name="connsiteX30" fmla="*/ 2004165 w 2117824"/>
              <a:gd name="connsiteY30" fmla="*/ 78568 h 1293593"/>
              <a:gd name="connsiteX31" fmla="*/ 2079321 w 2117824"/>
              <a:gd name="connsiteY31" fmla="*/ 28464 h 1293593"/>
              <a:gd name="connsiteX32" fmla="*/ 2116899 w 2117824"/>
              <a:gd name="connsiteY32" fmla="*/ 3412 h 1293593"/>
              <a:gd name="connsiteX33" fmla="*/ 2104373 w 2117824"/>
              <a:gd name="connsiteY33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177447 w 2117824"/>
              <a:gd name="connsiteY14" fmla="*/ 579609 h 1293593"/>
              <a:gd name="connsiteX15" fmla="*/ 1277655 w 2117824"/>
              <a:gd name="connsiteY15" fmla="*/ 516979 h 1293593"/>
              <a:gd name="connsiteX16" fmla="*/ 1352811 w 2117824"/>
              <a:gd name="connsiteY16" fmla="*/ 479401 h 1293593"/>
              <a:gd name="connsiteX17" fmla="*/ 1390389 w 2117824"/>
              <a:gd name="connsiteY17" fmla="*/ 466875 h 1293593"/>
              <a:gd name="connsiteX18" fmla="*/ 1453019 w 2117824"/>
              <a:gd name="connsiteY18" fmla="*/ 429297 h 1293593"/>
              <a:gd name="connsiteX19" fmla="*/ 1478072 w 2117824"/>
              <a:gd name="connsiteY19" fmla="*/ 404245 h 1293593"/>
              <a:gd name="connsiteX20" fmla="*/ 1540702 w 2117824"/>
              <a:gd name="connsiteY20" fmla="*/ 379193 h 1293593"/>
              <a:gd name="connsiteX21" fmla="*/ 1590806 w 2117824"/>
              <a:gd name="connsiteY21" fmla="*/ 341615 h 1293593"/>
              <a:gd name="connsiteX22" fmla="*/ 1640910 w 2117824"/>
              <a:gd name="connsiteY22" fmla="*/ 316563 h 1293593"/>
              <a:gd name="connsiteX23" fmla="*/ 1691014 w 2117824"/>
              <a:gd name="connsiteY23" fmla="*/ 278985 h 1293593"/>
              <a:gd name="connsiteX24" fmla="*/ 1728592 w 2117824"/>
              <a:gd name="connsiteY24" fmla="*/ 266459 h 1293593"/>
              <a:gd name="connsiteX25" fmla="*/ 1778696 w 2117824"/>
              <a:gd name="connsiteY25" fmla="*/ 241407 h 1293593"/>
              <a:gd name="connsiteX26" fmla="*/ 1866378 w 2117824"/>
              <a:gd name="connsiteY26" fmla="*/ 166251 h 1293593"/>
              <a:gd name="connsiteX27" fmla="*/ 1916482 w 2117824"/>
              <a:gd name="connsiteY27" fmla="*/ 141199 h 1293593"/>
              <a:gd name="connsiteX28" fmla="*/ 1954061 w 2117824"/>
              <a:gd name="connsiteY28" fmla="*/ 103620 h 1293593"/>
              <a:gd name="connsiteX29" fmla="*/ 2004165 w 2117824"/>
              <a:gd name="connsiteY29" fmla="*/ 78568 h 1293593"/>
              <a:gd name="connsiteX30" fmla="*/ 2079321 w 2117824"/>
              <a:gd name="connsiteY30" fmla="*/ 28464 h 1293593"/>
              <a:gd name="connsiteX31" fmla="*/ 2116899 w 2117824"/>
              <a:gd name="connsiteY31" fmla="*/ 3412 h 1293593"/>
              <a:gd name="connsiteX32" fmla="*/ 2104373 w 2117824"/>
              <a:gd name="connsiteY32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590806 w 2117824"/>
              <a:gd name="connsiteY20" fmla="*/ 341615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778696 w 2117824"/>
              <a:gd name="connsiteY24" fmla="*/ 241407 h 1293593"/>
              <a:gd name="connsiteX25" fmla="*/ 1866378 w 2117824"/>
              <a:gd name="connsiteY25" fmla="*/ 166251 h 1293593"/>
              <a:gd name="connsiteX26" fmla="*/ 1916482 w 2117824"/>
              <a:gd name="connsiteY26" fmla="*/ 141199 h 1293593"/>
              <a:gd name="connsiteX27" fmla="*/ 1954061 w 2117824"/>
              <a:gd name="connsiteY27" fmla="*/ 103620 h 1293593"/>
              <a:gd name="connsiteX28" fmla="*/ 2004165 w 2117824"/>
              <a:gd name="connsiteY28" fmla="*/ 78568 h 1293593"/>
              <a:gd name="connsiteX29" fmla="*/ 2079321 w 2117824"/>
              <a:gd name="connsiteY29" fmla="*/ 28464 h 1293593"/>
              <a:gd name="connsiteX30" fmla="*/ 2116899 w 2117824"/>
              <a:gd name="connsiteY30" fmla="*/ 3412 h 1293593"/>
              <a:gd name="connsiteX31" fmla="*/ 2104373 w 2117824"/>
              <a:gd name="connsiteY3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778696 w 2117824"/>
              <a:gd name="connsiteY24" fmla="*/ 241407 h 1293593"/>
              <a:gd name="connsiteX25" fmla="*/ 1866378 w 2117824"/>
              <a:gd name="connsiteY25" fmla="*/ 166251 h 1293593"/>
              <a:gd name="connsiteX26" fmla="*/ 1916482 w 2117824"/>
              <a:gd name="connsiteY26" fmla="*/ 141199 h 1293593"/>
              <a:gd name="connsiteX27" fmla="*/ 1954061 w 2117824"/>
              <a:gd name="connsiteY27" fmla="*/ 103620 h 1293593"/>
              <a:gd name="connsiteX28" fmla="*/ 2004165 w 2117824"/>
              <a:gd name="connsiteY28" fmla="*/ 78568 h 1293593"/>
              <a:gd name="connsiteX29" fmla="*/ 2079321 w 2117824"/>
              <a:gd name="connsiteY29" fmla="*/ 28464 h 1293593"/>
              <a:gd name="connsiteX30" fmla="*/ 2116899 w 2117824"/>
              <a:gd name="connsiteY30" fmla="*/ 3412 h 1293593"/>
              <a:gd name="connsiteX31" fmla="*/ 2104373 w 2117824"/>
              <a:gd name="connsiteY3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866378 w 2117824"/>
              <a:gd name="connsiteY24" fmla="*/ 166251 h 1293593"/>
              <a:gd name="connsiteX25" fmla="*/ 1916482 w 2117824"/>
              <a:gd name="connsiteY25" fmla="*/ 141199 h 1293593"/>
              <a:gd name="connsiteX26" fmla="*/ 1954061 w 2117824"/>
              <a:gd name="connsiteY26" fmla="*/ 103620 h 1293593"/>
              <a:gd name="connsiteX27" fmla="*/ 2004165 w 2117824"/>
              <a:gd name="connsiteY27" fmla="*/ 78568 h 1293593"/>
              <a:gd name="connsiteX28" fmla="*/ 2079321 w 2117824"/>
              <a:gd name="connsiteY28" fmla="*/ 28464 h 1293593"/>
              <a:gd name="connsiteX29" fmla="*/ 2116899 w 2117824"/>
              <a:gd name="connsiteY29" fmla="*/ 3412 h 1293593"/>
              <a:gd name="connsiteX30" fmla="*/ 2104373 w 2117824"/>
              <a:gd name="connsiteY30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866378 w 2117824"/>
              <a:gd name="connsiteY23" fmla="*/ 166251 h 1293593"/>
              <a:gd name="connsiteX24" fmla="*/ 1916482 w 2117824"/>
              <a:gd name="connsiteY24" fmla="*/ 141199 h 1293593"/>
              <a:gd name="connsiteX25" fmla="*/ 1954061 w 2117824"/>
              <a:gd name="connsiteY25" fmla="*/ 103620 h 1293593"/>
              <a:gd name="connsiteX26" fmla="*/ 2004165 w 2117824"/>
              <a:gd name="connsiteY26" fmla="*/ 78568 h 1293593"/>
              <a:gd name="connsiteX27" fmla="*/ 2079321 w 2117824"/>
              <a:gd name="connsiteY27" fmla="*/ 28464 h 1293593"/>
              <a:gd name="connsiteX28" fmla="*/ 2116899 w 2117824"/>
              <a:gd name="connsiteY28" fmla="*/ 3412 h 1293593"/>
              <a:gd name="connsiteX29" fmla="*/ 2104373 w 2117824"/>
              <a:gd name="connsiteY29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91014 w 2117824"/>
              <a:gd name="connsiteY21" fmla="*/ 278985 h 1293593"/>
              <a:gd name="connsiteX22" fmla="*/ 1866378 w 2117824"/>
              <a:gd name="connsiteY22" fmla="*/ 166251 h 1293593"/>
              <a:gd name="connsiteX23" fmla="*/ 1916482 w 2117824"/>
              <a:gd name="connsiteY23" fmla="*/ 141199 h 1293593"/>
              <a:gd name="connsiteX24" fmla="*/ 1954061 w 2117824"/>
              <a:gd name="connsiteY24" fmla="*/ 103620 h 1293593"/>
              <a:gd name="connsiteX25" fmla="*/ 2004165 w 2117824"/>
              <a:gd name="connsiteY25" fmla="*/ 78568 h 1293593"/>
              <a:gd name="connsiteX26" fmla="*/ 2079321 w 2117824"/>
              <a:gd name="connsiteY26" fmla="*/ 28464 h 1293593"/>
              <a:gd name="connsiteX27" fmla="*/ 2116899 w 2117824"/>
              <a:gd name="connsiteY27" fmla="*/ 3412 h 1293593"/>
              <a:gd name="connsiteX28" fmla="*/ 2104373 w 2117824"/>
              <a:gd name="connsiteY28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78072 w 2117824"/>
              <a:gd name="connsiteY17" fmla="*/ 404245 h 1293593"/>
              <a:gd name="connsiteX18" fmla="*/ 1540702 w 2117824"/>
              <a:gd name="connsiteY18" fmla="*/ 379193 h 1293593"/>
              <a:gd name="connsiteX19" fmla="*/ 1653436 w 2117824"/>
              <a:gd name="connsiteY19" fmla="*/ 291511 h 1293593"/>
              <a:gd name="connsiteX20" fmla="*/ 1691014 w 2117824"/>
              <a:gd name="connsiteY20" fmla="*/ 278985 h 1293593"/>
              <a:gd name="connsiteX21" fmla="*/ 1866378 w 2117824"/>
              <a:gd name="connsiteY21" fmla="*/ 166251 h 1293593"/>
              <a:gd name="connsiteX22" fmla="*/ 1916482 w 2117824"/>
              <a:gd name="connsiteY22" fmla="*/ 141199 h 1293593"/>
              <a:gd name="connsiteX23" fmla="*/ 1954061 w 2117824"/>
              <a:gd name="connsiteY23" fmla="*/ 103620 h 1293593"/>
              <a:gd name="connsiteX24" fmla="*/ 2004165 w 2117824"/>
              <a:gd name="connsiteY24" fmla="*/ 78568 h 1293593"/>
              <a:gd name="connsiteX25" fmla="*/ 2079321 w 2117824"/>
              <a:gd name="connsiteY25" fmla="*/ 28464 h 1293593"/>
              <a:gd name="connsiteX26" fmla="*/ 2116899 w 2117824"/>
              <a:gd name="connsiteY26" fmla="*/ 3412 h 1293593"/>
              <a:gd name="connsiteX27" fmla="*/ 2104373 w 2117824"/>
              <a:gd name="connsiteY27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478072 w 2117824"/>
              <a:gd name="connsiteY16" fmla="*/ 404245 h 1293593"/>
              <a:gd name="connsiteX17" fmla="*/ 1540702 w 2117824"/>
              <a:gd name="connsiteY17" fmla="*/ 379193 h 1293593"/>
              <a:gd name="connsiteX18" fmla="*/ 1653436 w 2117824"/>
              <a:gd name="connsiteY18" fmla="*/ 291511 h 1293593"/>
              <a:gd name="connsiteX19" fmla="*/ 1691014 w 2117824"/>
              <a:gd name="connsiteY19" fmla="*/ 278985 h 1293593"/>
              <a:gd name="connsiteX20" fmla="*/ 1866378 w 2117824"/>
              <a:gd name="connsiteY20" fmla="*/ 166251 h 1293593"/>
              <a:gd name="connsiteX21" fmla="*/ 1916482 w 2117824"/>
              <a:gd name="connsiteY21" fmla="*/ 141199 h 1293593"/>
              <a:gd name="connsiteX22" fmla="*/ 1954061 w 2117824"/>
              <a:gd name="connsiteY22" fmla="*/ 103620 h 1293593"/>
              <a:gd name="connsiteX23" fmla="*/ 2004165 w 2117824"/>
              <a:gd name="connsiteY23" fmla="*/ 78568 h 1293593"/>
              <a:gd name="connsiteX24" fmla="*/ 2079321 w 2117824"/>
              <a:gd name="connsiteY24" fmla="*/ 28464 h 1293593"/>
              <a:gd name="connsiteX25" fmla="*/ 2116899 w 2117824"/>
              <a:gd name="connsiteY25" fmla="*/ 3412 h 1293593"/>
              <a:gd name="connsiteX26" fmla="*/ 2104373 w 2117824"/>
              <a:gd name="connsiteY26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478072 w 2117824"/>
              <a:gd name="connsiteY15" fmla="*/ 404245 h 1293593"/>
              <a:gd name="connsiteX16" fmla="*/ 1540702 w 2117824"/>
              <a:gd name="connsiteY16" fmla="*/ 379193 h 1293593"/>
              <a:gd name="connsiteX17" fmla="*/ 1653436 w 2117824"/>
              <a:gd name="connsiteY17" fmla="*/ 291511 h 1293593"/>
              <a:gd name="connsiteX18" fmla="*/ 1691014 w 2117824"/>
              <a:gd name="connsiteY18" fmla="*/ 278985 h 1293593"/>
              <a:gd name="connsiteX19" fmla="*/ 1866378 w 2117824"/>
              <a:gd name="connsiteY19" fmla="*/ 166251 h 1293593"/>
              <a:gd name="connsiteX20" fmla="*/ 1916482 w 2117824"/>
              <a:gd name="connsiteY20" fmla="*/ 141199 h 1293593"/>
              <a:gd name="connsiteX21" fmla="*/ 1954061 w 2117824"/>
              <a:gd name="connsiteY21" fmla="*/ 103620 h 1293593"/>
              <a:gd name="connsiteX22" fmla="*/ 2004165 w 2117824"/>
              <a:gd name="connsiteY22" fmla="*/ 78568 h 1293593"/>
              <a:gd name="connsiteX23" fmla="*/ 2079321 w 2117824"/>
              <a:gd name="connsiteY23" fmla="*/ 28464 h 1293593"/>
              <a:gd name="connsiteX24" fmla="*/ 2116899 w 2117824"/>
              <a:gd name="connsiteY24" fmla="*/ 3412 h 1293593"/>
              <a:gd name="connsiteX25" fmla="*/ 2104373 w 2117824"/>
              <a:gd name="connsiteY25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864296 w 2117824"/>
              <a:gd name="connsiteY10" fmla="*/ 742448 h 1293593"/>
              <a:gd name="connsiteX11" fmla="*/ 901874 w 2117824"/>
              <a:gd name="connsiteY11" fmla="*/ 717396 h 1293593"/>
              <a:gd name="connsiteX12" fmla="*/ 951978 w 2117824"/>
              <a:gd name="connsiteY12" fmla="*/ 692344 h 1293593"/>
              <a:gd name="connsiteX13" fmla="*/ 1277655 w 2117824"/>
              <a:gd name="connsiteY13" fmla="*/ 516979 h 1293593"/>
              <a:gd name="connsiteX14" fmla="*/ 1478072 w 2117824"/>
              <a:gd name="connsiteY14" fmla="*/ 404245 h 1293593"/>
              <a:gd name="connsiteX15" fmla="*/ 1540702 w 2117824"/>
              <a:gd name="connsiteY15" fmla="*/ 379193 h 1293593"/>
              <a:gd name="connsiteX16" fmla="*/ 1653436 w 2117824"/>
              <a:gd name="connsiteY16" fmla="*/ 291511 h 1293593"/>
              <a:gd name="connsiteX17" fmla="*/ 1691014 w 2117824"/>
              <a:gd name="connsiteY17" fmla="*/ 278985 h 1293593"/>
              <a:gd name="connsiteX18" fmla="*/ 1866378 w 2117824"/>
              <a:gd name="connsiteY18" fmla="*/ 166251 h 1293593"/>
              <a:gd name="connsiteX19" fmla="*/ 1916482 w 2117824"/>
              <a:gd name="connsiteY19" fmla="*/ 141199 h 1293593"/>
              <a:gd name="connsiteX20" fmla="*/ 1954061 w 2117824"/>
              <a:gd name="connsiteY20" fmla="*/ 103620 h 1293593"/>
              <a:gd name="connsiteX21" fmla="*/ 2004165 w 2117824"/>
              <a:gd name="connsiteY21" fmla="*/ 78568 h 1293593"/>
              <a:gd name="connsiteX22" fmla="*/ 2079321 w 2117824"/>
              <a:gd name="connsiteY22" fmla="*/ 28464 h 1293593"/>
              <a:gd name="connsiteX23" fmla="*/ 2116899 w 2117824"/>
              <a:gd name="connsiteY23" fmla="*/ 3412 h 1293593"/>
              <a:gd name="connsiteX24" fmla="*/ 2104373 w 2117824"/>
              <a:gd name="connsiteY24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76406 w 2117824"/>
              <a:gd name="connsiteY7" fmla="*/ 855182 h 1293593"/>
              <a:gd name="connsiteX8" fmla="*/ 713984 w 2117824"/>
              <a:gd name="connsiteY8" fmla="*/ 830130 h 1293593"/>
              <a:gd name="connsiteX9" fmla="*/ 864296 w 2117824"/>
              <a:gd name="connsiteY9" fmla="*/ 742448 h 1293593"/>
              <a:gd name="connsiteX10" fmla="*/ 901874 w 2117824"/>
              <a:gd name="connsiteY10" fmla="*/ 717396 h 1293593"/>
              <a:gd name="connsiteX11" fmla="*/ 951978 w 2117824"/>
              <a:gd name="connsiteY11" fmla="*/ 692344 h 1293593"/>
              <a:gd name="connsiteX12" fmla="*/ 1277655 w 2117824"/>
              <a:gd name="connsiteY12" fmla="*/ 516979 h 1293593"/>
              <a:gd name="connsiteX13" fmla="*/ 1478072 w 2117824"/>
              <a:gd name="connsiteY13" fmla="*/ 404245 h 1293593"/>
              <a:gd name="connsiteX14" fmla="*/ 1540702 w 2117824"/>
              <a:gd name="connsiteY14" fmla="*/ 379193 h 1293593"/>
              <a:gd name="connsiteX15" fmla="*/ 1653436 w 2117824"/>
              <a:gd name="connsiteY15" fmla="*/ 291511 h 1293593"/>
              <a:gd name="connsiteX16" fmla="*/ 1691014 w 2117824"/>
              <a:gd name="connsiteY16" fmla="*/ 278985 h 1293593"/>
              <a:gd name="connsiteX17" fmla="*/ 1866378 w 2117824"/>
              <a:gd name="connsiteY17" fmla="*/ 166251 h 1293593"/>
              <a:gd name="connsiteX18" fmla="*/ 1916482 w 2117824"/>
              <a:gd name="connsiteY18" fmla="*/ 141199 h 1293593"/>
              <a:gd name="connsiteX19" fmla="*/ 1954061 w 2117824"/>
              <a:gd name="connsiteY19" fmla="*/ 103620 h 1293593"/>
              <a:gd name="connsiteX20" fmla="*/ 2004165 w 2117824"/>
              <a:gd name="connsiteY20" fmla="*/ 78568 h 1293593"/>
              <a:gd name="connsiteX21" fmla="*/ 2079321 w 2117824"/>
              <a:gd name="connsiteY21" fmla="*/ 28464 h 1293593"/>
              <a:gd name="connsiteX22" fmla="*/ 2116899 w 2117824"/>
              <a:gd name="connsiteY22" fmla="*/ 3412 h 1293593"/>
              <a:gd name="connsiteX23" fmla="*/ 2104373 w 2117824"/>
              <a:gd name="connsiteY23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563672 w 2117824"/>
              <a:gd name="connsiteY5" fmla="*/ 917812 h 1293593"/>
              <a:gd name="connsiteX6" fmla="*/ 676406 w 2117824"/>
              <a:gd name="connsiteY6" fmla="*/ 855182 h 1293593"/>
              <a:gd name="connsiteX7" fmla="*/ 713984 w 2117824"/>
              <a:gd name="connsiteY7" fmla="*/ 830130 h 1293593"/>
              <a:gd name="connsiteX8" fmla="*/ 864296 w 2117824"/>
              <a:gd name="connsiteY8" fmla="*/ 742448 h 1293593"/>
              <a:gd name="connsiteX9" fmla="*/ 901874 w 2117824"/>
              <a:gd name="connsiteY9" fmla="*/ 717396 h 1293593"/>
              <a:gd name="connsiteX10" fmla="*/ 951978 w 2117824"/>
              <a:gd name="connsiteY10" fmla="*/ 692344 h 1293593"/>
              <a:gd name="connsiteX11" fmla="*/ 1277655 w 2117824"/>
              <a:gd name="connsiteY11" fmla="*/ 516979 h 1293593"/>
              <a:gd name="connsiteX12" fmla="*/ 1478072 w 2117824"/>
              <a:gd name="connsiteY12" fmla="*/ 404245 h 1293593"/>
              <a:gd name="connsiteX13" fmla="*/ 1540702 w 2117824"/>
              <a:gd name="connsiteY13" fmla="*/ 379193 h 1293593"/>
              <a:gd name="connsiteX14" fmla="*/ 1653436 w 2117824"/>
              <a:gd name="connsiteY14" fmla="*/ 291511 h 1293593"/>
              <a:gd name="connsiteX15" fmla="*/ 1691014 w 2117824"/>
              <a:gd name="connsiteY15" fmla="*/ 278985 h 1293593"/>
              <a:gd name="connsiteX16" fmla="*/ 1866378 w 2117824"/>
              <a:gd name="connsiteY16" fmla="*/ 166251 h 1293593"/>
              <a:gd name="connsiteX17" fmla="*/ 1916482 w 2117824"/>
              <a:gd name="connsiteY17" fmla="*/ 141199 h 1293593"/>
              <a:gd name="connsiteX18" fmla="*/ 1954061 w 2117824"/>
              <a:gd name="connsiteY18" fmla="*/ 103620 h 1293593"/>
              <a:gd name="connsiteX19" fmla="*/ 2004165 w 2117824"/>
              <a:gd name="connsiteY19" fmla="*/ 78568 h 1293593"/>
              <a:gd name="connsiteX20" fmla="*/ 2079321 w 2117824"/>
              <a:gd name="connsiteY20" fmla="*/ 28464 h 1293593"/>
              <a:gd name="connsiteX21" fmla="*/ 2116899 w 2117824"/>
              <a:gd name="connsiteY21" fmla="*/ 3412 h 1293593"/>
              <a:gd name="connsiteX22" fmla="*/ 2104373 w 2117824"/>
              <a:gd name="connsiteY22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676406 w 2117824"/>
              <a:gd name="connsiteY5" fmla="*/ 855182 h 1293593"/>
              <a:gd name="connsiteX6" fmla="*/ 713984 w 2117824"/>
              <a:gd name="connsiteY6" fmla="*/ 830130 h 1293593"/>
              <a:gd name="connsiteX7" fmla="*/ 864296 w 2117824"/>
              <a:gd name="connsiteY7" fmla="*/ 742448 h 1293593"/>
              <a:gd name="connsiteX8" fmla="*/ 901874 w 2117824"/>
              <a:gd name="connsiteY8" fmla="*/ 717396 h 1293593"/>
              <a:gd name="connsiteX9" fmla="*/ 951978 w 2117824"/>
              <a:gd name="connsiteY9" fmla="*/ 692344 h 1293593"/>
              <a:gd name="connsiteX10" fmla="*/ 1277655 w 2117824"/>
              <a:gd name="connsiteY10" fmla="*/ 516979 h 1293593"/>
              <a:gd name="connsiteX11" fmla="*/ 1478072 w 2117824"/>
              <a:gd name="connsiteY11" fmla="*/ 404245 h 1293593"/>
              <a:gd name="connsiteX12" fmla="*/ 1540702 w 2117824"/>
              <a:gd name="connsiteY12" fmla="*/ 379193 h 1293593"/>
              <a:gd name="connsiteX13" fmla="*/ 1653436 w 2117824"/>
              <a:gd name="connsiteY13" fmla="*/ 291511 h 1293593"/>
              <a:gd name="connsiteX14" fmla="*/ 1691014 w 2117824"/>
              <a:gd name="connsiteY14" fmla="*/ 278985 h 1293593"/>
              <a:gd name="connsiteX15" fmla="*/ 1866378 w 2117824"/>
              <a:gd name="connsiteY15" fmla="*/ 166251 h 1293593"/>
              <a:gd name="connsiteX16" fmla="*/ 1916482 w 2117824"/>
              <a:gd name="connsiteY16" fmla="*/ 141199 h 1293593"/>
              <a:gd name="connsiteX17" fmla="*/ 1954061 w 2117824"/>
              <a:gd name="connsiteY17" fmla="*/ 103620 h 1293593"/>
              <a:gd name="connsiteX18" fmla="*/ 2004165 w 2117824"/>
              <a:gd name="connsiteY18" fmla="*/ 78568 h 1293593"/>
              <a:gd name="connsiteX19" fmla="*/ 2079321 w 2117824"/>
              <a:gd name="connsiteY19" fmla="*/ 28464 h 1293593"/>
              <a:gd name="connsiteX20" fmla="*/ 2116899 w 2117824"/>
              <a:gd name="connsiteY20" fmla="*/ 3412 h 1293593"/>
              <a:gd name="connsiteX21" fmla="*/ 2104373 w 2117824"/>
              <a:gd name="connsiteY2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713984 w 2117824"/>
              <a:gd name="connsiteY5" fmla="*/ 830130 h 1293593"/>
              <a:gd name="connsiteX6" fmla="*/ 864296 w 2117824"/>
              <a:gd name="connsiteY6" fmla="*/ 742448 h 1293593"/>
              <a:gd name="connsiteX7" fmla="*/ 901874 w 2117824"/>
              <a:gd name="connsiteY7" fmla="*/ 717396 h 1293593"/>
              <a:gd name="connsiteX8" fmla="*/ 951978 w 2117824"/>
              <a:gd name="connsiteY8" fmla="*/ 692344 h 1293593"/>
              <a:gd name="connsiteX9" fmla="*/ 1277655 w 2117824"/>
              <a:gd name="connsiteY9" fmla="*/ 516979 h 1293593"/>
              <a:gd name="connsiteX10" fmla="*/ 1478072 w 2117824"/>
              <a:gd name="connsiteY10" fmla="*/ 404245 h 1293593"/>
              <a:gd name="connsiteX11" fmla="*/ 1540702 w 2117824"/>
              <a:gd name="connsiteY11" fmla="*/ 379193 h 1293593"/>
              <a:gd name="connsiteX12" fmla="*/ 1653436 w 2117824"/>
              <a:gd name="connsiteY12" fmla="*/ 291511 h 1293593"/>
              <a:gd name="connsiteX13" fmla="*/ 1691014 w 2117824"/>
              <a:gd name="connsiteY13" fmla="*/ 278985 h 1293593"/>
              <a:gd name="connsiteX14" fmla="*/ 1866378 w 2117824"/>
              <a:gd name="connsiteY14" fmla="*/ 166251 h 1293593"/>
              <a:gd name="connsiteX15" fmla="*/ 1916482 w 2117824"/>
              <a:gd name="connsiteY15" fmla="*/ 141199 h 1293593"/>
              <a:gd name="connsiteX16" fmla="*/ 1954061 w 2117824"/>
              <a:gd name="connsiteY16" fmla="*/ 103620 h 1293593"/>
              <a:gd name="connsiteX17" fmla="*/ 2004165 w 2117824"/>
              <a:gd name="connsiteY17" fmla="*/ 78568 h 1293593"/>
              <a:gd name="connsiteX18" fmla="*/ 2079321 w 2117824"/>
              <a:gd name="connsiteY18" fmla="*/ 28464 h 1293593"/>
              <a:gd name="connsiteX19" fmla="*/ 2116899 w 2117824"/>
              <a:gd name="connsiteY19" fmla="*/ 3412 h 1293593"/>
              <a:gd name="connsiteX20" fmla="*/ 2104373 w 2117824"/>
              <a:gd name="connsiteY20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713984 w 2117824"/>
              <a:gd name="connsiteY5" fmla="*/ 830130 h 1293593"/>
              <a:gd name="connsiteX6" fmla="*/ 864296 w 2117824"/>
              <a:gd name="connsiteY6" fmla="*/ 742448 h 1293593"/>
              <a:gd name="connsiteX7" fmla="*/ 951978 w 2117824"/>
              <a:gd name="connsiteY7" fmla="*/ 692344 h 1293593"/>
              <a:gd name="connsiteX8" fmla="*/ 1277655 w 2117824"/>
              <a:gd name="connsiteY8" fmla="*/ 516979 h 1293593"/>
              <a:gd name="connsiteX9" fmla="*/ 1478072 w 2117824"/>
              <a:gd name="connsiteY9" fmla="*/ 404245 h 1293593"/>
              <a:gd name="connsiteX10" fmla="*/ 1540702 w 2117824"/>
              <a:gd name="connsiteY10" fmla="*/ 379193 h 1293593"/>
              <a:gd name="connsiteX11" fmla="*/ 1653436 w 2117824"/>
              <a:gd name="connsiteY11" fmla="*/ 291511 h 1293593"/>
              <a:gd name="connsiteX12" fmla="*/ 1691014 w 2117824"/>
              <a:gd name="connsiteY12" fmla="*/ 278985 h 1293593"/>
              <a:gd name="connsiteX13" fmla="*/ 1866378 w 2117824"/>
              <a:gd name="connsiteY13" fmla="*/ 166251 h 1293593"/>
              <a:gd name="connsiteX14" fmla="*/ 1916482 w 2117824"/>
              <a:gd name="connsiteY14" fmla="*/ 141199 h 1293593"/>
              <a:gd name="connsiteX15" fmla="*/ 1954061 w 2117824"/>
              <a:gd name="connsiteY15" fmla="*/ 103620 h 1293593"/>
              <a:gd name="connsiteX16" fmla="*/ 2004165 w 2117824"/>
              <a:gd name="connsiteY16" fmla="*/ 78568 h 1293593"/>
              <a:gd name="connsiteX17" fmla="*/ 2079321 w 2117824"/>
              <a:gd name="connsiteY17" fmla="*/ 28464 h 1293593"/>
              <a:gd name="connsiteX18" fmla="*/ 2116899 w 2117824"/>
              <a:gd name="connsiteY18" fmla="*/ 3412 h 1293593"/>
              <a:gd name="connsiteX19" fmla="*/ 2104373 w 2117824"/>
              <a:gd name="connsiteY19" fmla="*/ 28464 h 1293593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16482 w 2118362"/>
              <a:gd name="connsiteY14" fmla="*/ 141981 h 1294375"/>
              <a:gd name="connsiteX15" fmla="*/ 1954061 w 2118362"/>
              <a:gd name="connsiteY15" fmla="*/ 104402 h 1294375"/>
              <a:gd name="connsiteX16" fmla="*/ 2079321 w 2118362"/>
              <a:gd name="connsiteY16" fmla="*/ 29246 h 1294375"/>
              <a:gd name="connsiteX17" fmla="*/ 2116899 w 2118362"/>
              <a:gd name="connsiteY17" fmla="*/ 4194 h 1294375"/>
              <a:gd name="connsiteX18" fmla="*/ 2104373 w 2118362"/>
              <a:gd name="connsiteY18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03956 w 2118362"/>
              <a:gd name="connsiteY14" fmla="*/ 192085 h 1294375"/>
              <a:gd name="connsiteX15" fmla="*/ 1954061 w 2118362"/>
              <a:gd name="connsiteY15" fmla="*/ 104402 h 1294375"/>
              <a:gd name="connsiteX16" fmla="*/ 2079321 w 2118362"/>
              <a:gd name="connsiteY16" fmla="*/ 29246 h 1294375"/>
              <a:gd name="connsiteX17" fmla="*/ 2116899 w 2118362"/>
              <a:gd name="connsiteY17" fmla="*/ 4194 h 1294375"/>
              <a:gd name="connsiteX18" fmla="*/ 2104373 w 2118362"/>
              <a:gd name="connsiteY18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54061 w 2118362"/>
              <a:gd name="connsiteY14" fmla="*/ 104402 h 1294375"/>
              <a:gd name="connsiteX15" fmla="*/ 2079321 w 2118362"/>
              <a:gd name="connsiteY15" fmla="*/ 29246 h 1294375"/>
              <a:gd name="connsiteX16" fmla="*/ 2116899 w 2118362"/>
              <a:gd name="connsiteY16" fmla="*/ 4194 h 1294375"/>
              <a:gd name="connsiteX17" fmla="*/ 2104373 w 2118362"/>
              <a:gd name="connsiteY17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866378 w 2118362"/>
              <a:gd name="connsiteY12" fmla="*/ 167033 h 1294375"/>
              <a:gd name="connsiteX13" fmla="*/ 1954061 w 2118362"/>
              <a:gd name="connsiteY13" fmla="*/ 104402 h 1294375"/>
              <a:gd name="connsiteX14" fmla="*/ 2079321 w 2118362"/>
              <a:gd name="connsiteY14" fmla="*/ 29246 h 1294375"/>
              <a:gd name="connsiteX15" fmla="*/ 2116899 w 2118362"/>
              <a:gd name="connsiteY15" fmla="*/ 4194 h 1294375"/>
              <a:gd name="connsiteX16" fmla="*/ 2104373 w 2118362"/>
              <a:gd name="connsiteY16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866378 w 2118362"/>
              <a:gd name="connsiteY12" fmla="*/ 167033 h 1294375"/>
              <a:gd name="connsiteX13" fmla="*/ 1954061 w 2118362"/>
              <a:gd name="connsiteY13" fmla="*/ 104402 h 1294375"/>
              <a:gd name="connsiteX14" fmla="*/ 2079321 w 2118362"/>
              <a:gd name="connsiteY14" fmla="*/ 29246 h 1294375"/>
              <a:gd name="connsiteX15" fmla="*/ 2116899 w 2118362"/>
              <a:gd name="connsiteY15" fmla="*/ 4194 h 1294375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425885 w 2079321"/>
              <a:gd name="connsiteY3" fmla="*/ 964504 h 1265129"/>
              <a:gd name="connsiteX4" fmla="*/ 526093 w 2079321"/>
              <a:gd name="connsiteY4" fmla="*/ 914400 h 1265129"/>
              <a:gd name="connsiteX5" fmla="*/ 713984 w 2079321"/>
              <a:gd name="connsiteY5" fmla="*/ 801666 h 1265129"/>
              <a:gd name="connsiteX6" fmla="*/ 864296 w 2079321"/>
              <a:gd name="connsiteY6" fmla="*/ 713984 h 1265129"/>
              <a:gd name="connsiteX7" fmla="*/ 951978 w 2079321"/>
              <a:gd name="connsiteY7" fmla="*/ 663880 h 1265129"/>
              <a:gd name="connsiteX8" fmla="*/ 1277655 w 2079321"/>
              <a:gd name="connsiteY8" fmla="*/ 488515 h 1265129"/>
              <a:gd name="connsiteX9" fmla="*/ 1478072 w 2079321"/>
              <a:gd name="connsiteY9" fmla="*/ 375781 h 1265129"/>
              <a:gd name="connsiteX10" fmla="*/ 1540702 w 2079321"/>
              <a:gd name="connsiteY10" fmla="*/ 350729 h 1265129"/>
              <a:gd name="connsiteX11" fmla="*/ 1653436 w 2079321"/>
              <a:gd name="connsiteY11" fmla="*/ 263047 h 1265129"/>
              <a:gd name="connsiteX12" fmla="*/ 1866378 w 2079321"/>
              <a:gd name="connsiteY12" fmla="*/ 137787 h 1265129"/>
              <a:gd name="connsiteX13" fmla="*/ 1954061 w 2079321"/>
              <a:gd name="connsiteY13" fmla="*/ 75156 h 1265129"/>
              <a:gd name="connsiteX14" fmla="*/ 2079321 w 2079321"/>
              <a:gd name="connsiteY14" fmla="*/ 0 h 1265129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425885 w 2079321"/>
              <a:gd name="connsiteY3" fmla="*/ 964504 h 1265129"/>
              <a:gd name="connsiteX4" fmla="*/ 526093 w 2079321"/>
              <a:gd name="connsiteY4" fmla="*/ 914400 h 1265129"/>
              <a:gd name="connsiteX5" fmla="*/ 713984 w 2079321"/>
              <a:gd name="connsiteY5" fmla="*/ 801666 h 1265129"/>
              <a:gd name="connsiteX6" fmla="*/ 864296 w 2079321"/>
              <a:gd name="connsiteY6" fmla="*/ 713984 h 1265129"/>
              <a:gd name="connsiteX7" fmla="*/ 951978 w 2079321"/>
              <a:gd name="connsiteY7" fmla="*/ 663880 h 1265129"/>
              <a:gd name="connsiteX8" fmla="*/ 1277655 w 2079321"/>
              <a:gd name="connsiteY8" fmla="*/ 488515 h 1265129"/>
              <a:gd name="connsiteX9" fmla="*/ 1478072 w 2079321"/>
              <a:gd name="connsiteY9" fmla="*/ 375781 h 1265129"/>
              <a:gd name="connsiteX10" fmla="*/ 1653436 w 2079321"/>
              <a:gd name="connsiteY10" fmla="*/ 263047 h 1265129"/>
              <a:gd name="connsiteX11" fmla="*/ 1866378 w 2079321"/>
              <a:gd name="connsiteY11" fmla="*/ 137787 h 1265129"/>
              <a:gd name="connsiteX12" fmla="*/ 1954061 w 2079321"/>
              <a:gd name="connsiteY12" fmla="*/ 75156 h 1265129"/>
              <a:gd name="connsiteX13" fmla="*/ 2079321 w 2079321"/>
              <a:gd name="connsiteY13" fmla="*/ 0 h 1265129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526093 w 2079321"/>
              <a:gd name="connsiteY3" fmla="*/ 914400 h 1265129"/>
              <a:gd name="connsiteX4" fmla="*/ 713984 w 2079321"/>
              <a:gd name="connsiteY4" fmla="*/ 801666 h 1265129"/>
              <a:gd name="connsiteX5" fmla="*/ 864296 w 2079321"/>
              <a:gd name="connsiteY5" fmla="*/ 713984 h 1265129"/>
              <a:gd name="connsiteX6" fmla="*/ 951978 w 2079321"/>
              <a:gd name="connsiteY6" fmla="*/ 663880 h 1265129"/>
              <a:gd name="connsiteX7" fmla="*/ 1277655 w 2079321"/>
              <a:gd name="connsiteY7" fmla="*/ 488515 h 1265129"/>
              <a:gd name="connsiteX8" fmla="*/ 1478072 w 2079321"/>
              <a:gd name="connsiteY8" fmla="*/ 375781 h 1265129"/>
              <a:gd name="connsiteX9" fmla="*/ 1653436 w 2079321"/>
              <a:gd name="connsiteY9" fmla="*/ 263047 h 1265129"/>
              <a:gd name="connsiteX10" fmla="*/ 1866378 w 2079321"/>
              <a:gd name="connsiteY10" fmla="*/ 137787 h 1265129"/>
              <a:gd name="connsiteX11" fmla="*/ 1954061 w 2079321"/>
              <a:gd name="connsiteY11" fmla="*/ 75156 h 1265129"/>
              <a:gd name="connsiteX12" fmla="*/ 2079321 w 2079321"/>
              <a:gd name="connsiteY12" fmla="*/ 0 h 1265129"/>
              <a:gd name="connsiteX0" fmla="*/ 0 w 7503091"/>
              <a:gd name="connsiteY0" fmla="*/ 3970751 h 3970751"/>
              <a:gd name="connsiteX1" fmla="*/ 5536505 w 7503091"/>
              <a:gd name="connsiteY1" fmla="*/ 1139869 h 3970751"/>
              <a:gd name="connsiteX2" fmla="*/ 5761973 w 7503091"/>
              <a:gd name="connsiteY2" fmla="*/ 1014608 h 3970751"/>
              <a:gd name="connsiteX3" fmla="*/ 5949863 w 7503091"/>
              <a:gd name="connsiteY3" fmla="*/ 914400 h 3970751"/>
              <a:gd name="connsiteX4" fmla="*/ 6137754 w 7503091"/>
              <a:gd name="connsiteY4" fmla="*/ 801666 h 3970751"/>
              <a:gd name="connsiteX5" fmla="*/ 6288066 w 7503091"/>
              <a:gd name="connsiteY5" fmla="*/ 713984 h 3970751"/>
              <a:gd name="connsiteX6" fmla="*/ 6375748 w 7503091"/>
              <a:gd name="connsiteY6" fmla="*/ 663880 h 3970751"/>
              <a:gd name="connsiteX7" fmla="*/ 6701425 w 7503091"/>
              <a:gd name="connsiteY7" fmla="*/ 488515 h 3970751"/>
              <a:gd name="connsiteX8" fmla="*/ 6901842 w 7503091"/>
              <a:gd name="connsiteY8" fmla="*/ 375781 h 3970751"/>
              <a:gd name="connsiteX9" fmla="*/ 7077206 w 7503091"/>
              <a:gd name="connsiteY9" fmla="*/ 263047 h 3970751"/>
              <a:gd name="connsiteX10" fmla="*/ 7290148 w 7503091"/>
              <a:gd name="connsiteY10" fmla="*/ 137787 h 3970751"/>
              <a:gd name="connsiteX11" fmla="*/ 7377831 w 7503091"/>
              <a:gd name="connsiteY11" fmla="*/ 75156 h 3970751"/>
              <a:gd name="connsiteX12" fmla="*/ 7503091 w 7503091"/>
              <a:gd name="connsiteY12" fmla="*/ 0 h 3970751"/>
              <a:gd name="connsiteX0" fmla="*/ 0 w 8592855"/>
              <a:gd name="connsiteY0" fmla="*/ 4088130 h 4088130"/>
              <a:gd name="connsiteX1" fmla="*/ 5536505 w 8592855"/>
              <a:gd name="connsiteY1" fmla="*/ 1257248 h 4088130"/>
              <a:gd name="connsiteX2" fmla="*/ 5761973 w 8592855"/>
              <a:gd name="connsiteY2" fmla="*/ 1131987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761973 w 8592855"/>
              <a:gd name="connsiteY2" fmla="*/ 1131987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6701425 w 8592855"/>
              <a:gd name="connsiteY7" fmla="*/ 605894 h 4088130"/>
              <a:gd name="connsiteX8" fmla="*/ 7077206 w 8592855"/>
              <a:gd name="connsiteY8" fmla="*/ 380426 h 4088130"/>
              <a:gd name="connsiteX9" fmla="*/ 7290148 w 8592855"/>
              <a:gd name="connsiteY9" fmla="*/ 255166 h 4088130"/>
              <a:gd name="connsiteX10" fmla="*/ 7377831 w 8592855"/>
              <a:gd name="connsiteY10" fmla="*/ 192535 h 4088130"/>
              <a:gd name="connsiteX11" fmla="*/ 8592855 w 8592855"/>
              <a:gd name="connsiteY11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8154444 w 8592855"/>
              <a:gd name="connsiteY7" fmla="*/ 2898157 h 4088130"/>
              <a:gd name="connsiteX8" fmla="*/ 7077206 w 8592855"/>
              <a:gd name="connsiteY8" fmla="*/ 380426 h 4088130"/>
              <a:gd name="connsiteX9" fmla="*/ 7290148 w 8592855"/>
              <a:gd name="connsiteY9" fmla="*/ 255166 h 4088130"/>
              <a:gd name="connsiteX10" fmla="*/ 7377831 w 8592855"/>
              <a:gd name="connsiteY10" fmla="*/ 192535 h 4088130"/>
              <a:gd name="connsiteX11" fmla="*/ 8592855 w 8592855"/>
              <a:gd name="connsiteY11" fmla="*/ 2973313 h 4088130"/>
              <a:gd name="connsiteX0" fmla="*/ 0 w 8592855"/>
              <a:gd name="connsiteY0" fmla="*/ 4209307 h 4209307"/>
              <a:gd name="connsiteX1" fmla="*/ 4158642 w 8592855"/>
              <a:gd name="connsiteY1" fmla="*/ 2605975 h 4209307"/>
              <a:gd name="connsiteX2" fmla="*/ 5398718 w 8592855"/>
              <a:gd name="connsiteY2" fmla="*/ 2079882 h 4209307"/>
              <a:gd name="connsiteX3" fmla="*/ 6112702 w 8592855"/>
              <a:gd name="connsiteY3" fmla="*/ 2217669 h 4209307"/>
              <a:gd name="connsiteX4" fmla="*/ 6801633 w 8592855"/>
              <a:gd name="connsiteY4" fmla="*/ 2818918 h 4209307"/>
              <a:gd name="connsiteX5" fmla="*/ 6288066 w 8592855"/>
              <a:gd name="connsiteY5" fmla="*/ 952540 h 4209307"/>
              <a:gd name="connsiteX6" fmla="*/ 7528143 w 8592855"/>
              <a:gd name="connsiteY6" fmla="*/ 2956704 h 4209307"/>
              <a:gd name="connsiteX7" fmla="*/ 8154444 w 8592855"/>
              <a:gd name="connsiteY7" fmla="*/ 3019334 h 4209307"/>
              <a:gd name="connsiteX8" fmla="*/ 8329809 w 8592855"/>
              <a:gd name="connsiteY8" fmla="*/ 3094490 h 4209307"/>
              <a:gd name="connsiteX9" fmla="*/ 7290148 w 8592855"/>
              <a:gd name="connsiteY9" fmla="*/ 376343 h 4209307"/>
              <a:gd name="connsiteX10" fmla="*/ 7377831 w 8592855"/>
              <a:gd name="connsiteY10" fmla="*/ 313712 h 4209307"/>
              <a:gd name="connsiteX11" fmla="*/ 8592855 w 8592855"/>
              <a:gd name="connsiteY11" fmla="*/ 3094490 h 4209307"/>
              <a:gd name="connsiteX0" fmla="*/ 0 w 8592855"/>
              <a:gd name="connsiteY0" fmla="*/ 4210772 h 4210772"/>
              <a:gd name="connsiteX1" fmla="*/ 4158642 w 8592855"/>
              <a:gd name="connsiteY1" fmla="*/ 2607440 h 4210772"/>
              <a:gd name="connsiteX2" fmla="*/ 5398718 w 8592855"/>
              <a:gd name="connsiteY2" fmla="*/ 2081347 h 4210772"/>
              <a:gd name="connsiteX3" fmla="*/ 6112702 w 8592855"/>
              <a:gd name="connsiteY3" fmla="*/ 2219134 h 4210772"/>
              <a:gd name="connsiteX4" fmla="*/ 6801633 w 8592855"/>
              <a:gd name="connsiteY4" fmla="*/ 2820383 h 4210772"/>
              <a:gd name="connsiteX5" fmla="*/ 6288066 w 8592855"/>
              <a:gd name="connsiteY5" fmla="*/ 954005 h 4210772"/>
              <a:gd name="connsiteX6" fmla="*/ 7528143 w 8592855"/>
              <a:gd name="connsiteY6" fmla="*/ 2958169 h 4210772"/>
              <a:gd name="connsiteX7" fmla="*/ 8154444 w 8592855"/>
              <a:gd name="connsiteY7" fmla="*/ 3020799 h 4210772"/>
              <a:gd name="connsiteX8" fmla="*/ 8329809 w 8592855"/>
              <a:gd name="connsiteY8" fmla="*/ 3095955 h 4210772"/>
              <a:gd name="connsiteX9" fmla="*/ 8480122 w 8592855"/>
              <a:gd name="connsiteY9" fmla="*/ 3121009 h 4210772"/>
              <a:gd name="connsiteX10" fmla="*/ 7290148 w 8592855"/>
              <a:gd name="connsiteY10" fmla="*/ 377808 h 4210772"/>
              <a:gd name="connsiteX11" fmla="*/ 7377831 w 8592855"/>
              <a:gd name="connsiteY11" fmla="*/ 315177 h 4210772"/>
              <a:gd name="connsiteX12" fmla="*/ 8592855 w 8592855"/>
              <a:gd name="connsiteY12" fmla="*/ 3095955 h 4210772"/>
              <a:gd name="connsiteX0" fmla="*/ 0 w 8674084"/>
              <a:gd name="connsiteY0" fmla="*/ 3833105 h 3833105"/>
              <a:gd name="connsiteX1" fmla="*/ 4158642 w 8674084"/>
              <a:gd name="connsiteY1" fmla="*/ 2229773 h 3833105"/>
              <a:gd name="connsiteX2" fmla="*/ 5398718 w 8674084"/>
              <a:gd name="connsiteY2" fmla="*/ 1703680 h 3833105"/>
              <a:gd name="connsiteX3" fmla="*/ 6112702 w 8674084"/>
              <a:gd name="connsiteY3" fmla="*/ 1841467 h 3833105"/>
              <a:gd name="connsiteX4" fmla="*/ 6801633 w 8674084"/>
              <a:gd name="connsiteY4" fmla="*/ 2442716 h 3833105"/>
              <a:gd name="connsiteX5" fmla="*/ 6288066 w 8674084"/>
              <a:gd name="connsiteY5" fmla="*/ 576338 h 3833105"/>
              <a:gd name="connsiteX6" fmla="*/ 7528143 w 8674084"/>
              <a:gd name="connsiteY6" fmla="*/ 2580502 h 3833105"/>
              <a:gd name="connsiteX7" fmla="*/ 8154444 w 8674084"/>
              <a:gd name="connsiteY7" fmla="*/ 2643132 h 3833105"/>
              <a:gd name="connsiteX8" fmla="*/ 8329809 w 8674084"/>
              <a:gd name="connsiteY8" fmla="*/ 2718288 h 3833105"/>
              <a:gd name="connsiteX9" fmla="*/ 8480122 w 8674084"/>
              <a:gd name="connsiteY9" fmla="*/ 2743342 h 3833105"/>
              <a:gd name="connsiteX10" fmla="*/ 7290148 w 8674084"/>
              <a:gd name="connsiteY10" fmla="*/ 141 h 3833105"/>
              <a:gd name="connsiteX11" fmla="*/ 8580329 w 8674084"/>
              <a:gd name="connsiteY11" fmla="*/ 2868601 h 3833105"/>
              <a:gd name="connsiteX12" fmla="*/ 8592855 w 8674084"/>
              <a:gd name="connsiteY12" fmla="*/ 2718288 h 3833105"/>
              <a:gd name="connsiteX0" fmla="*/ 0 w 8592855"/>
              <a:gd name="connsiteY0" fmla="*/ 3257001 h 3257001"/>
              <a:gd name="connsiteX1" fmla="*/ 4158642 w 8592855"/>
              <a:gd name="connsiteY1" fmla="*/ 1653669 h 3257001"/>
              <a:gd name="connsiteX2" fmla="*/ 5398718 w 8592855"/>
              <a:gd name="connsiteY2" fmla="*/ 1127576 h 3257001"/>
              <a:gd name="connsiteX3" fmla="*/ 6112702 w 8592855"/>
              <a:gd name="connsiteY3" fmla="*/ 1265363 h 3257001"/>
              <a:gd name="connsiteX4" fmla="*/ 6801633 w 8592855"/>
              <a:gd name="connsiteY4" fmla="*/ 1866612 h 3257001"/>
              <a:gd name="connsiteX5" fmla="*/ 6288066 w 8592855"/>
              <a:gd name="connsiteY5" fmla="*/ 234 h 3257001"/>
              <a:gd name="connsiteX6" fmla="*/ 7528143 w 8592855"/>
              <a:gd name="connsiteY6" fmla="*/ 2004398 h 3257001"/>
              <a:gd name="connsiteX7" fmla="*/ 8154444 w 8592855"/>
              <a:gd name="connsiteY7" fmla="*/ 2067028 h 3257001"/>
              <a:gd name="connsiteX8" fmla="*/ 8329809 w 8592855"/>
              <a:gd name="connsiteY8" fmla="*/ 2142184 h 3257001"/>
              <a:gd name="connsiteX9" fmla="*/ 8480122 w 8592855"/>
              <a:gd name="connsiteY9" fmla="*/ 2167238 h 3257001"/>
              <a:gd name="connsiteX10" fmla="*/ 8580329 w 8592855"/>
              <a:gd name="connsiteY10" fmla="*/ 2292497 h 3257001"/>
              <a:gd name="connsiteX11" fmla="*/ 8592855 w 8592855"/>
              <a:gd name="connsiteY11" fmla="*/ 2142184 h 3257001"/>
              <a:gd name="connsiteX0" fmla="*/ 0 w 8592855"/>
              <a:gd name="connsiteY0" fmla="*/ 2152527 h 2152527"/>
              <a:gd name="connsiteX1" fmla="*/ 4158642 w 8592855"/>
              <a:gd name="connsiteY1" fmla="*/ 549195 h 2152527"/>
              <a:gd name="connsiteX2" fmla="*/ 5398718 w 8592855"/>
              <a:gd name="connsiteY2" fmla="*/ 23102 h 2152527"/>
              <a:gd name="connsiteX3" fmla="*/ 6112702 w 8592855"/>
              <a:gd name="connsiteY3" fmla="*/ 160889 h 2152527"/>
              <a:gd name="connsiteX4" fmla="*/ 6801633 w 8592855"/>
              <a:gd name="connsiteY4" fmla="*/ 762138 h 2152527"/>
              <a:gd name="connsiteX5" fmla="*/ 7528143 w 8592855"/>
              <a:gd name="connsiteY5" fmla="*/ 899924 h 2152527"/>
              <a:gd name="connsiteX6" fmla="*/ 8154444 w 8592855"/>
              <a:gd name="connsiteY6" fmla="*/ 962554 h 2152527"/>
              <a:gd name="connsiteX7" fmla="*/ 8329809 w 8592855"/>
              <a:gd name="connsiteY7" fmla="*/ 1037710 h 2152527"/>
              <a:gd name="connsiteX8" fmla="*/ 8480122 w 8592855"/>
              <a:gd name="connsiteY8" fmla="*/ 1062764 h 2152527"/>
              <a:gd name="connsiteX9" fmla="*/ 8580329 w 8592855"/>
              <a:gd name="connsiteY9" fmla="*/ 1188023 h 2152527"/>
              <a:gd name="connsiteX10" fmla="*/ 8592855 w 8592855"/>
              <a:gd name="connsiteY10" fmla="*/ 1037710 h 2152527"/>
              <a:gd name="connsiteX0" fmla="*/ 0 w 8592855"/>
              <a:gd name="connsiteY0" fmla="*/ 2238949 h 2238949"/>
              <a:gd name="connsiteX1" fmla="*/ 1227551 w 8592855"/>
              <a:gd name="connsiteY1" fmla="*/ 1825590 h 2238949"/>
              <a:gd name="connsiteX2" fmla="*/ 5398718 w 8592855"/>
              <a:gd name="connsiteY2" fmla="*/ 109524 h 2238949"/>
              <a:gd name="connsiteX3" fmla="*/ 6112702 w 8592855"/>
              <a:gd name="connsiteY3" fmla="*/ 247311 h 2238949"/>
              <a:gd name="connsiteX4" fmla="*/ 6801633 w 8592855"/>
              <a:gd name="connsiteY4" fmla="*/ 848560 h 2238949"/>
              <a:gd name="connsiteX5" fmla="*/ 7528143 w 8592855"/>
              <a:gd name="connsiteY5" fmla="*/ 986346 h 2238949"/>
              <a:gd name="connsiteX6" fmla="*/ 8154444 w 8592855"/>
              <a:gd name="connsiteY6" fmla="*/ 1048976 h 2238949"/>
              <a:gd name="connsiteX7" fmla="*/ 8329809 w 8592855"/>
              <a:gd name="connsiteY7" fmla="*/ 1124132 h 2238949"/>
              <a:gd name="connsiteX8" fmla="*/ 8480122 w 8592855"/>
              <a:gd name="connsiteY8" fmla="*/ 1149186 h 2238949"/>
              <a:gd name="connsiteX9" fmla="*/ 8580329 w 8592855"/>
              <a:gd name="connsiteY9" fmla="*/ 1274445 h 2238949"/>
              <a:gd name="connsiteX10" fmla="*/ 8592855 w 8592855"/>
              <a:gd name="connsiteY10" fmla="*/ 1124132 h 2238949"/>
              <a:gd name="connsiteX0" fmla="*/ 0 w 8592855"/>
              <a:gd name="connsiteY0" fmla="*/ 2253702 h 2264928"/>
              <a:gd name="connsiteX1" fmla="*/ 939452 w 8592855"/>
              <a:gd name="connsiteY1" fmla="*/ 2040759 h 2264928"/>
              <a:gd name="connsiteX2" fmla="*/ 5398718 w 8592855"/>
              <a:gd name="connsiteY2" fmla="*/ 124277 h 2264928"/>
              <a:gd name="connsiteX3" fmla="*/ 6112702 w 8592855"/>
              <a:gd name="connsiteY3" fmla="*/ 262064 h 2264928"/>
              <a:gd name="connsiteX4" fmla="*/ 6801633 w 8592855"/>
              <a:gd name="connsiteY4" fmla="*/ 863313 h 2264928"/>
              <a:gd name="connsiteX5" fmla="*/ 7528143 w 8592855"/>
              <a:gd name="connsiteY5" fmla="*/ 1001099 h 2264928"/>
              <a:gd name="connsiteX6" fmla="*/ 8154444 w 8592855"/>
              <a:gd name="connsiteY6" fmla="*/ 1063729 h 2264928"/>
              <a:gd name="connsiteX7" fmla="*/ 8329809 w 8592855"/>
              <a:gd name="connsiteY7" fmla="*/ 1138885 h 2264928"/>
              <a:gd name="connsiteX8" fmla="*/ 8480122 w 8592855"/>
              <a:gd name="connsiteY8" fmla="*/ 1163939 h 2264928"/>
              <a:gd name="connsiteX9" fmla="*/ 8580329 w 8592855"/>
              <a:gd name="connsiteY9" fmla="*/ 1289198 h 2264928"/>
              <a:gd name="connsiteX10" fmla="*/ 8592855 w 8592855"/>
              <a:gd name="connsiteY10" fmla="*/ 1138885 h 2264928"/>
              <a:gd name="connsiteX0" fmla="*/ 0 w 8642959"/>
              <a:gd name="connsiteY0" fmla="*/ 2341384 h 2341384"/>
              <a:gd name="connsiteX1" fmla="*/ 989556 w 8642959"/>
              <a:gd name="connsiteY1" fmla="*/ 2040759 h 2341384"/>
              <a:gd name="connsiteX2" fmla="*/ 5448822 w 8642959"/>
              <a:gd name="connsiteY2" fmla="*/ 124277 h 2341384"/>
              <a:gd name="connsiteX3" fmla="*/ 6162806 w 8642959"/>
              <a:gd name="connsiteY3" fmla="*/ 262064 h 2341384"/>
              <a:gd name="connsiteX4" fmla="*/ 6851737 w 8642959"/>
              <a:gd name="connsiteY4" fmla="*/ 863313 h 2341384"/>
              <a:gd name="connsiteX5" fmla="*/ 7578247 w 8642959"/>
              <a:gd name="connsiteY5" fmla="*/ 1001099 h 2341384"/>
              <a:gd name="connsiteX6" fmla="*/ 8204548 w 8642959"/>
              <a:gd name="connsiteY6" fmla="*/ 1063729 h 2341384"/>
              <a:gd name="connsiteX7" fmla="*/ 8379913 w 8642959"/>
              <a:gd name="connsiteY7" fmla="*/ 1138885 h 2341384"/>
              <a:gd name="connsiteX8" fmla="*/ 8530226 w 8642959"/>
              <a:gd name="connsiteY8" fmla="*/ 1163939 h 2341384"/>
              <a:gd name="connsiteX9" fmla="*/ 8630433 w 8642959"/>
              <a:gd name="connsiteY9" fmla="*/ 1289198 h 2341384"/>
              <a:gd name="connsiteX10" fmla="*/ 8642959 w 8642959"/>
              <a:gd name="connsiteY10" fmla="*/ 1138885 h 2341384"/>
              <a:gd name="connsiteX0" fmla="*/ 0 w 8630433"/>
              <a:gd name="connsiteY0" fmla="*/ 2316332 h 2316332"/>
              <a:gd name="connsiteX1" fmla="*/ 977030 w 8630433"/>
              <a:gd name="connsiteY1" fmla="*/ 2040759 h 2316332"/>
              <a:gd name="connsiteX2" fmla="*/ 5436296 w 8630433"/>
              <a:gd name="connsiteY2" fmla="*/ 124277 h 2316332"/>
              <a:gd name="connsiteX3" fmla="*/ 6150280 w 8630433"/>
              <a:gd name="connsiteY3" fmla="*/ 262064 h 2316332"/>
              <a:gd name="connsiteX4" fmla="*/ 6839211 w 8630433"/>
              <a:gd name="connsiteY4" fmla="*/ 863313 h 2316332"/>
              <a:gd name="connsiteX5" fmla="*/ 7565721 w 8630433"/>
              <a:gd name="connsiteY5" fmla="*/ 1001099 h 2316332"/>
              <a:gd name="connsiteX6" fmla="*/ 8192022 w 8630433"/>
              <a:gd name="connsiteY6" fmla="*/ 1063729 h 2316332"/>
              <a:gd name="connsiteX7" fmla="*/ 8367387 w 8630433"/>
              <a:gd name="connsiteY7" fmla="*/ 1138885 h 2316332"/>
              <a:gd name="connsiteX8" fmla="*/ 8517700 w 8630433"/>
              <a:gd name="connsiteY8" fmla="*/ 1163939 h 2316332"/>
              <a:gd name="connsiteX9" fmla="*/ 8617907 w 8630433"/>
              <a:gd name="connsiteY9" fmla="*/ 1289198 h 2316332"/>
              <a:gd name="connsiteX10" fmla="*/ 8630433 w 8630433"/>
              <a:gd name="connsiteY10" fmla="*/ 1138885 h 2316332"/>
              <a:gd name="connsiteX0" fmla="*/ 0 w 8630433"/>
              <a:gd name="connsiteY0" fmla="*/ 2054275 h 2054275"/>
              <a:gd name="connsiteX1" fmla="*/ 977030 w 8630433"/>
              <a:gd name="connsiteY1" fmla="*/ 1778702 h 2054275"/>
              <a:gd name="connsiteX2" fmla="*/ 2956143 w 8630433"/>
              <a:gd name="connsiteY2" fmla="*/ 613782 h 2054275"/>
              <a:gd name="connsiteX3" fmla="*/ 6150280 w 8630433"/>
              <a:gd name="connsiteY3" fmla="*/ 7 h 2054275"/>
              <a:gd name="connsiteX4" fmla="*/ 6839211 w 8630433"/>
              <a:gd name="connsiteY4" fmla="*/ 601256 h 2054275"/>
              <a:gd name="connsiteX5" fmla="*/ 7565721 w 8630433"/>
              <a:gd name="connsiteY5" fmla="*/ 739042 h 2054275"/>
              <a:gd name="connsiteX6" fmla="*/ 8192022 w 8630433"/>
              <a:gd name="connsiteY6" fmla="*/ 801672 h 2054275"/>
              <a:gd name="connsiteX7" fmla="*/ 8367387 w 8630433"/>
              <a:gd name="connsiteY7" fmla="*/ 876828 h 2054275"/>
              <a:gd name="connsiteX8" fmla="*/ 8517700 w 8630433"/>
              <a:gd name="connsiteY8" fmla="*/ 901882 h 2054275"/>
              <a:gd name="connsiteX9" fmla="*/ 8617907 w 8630433"/>
              <a:gd name="connsiteY9" fmla="*/ 1027141 h 2054275"/>
              <a:gd name="connsiteX10" fmla="*/ 8630433 w 8630433"/>
              <a:gd name="connsiteY10" fmla="*/ 876828 h 2054275"/>
              <a:gd name="connsiteX0" fmla="*/ 0 w 8630433"/>
              <a:gd name="connsiteY0" fmla="*/ 2055188 h 2055188"/>
              <a:gd name="connsiteX1" fmla="*/ 977030 w 8630433"/>
              <a:gd name="connsiteY1" fmla="*/ 1779615 h 2055188"/>
              <a:gd name="connsiteX2" fmla="*/ 2956143 w 8630433"/>
              <a:gd name="connsiteY2" fmla="*/ 614695 h 2055188"/>
              <a:gd name="connsiteX3" fmla="*/ 6150280 w 8630433"/>
              <a:gd name="connsiteY3" fmla="*/ 920 h 2055188"/>
              <a:gd name="connsiteX4" fmla="*/ 7565721 w 8630433"/>
              <a:gd name="connsiteY4" fmla="*/ 739955 h 2055188"/>
              <a:gd name="connsiteX5" fmla="*/ 8192022 w 8630433"/>
              <a:gd name="connsiteY5" fmla="*/ 802585 h 2055188"/>
              <a:gd name="connsiteX6" fmla="*/ 8367387 w 8630433"/>
              <a:gd name="connsiteY6" fmla="*/ 877741 h 2055188"/>
              <a:gd name="connsiteX7" fmla="*/ 8517700 w 8630433"/>
              <a:gd name="connsiteY7" fmla="*/ 902795 h 2055188"/>
              <a:gd name="connsiteX8" fmla="*/ 8617907 w 8630433"/>
              <a:gd name="connsiteY8" fmla="*/ 1028054 h 2055188"/>
              <a:gd name="connsiteX9" fmla="*/ 8630433 w 8630433"/>
              <a:gd name="connsiteY9" fmla="*/ 877741 h 2055188"/>
              <a:gd name="connsiteX0" fmla="*/ 0 w 8630433"/>
              <a:gd name="connsiteY0" fmla="*/ 2138998 h 2138998"/>
              <a:gd name="connsiteX1" fmla="*/ 977030 w 8630433"/>
              <a:gd name="connsiteY1" fmla="*/ 1863425 h 2138998"/>
              <a:gd name="connsiteX2" fmla="*/ 2956143 w 8630433"/>
              <a:gd name="connsiteY2" fmla="*/ 698505 h 2138998"/>
              <a:gd name="connsiteX3" fmla="*/ 6025021 w 8630433"/>
              <a:gd name="connsiteY3" fmla="*/ 84731 h 2138998"/>
              <a:gd name="connsiteX4" fmla="*/ 6150280 w 8630433"/>
              <a:gd name="connsiteY4" fmla="*/ 84730 h 2138998"/>
              <a:gd name="connsiteX5" fmla="*/ 7565721 w 8630433"/>
              <a:gd name="connsiteY5" fmla="*/ 823765 h 2138998"/>
              <a:gd name="connsiteX6" fmla="*/ 8192022 w 8630433"/>
              <a:gd name="connsiteY6" fmla="*/ 886395 h 2138998"/>
              <a:gd name="connsiteX7" fmla="*/ 8367387 w 8630433"/>
              <a:gd name="connsiteY7" fmla="*/ 961551 h 2138998"/>
              <a:gd name="connsiteX8" fmla="*/ 8517700 w 8630433"/>
              <a:gd name="connsiteY8" fmla="*/ 986605 h 2138998"/>
              <a:gd name="connsiteX9" fmla="*/ 8617907 w 8630433"/>
              <a:gd name="connsiteY9" fmla="*/ 1111864 h 2138998"/>
              <a:gd name="connsiteX10" fmla="*/ 8630433 w 8630433"/>
              <a:gd name="connsiteY10" fmla="*/ 961551 h 2138998"/>
              <a:gd name="connsiteX0" fmla="*/ 0 w 8630433"/>
              <a:gd name="connsiteY0" fmla="*/ 2055188 h 2055188"/>
              <a:gd name="connsiteX1" fmla="*/ 977030 w 8630433"/>
              <a:gd name="connsiteY1" fmla="*/ 1779615 h 2055188"/>
              <a:gd name="connsiteX2" fmla="*/ 2956143 w 8630433"/>
              <a:gd name="connsiteY2" fmla="*/ 614695 h 2055188"/>
              <a:gd name="connsiteX3" fmla="*/ 6025021 w 8630433"/>
              <a:gd name="connsiteY3" fmla="*/ 921 h 2055188"/>
              <a:gd name="connsiteX4" fmla="*/ 7565721 w 8630433"/>
              <a:gd name="connsiteY4" fmla="*/ 739955 h 2055188"/>
              <a:gd name="connsiteX5" fmla="*/ 8192022 w 8630433"/>
              <a:gd name="connsiteY5" fmla="*/ 802585 h 2055188"/>
              <a:gd name="connsiteX6" fmla="*/ 8367387 w 8630433"/>
              <a:gd name="connsiteY6" fmla="*/ 877741 h 2055188"/>
              <a:gd name="connsiteX7" fmla="*/ 8517700 w 8630433"/>
              <a:gd name="connsiteY7" fmla="*/ 902795 h 2055188"/>
              <a:gd name="connsiteX8" fmla="*/ 8617907 w 8630433"/>
              <a:gd name="connsiteY8" fmla="*/ 1028054 h 2055188"/>
              <a:gd name="connsiteX9" fmla="*/ 8630433 w 8630433"/>
              <a:gd name="connsiteY9" fmla="*/ 877741 h 2055188"/>
              <a:gd name="connsiteX0" fmla="*/ 0 w 8630433"/>
              <a:gd name="connsiteY0" fmla="*/ 2067687 h 2067687"/>
              <a:gd name="connsiteX1" fmla="*/ 977030 w 8630433"/>
              <a:gd name="connsiteY1" fmla="*/ 1792114 h 2067687"/>
              <a:gd name="connsiteX2" fmla="*/ 2956143 w 8630433"/>
              <a:gd name="connsiteY2" fmla="*/ 627194 h 2067687"/>
              <a:gd name="connsiteX3" fmla="*/ 6112704 w 8630433"/>
              <a:gd name="connsiteY3" fmla="*/ 894 h 2067687"/>
              <a:gd name="connsiteX4" fmla="*/ 7565721 w 8630433"/>
              <a:gd name="connsiteY4" fmla="*/ 752454 h 2067687"/>
              <a:gd name="connsiteX5" fmla="*/ 8192022 w 8630433"/>
              <a:gd name="connsiteY5" fmla="*/ 815084 h 2067687"/>
              <a:gd name="connsiteX6" fmla="*/ 8367387 w 8630433"/>
              <a:gd name="connsiteY6" fmla="*/ 890240 h 2067687"/>
              <a:gd name="connsiteX7" fmla="*/ 8517700 w 8630433"/>
              <a:gd name="connsiteY7" fmla="*/ 915294 h 2067687"/>
              <a:gd name="connsiteX8" fmla="*/ 8617907 w 8630433"/>
              <a:gd name="connsiteY8" fmla="*/ 1040553 h 2067687"/>
              <a:gd name="connsiteX9" fmla="*/ 8630433 w 8630433"/>
              <a:gd name="connsiteY9" fmla="*/ 890240 h 2067687"/>
              <a:gd name="connsiteX0" fmla="*/ 0 w 8630433"/>
              <a:gd name="connsiteY0" fmla="*/ 2067687 h 2067687"/>
              <a:gd name="connsiteX1" fmla="*/ 977030 w 8630433"/>
              <a:gd name="connsiteY1" fmla="*/ 1792114 h 2067687"/>
              <a:gd name="connsiteX2" fmla="*/ 2956143 w 8630433"/>
              <a:gd name="connsiteY2" fmla="*/ 627194 h 2067687"/>
              <a:gd name="connsiteX3" fmla="*/ 6112704 w 8630433"/>
              <a:gd name="connsiteY3" fmla="*/ 894 h 2067687"/>
              <a:gd name="connsiteX4" fmla="*/ 7603299 w 8630433"/>
              <a:gd name="connsiteY4" fmla="*/ 714876 h 2067687"/>
              <a:gd name="connsiteX5" fmla="*/ 8192022 w 8630433"/>
              <a:gd name="connsiteY5" fmla="*/ 815084 h 2067687"/>
              <a:gd name="connsiteX6" fmla="*/ 8367387 w 8630433"/>
              <a:gd name="connsiteY6" fmla="*/ 890240 h 2067687"/>
              <a:gd name="connsiteX7" fmla="*/ 8517700 w 8630433"/>
              <a:gd name="connsiteY7" fmla="*/ 915294 h 2067687"/>
              <a:gd name="connsiteX8" fmla="*/ 8617907 w 8630433"/>
              <a:gd name="connsiteY8" fmla="*/ 1040553 h 2067687"/>
              <a:gd name="connsiteX9" fmla="*/ 8630433 w 8630433"/>
              <a:gd name="connsiteY9" fmla="*/ 890240 h 2067687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603299 w 8630433"/>
              <a:gd name="connsiteY4" fmla="*/ 714685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590773 w 8630433"/>
              <a:gd name="connsiteY4" fmla="*/ 414060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615825 w 8630433"/>
              <a:gd name="connsiteY4" fmla="*/ 151013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615825 w 8630433"/>
              <a:gd name="connsiteY4" fmla="*/ 151013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517700 w 8630433"/>
              <a:gd name="connsiteY6" fmla="*/ 915103 h 2067496"/>
              <a:gd name="connsiteX7" fmla="*/ 8617907 w 8630433"/>
              <a:gd name="connsiteY7" fmla="*/ 1040362 h 2067496"/>
              <a:gd name="connsiteX8" fmla="*/ 8630433 w 8630433"/>
              <a:gd name="connsiteY8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517700 w 8630433"/>
              <a:gd name="connsiteY6" fmla="*/ 915103 h 2067496"/>
              <a:gd name="connsiteX7" fmla="*/ 8630433 w 8630433"/>
              <a:gd name="connsiteY7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630433 w 8630433"/>
              <a:gd name="connsiteY6" fmla="*/ 890049 h 2067496"/>
              <a:gd name="connsiteX0" fmla="*/ 0 w 8755693"/>
              <a:gd name="connsiteY0" fmla="*/ 2067496 h 2067496"/>
              <a:gd name="connsiteX1" fmla="*/ 977030 w 8755693"/>
              <a:gd name="connsiteY1" fmla="*/ 1791923 h 2067496"/>
              <a:gd name="connsiteX2" fmla="*/ 2906039 w 8755693"/>
              <a:gd name="connsiteY2" fmla="*/ 727211 h 2067496"/>
              <a:gd name="connsiteX3" fmla="*/ 6350698 w 8755693"/>
              <a:gd name="connsiteY3" fmla="*/ 703 h 2067496"/>
              <a:gd name="connsiteX4" fmla="*/ 7578247 w 8755693"/>
              <a:gd name="connsiteY4" fmla="*/ 601950 h 2067496"/>
              <a:gd name="connsiteX5" fmla="*/ 8192022 w 8755693"/>
              <a:gd name="connsiteY5" fmla="*/ 814893 h 2067496"/>
              <a:gd name="connsiteX6" fmla="*/ 8755693 w 8755693"/>
              <a:gd name="connsiteY6" fmla="*/ 839944 h 2067496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578247 w 8755693"/>
              <a:gd name="connsiteY4" fmla="*/ 576931 h 2042477"/>
              <a:gd name="connsiteX5" fmla="*/ 8192022 w 8755693"/>
              <a:gd name="connsiteY5" fmla="*/ 789874 h 2042477"/>
              <a:gd name="connsiteX6" fmla="*/ 8755693 w 8755693"/>
              <a:gd name="connsiteY6" fmla="*/ 814925 h 2042477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578247 w 8755693"/>
              <a:gd name="connsiteY4" fmla="*/ 576931 h 2042477"/>
              <a:gd name="connsiteX5" fmla="*/ 8755693 w 8755693"/>
              <a:gd name="connsiteY5" fmla="*/ 814925 h 2042477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640877 w 8755693"/>
              <a:gd name="connsiteY4" fmla="*/ 652087 h 2042477"/>
              <a:gd name="connsiteX5" fmla="*/ 8755693 w 8755693"/>
              <a:gd name="connsiteY5" fmla="*/ 814925 h 2042477"/>
              <a:gd name="connsiteX0" fmla="*/ 0 w 8830850"/>
              <a:gd name="connsiteY0" fmla="*/ 2042477 h 2042477"/>
              <a:gd name="connsiteX1" fmla="*/ 977030 w 8830850"/>
              <a:gd name="connsiteY1" fmla="*/ 1766904 h 2042477"/>
              <a:gd name="connsiteX2" fmla="*/ 2906039 w 8830850"/>
              <a:gd name="connsiteY2" fmla="*/ 702192 h 2042477"/>
              <a:gd name="connsiteX3" fmla="*/ 6125230 w 8830850"/>
              <a:gd name="connsiteY3" fmla="*/ 736 h 2042477"/>
              <a:gd name="connsiteX4" fmla="*/ 7640877 w 8830850"/>
              <a:gd name="connsiteY4" fmla="*/ 652087 h 2042477"/>
              <a:gd name="connsiteX5" fmla="*/ 8830850 w 8830850"/>
              <a:gd name="connsiteY5" fmla="*/ 827451 h 2042477"/>
              <a:gd name="connsiteX0" fmla="*/ 0 w 8830850"/>
              <a:gd name="connsiteY0" fmla="*/ 2042477 h 2042477"/>
              <a:gd name="connsiteX1" fmla="*/ 977030 w 8830850"/>
              <a:gd name="connsiteY1" fmla="*/ 1766904 h 2042477"/>
              <a:gd name="connsiteX2" fmla="*/ 2906039 w 8830850"/>
              <a:gd name="connsiteY2" fmla="*/ 702192 h 2042477"/>
              <a:gd name="connsiteX3" fmla="*/ 6125230 w 8830850"/>
              <a:gd name="connsiteY3" fmla="*/ 736 h 2042477"/>
              <a:gd name="connsiteX4" fmla="*/ 7628351 w 8830850"/>
              <a:gd name="connsiteY4" fmla="*/ 677139 h 2042477"/>
              <a:gd name="connsiteX5" fmla="*/ 8830850 w 8830850"/>
              <a:gd name="connsiteY5" fmla="*/ 827451 h 2042477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830850 w 8830850"/>
              <a:gd name="connsiteY5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680537 w 8830850"/>
              <a:gd name="connsiteY5" fmla="*/ 790799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630433 w 8830850"/>
              <a:gd name="connsiteY5" fmla="*/ 828377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354861 w 8830850"/>
              <a:gd name="connsiteY5" fmla="*/ 815851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162839 w 8830850"/>
              <a:gd name="connsiteY1" fmla="*/ 2005824 h 2043401"/>
              <a:gd name="connsiteX2" fmla="*/ 977030 w 8830850"/>
              <a:gd name="connsiteY2" fmla="*/ 1767828 h 2043401"/>
              <a:gd name="connsiteX3" fmla="*/ 2743200 w 8830850"/>
              <a:gd name="connsiteY3" fmla="*/ 452596 h 2043401"/>
              <a:gd name="connsiteX4" fmla="*/ 6125230 w 8830850"/>
              <a:gd name="connsiteY4" fmla="*/ 1660 h 2043401"/>
              <a:gd name="connsiteX5" fmla="*/ 7628351 w 8830850"/>
              <a:gd name="connsiteY5" fmla="*/ 678063 h 2043401"/>
              <a:gd name="connsiteX6" fmla="*/ 8354861 w 8830850"/>
              <a:gd name="connsiteY6" fmla="*/ 815851 h 2043401"/>
              <a:gd name="connsiteX7" fmla="*/ 8830850 w 8830850"/>
              <a:gd name="connsiteY7" fmla="*/ 828375 h 2043401"/>
              <a:gd name="connsiteX0" fmla="*/ 0 w 8830850"/>
              <a:gd name="connsiteY0" fmla="*/ 2043401 h 2045760"/>
              <a:gd name="connsiteX1" fmla="*/ 325677 w 8830850"/>
              <a:gd name="connsiteY1" fmla="*/ 2018350 h 2045760"/>
              <a:gd name="connsiteX2" fmla="*/ 977030 w 8830850"/>
              <a:gd name="connsiteY2" fmla="*/ 1767828 h 2045760"/>
              <a:gd name="connsiteX3" fmla="*/ 2743200 w 8830850"/>
              <a:gd name="connsiteY3" fmla="*/ 452596 h 2045760"/>
              <a:gd name="connsiteX4" fmla="*/ 6125230 w 8830850"/>
              <a:gd name="connsiteY4" fmla="*/ 1660 h 2045760"/>
              <a:gd name="connsiteX5" fmla="*/ 7628351 w 8830850"/>
              <a:gd name="connsiteY5" fmla="*/ 678063 h 2045760"/>
              <a:gd name="connsiteX6" fmla="*/ 8354861 w 8830850"/>
              <a:gd name="connsiteY6" fmla="*/ 815851 h 2045760"/>
              <a:gd name="connsiteX7" fmla="*/ 8830850 w 8830850"/>
              <a:gd name="connsiteY7" fmla="*/ 828375 h 2045760"/>
              <a:gd name="connsiteX0" fmla="*/ 0 w 8830850"/>
              <a:gd name="connsiteY0" fmla="*/ 2043401 h 2045760"/>
              <a:gd name="connsiteX1" fmla="*/ 475989 w 8830850"/>
              <a:gd name="connsiteY1" fmla="*/ 2018350 h 2045760"/>
              <a:gd name="connsiteX2" fmla="*/ 977030 w 8830850"/>
              <a:gd name="connsiteY2" fmla="*/ 1767828 h 2045760"/>
              <a:gd name="connsiteX3" fmla="*/ 2743200 w 8830850"/>
              <a:gd name="connsiteY3" fmla="*/ 452596 h 2045760"/>
              <a:gd name="connsiteX4" fmla="*/ 6125230 w 8830850"/>
              <a:gd name="connsiteY4" fmla="*/ 1660 h 2045760"/>
              <a:gd name="connsiteX5" fmla="*/ 7628351 w 8830850"/>
              <a:gd name="connsiteY5" fmla="*/ 678063 h 2045760"/>
              <a:gd name="connsiteX6" fmla="*/ 8354861 w 8830850"/>
              <a:gd name="connsiteY6" fmla="*/ 815851 h 2045760"/>
              <a:gd name="connsiteX7" fmla="*/ 8830850 w 8830850"/>
              <a:gd name="connsiteY7" fmla="*/ 828375 h 2045760"/>
              <a:gd name="connsiteX0" fmla="*/ 0 w 8830850"/>
              <a:gd name="connsiteY0" fmla="*/ 2043401 h 2043401"/>
              <a:gd name="connsiteX1" fmla="*/ 551146 w 8830850"/>
              <a:gd name="connsiteY1" fmla="*/ 1993298 h 2043401"/>
              <a:gd name="connsiteX2" fmla="*/ 977030 w 8830850"/>
              <a:gd name="connsiteY2" fmla="*/ 1767828 h 2043401"/>
              <a:gd name="connsiteX3" fmla="*/ 2743200 w 8830850"/>
              <a:gd name="connsiteY3" fmla="*/ 452596 h 2043401"/>
              <a:gd name="connsiteX4" fmla="*/ 6125230 w 8830850"/>
              <a:gd name="connsiteY4" fmla="*/ 1660 h 2043401"/>
              <a:gd name="connsiteX5" fmla="*/ 7628351 w 8830850"/>
              <a:gd name="connsiteY5" fmla="*/ 678063 h 2043401"/>
              <a:gd name="connsiteX6" fmla="*/ 8354861 w 8830850"/>
              <a:gd name="connsiteY6" fmla="*/ 815851 h 2043401"/>
              <a:gd name="connsiteX7" fmla="*/ 8830850 w 8830850"/>
              <a:gd name="connsiteY7" fmla="*/ 828375 h 2043401"/>
              <a:gd name="connsiteX0" fmla="*/ 0 w 8830850"/>
              <a:gd name="connsiteY0" fmla="*/ 2043235 h 2043235"/>
              <a:gd name="connsiteX1" fmla="*/ 551146 w 8830850"/>
              <a:gd name="connsiteY1" fmla="*/ 1993132 h 2043235"/>
              <a:gd name="connsiteX2" fmla="*/ 977030 w 8830850"/>
              <a:gd name="connsiteY2" fmla="*/ 1767662 h 2043235"/>
              <a:gd name="connsiteX3" fmla="*/ 1177447 w 8830850"/>
              <a:gd name="connsiteY3" fmla="*/ 1629877 h 2043235"/>
              <a:gd name="connsiteX4" fmla="*/ 2743200 w 8830850"/>
              <a:gd name="connsiteY4" fmla="*/ 452430 h 2043235"/>
              <a:gd name="connsiteX5" fmla="*/ 6125230 w 8830850"/>
              <a:gd name="connsiteY5" fmla="*/ 1494 h 2043235"/>
              <a:gd name="connsiteX6" fmla="*/ 7628351 w 8830850"/>
              <a:gd name="connsiteY6" fmla="*/ 677897 h 2043235"/>
              <a:gd name="connsiteX7" fmla="*/ 8354861 w 8830850"/>
              <a:gd name="connsiteY7" fmla="*/ 815685 h 2043235"/>
              <a:gd name="connsiteX8" fmla="*/ 8830850 w 8830850"/>
              <a:gd name="connsiteY8" fmla="*/ 828209 h 2043235"/>
              <a:gd name="connsiteX0" fmla="*/ 0 w 8830850"/>
              <a:gd name="connsiteY0" fmla="*/ 2043235 h 2043235"/>
              <a:gd name="connsiteX1" fmla="*/ 551146 w 8830850"/>
              <a:gd name="connsiteY1" fmla="*/ 1993132 h 2043235"/>
              <a:gd name="connsiteX2" fmla="*/ 1177447 w 8830850"/>
              <a:gd name="connsiteY2" fmla="*/ 1629877 h 2043235"/>
              <a:gd name="connsiteX3" fmla="*/ 2743200 w 8830850"/>
              <a:gd name="connsiteY3" fmla="*/ 452430 h 2043235"/>
              <a:gd name="connsiteX4" fmla="*/ 6125230 w 8830850"/>
              <a:gd name="connsiteY4" fmla="*/ 1494 h 2043235"/>
              <a:gd name="connsiteX5" fmla="*/ 7628351 w 8830850"/>
              <a:gd name="connsiteY5" fmla="*/ 677897 h 2043235"/>
              <a:gd name="connsiteX6" fmla="*/ 8354861 w 8830850"/>
              <a:gd name="connsiteY6" fmla="*/ 815685 h 2043235"/>
              <a:gd name="connsiteX7" fmla="*/ 8830850 w 8830850"/>
              <a:gd name="connsiteY7" fmla="*/ 828209 h 2043235"/>
              <a:gd name="connsiteX0" fmla="*/ 0 w 8354861"/>
              <a:gd name="connsiteY0" fmla="*/ 2043235 h 2043235"/>
              <a:gd name="connsiteX1" fmla="*/ 551146 w 8354861"/>
              <a:gd name="connsiteY1" fmla="*/ 1993132 h 2043235"/>
              <a:gd name="connsiteX2" fmla="*/ 1177447 w 8354861"/>
              <a:gd name="connsiteY2" fmla="*/ 1629877 h 2043235"/>
              <a:gd name="connsiteX3" fmla="*/ 2743200 w 8354861"/>
              <a:gd name="connsiteY3" fmla="*/ 452430 h 2043235"/>
              <a:gd name="connsiteX4" fmla="*/ 6125230 w 8354861"/>
              <a:gd name="connsiteY4" fmla="*/ 1494 h 2043235"/>
              <a:gd name="connsiteX5" fmla="*/ 7628351 w 8354861"/>
              <a:gd name="connsiteY5" fmla="*/ 677897 h 2043235"/>
              <a:gd name="connsiteX6" fmla="*/ 8354861 w 8354861"/>
              <a:gd name="connsiteY6" fmla="*/ 815685 h 2043235"/>
              <a:gd name="connsiteX0" fmla="*/ 0 w 7628351"/>
              <a:gd name="connsiteY0" fmla="*/ 2043235 h 2043235"/>
              <a:gd name="connsiteX1" fmla="*/ 551146 w 7628351"/>
              <a:gd name="connsiteY1" fmla="*/ 1993132 h 2043235"/>
              <a:gd name="connsiteX2" fmla="*/ 1177447 w 7628351"/>
              <a:gd name="connsiteY2" fmla="*/ 1629877 h 2043235"/>
              <a:gd name="connsiteX3" fmla="*/ 2743200 w 7628351"/>
              <a:gd name="connsiteY3" fmla="*/ 452430 h 2043235"/>
              <a:gd name="connsiteX4" fmla="*/ 6125230 w 7628351"/>
              <a:gd name="connsiteY4" fmla="*/ 1494 h 2043235"/>
              <a:gd name="connsiteX5" fmla="*/ 7628351 w 7628351"/>
              <a:gd name="connsiteY5" fmla="*/ 677897 h 2043235"/>
              <a:gd name="connsiteX0" fmla="*/ 0 w 6125230"/>
              <a:gd name="connsiteY0" fmla="*/ 2043235 h 2043235"/>
              <a:gd name="connsiteX1" fmla="*/ 551146 w 6125230"/>
              <a:gd name="connsiteY1" fmla="*/ 1993132 h 2043235"/>
              <a:gd name="connsiteX2" fmla="*/ 1177447 w 6125230"/>
              <a:gd name="connsiteY2" fmla="*/ 1629877 h 2043235"/>
              <a:gd name="connsiteX3" fmla="*/ 2743200 w 6125230"/>
              <a:gd name="connsiteY3" fmla="*/ 452430 h 2043235"/>
              <a:gd name="connsiteX4" fmla="*/ 6125230 w 6125230"/>
              <a:gd name="connsiteY4" fmla="*/ 1494 h 2043235"/>
              <a:gd name="connsiteX0" fmla="*/ 0 w 2743200"/>
              <a:gd name="connsiteY0" fmla="*/ 1590805 h 1590805"/>
              <a:gd name="connsiteX1" fmla="*/ 551146 w 2743200"/>
              <a:gd name="connsiteY1" fmla="*/ 1540702 h 1590805"/>
              <a:gd name="connsiteX2" fmla="*/ 1177447 w 2743200"/>
              <a:gd name="connsiteY2" fmla="*/ 1177447 h 1590805"/>
              <a:gd name="connsiteX3" fmla="*/ 2743200 w 2743200"/>
              <a:gd name="connsiteY3" fmla="*/ 0 h 1590805"/>
              <a:gd name="connsiteX0" fmla="*/ 0 w 1177447"/>
              <a:gd name="connsiteY0" fmla="*/ 413358 h 413358"/>
              <a:gd name="connsiteX1" fmla="*/ 551146 w 1177447"/>
              <a:gd name="connsiteY1" fmla="*/ 363255 h 413358"/>
              <a:gd name="connsiteX2" fmla="*/ 1177447 w 1177447"/>
              <a:gd name="connsiteY2" fmla="*/ 0 h 413358"/>
              <a:gd name="connsiteX0" fmla="*/ 0 w 551146"/>
              <a:gd name="connsiteY0" fmla="*/ 50103 h 50103"/>
              <a:gd name="connsiteX1" fmla="*/ 551146 w 551146"/>
              <a:gd name="connsiteY1" fmla="*/ 0 h 5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146" h="50103">
                <a:moveTo>
                  <a:pt x="0" y="50103"/>
                </a:moveTo>
                <a:cubicBezTo>
                  <a:pt x="27140" y="43840"/>
                  <a:pt x="354905" y="68893"/>
                  <a:pt x="551146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652517" y="3482105"/>
            <a:ext cx="4595831" cy="1340414"/>
          </a:xfrm>
          <a:custGeom>
            <a:avLst/>
            <a:gdLst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989556 w 2117824"/>
              <a:gd name="connsiteY14" fmla="*/ 679818 h 1293593"/>
              <a:gd name="connsiteX15" fmla="*/ 1102291 w 2117824"/>
              <a:gd name="connsiteY15" fmla="*/ 617188 h 1293593"/>
              <a:gd name="connsiteX16" fmla="*/ 1177447 w 2117824"/>
              <a:gd name="connsiteY16" fmla="*/ 579609 h 1293593"/>
              <a:gd name="connsiteX17" fmla="*/ 1277655 w 2117824"/>
              <a:gd name="connsiteY17" fmla="*/ 516979 h 1293593"/>
              <a:gd name="connsiteX18" fmla="*/ 1352811 w 2117824"/>
              <a:gd name="connsiteY18" fmla="*/ 479401 h 1293593"/>
              <a:gd name="connsiteX19" fmla="*/ 1390389 w 2117824"/>
              <a:gd name="connsiteY19" fmla="*/ 466875 h 1293593"/>
              <a:gd name="connsiteX20" fmla="*/ 1453019 w 2117824"/>
              <a:gd name="connsiteY20" fmla="*/ 429297 h 1293593"/>
              <a:gd name="connsiteX21" fmla="*/ 1478072 w 2117824"/>
              <a:gd name="connsiteY21" fmla="*/ 404245 h 1293593"/>
              <a:gd name="connsiteX22" fmla="*/ 1540702 w 2117824"/>
              <a:gd name="connsiteY22" fmla="*/ 379193 h 1293593"/>
              <a:gd name="connsiteX23" fmla="*/ 1590806 w 2117824"/>
              <a:gd name="connsiteY23" fmla="*/ 341615 h 1293593"/>
              <a:gd name="connsiteX24" fmla="*/ 1640910 w 2117824"/>
              <a:gd name="connsiteY24" fmla="*/ 316563 h 1293593"/>
              <a:gd name="connsiteX25" fmla="*/ 1691014 w 2117824"/>
              <a:gd name="connsiteY25" fmla="*/ 278985 h 1293593"/>
              <a:gd name="connsiteX26" fmla="*/ 1728592 w 2117824"/>
              <a:gd name="connsiteY26" fmla="*/ 266459 h 1293593"/>
              <a:gd name="connsiteX27" fmla="*/ 1778696 w 2117824"/>
              <a:gd name="connsiteY27" fmla="*/ 241407 h 1293593"/>
              <a:gd name="connsiteX28" fmla="*/ 1866378 w 2117824"/>
              <a:gd name="connsiteY28" fmla="*/ 166251 h 1293593"/>
              <a:gd name="connsiteX29" fmla="*/ 1916482 w 2117824"/>
              <a:gd name="connsiteY29" fmla="*/ 141199 h 1293593"/>
              <a:gd name="connsiteX30" fmla="*/ 1954061 w 2117824"/>
              <a:gd name="connsiteY30" fmla="*/ 103620 h 1293593"/>
              <a:gd name="connsiteX31" fmla="*/ 2004165 w 2117824"/>
              <a:gd name="connsiteY31" fmla="*/ 78568 h 1293593"/>
              <a:gd name="connsiteX32" fmla="*/ 2079321 w 2117824"/>
              <a:gd name="connsiteY32" fmla="*/ 28464 h 1293593"/>
              <a:gd name="connsiteX33" fmla="*/ 2116899 w 2117824"/>
              <a:gd name="connsiteY33" fmla="*/ 3412 h 1293593"/>
              <a:gd name="connsiteX34" fmla="*/ 2104373 w 2117824"/>
              <a:gd name="connsiteY34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989556 w 2117824"/>
              <a:gd name="connsiteY14" fmla="*/ 679818 h 1293593"/>
              <a:gd name="connsiteX15" fmla="*/ 1177447 w 2117824"/>
              <a:gd name="connsiteY15" fmla="*/ 579609 h 1293593"/>
              <a:gd name="connsiteX16" fmla="*/ 1277655 w 2117824"/>
              <a:gd name="connsiteY16" fmla="*/ 516979 h 1293593"/>
              <a:gd name="connsiteX17" fmla="*/ 1352811 w 2117824"/>
              <a:gd name="connsiteY17" fmla="*/ 479401 h 1293593"/>
              <a:gd name="connsiteX18" fmla="*/ 1390389 w 2117824"/>
              <a:gd name="connsiteY18" fmla="*/ 466875 h 1293593"/>
              <a:gd name="connsiteX19" fmla="*/ 1453019 w 2117824"/>
              <a:gd name="connsiteY19" fmla="*/ 429297 h 1293593"/>
              <a:gd name="connsiteX20" fmla="*/ 1478072 w 2117824"/>
              <a:gd name="connsiteY20" fmla="*/ 404245 h 1293593"/>
              <a:gd name="connsiteX21" fmla="*/ 1540702 w 2117824"/>
              <a:gd name="connsiteY21" fmla="*/ 379193 h 1293593"/>
              <a:gd name="connsiteX22" fmla="*/ 1590806 w 2117824"/>
              <a:gd name="connsiteY22" fmla="*/ 341615 h 1293593"/>
              <a:gd name="connsiteX23" fmla="*/ 1640910 w 2117824"/>
              <a:gd name="connsiteY23" fmla="*/ 316563 h 1293593"/>
              <a:gd name="connsiteX24" fmla="*/ 1691014 w 2117824"/>
              <a:gd name="connsiteY24" fmla="*/ 278985 h 1293593"/>
              <a:gd name="connsiteX25" fmla="*/ 1728592 w 2117824"/>
              <a:gd name="connsiteY25" fmla="*/ 266459 h 1293593"/>
              <a:gd name="connsiteX26" fmla="*/ 1778696 w 2117824"/>
              <a:gd name="connsiteY26" fmla="*/ 241407 h 1293593"/>
              <a:gd name="connsiteX27" fmla="*/ 1866378 w 2117824"/>
              <a:gd name="connsiteY27" fmla="*/ 166251 h 1293593"/>
              <a:gd name="connsiteX28" fmla="*/ 1916482 w 2117824"/>
              <a:gd name="connsiteY28" fmla="*/ 141199 h 1293593"/>
              <a:gd name="connsiteX29" fmla="*/ 1954061 w 2117824"/>
              <a:gd name="connsiteY29" fmla="*/ 103620 h 1293593"/>
              <a:gd name="connsiteX30" fmla="*/ 2004165 w 2117824"/>
              <a:gd name="connsiteY30" fmla="*/ 78568 h 1293593"/>
              <a:gd name="connsiteX31" fmla="*/ 2079321 w 2117824"/>
              <a:gd name="connsiteY31" fmla="*/ 28464 h 1293593"/>
              <a:gd name="connsiteX32" fmla="*/ 2116899 w 2117824"/>
              <a:gd name="connsiteY32" fmla="*/ 3412 h 1293593"/>
              <a:gd name="connsiteX33" fmla="*/ 2104373 w 2117824"/>
              <a:gd name="connsiteY33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177447 w 2117824"/>
              <a:gd name="connsiteY14" fmla="*/ 579609 h 1293593"/>
              <a:gd name="connsiteX15" fmla="*/ 1277655 w 2117824"/>
              <a:gd name="connsiteY15" fmla="*/ 516979 h 1293593"/>
              <a:gd name="connsiteX16" fmla="*/ 1352811 w 2117824"/>
              <a:gd name="connsiteY16" fmla="*/ 479401 h 1293593"/>
              <a:gd name="connsiteX17" fmla="*/ 1390389 w 2117824"/>
              <a:gd name="connsiteY17" fmla="*/ 466875 h 1293593"/>
              <a:gd name="connsiteX18" fmla="*/ 1453019 w 2117824"/>
              <a:gd name="connsiteY18" fmla="*/ 429297 h 1293593"/>
              <a:gd name="connsiteX19" fmla="*/ 1478072 w 2117824"/>
              <a:gd name="connsiteY19" fmla="*/ 404245 h 1293593"/>
              <a:gd name="connsiteX20" fmla="*/ 1540702 w 2117824"/>
              <a:gd name="connsiteY20" fmla="*/ 379193 h 1293593"/>
              <a:gd name="connsiteX21" fmla="*/ 1590806 w 2117824"/>
              <a:gd name="connsiteY21" fmla="*/ 341615 h 1293593"/>
              <a:gd name="connsiteX22" fmla="*/ 1640910 w 2117824"/>
              <a:gd name="connsiteY22" fmla="*/ 316563 h 1293593"/>
              <a:gd name="connsiteX23" fmla="*/ 1691014 w 2117824"/>
              <a:gd name="connsiteY23" fmla="*/ 278985 h 1293593"/>
              <a:gd name="connsiteX24" fmla="*/ 1728592 w 2117824"/>
              <a:gd name="connsiteY24" fmla="*/ 266459 h 1293593"/>
              <a:gd name="connsiteX25" fmla="*/ 1778696 w 2117824"/>
              <a:gd name="connsiteY25" fmla="*/ 241407 h 1293593"/>
              <a:gd name="connsiteX26" fmla="*/ 1866378 w 2117824"/>
              <a:gd name="connsiteY26" fmla="*/ 166251 h 1293593"/>
              <a:gd name="connsiteX27" fmla="*/ 1916482 w 2117824"/>
              <a:gd name="connsiteY27" fmla="*/ 141199 h 1293593"/>
              <a:gd name="connsiteX28" fmla="*/ 1954061 w 2117824"/>
              <a:gd name="connsiteY28" fmla="*/ 103620 h 1293593"/>
              <a:gd name="connsiteX29" fmla="*/ 2004165 w 2117824"/>
              <a:gd name="connsiteY29" fmla="*/ 78568 h 1293593"/>
              <a:gd name="connsiteX30" fmla="*/ 2079321 w 2117824"/>
              <a:gd name="connsiteY30" fmla="*/ 28464 h 1293593"/>
              <a:gd name="connsiteX31" fmla="*/ 2116899 w 2117824"/>
              <a:gd name="connsiteY31" fmla="*/ 3412 h 1293593"/>
              <a:gd name="connsiteX32" fmla="*/ 2104373 w 2117824"/>
              <a:gd name="connsiteY32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590806 w 2117824"/>
              <a:gd name="connsiteY20" fmla="*/ 341615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778696 w 2117824"/>
              <a:gd name="connsiteY24" fmla="*/ 241407 h 1293593"/>
              <a:gd name="connsiteX25" fmla="*/ 1866378 w 2117824"/>
              <a:gd name="connsiteY25" fmla="*/ 166251 h 1293593"/>
              <a:gd name="connsiteX26" fmla="*/ 1916482 w 2117824"/>
              <a:gd name="connsiteY26" fmla="*/ 141199 h 1293593"/>
              <a:gd name="connsiteX27" fmla="*/ 1954061 w 2117824"/>
              <a:gd name="connsiteY27" fmla="*/ 103620 h 1293593"/>
              <a:gd name="connsiteX28" fmla="*/ 2004165 w 2117824"/>
              <a:gd name="connsiteY28" fmla="*/ 78568 h 1293593"/>
              <a:gd name="connsiteX29" fmla="*/ 2079321 w 2117824"/>
              <a:gd name="connsiteY29" fmla="*/ 28464 h 1293593"/>
              <a:gd name="connsiteX30" fmla="*/ 2116899 w 2117824"/>
              <a:gd name="connsiteY30" fmla="*/ 3412 h 1293593"/>
              <a:gd name="connsiteX31" fmla="*/ 2104373 w 2117824"/>
              <a:gd name="connsiteY3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778696 w 2117824"/>
              <a:gd name="connsiteY24" fmla="*/ 241407 h 1293593"/>
              <a:gd name="connsiteX25" fmla="*/ 1866378 w 2117824"/>
              <a:gd name="connsiteY25" fmla="*/ 166251 h 1293593"/>
              <a:gd name="connsiteX26" fmla="*/ 1916482 w 2117824"/>
              <a:gd name="connsiteY26" fmla="*/ 141199 h 1293593"/>
              <a:gd name="connsiteX27" fmla="*/ 1954061 w 2117824"/>
              <a:gd name="connsiteY27" fmla="*/ 103620 h 1293593"/>
              <a:gd name="connsiteX28" fmla="*/ 2004165 w 2117824"/>
              <a:gd name="connsiteY28" fmla="*/ 78568 h 1293593"/>
              <a:gd name="connsiteX29" fmla="*/ 2079321 w 2117824"/>
              <a:gd name="connsiteY29" fmla="*/ 28464 h 1293593"/>
              <a:gd name="connsiteX30" fmla="*/ 2116899 w 2117824"/>
              <a:gd name="connsiteY30" fmla="*/ 3412 h 1293593"/>
              <a:gd name="connsiteX31" fmla="*/ 2104373 w 2117824"/>
              <a:gd name="connsiteY3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866378 w 2117824"/>
              <a:gd name="connsiteY24" fmla="*/ 166251 h 1293593"/>
              <a:gd name="connsiteX25" fmla="*/ 1916482 w 2117824"/>
              <a:gd name="connsiteY25" fmla="*/ 141199 h 1293593"/>
              <a:gd name="connsiteX26" fmla="*/ 1954061 w 2117824"/>
              <a:gd name="connsiteY26" fmla="*/ 103620 h 1293593"/>
              <a:gd name="connsiteX27" fmla="*/ 2004165 w 2117824"/>
              <a:gd name="connsiteY27" fmla="*/ 78568 h 1293593"/>
              <a:gd name="connsiteX28" fmla="*/ 2079321 w 2117824"/>
              <a:gd name="connsiteY28" fmla="*/ 28464 h 1293593"/>
              <a:gd name="connsiteX29" fmla="*/ 2116899 w 2117824"/>
              <a:gd name="connsiteY29" fmla="*/ 3412 h 1293593"/>
              <a:gd name="connsiteX30" fmla="*/ 2104373 w 2117824"/>
              <a:gd name="connsiteY30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866378 w 2117824"/>
              <a:gd name="connsiteY23" fmla="*/ 166251 h 1293593"/>
              <a:gd name="connsiteX24" fmla="*/ 1916482 w 2117824"/>
              <a:gd name="connsiteY24" fmla="*/ 141199 h 1293593"/>
              <a:gd name="connsiteX25" fmla="*/ 1954061 w 2117824"/>
              <a:gd name="connsiteY25" fmla="*/ 103620 h 1293593"/>
              <a:gd name="connsiteX26" fmla="*/ 2004165 w 2117824"/>
              <a:gd name="connsiteY26" fmla="*/ 78568 h 1293593"/>
              <a:gd name="connsiteX27" fmla="*/ 2079321 w 2117824"/>
              <a:gd name="connsiteY27" fmla="*/ 28464 h 1293593"/>
              <a:gd name="connsiteX28" fmla="*/ 2116899 w 2117824"/>
              <a:gd name="connsiteY28" fmla="*/ 3412 h 1293593"/>
              <a:gd name="connsiteX29" fmla="*/ 2104373 w 2117824"/>
              <a:gd name="connsiteY29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91014 w 2117824"/>
              <a:gd name="connsiteY21" fmla="*/ 278985 h 1293593"/>
              <a:gd name="connsiteX22" fmla="*/ 1866378 w 2117824"/>
              <a:gd name="connsiteY22" fmla="*/ 166251 h 1293593"/>
              <a:gd name="connsiteX23" fmla="*/ 1916482 w 2117824"/>
              <a:gd name="connsiteY23" fmla="*/ 141199 h 1293593"/>
              <a:gd name="connsiteX24" fmla="*/ 1954061 w 2117824"/>
              <a:gd name="connsiteY24" fmla="*/ 103620 h 1293593"/>
              <a:gd name="connsiteX25" fmla="*/ 2004165 w 2117824"/>
              <a:gd name="connsiteY25" fmla="*/ 78568 h 1293593"/>
              <a:gd name="connsiteX26" fmla="*/ 2079321 w 2117824"/>
              <a:gd name="connsiteY26" fmla="*/ 28464 h 1293593"/>
              <a:gd name="connsiteX27" fmla="*/ 2116899 w 2117824"/>
              <a:gd name="connsiteY27" fmla="*/ 3412 h 1293593"/>
              <a:gd name="connsiteX28" fmla="*/ 2104373 w 2117824"/>
              <a:gd name="connsiteY28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78072 w 2117824"/>
              <a:gd name="connsiteY17" fmla="*/ 404245 h 1293593"/>
              <a:gd name="connsiteX18" fmla="*/ 1540702 w 2117824"/>
              <a:gd name="connsiteY18" fmla="*/ 379193 h 1293593"/>
              <a:gd name="connsiteX19" fmla="*/ 1653436 w 2117824"/>
              <a:gd name="connsiteY19" fmla="*/ 291511 h 1293593"/>
              <a:gd name="connsiteX20" fmla="*/ 1691014 w 2117824"/>
              <a:gd name="connsiteY20" fmla="*/ 278985 h 1293593"/>
              <a:gd name="connsiteX21" fmla="*/ 1866378 w 2117824"/>
              <a:gd name="connsiteY21" fmla="*/ 166251 h 1293593"/>
              <a:gd name="connsiteX22" fmla="*/ 1916482 w 2117824"/>
              <a:gd name="connsiteY22" fmla="*/ 141199 h 1293593"/>
              <a:gd name="connsiteX23" fmla="*/ 1954061 w 2117824"/>
              <a:gd name="connsiteY23" fmla="*/ 103620 h 1293593"/>
              <a:gd name="connsiteX24" fmla="*/ 2004165 w 2117824"/>
              <a:gd name="connsiteY24" fmla="*/ 78568 h 1293593"/>
              <a:gd name="connsiteX25" fmla="*/ 2079321 w 2117824"/>
              <a:gd name="connsiteY25" fmla="*/ 28464 h 1293593"/>
              <a:gd name="connsiteX26" fmla="*/ 2116899 w 2117824"/>
              <a:gd name="connsiteY26" fmla="*/ 3412 h 1293593"/>
              <a:gd name="connsiteX27" fmla="*/ 2104373 w 2117824"/>
              <a:gd name="connsiteY27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478072 w 2117824"/>
              <a:gd name="connsiteY16" fmla="*/ 404245 h 1293593"/>
              <a:gd name="connsiteX17" fmla="*/ 1540702 w 2117824"/>
              <a:gd name="connsiteY17" fmla="*/ 379193 h 1293593"/>
              <a:gd name="connsiteX18" fmla="*/ 1653436 w 2117824"/>
              <a:gd name="connsiteY18" fmla="*/ 291511 h 1293593"/>
              <a:gd name="connsiteX19" fmla="*/ 1691014 w 2117824"/>
              <a:gd name="connsiteY19" fmla="*/ 278985 h 1293593"/>
              <a:gd name="connsiteX20" fmla="*/ 1866378 w 2117824"/>
              <a:gd name="connsiteY20" fmla="*/ 166251 h 1293593"/>
              <a:gd name="connsiteX21" fmla="*/ 1916482 w 2117824"/>
              <a:gd name="connsiteY21" fmla="*/ 141199 h 1293593"/>
              <a:gd name="connsiteX22" fmla="*/ 1954061 w 2117824"/>
              <a:gd name="connsiteY22" fmla="*/ 103620 h 1293593"/>
              <a:gd name="connsiteX23" fmla="*/ 2004165 w 2117824"/>
              <a:gd name="connsiteY23" fmla="*/ 78568 h 1293593"/>
              <a:gd name="connsiteX24" fmla="*/ 2079321 w 2117824"/>
              <a:gd name="connsiteY24" fmla="*/ 28464 h 1293593"/>
              <a:gd name="connsiteX25" fmla="*/ 2116899 w 2117824"/>
              <a:gd name="connsiteY25" fmla="*/ 3412 h 1293593"/>
              <a:gd name="connsiteX26" fmla="*/ 2104373 w 2117824"/>
              <a:gd name="connsiteY26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478072 w 2117824"/>
              <a:gd name="connsiteY15" fmla="*/ 404245 h 1293593"/>
              <a:gd name="connsiteX16" fmla="*/ 1540702 w 2117824"/>
              <a:gd name="connsiteY16" fmla="*/ 379193 h 1293593"/>
              <a:gd name="connsiteX17" fmla="*/ 1653436 w 2117824"/>
              <a:gd name="connsiteY17" fmla="*/ 291511 h 1293593"/>
              <a:gd name="connsiteX18" fmla="*/ 1691014 w 2117824"/>
              <a:gd name="connsiteY18" fmla="*/ 278985 h 1293593"/>
              <a:gd name="connsiteX19" fmla="*/ 1866378 w 2117824"/>
              <a:gd name="connsiteY19" fmla="*/ 166251 h 1293593"/>
              <a:gd name="connsiteX20" fmla="*/ 1916482 w 2117824"/>
              <a:gd name="connsiteY20" fmla="*/ 141199 h 1293593"/>
              <a:gd name="connsiteX21" fmla="*/ 1954061 w 2117824"/>
              <a:gd name="connsiteY21" fmla="*/ 103620 h 1293593"/>
              <a:gd name="connsiteX22" fmla="*/ 2004165 w 2117824"/>
              <a:gd name="connsiteY22" fmla="*/ 78568 h 1293593"/>
              <a:gd name="connsiteX23" fmla="*/ 2079321 w 2117824"/>
              <a:gd name="connsiteY23" fmla="*/ 28464 h 1293593"/>
              <a:gd name="connsiteX24" fmla="*/ 2116899 w 2117824"/>
              <a:gd name="connsiteY24" fmla="*/ 3412 h 1293593"/>
              <a:gd name="connsiteX25" fmla="*/ 2104373 w 2117824"/>
              <a:gd name="connsiteY25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864296 w 2117824"/>
              <a:gd name="connsiteY10" fmla="*/ 742448 h 1293593"/>
              <a:gd name="connsiteX11" fmla="*/ 901874 w 2117824"/>
              <a:gd name="connsiteY11" fmla="*/ 717396 h 1293593"/>
              <a:gd name="connsiteX12" fmla="*/ 951978 w 2117824"/>
              <a:gd name="connsiteY12" fmla="*/ 692344 h 1293593"/>
              <a:gd name="connsiteX13" fmla="*/ 1277655 w 2117824"/>
              <a:gd name="connsiteY13" fmla="*/ 516979 h 1293593"/>
              <a:gd name="connsiteX14" fmla="*/ 1478072 w 2117824"/>
              <a:gd name="connsiteY14" fmla="*/ 404245 h 1293593"/>
              <a:gd name="connsiteX15" fmla="*/ 1540702 w 2117824"/>
              <a:gd name="connsiteY15" fmla="*/ 379193 h 1293593"/>
              <a:gd name="connsiteX16" fmla="*/ 1653436 w 2117824"/>
              <a:gd name="connsiteY16" fmla="*/ 291511 h 1293593"/>
              <a:gd name="connsiteX17" fmla="*/ 1691014 w 2117824"/>
              <a:gd name="connsiteY17" fmla="*/ 278985 h 1293593"/>
              <a:gd name="connsiteX18" fmla="*/ 1866378 w 2117824"/>
              <a:gd name="connsiteY18" fmla="*/ 166251 h 1293593"/>
              <a:gd name="connsiteX19" fmla="*/ 1916482 w 2117824"/>
              <a:gd name="connsiteY19" fmla="*/ 141199 h 1293593"/>
              <a:gd name="connsiteX20" fmla="*/ 1954061 w 2117824"/>
              <a:gd name="connsiteY20" fmla="*/ 103620 h 1293593"/>
              <a:gd name="connsiteX21" fmla="*/ 2004165 w 2117824"/>
              <a:gd name="connsiteY21" fmla="*/ 78568 h 1293593"/>
              <a:gd name="connsiteX22" fmla="*/ 2079321 w 2117824"/>
              <a:gd name="connsiteY22" fmla="*/ 28464 h 1293593"/>
              <a:gd name="connsiteX23" fmla="*/ 2116899 w 2117824"/>
              <a:gd name="connsiteY23" fmla="*/ 3412 h 1293593"/>
              <a:gd name="connsiteX24" fmla="*/ 2104373 w 2117824"/>
              <a:gd name="connsiteY24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76406 w 2117824"/>
              <a:gd name="connsiteY7" fmla="*/ 855182 h 1293593"/>
              <a:gd name="connsiteX8" fmla="*/ 713984 w 2117824"/>
              <a:gd name="connsiteY8" fmla="*/ 830130 h 1293593"/>
              <a:gd name="connsiteX9" fmla="*/ 864296 w 2117824"/>
              <a:gd name="connsiteY9" fmla="*/ 742448 h 1293593"/>
              <a:gd name="connsiteX10" fmla="*/ 901874 w 2117824"/>
              <a:gd name="connsiteY10" fmla="*/ 717396 h 1293593"/>
              <a:gd name="connsiteX11" fmla="*/ 951978 w 2117824"/>
              <a:gd name="connsiteY11" fmla="*/ 692344 h 1293593"/>
              <a:gd name="connsiteX12" fmla="*/ 1277655 w 2117824"/>
              <a:gd name="connsiteY12" fmla="*/ 516979 h 1293593"/>
              <a:gd name="connsiteX13" fmla="*/ 1478072 w 2117824"/>
              <a:gd name="connsiteY13" fmla="*/ 404245 h 1293593"/>
              <a:gd name="connsiteX14" fmla="*/ 1540702 w 2117824"/>
              <a:gd name="connsiteY14" fmla="*/ 379193 h 1293593"/>
              <a:gd name="connsiteX15" fmla="*/ 1653436 w 2117824"/>
              <a:gd name="connsiteY15" fmla="*/ 291511 h 1293593"/>
              <a:gd name="connsiteX16" fmla="*/ 1691014 w 2117824"/>
              <a:gd name="connsiteY16" fmla="*/ 278985 h 1293593"/>
              <a:gd name="connsiteX17" fmla="*/ 1866378 w 2117824"/>
              <a:gd name="connsiteY17" fmla="*/ 166251 h 1293593"/>
              <a:gd name="connsiteX18" fmla="*/ 1916482 w 2117824"/>
              <a:gd name="connsiteY18" fmla="*/ 141199 h 1293593"/>
              <a:gd name="connsiteX19" fmla="*/ 1954061 w 2117824"/>
              <a:gd name="connsiteY19" fmla="*/ 103620 h 1293593"/>
              <a:gd name="connsiteX20" fmla="*/ 2004165 w 2117824"/>
              <a:gd name="connsiteY20" fmla="*/ 78568 h 1293593"/>
              <a:gd name="connsiteX21" fmla="*/ 2079321 w 2117824"/>
              <a:gd name="connsiteY21" fmla="*/ 28464 h 1293593"/>
              <a:gd name="connsiteX22" fmla="*/ 2116899 w 2117824"/>
              <a:gd name="connsiteY22" fmla="*/ 3412 h 1293593"/>
              <a:gd name="connsiteX23" fmla="*/ 2104373 w 2117824"/>
              <a:gd name="connsiteY23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563672 w 2117824"/>
              <a:gd name="connsiteY5" fmla="*/ 917812 h 1293593"/>
              <a:gd name="connsiteX6" fmla="*/ 676406 w 2117824"/>
              <a:gd name="connsiteY6" fmla="*/ 855182 h 1293593"/>
              <a:gd name="connsiteX7" fmla="*/ 713984 w 2117824"/>
              <a:gd name="connsiteY7" fmla="*/ 830130 h 1293593"/>
              <a:gd name="connsiteX8" fmla="*/ 864296 w 2117824"/>
              <a:gd name="connsiteY8" fmla="*/ 742448 h 1293593"/>
              <a:gd name="connsiteX9" fmla="*/ 901874 w 2117824"/>
              <a:gd name="connsiteY9" fmla="*/ 717396 h 1293593"/>
              <a:gd name="connsiteX10" fmla="*/ 951978 w 2117824"/>
              <a:gd name="connsiteY10" fmla="*/ 692344 h 1293593"/>
              <a:gd name="connsiteX11" fmla="*/ 1277655 w 2117824"/>
              <a:gd name="connsiteY11" fmla="*/ 516979 h 1293593"/>
              <a:gd name="connsiteX12" fmla="*/ 1478072 w 2117824"/>
              <a:gd name="connsiteY12" fmla="*/ 404245 h 1293593"/>
              <a:gd name="connsiteX13" fmla="*/ 1540702 w 2117824"/>
              <a:gd name="connsiteY13" fmla="*/ 379193 h 1293593"/>
              <a:gd name="connsiteX14" fmla="*/ 1653436 w 2117824"/>
              <a:gd name="connsiteY14" fmla="*/ 291511 h 1293593"/>
              <a:gd name="connsiteX15" fmla="*/ 1691014 w 2117824"/>
              <a:gd name="connsiteY15" fmla="*/ 278985 h 1293593"/>
              <a:gd name="connsiteX16" fmla="*/ 1866378 w 2117824"/>
              <a:gd name="connsiteY16" fmla="*/ 166251 h 1293593"/>
              <a:gd name="connsiteX17" fmla="*/ 1916482 w 2117824"/>
              <a:gd name="connsiteY17" fmla="*/ 141199 h 1293593"/>
              <a:gd name="connsiteX18" fmla="*/ 1954061 w 2117824"/>
              <a:gd name="connsiteY18" fmla="*/ 103620 h 1293593"/>
              <a:gd name="connsiteX19" fmla="*/ 2004165 w 2117824"/>
              <a:gd name="connsiteY19" fmla="*/ 78568 h 1293593"/>
              <a:gd name="connsiteX20" fmla="*/ 2079321 w 2117824"/>
              <a:gd name="connsiteY20" fmla="*/ 28464 h 1293593"/>
              <a:gd name="connsiteX21" fmla="*/ 2116899 w 2117824"/>
              <a:gd name="connsiteY21" fmla="*/ 3412 h 1293593"/>
              <a:gd name="connsiteX22" fmla="*/ 2104373 w 2117824"/>
              <a:gd name="connsiteY22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676406 w 2117824"/>
              <a:gd name="connsiteY5" fmla="*/ 855182 h 1293593"/>
              <a:gd name="connsiteX6" fmla="*/ 713984 w 2117824"/>
              <a:gd name="connsiteY6" fmla="*/ 830130 h 1293593"/>
              <a:gd name="connsiteX7" fmla="*/ 864296 w 2117824"/>
              <a:gd name="connsiteY7" fmla="*/ 742448 h 1293593"/>
              <a:gd name="connsiteX8" fmla="*/ 901874 w 2117824"/>
              <a:gd name="connsiteY8" fmla="*/ 717396 h 1293593"/>
              <a:gd name="connsiteX9" fmla="*/ 951978 w 2117824"/>
              <a:gd name="connsiteY9" fmla="*/ 692344 h 1293593"/>
              <a:gd name="connsiteX10" fmla="*/ 1277655 w 2117824"/>
              <a:gd name="connsiteY10" fmla="*/ 516979 h 1293593"/>
              <a:gd name="connsiteX11" fmla="*/ 1478072 w 2117824"/>
              <a:gd name="connsiteY11" fmla="*/ 404245 h 1293593"/>
              <a:gd name="connsiteX12" fmla="*/ 1540702 w 2117824"/>
              <a:gd name="connsiteY12" fmla="*/ 379193 h 1293593"/>
              <a:gd name="connsiteX13" fmla="*/ 1653436 w 2117824"/>
              <a:gd name="connsiteY13" fmla="*/ 291511 h 1293593"/>
              <a:gd name="connsiteX14" fmla="*/ 1691014 w 2117824"/>
              <a:gd name="connsiteY14" fmla="*/ 278985 h 1293593"/>
              <a:gd name="connsiteX15" fmla="*/ 1866378 w 2117824"/>
              <a:gd name="connsiteY15" fmla="*/ 166251 h 1293593"/>
              <a:gd name="connsiteX16" fmla="*/ 1916482 w 2117824"/>
              <a:gd name="connsiteY16" fmla="*/ 141199 h 1293593"/>
              <a:gd name="connsiteX17" fmla="*/ 1954061 w 2117824"/>
              <a:gd name="connsiteY17" fmla="*/ 103620 h 1293593"/>
              <a:gd name="connsiteX18" fmla="*/ 2004165 w 2117824"/>
              <a:gd name="connsiteY18" fmla="*/ 78568 h 1293593"/>
              <a:gd name="connsiteX19" fmla="*/ 2079321 w 2117824"/>
              <a:gd name="connsiteY19" fmla="*/ 28464 h 1293593"/>
              <a:gd name="connsiteX20" fmla="*/ 2116899 w 2117824"/>
              <a:gd name="connsiteY20" fmla="*/ 3412 h 1293593"/>
              <a:gd name="connsiteX21" fmla="*/ 2104373 w 2117824"/>
              <a:gd name="connsiteY2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713984 w 2117824"/>
              <a:gd name="connsiteY5" fmla="*/ 830130 h 1293593"/>
              <a:gd name="connsiteX6" fmla="*/ 864296 w 2117824"/>
              <a:gd name="connsiteY6" fmla="*/ 742448 h 1293593"/>
              <a:gd name="connsiteX7" fmla="*/ 901874 w 2117824"/>
              <a:gd name="connsiteY7" fmla="*/ 717396 h 1293593"/>
              <a:gd name="connsiteX8" fmla="*/ 951978 w 2117824"/>
              <a:gd name="connsiteY8" fmla="*/ 692344 h 1293593"/>
              <a:gd name="connsiteX9" fmla="*/ 1277655 w 2117824"/>
              <a:gd name="connsiteY9" fmla="*/ 516979 h 1293593"/>
              <a:gd name="connsiteX10" fmla="*/ 1478072 w 2117824"/>
              <a:gd name="connsiteY10" fmla="*/ 404245 h 1293593"/>
              <a:gd name="connsiteX11" fmla="*/ 1540702 w 2117824"/>
              <a:gd name="connsiteY11" fmla="*/ 379193 h 1293593"/>
              <a:gd name="connsiteX12" fmla="*/ 1653436 w 2117824"/>
              <a:gd name="connsiteY12" fmla="*/ 291511 h 1293593"/>
              <a:gd name="connsiteX13" fmla="*/ 1691014 w 2117824"/>
              <a:gd name="connsiteY13" fmla="*/ 278985 h 1293593"/>
              <a:gd name="connsiteX14" fmla="*/ 1866378 w 2117824"/>
              <a:gd name="connsiteY14" fmla="*/ 166251 h 1293593"/>
              <a:gd name="connsiteX15" fmla="*/ 1916482 w 2117824"/>
              <a:gd name="connsiteY15" fmla="*/ 141199 h 1293593"/>
              <a:gd name="connsiteX16" fmla="*/ 1954061 w 2117824"/>
              <a:gd name="connsiteY16" fmla="*/ 103620 h 1293593"/>
              <a:gd name="connsiteX17" fmla="*/ 2004165 w 2117824"/>
              <a:gd name="connsiteY17" fmla="*/ 78568 h 1293593"/>
              <a:gd name="connsiteX18" fmla="*/ 2079321 w 2117824"/>
              <a:gd name="connsiteY18" fmla="*/ 28464 h 1293593"/>
              <a:gd name="connsiteX19" fmla="*/ 2116899 w 2117824"/>
              <a:gd name="connsiteY19" fmla="*/ 3412 h 1293593"/>
              <a:gd name="connsiteX20" fmla="*/ 2104373 w 2117824"/>
              <a:gd name="connsiteY20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713984 w 2117824"/>
              <a:gd name="connsiteY5" fmla="*/ 830130 h 1293593"/>
              <a:gd name="connsiteX6" fmla="*/ 864296 w 2117824"/>
              <a:gd name="connsiteY6" fmla="*/ 742448 h 1293593"/>
              <a:gd name="connsiteX7" fmla="*/ 951978 w 2117824"/>
              <a:gd name="connsiteY7" fmla="*/ 692344 h 1293593"/>
              <a:gd name="connsiteX8" fmla="*/ 1277655 w 2117824"/>
              <a:gd name="connsiteY8" fmla="*/ 516979 h 1293593"/>
              <a:gd name="connsiteX9" fmla="*/ 1478072 w 2117824"/>
              <a:gd name="connsiteY9" fmla="*/ 404245 h 1293593"/>
              <a:gd name="connsiteX10" fmla="*/ 1540702 w 2117824"/>
              <a:gd name="connsiteY10" fmla="*/ 379193 h 1293593"/>
              <a:gd name="connsiteX11" fmla="*/ 1653436 w 2117824"/>
              <a:gd name="connsiteY11" fmla="*/ 291511 h 1293593"/>
              <a:gd name="connsiteX12" fmla="*/ 1691014 w 2117824"/>
              <a:gd name="connsiteY12" fmla="*/ 278985 h 1293593"/>
              <a:gd name="connsiteX13" fmla="*/ 1866378 w 2117824"/>
              <a:gd name="connsiteY13" fmla="*/ 166251 h 1293593"/>
              <a:gd name="connsiteX14" fmla="*/ 1916482 w 2117824"/>
              <a:gd name="connsiteY14" fmla="*/ 141199 h 1293593"/>
              <a:gd name="connsiteX15" fmla="*/ 1954061 w 2117824"/>
              <a:gd name="connsiteY15" fmla="*/ 103620 h 1293593"/>
              <a:gd name="connsiteX16" fmla="*/ 2004165 w 2117824"/>
              <a:gd name="connsiteY16" fmla="*/ 78568 h 1293593"/>
              <a:gd name="connsiteX17" fmla="*/ 2079321 w 2117824"/>
              <a:gd name="connsiteY17" fmla="*/ 28464 h 1293593"/>
              <a:gd name="connsiteX18" fmla="*/ 2116899 w 2117824"/>
              <a:gd name="connsiteY18" fmla="*/ 3412 h 1293593"/>
              <a:gd name="connsiteX19" fmla="*/ 2104373 w 2117824"/>
              <a:gd name="connsiteY19" fmla="*/ 28464 h 1293593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16482 w 2118362"/>
              <a:gd name="connsiteY14" fmla="*/ 141981 h 1294375"/>
              <a:gd name="connsiteX15" fmla="*/ 1954061 w 2118362"/>
              <a:gd name="connsiteY15" fmla="*/ 104402 h 1294375"/>
              <a:gd name="connsiteX16" fmla="*/ 2079321 w 2118362"/>
              <a:gd name="connsiteY16" fmla="*/ 29246 h 1294375"/>
              <a:gd name="connsiteX17" fmla="*/ 2116899 w 2118362"/>
              <a:gd name="connsiteY17" fmla="*/ 4194 h 1294375"/>
              <a:gd name="connsiteX18" fmla="*/ 2104373 w 2118362"/>
              <a:gd name="connsiteY18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03956 w 2118362"/>
              <a:gd name="connsiteY14" fmla="*/ 192085 h 1294375"/>
              <a:gd name="connsiteX15" fmla="*/ 1954061 w 2118362"/>
              <a:gd name="connsiteY15" fmla="*/ 104402 h 1294375"/>
              <a:gd name="connsiteX16" fmla="*/ 2079321 w 2118362"/>
              <a:gd name="connsiteY16" fmla="*/ 29246 h 1294375"/>
              <a:gd name="connsiteX17" fmla="*/ 2116899 w 2118362"/>
              <a:gd name="connsiteY17" fmla="*/ 4194 h 1294375"/>
              <a:gd name="connsiteX18" fmla="*/ 2104373 w 2118362"/>
              <a:gd name="connsiteY18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54061 w 2118362"/>
              <a:gd name="connsiteY14" fmla="*/ 104402 h 1294375"/>
              <a:gd name="connsiteX15" fmla="*/ 2079321 w 2118362"/>
              <a:gd name="connsiteY15" fmla="*/ 29246 h 1294375"/>
              <a:gd name="connsiteX16" fmla="*/ 2116899 w 2118362"/>
              <a:gd name="connsiteY16" fmla="*/ 4194 h 1294375"/>
              <a:gd name="connsiteX17" fmla="*/ 2104373 w 2118362"/>
              <a:gd name="connsiteY17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866378 w 2118362"/>
              <a:gd name="connsiteY12" fmla="*/ 167033 h 1294375"/>
              <a:gd name="connsiteX13" fmla="*/ 1954061 w 2118362"/>
              <a:gd name="connsiteY13" fmla="*/ 104402 h 1294375"/>
              <a:gd name="connsiteX14" fmla="*/ 2079321 w 2118362"/>
              <a:gd name="connsiteY14" fmla="*/ 29246 h 1294375"/>
              <a:gd name="connsiteX15" fmla="*/ 2116899 w 2118362"/>
              <a:gd name="connsiteY15" fmla="*/ 4194 h 1294375"/>
              <a:gd name="connsiteX16" fmla="*/ 2104373 w 2118362"/>
              <a:gd name="connsiteY16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866378 w 2118362"/>
              <a:gd name="connsiteY12" fmla="*/ 167033 h 1294375"/>
              <a:gd name="connsiteX13" fmla="*/ 1954061 w 2118362"/>
              <a:gd name="connsiteY13" fmla="*/ 104402 h 1294375"/>
              <a:gd name="connsiteX14" fmla="*/ 2079321 w 2118362"/>
              <a:gd name="connsiteY14" fmla="*/ 29246 h 1294375"/>
              <a:gd name="connsiteX15" fmla="*/ 2116899 w 2118362"/>
              <a:gd name="connsiteY15" fmla="*/ 4194 h 1294375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425885 w 2079321"/>
              <a:gd name="connsiteY3" fmla="*/ 964504 h 1265129"/>
              <a:gd name="connsiteX4" fmla="*/ 526093 w 2079321"/>
              <a:gd name="connsiteY4" fmla="*/ 914400 h 1265129"/>
              <a:gd name="connsiteX5" fmla="*/ 713984 w 2079321"/>
              <a:gd name="connsiteY5" fmla="*/ 801666 h 1265129"/>
              <a:gd name="connsiteX6" fmla="*/ 864296 w 2079321"/>
              <a:gd name="connsiteY6" fmla="*/ 713984 h 1265129"/>
              <a:gd name="connsiteX7" fmla="*/ 951978 w 2079321"/>
              <a:gd name="connsiteY7" fmla="*/ 663880 h 1265129"/>
              <a:gd name="connsiteX8" fmla="*/ 1277655 w 2079321"/>
              <a:gd name="connsiteY8" fmla="*/ 488515 h 1265129"/>
              <a:gd name="connsiteX9" fmla="*/ 1478072 w 2079321"/>
              <a:gd name="connsiteY9" fmla="*/ 375781 h 1265129"/>
              <a:gd name="connsiteX10" fmla="*/ 1540702 w 2079321"/>
              <a:gd name="connsiteY10" fmla="*/ 350729 h 1265129"/>
              <a:gd name="connsiteX11" fmla="*/ 1653436 w 2079321"/>
              <a:gd name="connsiteY11" fmla="*/ 263047 h 1265129"/>
              <a:gd name="connsiteX12" fmla="*/ 1866378 w 2079321"/>
              <a:gd name="connsiteY12" fmla="*/ 137787 h 1265129"/>
              <a:gd name="connsiteX13" fmla="*/ 1954061 w 2079321"/>
              <a:gd name="connsiteY13" fmla="*/ 75156 h 1265129"/>
              <a:gd name="connsiteX14" fmla="*/ 2079321 w 2079321"/>
              <a:gd name="connsiteY14" fmla="*/ 0 h 1265129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425885 w 2079321"/>
              <a:gd name="connsiteY3" fmla="*/ 964504 h 1265129"/>
              <a:gd name="connsiteX4" fmla="*/ 526093 w 2079321"/>
              <a:gd name="connsiteY4" fmla="*/ 914400 h 1265129"/>
              <a:gd name="connsiteX5" fmla="*/ 713984 w 2079321"/>
              <a:gd name="connsiteY5" fmla="*/ 801666 h 1265129"/>
              <a:gd name="connsiteX6" fmla="*/ 864296 w 2079321"/>
              <a:gd name="connsiteY6" fmla="*/ 713984 h 1265129"/>
              <a:gd name="connsiteX7" fmla="*/ 951978 w 2079321"/>
              <a:gd name="connsiteY7" fmla="*/ 663880 h 1265129"/>
              <a:gd name="connsiteX8" fmla="*/ 1277655 w 2079321"/>
              <a:gd name="connsiteY8" fmla="*/ 488515 h 1265129"/>
              <a:gd name="connsiteX9" fmla="*/ 1478072 w 2079321"/>
              <a:gd name="connsiteY9" fmla="*/ 375781 h 1265129"/>
              <a:gd name="connsiteX10" fmla="*/ 1653436 w 2079321"/>
              <a:gd name="connsiteY10" fmla="*/ 263047 h 1265129"/>
              <a:gd name="connsiteX11" fmla="*/ 1866378 w 2079321"/>
              <a:gd name="connsiteY11" fmla="*/ 137787 h 1265129"/>
              <a:gd name="connsiteX12" fmla="*/ 1954061 w 2079321"/>
              <a:gd name="connsiteY12" fmla="*/ 75156 h 1265129"/>
              <a:gd name="connsiteX13" fmla="*/ 2079321 w 2079321"/>
              <a:gd name="connsiteY13" fmla="*/ 0 h 1265129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526093 w 2079321"/>
              <a:gd name="connsiteY3" fmla="*/ 914400 h 1265129"/>
              <a:gd name="connsiteX4" fmla="*/ 713984 w 2079321"/>
              <a:gd name="connsiteY4" fmla="*/ 801666 h 1265129"/>
              <a:gd name="connsiteX5" fmla="*/ 864296 w 2079321"/>
              <a:gd name="connsiteY5" fmla="*/ 713984 h 1265129"/>
              <a:gd name="connsiteX6" fmla="*/ 951978 w 2079321"/>
              <a:gd name="connsiteY6" fmla="*/ 663880 h 1265129"/>
              <a:gd name="connsiteX7" fmla="*/ 1277655 w 2079321"/>
              <a:gd name="connsiteY7" fmla="*/ 488515 h 1265129"/>
              <a:gd name="connsiteX8" fmla="*/ 1478072 w 2079321"/>
              <a:gd name="connsiteY8" fmla="*/ 375781 h 1265129"/>
              <a:gd name="connsiteX9" fmla="*/ 1653436 w 2079321"/>
              <a:gd name="connsiteY9" fmla="*/ 263047 h 1265129"/>
              <a:gd name="connsiteX10" fmla="*/ 1866378 w 2079321"/>
              <a:gd name="connsiteY10" fmla="*/ 137787 h 1265129"/>
              <a:gd name="connsiteX11" fmla="*/ 1954061 w 2079321"/>
              <a:gd name="connsiteY11" fmla="*/ 75156 h 1265129"/>
              <a:gd name="connsiteX12" fmla="*/ 2079321 w 2079321"/>
              <a:gd name="connsiteY12" fmla="*/ 0 h 1265129"/>
              <a:gd name="connsiteX0" fmla="*/ 0 w 7503091"/>
              <a:gd name="connsiteY0" fmla="*/ 3970751 h 3970751"/>
              <a:gd name="connsiteX1" fmla="*/ 5536505 w 7503091"/>
              <a:gd name="connsiteY1" fmla="*/ 1139869 h 3970751"/>
              <a:gd name="connsiteX2" fmla="*/ 5761973 w 7503091"/>
              <a:gd name="connsiteY2" fmla="*/ 1014608 h 3970751"/>
              <a:gd name="connsiteX3" fmla="*/ 5949863 w 7503091"/>
              <a:gd name="connsiteY3" fmla="*/ 914400 h 3970751"/>
              <a:gd name="connsiteX4" fmla="*/ 6137754 w 7503091"/>
              <a:gd name="connsiteY4" fmla="*/ 801666 h 3970751"/>
              <a:gd name="connsiteX5" fmla="*/ 6288066 w 7503091"/>
              <a:gd name="connsiteY5" fmla="*/ 713984 h 3970751"/>
              <a:gd name="connsiteX6" fmla="*/ 6375748 w 7503091"/>
              <a:gd name="connsiteY6" fmla="*/ 663880 h 3970751"/>
              <a:gd name="connsiteX7" fmla="*/ 6701425 w 7503091"/>
              <a:gd name="connsiteY7" fmla="*/ 488515 h 3970751"/>
              <a:gd name="connsiteX8" fmla="*/ 6901842 w 7503091"/>
              <a:gd name="connsiteY8" fmla="*/ 375781 h 3970751"/>
              <a:gd name="connsiteX9" fmla="*/ 7077206 w 7503091"/>
              <a:gd name="connsiteY9" fmla="*/ 263047 h 3970751"/>
              <a:gd name="connsiteX10" fmla="*/ 7290148 w 7503091"/>
              <a:gd name="connsiteY10" fmla="*/ 137787 h 3970751"/>
              <a:gd name="connsiteX11" fmla="*/ 7377831 w 7503091"/>
              <a:gd name="connsiteY11" fmla="*/ 75156 h 3970751"/>
              <a:gd name="connsiteX12" fmla="*/ 7503091 w 7503091"/>
              <a:gd name="connsiteY12" fmla="*/ 0 h 3970751"/>
              <a:gd name="connsiteX0" fmla="*/ 0 w 8592855"/>
              <a:gd name="connsiteY0" fmla="*/ 4088130 h 4088130"/>
              <a:gd name="connsiteX1" fmla="*/ 5536505 w 8592855"/>
              <a:gd name="connsiteY1" fmla="*/ 1257248 h 4088130"/>
              <a:gd name="connsiteX2" fmla="*/ 5761973 w 8592855"/>
              <a:gd name="connsiteY2" fmla="*/ 1131987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761973 w 8592855"/>
              <a:gd name="connsiteY2" fmla="*/ 1131987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6701425 w 8592855"/>
              <a:gd name="connsiteY7" fmla="*/ 605894 h 4088130"/>
              <a:gd name="connsiteX8" fmla="*/ 7077206 w 8592855"/>
              <a:gd name="connsiteY8" fmla="*/ 380426 h 4088130"/>
              <a:gd name="connsiteX9" fmla="*/ 7290148 w 8592855"/>
              <a:gd name="connsiteY9" fmla="*/ 255166 h 4088130"/>
              <a:gd name="connsiteX10" fmla="*/ 7377831 w 8592855"/>
              <a:gd name="connsiteY10" fmla="*/ 192535 h 4088130"/>
              <a:gd name="connsiteX11" fmla="*/ 8592855 w 8592855"/>
              <a:gd name="connsiteY11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8154444 w 8592855"/>
              <a:gd name="connsiteY7" fmla="*/ 2898157 h 4088130"/>
              <a:gd name="connsiteX8" fmla="*/ 7077206 w 8592855"/>
              <a:gd name="connsiteY8" fmla="*/ 380426 h 4088130"/>
              <a:gd name="connsiteX9" fmla="*/ 7290148 w 8592855"/>
              <a:gd name="connsiteY9" fmla="*/ 255166 h 4088130"/>
              <a:gd name="connsiteX10" fmla="*/ 7377831 w 8592855"/>
              <a:gd name="connsiteY10" fmla="*/ 192535 h 4088130"/>
              <a:gd name="connsiteX11" fmla="*/ 8592855 w 8592855"/>
              <a:gd name="connsiteY11" fmla="*/ 2973313 h 4088130"/>
              <a:gd name="connsiteX0" fmla="*/ 0 w 8592855"/>
              <a:gd name="connsiteY0" fmla="*/ 4209307 h 4209307"/>
              <a:gd name="connsiteX1" fmla="*/ 4158642 w 8592855"/>
              <a:gd name="connsiteY1" fmla="*/ 2605975 h 4209307"/>
              <a:gd name="connsiteX2" fmla="*/ 5398718 w 8592855"/>
              <a:gd name="connsiteY2" fmla="*/ 2079882 h 4209307"/>
              <a:gd name="connsiteX3" fmla="*/ 6112702 w 8592855"/>
              <a:gd name="connsiteY3" fmla="*/ 2217669 h 4209307"/>
              <a:gd name="connsiteX4" fmla="*/ 6801633 w 8592855"/>
              <a:gd name="connsiteY4" fmla="*/ 2818918 h 4209307"/>
              <a:gd name="connsiteX5" fmla="*/ 6288066 w 8592855"/>
              <a:gd name="connsiteY5" fmla="*/ 952540 h 4209307"/>
              <a:gd name="connsiteX6" fmla="*/ 7528143 w 8592855"/>
              <a:gd name="connsiteY6" fmla="*/ 2956704 h 4209307"/>
              <a:gd name="connsiteX7" fmla="*/ 8154444 w 8592855"/>
              <a:gd name="connsiteY7" fmla="*/ 3019334 h 4209307"/>
              <a:gd name="connsiteX8" fmla="*/ 8329809 w 8592855"/>
              <a:gd name="connsiteY8" fmla="*/ 3094490 h 4209307"/>
              <a:gd name="connsiteX9" fmla="*/ 7290148 w 8592855"/>
              <a:gd name="connsiteY9" fmla="*/ 376343 h 4209307"/>
              <a:gd name="connsiteX10" fmla="*/ 7377831 w 8592855"/>
              <a:gd name="connsiteY10" fmla="*/ 313712 h 4209307"/>
              <a:gd name="connsiteX11" fmla="*/ 8592855 w 8592855"/>
              <a:gd name="connsiteY11" fmla="*/ 3094490 h 4209307"/>
              <a:gd name="connsiteX0" fmla="*/ 0 w 8592855"/>
              <a:gd name="connsiteY0" fmla="*/ 4210772 h 4210772"/>
              <a:gd name="connsiteX1" fmla="*/ 4158642 w 8592855"/>
              <a:gd name="connsiteY1" fmla="*/ 2607440 h 4210772"/>
              <a:gd name="connsiteX2" fmla="*/ 5398718 w 8592855"/>
              <a:gd name="connsiteY2" fmla="*/ 2081347 h 4210772"/>
              <a:gd name="connsiteX3" fmla="*/ 6112702 w 8592855"/>
              <a:gd name="connsiteY3" fmla="*/ 2219134 h 4210772"/>
              <a:gd name="connsiteX4" fmla="*/ 6801633 w 8592855"/>
              <a:gd name="connsiteY4" fmla="*/ 2820383 h 4210772"/>
              <a:gd name="connsiteX5" fmla="*/ 6288066 w 8592855"/>
              <a:gd name="connsiteY5" fmla="*/ 954005 h 4210772"/>
              <a:gd name="connsiteX6" fmla="*/ 7528143 w 8592855"/>
              <a:gd name="connsiteY6" fmla="*/ 2958169 h 4210772"/>
              <a:gd name="connsiteX7" fmla="*/ 8154444 w 8592855"/>
              <a:gd name="connsiteY7" fmla="*/ 3020799 h 4210772"/>
              <a:gd name="connsiteX8" fmla="*/ 8329809 w 8592855"/>
              <a:gd name="connsiteY8" fmla="*/ 3095955 h 4210772"/>
              <a:gd name="connsiteX9" fmla="*/ 8480122 w 8592855"/>
              <a:gd name="connsiteY9" fmla="*/ 3121009 h 4210772"/>
              <a:gd name="connsiteX10" fmla="*/ 7290148 w 8592855"/>
              <a:gd name="connsiteY10" fmla="*/ 377808 h 4210772"/>
              <a:gd name="connsiteX11" fmla="*/ 7377831 w 8592855"/>
              <a:gd name="connsiteY11" fmla="*/ 315177 h 4210772"/>
              <a:gd name="connsiteX12" fmla="*/ 8592855 w 8592855"/>
              <a:gd name="connsiteY12" fmla="*/ 3095955 h 4210772"/>
              <a:gd name="connsiteX0" fmla="*/ 0 w 8674084"/>
              <a:gd name="connsiteY0" fmla="*/ 3833105 h 3833105"/>
              <a:gd name="connsiteX1" fmla="*/ 4158642 w 8674084"/>
              <a:gd name="connsiteY1" fmla="*/ 2229773 h 3833105"/>
              <a:gd name="connsiteX2" fmla="*/ 5398718 w 8674084"/>
              <a:gd name="connsiteY2" fmla="*/ 1703680 h 3833105"/>
              <a:gd name="connsiteX3" fmla="*/ 6112702 w 8674084"/>
              <a:gd name="connsiteY3" fmla="*/ 1841467 h 3833105"/>
              <a:gd name="connsiteX4" fmla="*/ 6801633 w 8674084"/>
              <a:gd name="connsiteY4" fmla="*/ 2442716 h 3833105"/>
              <a:gd name="connsiteX5" fmla="*/ 6288066 w 8674084"/>
              <a:gd name="connsiteY5" fmla="*/ 576338 h 3833105"/>
              <a:gd name="connsiteX6" fmla="*/ 7528143 w 8674084"/>
              <a:gd name="connsiteY6" fmla="*/ 2580502 h 3833105"/>
              <a:gd name="connsiteX7" fmla="*/ 8154444 w 8674084"/>
              <a:gd name="connsiteY7" fmla="*/ 2643132 h 3833105"/>
              <a:gd name="connsiteX8" fmla="*/ 8329809 w 8674084"/>
              <a:gd name="connsiteY8" fmla="*/ 2718288 h 3833105"/>
              <a:gd name="connsiteX9" fmla="*/ 8480122 w 8674084"/>
              <a:gd name="connsiteY9" fmla="*/ 2743342 h 3833105"/>
              <a:gd name="connsiteX10" fmla="*/ 7290148 w 8674084"/>
              <a:gd name="connsiteY10" fmla="*/ 141 h 3833105"/>
              <a:gd name="connsiteX11" fmla="*/ 8580329 w 8674084"/>
              <a:gd name="connsiteY11" fmla="*/ 2868601 h 3833105"/>
              <a:gd name="connsiteX12" fmla="*/ 8592855 w 8674084"/>
              <a:gd name="connsiteY12" fmla="*/ 2718288 h 3833105"/>
              <a:gd name="connsiteX0" fmla="*/ 0 w 8592855"/>
              <a:gd name="connsiteY0" fmla="*/ 3257001 h 3257001"/>
              <a:gd name="connsiteX1" fmla="*/ 4158642 w 8592855"/>
              <a:gd name="connsiteY1" fmla="*/ 1653669 h 3257001"/>
              <a:gd name="connsiteX2" fmla="*/ 5398718 w 8592855"/>
              <a:gd name="connsiteY2" fmla="*/ 1127576 h 3257001"/>
              <a:gd name="connsiteX3" fmla="*/ 6112702 w 8592855"/>
              <a:gd name="connsiteY3" fmla="*/ 1265363 h 3257001"/>
              <a:gd name="connsiteX4" fmla="*/ 6801633 w 8592855"/>
              <a:gd name="connsiteY4" fmla="*/ 1866612 h 3257001"/>
              <a:gd name="connsiteX5" fmla="*/ 6288066 w 8592855"/>
              <a:gd name="connsiteY5" fmla="*/ 234 h 3257001"/>
              <a:gd name="connsiteX6" fmla="*/ 7528143 w 8592855"/>
              <a:gd name="connsiteY6" fmla="*/ 2004398 h 3257001"/>
              <a:gd name="connsiteX7" fmla="*/ 8154444 w 8592855"/>
              <a:gd name="connsiteY7" fmla="*/ 2067028 h 3257001"/>
              <a:gd name="connsiteX8" fmla="*/ 8329809 w 8592855"/>
              <a:gd name="connsiteY8" fmla="*/ 2142184 h 3257001"/>
              <a:gd name="connsiteX9" fmla="*/ 8480122 w 8592855"/>
              <a:gd name="connsiteY9" fmla="*/ 2167238 h 3257001"/>
              <a:gd name="connsiteX10" fmla="*/ 8580329 w 8592855"/>
              <a:gd name="connsiteY10" fmla="*/ 2292497 h 3257001"/>
              <a:gd name="connsiteX11" fmla="*/ 8592855 w 8592855"/>
              <a:gd name="connsiteY11" fmla="*/ 2142184 h 3257001"/>
              <a:gd name="connsiteX0" fmla="*/ 0 w 8592855"/>
              <a:gd name="connsiteY0" fmla="*/ 2152527 h 2152527"/>
              <a:gd name="connsiteX1" fmla="*/ 4158642 w 8592855"/>
              <a:gd name="connsiteY1" fmla="*/ 549195 h 2152527"/>
              <a:gd name="connsiteX2" fmla="*/ 5398718 w 8592855"/>
              <a:gd name="connsiteY2" fmla="*/ 23102 h 2152527"/>
              <a:gd name="connsiteX3" fmla="*/ 6112702 w 8592855"/>
              <a:gd name="connsiteY3" fmla="*/ 160889 h 2152527"/>
              <a:gd name="connsiteX4" fmla="*/ 6801633 w 8592855"/>
              <a:gd name="connsiteY4" fmla="*/ 762138 h 2152527"/>
              <a:gd name="connsiteX5" fmla="*/ 7528143 w 8592855"/>
              <a:gd name="connsiteY5" fmla="*/ 899924 h 2152527"/>
              <a:gd name="connsiteX6" fmla="*/ 8154444 w 8592855"/>
              <a:gd name="connsiteY6" fmla="*/ 962554 h 2152527"/>
              <a:gd name="connsiteX7" fmla="*/ 8329809 w 8592855"/>
              <a:gd name="connsiteY7" fmla="*/ 1037710 h 2152527"/>
              <a:gd name="connsiteX8" fmla="*/ 8480122 w 8592855"/>
              <a:gd name="connsiteY8" fmla="*/ 1062764 h 2152527"/>
              <a:gd name="connsiteX9" fmla="*/ 8580329 w 8592855"/>
              <a:gd name="connsiteY9" fmla="*/ 1188023 h 2152527"/>
              <a:gd name="connsiteX10" fmla="*/ 8592855 w 8592855"/>
              <a:gd name="connsiteY10" fmla="*/ 1037710 h 2152527"/>
              <a:gd name="connsiteX0" fmla="*/ 0 w 8592855"/>
              <a:gd name="connsiteY0" fmla="*/ 2238949 h 2238949"/>
              <a:gd name="connsiteX1" fmla="*/ 1227551 w 8592855"/>
              <a:gd name="connsiteY1" fmla="*/ 1825590 h 2238949"/>
              <a:gd name="connsiteX2" fmla="*/ 5398718 w 8592855"/>
              <a:gd name="connsiteY2" fmla="*/ 109524 h 2238949"/>
              <a:gd name="connsiteX3" fmla="*/ 6112702 w 8592855"/>
              <a:gd name="connsiteY3" fmla="*/ 247311 h 2238949"/>
              <a:gd name="connsiteX4" fmla="*/ 6801633 w 8592855"/>
              <a:gd name="connsiteY4" fmla="*/ 848560 h 2238949"/>
              <a:gd name="connsiteX5" fmla="*/ 7528143 w 8592855"/>
              <a:gd name="connsiteY5" fmla="*/ 986346 h 2238949"/>
              <a:gd name="connsiteX6" fmla="*/ 8154444 w 8592855"/>
              <a:gd name="connsiteY6" fmla="*/ 1048976 h 2238949"/>
              <a:gd name="connsiteX7" fmla="*/ 8329809 w 8592855"/>
              <a:gd name="connsiteY7" fmla="*/ 1124132 h 2238949"/>
              <a:gd name="connsiteX8" fmla="*/ 8480122 w 8592855"/>
              <a:gd name="connsiteY8" fmla="*/ 1149186 h 2238949"/>
              <a:gd name="connsiteX9" fmla="*/ 8580329 w 8592855"/>
              <a:gd name="connsiteY9" fmla="*/ 1274445 h 2238949"/>
              <a:gd name="connsiteX10" fmla="*/ 8592855 w 8592855"/>
              <a:gd name="connsiteY10" fmla="*/ 1124132 h 2238949"/>
              <a:gd name="connsiteX0" fmla="*/ 0 w 8592855"/>
              <a:gd name="connsiteY0" fmla="*/ 2253702 h 2264928"/>
              <a:gd name="connsiteX1" fmla="*/ 939452 w 8592855"/>
              <a:gd name="connsiteY1" fmla="*/ 2040759 h 2264928"/>
              <a:gd name="connsiteX2" fmla="*/ 5398718 w 8592855"/>
              <a:gd name="connsiteY2" fmla="*/ 124277 h 2264928"/>
              <a:gd name="connsiteX3" fmla="*/ 6112702 w 8592855"/>
              <a:gd name="connsiteY3" fmla="*/ 262064 h 2264928"/>
              <a:gd name="connsiteX4" fmla="*/ 6801633 w 8592855"/>
              <a:gd name="connsiteY4" fmla="*/ 863313 h 2264928"/>
              <a:gd name="connsiteX5" fmla="*/ 7528143 w 8592855"/>
              <a:gd name="connsiteY5" fmla="*/ 1001099 h 2264928"/>
              <a:gd name="connsiteX6" fmla="*/ 8154444 w 8592855"/>
              <a:gd name="connsiteY6" fmla="*/ 1063729 h 2264928"/>
              <a:gd name="connsiteX7" fmla="*/ 8329809 w 8592855"/>
              <a:gd name="connsiteY7" fmla="*/ 1138885 h 2264928"/>
              <a:gd name="connsiteX8" fmla="*/ 8480122 w 8592855"/>
              <a:gd name="connsiteY8" fmla="*/ 1163939 h 2264928"/>
              <a:gd name="connsiteX9" fmla="*/ 8580329 w 8592855"/>
              <a:gd name="connsiteY9" fmla="*/ 1289198 h 2264928"/>
              <a:gd name="connsiteX10" fmla="*/ 8592855 w 8592855"/>
              <a:gd name="connsiteY10" fmla="*/ 1138885 h 2264928"/>
              <a:gd name="connsiteX0" fmla="*/ 0 w 8642959"/>
              <a:gd name="connsiteY0" fmla="*/ 2341384 h 2341384"/>
              <a:gd name="connsiteX1" fmla="*/ 989556 w 8642959"/>
              <a:gd name="connsiteY1" fmla="*/ 2040759 h 2341384"/>
              <a:gd name="connsiteX2" fmla="*/ 5448822 w 8642959"/>
              <a:gd name="connsiteY2" fmla="*/ 124277 h 2341384"/>
              <a:gd name="connsiteX3" fmla="*/ 6162806 w 8642959"/>
              <a:gd name="connsiteY3" fmla="*/ 262064 h 2341384"/>
              <a:gd name="connsiteX4" fmla="*/ 6851737 w 8642959"/>
              <a:gd name="connsiteY4" fmla="*/ 863313 h 2341384"/>
              <a:gd name="connsiteX5" fmla="*/ 7578247 w 8642959"/>
              <a:gd name="connsiteY5" fmla="*/ 1001099 h 2341384"/>
              <a:gd name="connsiteX6" fmla="*/ 8204548 w 8642959"/>
              <a:gd name="connsiteY6" fmla="*/ 1063729 h 2341384"/>
              <a:gd name="connsiteX7" fmla="*/ 8379913 w 8642959"/>
              <a:gd name="connsiteY7" fmla="*/ 1138885 h 2341384"/>
              <a:gd name="connsiteX8" fmla="*/ 8530226 w 8642959"/>
              <a:gd name="connsiteY8" fmla="*/ 1163939 h 2341384"/>
              <a:gd name="connsiteX9" fmla="*/ 8630433 w 8642959"/>
              <a:gd name="connsiteY9" fmla="*/ 1289198 h 2341384"/>
              <a:gd name="connsiteX10" fmla="*/ 8642959 w 8642959"/>
              <a:gd name="connsiteY10" fmla="*/ 1138885 h 2341384"/>
              <a:gd name="connsiteX0" fmla="*/ 0 w 8630433"/>
              <a:gd name="connsiteY0" fmla="*/ 2316332 h 2316332"/>
              <a:gd name="connsiteX1" fmla="*/ 977030 w 8630433"/>
              <a:gd name="connsiteY1" fmla="*/ 2040759 h 2316332"/>
              <a:gd name="connsiteX2" fmla="*/ 5436296 w 8630433"/>
              <a:gd name="connsiteY2" fmla="*/ 124277 h 2316332"/>
              <a:gd name="connsiteX3" fmla="*/ 6150280 w 8630433"/>
              <a:gd name="connsiteY3" fmla="*/ 262064 h 2316332"/>
              <a:gd name="connsiteX4" fmla="*/ 6839211 w 8630433"/>
              <a:gd name="connsiteY4" fmla="*/ 863313 h 2316332"/>
              <a:gd name="connsiteX5" fmla="*/ 7565721 w 8630433"/>
              <a:gd name="connsiteY5" fmla="*/ 1001099 h 2316332"/>
              <a:gd name="connsiteX6" fmla="*/ 8192022 w 8630433"/>
              <a:gd name="connsiteY6" fmla="*/ 1063729 h 2316332"/>
              <a:gd name="connsiteX7" fmla="*/ 8367387 w 8630433"/>
              <a:gd name="connsiteY7" fmla="*/ 1138885 h 2316332"/>
              <a:gd name="connsiteX8" fmla="*/ 8517700 w 8630433"/>
              <a:gd name="connsiteY8" fmla="*/ 1163939 h 2316332"/>
              <a:gd name="connsiteX9" fmla="*/ 8617907 w 8630433"/>
              <a:gd name="connsiteY9" fmla="*/ 1289198 h 2316332"/>
              <a:gd name="connsiteX10" fmla="*/ 8630433 w 8630433"/>
              <a:gd name="connsiteY10" fmla="*/ 1138885 h 2316332"/>
              <a:gd name="connsiteX0" fmla="*/ 0 w 8630433"/>
              <a:gd name="connsiteY0" fmla="*/ 2054275 h 2054275"/>
              <a:gd name="connsiteX1" fmla="*/ 977030 w 8630433"/>
              <a:gd name="connsiteY1" fmla="*/ 1778702 h 2054275"/>
              <a:gd name="connsiteX2" fmla="*/ 2956143 w 8630433"/>
              <a:gd name="connsiteY2" fmla="*/ 613782 h 2054275"/>
              <a:gd name="connsiteX3" fmla="*/ 6150280 w 8630433"/>
              <a:gd name="connsiteY3" fmla="*/ 7 h 2054275"/>
              <a:gd name="connsiteX4" fmla="*/ 6839211 w 8630433"/>
              <a:gd name="connsiteY4" fmla="*/ 601256 h 2054275"/>
              <a:gd name="connsiteX5" fmla="*/ 7565721 w 8630433"/>
              <a:gd name="connsiteY5" fmla="*/ 739042 h 2054275"/>
              <a:gd name="connsiteX6" fmla="*/ 8192022 w 8630433"/>
              <a:gd name="connsiteY6" fmla="*/ 801672 h 2054275"/>
              <a:gd name="connsiteX7" fmla="*/ 8367387 w 8630433"/>
              <a:gd name="connsiteY7" fmla="*/ 876828 h 2054275"/>
              <a:gd name="connsiteX8" fmla="*/ 8517700 w 8630433"/>
              <a:gd name="connsiteY8" fmla="*/ 901882 h 2054275"/>
              <a:gd name="connsiteX9" fmla="*/ 8617907 w 8630433"/>
              <a:gd name="connsiteY9" fmla="*/ 1027141 h 2054275"/>
              <a:gd name="connsiteX10" fmla="*/ 8630433 w 8630433"/>
              <a:gd name="connsiteY10" fmla="*/ 876828 h 2054275"/>
              <a:gd name="connsiteX0" fmla="*/ 0 w 8630433"/>
              <a:gd name="connsiteY0" fmla="*/ 2055188 h 2055188"/>
              <a:gd name="connsiteX1" fmla="*/ 977030 w 8630433"/>
              <a:gd name="connsiteY1" fmla="*/ 1779615 h 2055188"/>
              <a:gd name="connsiteX2" fmla="*/ 2956143 w 8630433"/>
              <a:gd name="connsiteY2" fmla="*/ 614695 h 2055188"/>
              <a:gd name="connsiteX3" fmla="*/ 6150280 w 8630433"/>
              <a:gd name="connsiteY3" fmla="*/ 920 h 2055188"/>
              <a:gd name="connsiteX4" fmla="*/ 7565721 w 8630433"/>
              <a:gd name="connsiteY4" fmla="*/ 739955 h 2055188"/>
              <a:gd name="connsiteX5" fmla="*/ 8192022 w 8630433"/>
              <a:gd name="connsiteY5" fmla="*/ 802585 h 2055188"/>
              <a:gd name="connsiteX6" fmla="*/ 8367387 w 8630433"/>
              <a:gd name="connsiteY6" fmla="*/ 877741 h 2055188"/>
              <a:gd name="connsiteX7" fmla="*/ 8517700 w 8630433"/>
              <a:gd name="connsiteY7" fmla="*/ 902795 h 2055188"/>
              <a:gd name="connsiteX8" fmla="*/ 8617907 w 8630433"/>
              <a:gd name="connsiteY8" fmla="*/ 1028054 h 2055188"/>
              <a:gd name="connsiteX9" fmla="*/ 8630433 w 8630433"/>
              <a:gd name="connsiteY9" fmla="*/ 877741 h 2055188"/>
              <a:gd name="connsiteX0" fmla="*/ 0 w 8630433"/>
              <a:gd name="connsiteY0" fmla="*/ 2138998 h 2138998"/>
              <a:gd name="connsiteX1" fmla="*/ 977030 w 8630433"/>
              <a:gd name="connsiteY1" fmla="*/ 1863425 h 2138998"/>
              <a:gd name="connsiteX2" fmla="*/ 2956143 w 8630433"/>
              <a:gd name="connsiteY2" fmla="*/ 698505 h 2138998"/>
              <a:gd name="connsiteX3" fmla="*/ 6025021 w 8630433"/>
              <a:gd name="connsiteY3" fmla="*/ 84731 h 2138998"/>
              <a:gd name="connsiteX4" fmla="*/ 6150280 w 8630433"/>
              <a:gd name="connsiteY4" fmla="*/ 84730 h 2138998"/>
              <a:gd name="connsiteX5" fmla="*/ 7565721 w 8630433"/>
              <a:gd name="connsiteY5" fmla="*/ 823765 h 2138998"/>
              <a:gd name="connsiteX6" fmla="*/ 8192022 w 8630433"/>
              <a:gd name="connsiteY6" fmla="*/ 886395 h 2138998"/>
              <a:gd name="connsiteX7" fmla="*/ 8367387 w 8630433"/>
              <a:gd name="connsiteY7" fmla="*/ 961551 h 2138998"/>
              <a:gd name="connsiteX8" fmla="*/ 8517700 w 8630433"/>
              <a:gd name="connsiteY8" fmla="*/ 986605 h 2138998"/>
              <a:gd name="connsiteX9" fmla="*/ 8617907 w 8630433"/>
              <a:gd name="connsiteY9" fmla="*/ 1111864 h 2138998"/>
              <a:gd name="connsiteX10" fmla="*/ 8630433 w 8630433"/>
              <a:gd name="connsiteY10" fmla="*/ 961551 h 2138998"/>
              <a:gd name="connsiteX0" fmla="*/ 0 w 8630433"/>
              <a:gd name="connsiteY0" fmla="*/ 2055188 h 2055188"/>
              <a:gd name="connsiteX1" fmla="*/ 977030 w 8630433"/>
              <a:gd name="connsiteY1" fmla="*/ 1779615 h 2055188"/>
              <a:gd name="connsiteX2" fmla="*/ 2956143 w 8630433"/>
              <a:gd name="connsiteY2" fmla="*/ 614695 h 2055188"/>
              <a:gd name="connsiteX3" fmla="*/ 6025021 w 8630433"/>
              <a:gd name="connsiteY3" fmla="*/ 921 h 2055188"/>
              <a:gd name="connsiteX4" fmla="*/ 7565721 w 8630433"/>
              <a:gd name="connsiteY4" fmla="*/ 739955 h 2055188"/>
              <a:gd name="connsiteX5" fmla="*/ 8192022 w 8630433"/>
              <a:gd name="connsiteY5" fmla="*/ 802585 h 2055188"/>
              <a:gd name="connsiteX6" fmla="*/ 8367387 w 8630433"/>
              <a:gd name="connsiteY6" fmla="*/ 877741 h 2055188"/>
              <a:gd name="connsiteX7" fmla="*/ 8517700 w 8630433"/>
              <a:gd name="connsiteY7" fmla="*/ 902795 h 2055188"/>
              <a:gd name="connsiteX8" fmla="*/ 8617907 w 8630433"/>
              <a:gd name="connsiteY8" fmla="*/ 1028054 h 2055188"/>
              <a:gd name="connsiteX9" fmla="*/ 8630433 w 8630433"/>
              <a:gd name="connsiteY9" fmla="*/ 877741 h 2055188"/>
              <a:gd name="connsiteX0" fmla="*/ 0 w 8630433"/>
              <a:gd name="connsiteY0" fmla="*/ 2067687 h 2067687"/>
              <a:gd name="connsiteX1" fmla="*/ 977030 w 8630433"/>
              <a:gd name="connsiteY1" fmla="*/ 1792114 h 2067687"/>
              <a:gd name="connsiteX2" fmla="*/ 2956143 w 8630433"/>
              <a:gd name="connsiteY2" fmla="*/ 627194 h 2067687"/>
              <a:gd name="connsiteX3" fmla="*/ 6112704 w 8630433"/>
              <a:gd name="connsiteY3" fmla="*/ 894 h 2067687"/>
              <a:gd name="connsiteX4" fmla="*/ 7565721 w 8630433"/>
              <a:gd name="connsiteY4" fmla="*/ 752454 h 2067687"/>
              <a:gd name="connsiteX5" fmla="*/ 8192022 w 8630433"/>
              <a:gd name="connsiteY5" fmla="*/ 815084 h 2067687"/>
              <a:gd name="connsiteX6" fmla="*/ 8367387 w 8630433"/>
              <a:gd name="connsiteY6" fmla="*/ 890240 h 2067687"/>
              <a:gd name="connsiteX7" fmla="*/ 8517700 w 8630433"/>
              <a:gd name="connsiteY7" fmla="*/ 915294 h 2067687"/>
              <a:gd name="connsiteX8" fmla="*/ 8617907 w 8630433"/>
              <a:gd name="connsiteY8" fmla="*/ 1040553 h 2067687"/>
              <a:gd name="connsiteX9" fmla="*/ 8630433 w 8630433"/>
              <a:gd name="connsiteY9" fmla="*/ 890240 h 2067687"/>
              <a:gd name="connsiteX0" fmla="*/ 0 w 8630433"/>
              <a:gd name="connsiteY0" fmla="*/ 2067687 h 2067687"/>
              <a:gd name="connsiteX1" fmla="*/ 977030 w 8630433"/>
              <a:gd name="connsiteY1" fmla="*/ 1792114 h 2067687"/>
              <a:gd name="connsiteX2" fmla="*/ 2956143 w 8630433"/>
              <a:gd name="connsiteY2" fmla="*/ 627194 h 2067687"/>
              <a:gd name="connsiteX3" fmla="*/ 6112704 w 8630433"/>
              <a:gd name="connsiteY3" fmla="*/ 894 h 2067687"/>
              <a:gd name="connsiteX4" fmla="*/ 7603299 w 8630433"/>
              <a:gd name="connsiteY4" fmla="*/ 714876 h 2067687"/>
              <a:gd name="connsiteX5" fmla="*/ 8192022 w 8630433"/>
              <a:gd name="connsiteY5" fmla="*/ 815084 h 2067687"/>
              <a:gd name="connsiteX6" fmla="*/ 8367387 w 8630433"/>
              <a:gd name="connsiteY6" fmla="*/ 890240 h 2067687"/>
              <a:gd name="connsiteX7" fmla="*/ 8517700 w 8630433"/>
              <a:gd name="connsiteY7" fmla="*/ 915294 h 2067687"/>
              <a:gd name="connsiteX8" fmla="*/ 8617907 w 8630433"/>
              <a:gd name="connsiteY8" fmla="*/ 1040553 h 2067687"/>
              <a:gd name="connsiteX9" fmla="*/ 8630433 w 8630433"/>
              <a:gd name="connsiteY9" fmla="*/ 890240 h 2067687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603299 w 8630433"/>
              <a:gd name="connsiteY4" fmla="*/ 714685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590773 w 8630433"/>
              <a:gd name="connsiteY4" fmla="*/ 414060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615825 w 8630433"/>
              <a:gd name="connsiteY4" fmla="*/ 151013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615825 w 8630433"/>
              <a:gd name="connsiteY4" fmla="*/ 151013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517700 w 8630433"/>
              <a:gd name="connsiteY6" fmla="*/ 915103 h 2067496"/>
              <a:gd name="connsiteX7" fmla="*/ 8617907 w 8630433"/>
              <a:gd name="connsiteY7" fmla="*/ 1040362 h 2067496"/>
              <a:gd name="connsiteX8" fmla="*/ 8630433 w 8630433"/>
              <a:gd name="connsiteY8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517700 w 8630433"/>
              <a:gd name="connsiteY6" fmla="*/ 915103 h 2067496"/>
              <a:gd name="connsiteX7" fmla="*/ 8630433 w 8630433"/>
              <a:gd name="connsiteY7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630433 w 8630433"/>
              <a:gd name="connsiteY6" fmla="*/ 890049 h 2067496"/>
              <a:gd name="connsiteX0" fmla="*/ 0 w 8755693"/>
              <a:gd name="connsiteY0" fmla="*/ 2067496 h 2067496"/>
              <a:gd name="connsiteX1" fmla="*/ 977030 w 8755693"/>
              <a:gd name="connsiteY1" fmla="*/ 1791923 h 2067496"/>
              <a:gd name="connsiteX2" fmla="*/ 2906039 w 8755693"/>
              <a:gd name="connsiteY2" fmla="*/ 727211 h 2067496"/>
              <a:gd name="connsiteX3" fmla="*/ 6350698 w 8755693"/>
              <a:gd name="connsiteY3" fmla="*/ 703 h 2067496"/>
              <a:gd name="connsiteX4" fmla="*/ 7578247 w 8755693"/>
              <a:gd name="connsiteY4" fmla="*/ 601950 h 2067496"/>
              <a:gd name="connsiteX5" fmla="*/ 8192022 w 8755693"/>
              <a:gd name="connsiteY5" fmla="*/ 814893 h 2067496"/>
              <a:gd name="connsiteX6" fmla="*/ 8755693 w 8755693"/>
              <a:gd name="connsiteY6" fmla="*/ 839944 h 2067496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578247 w 8755693"/>
              <a:gd name="connsiteY4" fmla="*/ 576931 h 2042477"/>
              <a:gd name="connsiteX5" fmla="*/ 8192022 w 8755693"/>
              <a:gd name="connsiteY5" fmla="*/ 789874 h 2042477"/>
              <a:gd name="connsiteX6" fmla="*/ 8755693 w 8755693"/>
              <a:gd name="connsiteY6" fmla="*/ 814925 h 2042477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578247 w 8755693"/>
              <a:gd name="connsiteY4" fmla="*/ 576931 h 2042477"/>
              <a:gd name="connsiteX5" fmla="*/ 8755693 w 8755693"/>
              <a:gd name="connsiteY5" fmla="*/ 814925 h 2042477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640877 w 8755693"/>
              <a:gd name="connsiteY4" fmla="*/ 652087 h 2042477"/>
              <a:gd name="connsiteX5" fmla="*/ 8755693 w 8755693"/>
              <a:gd name="connsiteY5" fmla="*/ 814925 h 2042477"/>
              <a:gd name="connsiteX0" fmla="*/ 0 w 8830850"/>
              <a:gd name="connsiteY0" fmla="*/ 2042477 h 2042477"/>
              <a:gd name="connsiteX1" fmla="*/ 977030 w 8830850"/>
              <a:gd name="connsiteY1" fmla="*/ 1766904 h 2042477"/>
              <a:gd name="connsiteX2" fmla="*/ 2906039 w 8830850"/>
              <a:gd name="connsiteY2" fmla="*/ 702192 h 2042477"/>
              <a:gd name="connsiteX3" fmla="*/ 6125230 w 8830850"/>
              <a:gd name="connsiteY3" fmla="*/ 736 h 2042477"/>
              <a:gd name="connsiteX4" fmla="*/ 7640877 w 8830850"/>
              <a:gd name="connsiteY4" fmla="*/ 652087 h 2042477"/>
              <a:gd name="connsiteX5" fmla="*/ 8830850 w 8830850"/>
              <a:gd name="connsiteY5" fmla="*/ 827451 h 2042477"/>
              <a:gd name="connsiteX0" fmla="*/ 0 w 8830850"/>
              <a:gd name="connsiteY0" fmla="*/ 2042477 h 2042477"/>
              <a:gd name="connsiteX1" fmla="*/ 977030 w 8830850"/>
              <a:gd name="connsiteY1" fmla="*/ 1766904 h 2042477"/>
              <a:gd name="connsiteX2" fmla="*/ 2906039 w 8830850"/>
              <a:gd name="connsiteY2" fmla="*/ 702192 h 2042477"/>
              <a:gd name="connsiteX3" fmla="*/ 6125230 w 8830850"/>
              <a:gd name="connsiteY3" fmla="*/ 736 h 2042477"/>
              <a:gd name="connsiteX4" fmla="*/ 7628351 w 8830850"/>
              <a:gd name="connsiteY4" fmla="*/ 677139 h 2042477"/>
              <a:gd name="connsiteX5" fmla="*/ 8830850 w 8830850"/>
              <a:gd name="connsiteY5" fmla="*/ 827451 h 2042477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830850 w 8830850"/>
              <a:gd name="connsiteY5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680537 w 8830850"/>
              <a:gd name="connsiteY5" fmla="*/ 790799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630433 w 8830850"/>
              <a:gd name="connsiteY5" fmla="*/ 828377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354861 w 8830850"/>
              <a:gd name="connsiteY5" fmla="*/ 815851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162839 w 8830850"/>
              <a:gd name="connsiteY1" fmla="*/ 2005824 h 2043401"/>
              <a:gd name="connsiteX2" fmla="*/ 977030 w 8830850"/>
              <a:gd name="connsiteY2" fmla="*/ 1767828 h 2043401"/>
              <a:gd name="connsiteX3" fmla="*/ 2743200 w 8830850"/>
              <a:gd name="connsiteY3" fmla="*/ 452596 h 2043401"/>
              <a:gd name="connsiteX4" fmla="*/ 6125230 w 8830850"/>
              <a:gd name="connsiteY4" fmla="*/ 1660 h 2043401"/>
              <a:gd name="connsiteX5" fmla="*/ 7628351 w 8830850"/>
              <a:gd name="connsiteY5" fmla="*/ 678063 h 2043401"/>
              <a:gd name="connsiteX6" fmla="*/ 8354861 w 8830850"/>
              <a:gd name="connsiteY6" fmla="*/ 815851 h 2043401"/>
              <a:gd name="connsiteX7" fmla="*/ 8830850 w 8830850"/>
              <a:gd name="connsiteY7" fmla="*/ 828375 h 2043401"/>
              <a:gd name="connsiteX0" fmla="*/ 0 w 8830850"/>
              <a:gd name="connsiteY0" fmla="*/ 2043401 h 2045760"/>
              <a:gd name="connsiteX1" fmla="*/ 325677 w 8830850"/>
              <a:gd name="connsiteY1" fmla="*/ 2018350 h 2045760"/>
              <a:gd name="connsiteX2" fmla="*/ 977030 w 8830850"/>
              <a:gd name="connsiteY2" fmla="*/ 1767828 h 2045760"/>
              <a:gd name="connsiteX3" fmla="*/ 2743200 w 8830850"/>
              <a:gd name="connsiteY3" fmla="*/ 452596 h 2045760"/>
              <a:gd name="connsiteX4" fmla="*/ 6125230 w 8830850"/>
              <a:gd name="connsiteY4" fmla="*/ 1660 h 2045760"/>
              <a:gd name="connsiteX5" fmla="*/ 7628351 w 8830850"/>
              <a:gd name="connsiteY5" fmla="*/ 678063 h 2045760"/>
              <a:gd name="connsiteX6" fmla="*/ 8354861 w 8830850"/>
              <a:gd name="connsiteY6" fmla="*/ 815851 h 2045760"/>
              <a:gd name="connsiteX7" fmla="*/ 8830850 w 8830850"/>
              <a:gd name="connsiteY7" fmla="*/ 828375 h 2045760"/>
              <a:gd name="connsiteX0" fmla="*/ 0 w 8830850"/>
              <a:gd name="connsiteY0" fmla="*/ 2043401 h 2045760"/>
              <a:gd name="connsiteX1" fmla="*/ 475989 w 8830850"/>
              <a:gd name="connsiteY1" fmla="*/ 2018350 h 2045760"/>
              <a:gd name="connsiteX2" fmla="*/ 977030 w 8830850"/>
              <a:gd name="connsiteY2" fmla="*/ 1767828 h 2045760"/>
              <a:gd name="connsiteX3" fmla="*/ 2743200 w 8830850"/>
              <a:gd name="connsiteY3" fmla="*/ 452596 h 2045760"/>
              <a:gd name="connsiteX4" fmla="*/ 6125230 w 8830850"/>
              <a:gd name="connsiteY4" fmla="*/ 1660 h 2045760"/>
              <a:gd name="connsiteX5" fmla="*/ 7628351 w 8830850"/>
              <a:gd name="connsiteY5" fmla="*/ 678063 h 2045760"/>
              <a:gd name="connsiteX6" fmla="*/ 8354861 w 8830850"/>
              <a:gd name="connsiteY6" fmla="*/ 815851 h 2045760"/>
              <a:gd name="connsiteX7" fmla="*/ 8830850 w 8830850"/>
              <a:gd name="connsiteY7" fmla="*/ 828375 h 2045760"/>
              <a:gd name="connsiteX0" fmla="*/ 0 w 8830850"/>
              <a:gd name="connsiteY0" fmla="*/ 2043401 h 2043401"/>
              <a:gd name="connsiteX1" fmla="*/ 551146 w 8830850"/>
              <a:gd name="connsiteY1" fmla="*/ 1993298 h 2043401"/>
              <a:gd name="connsiteX2" fmla="*/ 977030 w 8830850"/>
              <a:gd name="connsiteY2" fmla="*/ 1767828 h 2043401"/>
              <a:gd name="connsiteX3" fmla="*/ 2743200 w 8830850"/>
              <a:gd name="connsiteY3" fmla="*/ 452596 h 2043401"/>
              <a:gd name="connsiteX4" fmla="*/ 6125230 w 8830850"/>
              <a:gd name="connsiteY4" fmla="*/ 1660 h 2043401"/>
              <a:gd name="connsiteX5" fmla="*/ 7628351 w 8830850"/>
              <a:gd name="connsiteY5" fmla="*/ 678063 h 2043401"/>
              <a:gd name="connsiteX6" fmla="*/ 8354861 w 8830850"/>
              <a:gd name="connsiteY6" fmla="*/ 815851 h 2043401"/>
              <a:gd name="connsiteX7" fmla="*/ 8830850 w 8830850"/>
              <a:gd name="connsiteY7" fmla="*/ 828375 h 2043401"/>
              <a:gd name="connsiteX0" fmla="*/ 0 w 8830850"/>
              <a:gd name="connsiteY0" fmla="*/ 2043235 h 2043235"/>
              <a:gd name="connsiteX1" fmla="*/ 551146 w 8830850"/>
              <a:gd name="connsiteY1" fmla="*/ 1993132 h 2043235"/>
              <a:gd name="connsiteX2" fmla="*/ 977030 w 8830850"/>
              <a:gd name="connsiteY2" fmla="*/ 1767662 h 2043235"/>
              <a:gd name="connsiteX3" fmla="*/ 1177447 w 8830850"/>
              <a:gd name="connsiteY3" fmla="*/ 1629877 h 2043235"/>
              <a:gd name="connsiteX4" fmla="*/ 2743200 w 8830850"/>
              <a:gd name="connsiteY4" fmla="*/ 452430 h 2043235"/>
              <a:gd name="connsiteX5" fmla="*/ 6125230 w 8830850"/>
              <a:gd name="connsiteY5" fmla="*/ 1494 h 2043235"/>
              <a:gd name="connsiteX6" fmla="*/ 7628351 w 8830850"/>
              <a:gd name="connsiteY6" fmla="*/ 677897 h 2043235"/>
              <a:gd name="connsiteX7" fmla="*/ 8354861 w 8830850"/>
              <a:gd name="connsiteY7" fmla="*/ 815685 h 2043235"/>
              <a:gd name="connsiteX8" fmla="*/ 8830850 w 8830850"/>
              <a:gd name="connsiteY8" fmla="*/ 828209 h 2043235"/>
              <a:gd name="connsiteX0" fmla="*/ 0 w 8830850"/>
              <a:gd name="connsiteY0" fmla="*/ 2043235 h 2043235"/>
              <a:gd name="connsiteX1" fmla="*/ 551146 w 8830850"/>
              <a:gd name="connsiteY1" fmla="*/ 1993132 h 2043235"/>
              <a:gd name="connsiteX2" fmla="*/ 1177447 w 8830850"/>
              <a:gd name="connsiteY2" fmla="*/ 1629877 h 2043235"/>
              <a:gd name="connsiteX3" fmla="*/ 2743200 w 8830850"/>
              <a:gd name="connsiteY3" fmla="*/ 452430 h 2043235"/>
              <a:gd name="connsiteX4" fmla="*/ 6125230 w 8830850"/>
              <a:gd name="connsiteY4" fmla="*/ 1494 h 2043235"/>
              <a:gd name="connsiteX5" fmla="*/ 7628351 w 8830850"/>
              <a:gd name="connsiteY5" fmla="*/ 677897 h 2043235"/>
              <a:gd name="connsiteX6" fmla="*/ 8354861 w 8830850"/>
              <a:gd name="connsiteY6" fmla="*/ 815685 h 2043235"/>
              <a:gd name="connsiteX7" fmla="*/ 8830850 w 8830850"/>
              <a:gd name="connsiteY7" fmla="*/ 828209 h 2043235"/>
              <a:gd name="connsiteX0" fmla="*/ 0 w 8279704"/>
              <a:gd name="connsiteY0" fmla="*/ 1993132 h 1993132"/>
              <a:gd name="connsiteX1" fmla="*/ 626301 w 8279704"/>
              <a:gd name="connsiteY1" fmla="*/ 1629877 h 1993132"/>
              <a:gd name="connsiteX2" fmla="*/ 2192054 w 8279704"/>
              <a:gd name="connsiteY2" fmla="*/ 452430 h 1993132"/>
              <a:gd name="connsiteX3" fmla="*/ 5574084 w 8279704"/>
              <a:gd name="connsiteY3" fmla="*/ 1494 h 1993132"/>
              <a:gd name="connsiteX4" fmla="*/ 7077205 w 8279704"/>
              <a:gd name="connsiteY4" fmla="*/ 677897 h 1993132"/>
              <a:gd name="connsiteX5" fmla="*/ 7803715 w 8279704"/>
              <a:gd name="connsiteY5" fmla="*/ 815685 h 1993132"/>
              <a:gd name="connsiteX6" fmla="*/ 8279704 w 8279704"/>
              <a:gd name="connsiteY6" fmla="*/ 828209 h 1993132"/>
              <a:gd name="connsiteX0" fmla="*/ 0 w 7803715"/>
              <a:gd name="connsiteY0" fmla="*/ 1993132 h 1993132"/>
              <a:gd name="connsiteX1" fmla="*/ 626301 w 7803715"/>
              <a:gd name="connsiteY1" fmla="*/ 1629877 h 1993132"/>
              <a:gd name="connsiteX2" fmla="*/ 2192054 w 7803715"/>
              <a:gd name="connsiteY2" fmla="*/ 452430 h 1993132"/>
              <a:gd name="connsiteX3" fmla="*/ 5574084 w 7803715"/>
              <a:gd name="connsiteY3" fmla="*/ 1494 h 1993132"/>
              <a:gd name="connsiteX4" fmla="*/ 7077205 w 7803715"/>
              <a:gd name="connsiteY4" fmla="*/ 677897 h 1993132"/>
              <a:gd name="connsiteX5" fmla="*/ 7803715 w 7803715"/>
              <a:gd name="connsiteY5" fmla="*/ 815685 h 1993132"/>
              <a:gd name="connsiteX0" fmla="*/ 0 w 7077205"/>
              <a:gd name="connsiteY0" fmla="*/ 1993132 h 1993132"/>
              <a:gd name="connsiteX1" fmla="*/ 626301 w 7077205"/>
              <a:gd name="connsiteY1" fmla="*/ 1629877 h 1993132"/>
              <a:gd name="connsiteX2" fmla="*/ 2192054 w 7077205"/>
              <a:gd name="connsiteY2" fmla="*/ 452430 h 1993132"/>
              <a:gd name="connsiteX3" fmla="*/ 5574084 w 7077205"/>
              <a:gd name="connsiteY3" fmla="*/ 1494 h 1993132"/>
              <a:gd name="connsiteX4" fmla="*/ 7077205 w 7077205"/>
              <a:gd name="connsiteY4" fmla="*/ 677897 h 1993132"/>
              <a:gd name="connsiteX0" fmla="*/ 0 w 5574084"/>
              <a:gd name="connsiteY0" fmla="*/ 1993132 h 1993132"/>
              <a:gd name="connsiteX1" fmla="*/ 626301 w 5574084"/>
              <a:gd name="connsiteY1" fmla="*/ 1629877 h 1993132"/>
              <a:gd name="connsiteX2" fmla="*/ 2192054 w 5574084"/>
              <a:gd name="connsiteY2" fmla="*/ 452430 h 1993132"/>
              <a:gd name="connsiteX3" fmla="*/ 5574084 w 5574084"/>
              <a:gd name="connsiteY3" fmla="*/ 1494 h 1993132"/>
              <a:gd name="connsiteX0" fmla="*/ 0 w 2192054"/>
              <a:gd name="connsiteY0" fmla="*/ 1540702 h 1540702"/>
              <a:gd name="connsiteX1" fmla="*/ 626301 w 2192054"/>
              <a:gd name="connsiteY1" fmla="*/ 1177447 h 1540702"/>
              <a:gd name="connsiteX2" fmla="*/ 2192054 w 2192054"/>
              <a:gd name="connsiteY2" fmla="*/ 0 h 1540702"/>
              <a:gd name="connsiteX0" fmla="*/ 0 w 1565753"/>
              <a:gd name="connsiteY0" fmla="*/ 1177447 h 1177447"/>
              <a:gd name="connsiteX1" fmla="*/ 1565753 w 1565753"/>
              <a:gd name="connsiteY1" fmla="*/ 0 h 1177447"/>
              <a:gd name="connsiteX0" fmla="*/ 0 w 1202215"/>
              <a:gd name="connsiteY0" fmla="*/ 876823 h 876823"/>
              <a:gd name="connsiteX1" fmla="*/ 1202215 w 1202215"/>
              <a:gd name="connsiteY1" fmla="*/ 0 h 876823"/>
              <a:gd name="connsiteX0" fmla="*/ 0 w 1202215"/>
              <a:gd name="connsiteY0" fmla="*/ 876823 h 876823"/>
              <a:gd name="connsiteX1" fmla="*/ 1202215 w 1202215"/>
              <a:gd name="connsiteY1" fmla="*/ 0 h 876823"/>
              <a:gd name="connsiteX0" fmla="*/ 0 w 1503075"/>
              <a:gd name="connsiteY0" fmla="*/ 964506 h 964506"/>
              <a:gd name="connsiteX1" fmla="*/ 1503075 w 1503075"/>
              <a:gd name="connsiteY1" fmla="*/ 0 h 964506"/>
              <a:gd name="connsiteX0" fmla="*/ 0 w 1503075"/>
              <a:gd name="connsiteY0" fmla="*/ 964506 h 964506"/>
              <a:gd name="connsiteX1" fmla="*/ 1503075 w 1503075"/>
              <a:gd name="connsiteY1" fmla="*/ 0 h 964506"/>
              <a:gd name="connsiteX0" fmla="*/ 0 w 4561813"/>
              <a:gd name="connsiteY0" fmla="*/ 1315234 h 1315234"/>
              <a:gd name="connsiteX1" fmla="*/ 4561813 w 4561813"/>
              <a:gd name="connsiteY1" fmla="*/ 0 h 1315234"/>
              <a:gd name="connsiteX0" fmla="*/ 0 w 4561813"/>
              <a:gd name="connsiteY0" fmla="*/ 1315247 h 1315247"/>
              <a:gd name="connsiteX1" fmla="*/ 4561813 w 4561813"/>
              <a:gd name="connsiteY1" fmla="*/ 13 h 1315247"/>
              <a:gd name="connsiteX0" fmla="*/ 0 w 4561813"/>
              <a:gd name="connsiteY0" fmla="*/ 1315247 h 1315247"/>
              <a:gd name="connsiteX1" fmla="*/ 2357652 w 4561813"/>
              <a:gd name="connsiteY1" fmla="*/ 450953 h 1315247"/>
              <a:gd name="connsiteX2" fmla="*/ 4561813 w 4561813"/>
              <a:gd name="connsiteY2" fmla="*/ 13 h 1315247"/>
              <a:gd name="connsiteX0" fmla="*/ 0 w 4561813"/>
              <a:gd name="connsiteY0" fmla="*/ 1315251 h 1315251"/>
              <a:gd name="connsiteX1" fmla="*/ 2269901 w 4561813"/>
              <a:gd name="connsiteY1" fmla="*/ 187910 h 1315251"/>
              <a:gd name="connsiteX2" fmla="*/ 4561813 w 4561813"/>
              <a:gd name="connsiteY2" fmla="*/ 17 h 1315251"/>
              <a:gd name="connsiteX0" fmla="*/ 0 w 4561813"/>
              <a:gd name="connsiteY0" fmla="*/ 1315362 h 1315362"/>
              <a:gd name="connsiteX1" fmla="*/ 2269901 w 4561813"/>
              <a:gd name="connsiteY1" fmla="*/ 188021 h 1315362"/>
              <a:gd name="connsiteX2" fmla="*/ 4561813 w 4561813"/>
              <a:gd name="connsiteY2" fmla="*/ 128 h 1315362"/>
              <a:gd name="connsiteX0" fmla="*/ 0 w 4561813"/>
              <a:gd name="connsiteY0" fmla="*/ 1315362 h 1315362"/>
              <a:gd name="connsiteX1" fmla="*/ 2269901 w 4561813"/>
              <a:gd name="connsiteY1" fmla="*/ 188021 h 1315362"/>
              <a:gd name="connsiteX2" fmla="*/ 4561813 w 4561813"/>
              <a:gd name="connsiteY2" fmla="*/ 128 h 1315362"/>
              <a:gd name="connsiteX0" fmla="*/ 0 w 4561813"/>
              <a:gd name="connsiteY0" fmla="*/ 1315362 h 1315362"/>
              <a:gd name="connsiteX1" fmla="*/ 878427 w 4561813"/>
              <a:gd name="connsiteY1" fmla="*/ 563802 h 1315362"/>
              <a:gd name="connsiteX2" fmla="*/ 2269901 w 4561813"/>
              <a:gd name="connsiteY2" fmla="*/ 188021 h 1315362"/>
              <a:gd name="connsiteX3" fmla="*/ 4561813 w 4561813"/>
              <a:gd name="connsiteY3" fmla="*/ 128 h 1315362"/>
              <a:gd name="connsiteX0" fmla="*/ 0 w 4549277"/>
              <a:gd name="connsiteY0" fmla="*/ 1277783 h 1277783"/>
              <a:gd name="connsiteX1" fmla="*/ 865891 w 4549277"/>
              <a:gd name="connsiteY1" fmla="*/ 563802 h 1277783"/>
              <a:gd name="connsiteX2" fmla="*/ 2257365 w 4549277"/>
              <a:gd name="connsiteY2" fmla="*/ 188021 h 1277783"/>
              <a:gd name="connsiteX3" fmla="*/ 4549277 w 4549277"/>
              <a:gd name="connsiteY3" fmla="*/ 128 h 1277783"/>
              <a:gd name="connsiteX0" fmla="*/ 0 w 4549277"/>
              <a:gd name="connsiteY0" fmla="*/ 1277783 h 1277783"/>
              <a:gd name="connsiteX1" fmla="*/ 865891 w 4549277"/>
              <a:gd name="connsiteY1" fmla="*/ 563802 h 1277783"/>
              <a:gd name="connsiteX2" fmla="*/ 2257365 w 4549277"/>
              <a:gd name="connsiteY2" fmla="*/ 188021 h 1277783"/>
              <a:gd name="connsiteX3" fmla="*/ 4549277 w 4549277"/>
              <a:gd name="connsiteY3" fmla="*/ 128 h 1277783"/>
              <a:gd name="connsiteX0" fmla="*/ 0 w 4599420"/>
              <a:gd name="connsiteY0" fmla="*/ 1340414 h 1340414"/>
              <a:gd name="connsiteX1" fmla="*/ 916034 w 4599420"/>
              <a:gd name="connsiteY1" fmla="*/ 563802 h 1340414"/>
              <a:gd name="connsiteX2" fmla="*/ 2307508 w 4599420"/>
              <a:gd name="connsiteY2" fmla="*/ 188021 h 1340414"/>
              <a:gd name="connsiteX3" fmla="*/ 4599420 w 4599420"/>
              <a:gd name="connsiteY3" fmla="*/ 128 h 134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9420" h="1340414">
                <a:moveTo>
                  <a:pt x="0" y="1340414"/>
                </a:moveTo>
                <a:cubicBezTo>
                  <a:pt x="177744" y="1135823"/>
                  <a:pt x="537717" y="751692"/>
                  <a:pt x="916034" y="563802"/>
                </a:cubicBezTo>
                <a:cubicBezTo>
                  <a:pt x="1294351" y="375912"/>
                  <a:pt x="1712414" y="302843"/>
                  <a:pt x="2307508" y="188021"/>
                </a:cubicBezTo>
                <a:cubicBezTo>
                  <a:pt x="2997861" y="94074"/>
                  <a:pt x="3687040" y="-4047"/>
                  <a:pt x="4599420" y="128"/>
                </a:cubicBezTo>
              </a:path>
            </a:pathLst>
          </a:cu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701027" y="4797468"/>
            <a:ext cx="975320" cy="676406"/>
          </a:xfrm>
          <a:custGeom>
            <a:avLst/>
            <a:gdLst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989556 w 2117824"/>
              <a:gd name="connsiteY14" fmla="*/ 679818 h 1293593"/>
              <a:gd name="connsiteX15" fmla="*/ 1102291 w 2117824"/>
              <a:gd name="connsiteY15" fmla="*/ 617188 h 1293593"/>
              <a:gd name="connsiteX16" fmla="*/ 1177447 w 2117824"/>
              <a:gd name="connsiteY16" fmla="*/ 579609 h 1293593"/>
              <a:gd name="connsiteX17" fmla="*/ 1277655 w 2117824"/>
              <a:gd name="connsiteY17" fmla="*/ 516979 h 1293593"/>
              <a:gd name="connsiteX18" fmla="*/ 1352811 w 2117824"/>
              <a:gd name="connsiteY18" fmla="*/ 479401 h 1293593"/>
              <a:gd name="connsiteX19" fmla="*/ 1390389 w 2117824"/>
              <a:gd name="connsiteY19" fmla="*/ 466875 h 1293593"/>
              <a:gd name="connsiteX20" fmla="*/ 1453019 w 2117824"/>
              <a:gd name="connsiteY20" fmla="*/ 429297 h 1293593"/>
              <a:gd name="connsiteX21" fmla="*/ 1478072 w 2117824"/>
              <a:gd name="connsiteY21" fmla="*/ 404245 h 1293593"/>
              <a:gd name="connsiteX22" fmla="*/ 1540702 w 2117824"/>
              <a:gd name="connsiteY22" fmla="*/ 379193 h 1293593"/>
              <a:gd name="connsiteX23" fmla="*/ 1590806 w 2117824"/>
              <a:gd name="connsiteY23" fmla="*/ 341615 h 1293593"/>
              <a:gd name="connsiteX24" fmla="*/ 1640910 w 2117824"/>
              <a:gd name="connsiteY24" fmla="*/ 316563 h 1293593"/>
              <a:gd name="connsiteX25" fmla="*/ 1691014 w 2117824"/>
              <a:gd name="connsiteY25" fmla="*/ 278985 h 1293593"/>
              <a:gd name="connsiteX26" fmla="*/ 1728592 w 2117824"/>
              <a:gd name="connsiteY26" fmla="*/ 266459 h 1293593"/>
              <a:gd name="connsiteX27" fmla="*/ 1778696 w 2117824"/>
              <a:gd name="connsiteY27" fmla="*/ 241407 h 1293593"/>
              <a:gd name="connsiteX28" fmla="*/ 1866378 w 2117824"/>
              <a:gd name="connsiteY28" fmla="*/ 166251 h 1293593"/>
              <a:gd name="connsiteX29" fmla="*/ 1916482 w 2117824"/>
              <a:gd name="connsiteY29" fmla="*/ 141199 h 1293593"/>
              <a:gd name="connsiteX30" fmla="*/ 1954061 w 2117824"/>
              <a:gd name="connsiteY30" fmla="*/ 103620 h 1293593"/>
              <a:gd name="connsiteX31" fmla="*/ 2004165 w 2117824"/>
              <a:gd name="connsiteY31" fmla="*/ 78568 h 1293593"/>
              <a:gd name="connsiteX32" fmla="*/ 2079321 w 2117824"/>
              <a:gd name="connsiteY32" fmla="*/ 28464 h 1293593"/>
              <a:gd name="connsiteX33" fmla="*/ 2116899 w 2117824"/>
              <a:gd name="connsiteY33" fmla="*/ 3412 h 1293593"/>
              <a:gd name="connsiteX34" fmla="*/ 2104373 w 2117824"/>
              <a:gd name="connsiteY34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989556 w 2117824"/>
              <a:gd name="connsiteY14" fmla="*/ 679818 h 1293593"/>
              <a:gd name="connsiteX15" fmla="*/ 1177447 w 2117824"/>
              <a:gd name="connsiteY15" fmla="*/ 579609 h 1293593"/>
              <a:gd name="connsiteX16" fmla="*/ 1277655 w 2117824"/>
              <a:gd name="connsiteY16" fmla="*/ 516979 h 1293593"/>
              <a:gd name="connsiteX17" fmla="*/ 1352811 w 2117824"/>
              <a:gd name="connsiteY17" fmla="*/ 479401 h 1293593"/>
              <a:gd name="connsiteX18" fmla="*/ 1390389 w 2117824"/>
              <a:gd name="connsiteY18" fmla="*/ 466875 h 1293593"/>
              <a:gd name="connsiteX19" fmla="*/ 1453019 w 2117824"/>
              <a:gd name="connsiteY19" fmla="*/ 429297 h 1293593"/>
              <a:gd name="connsiteX20" fmla="*/ 1478072 w 2117824"/>
              <a:gd name="connsiteY20" fmla="*/ 404245 h 1293593"/>
              <a:gd name="connsiteX21" fmla="*/ 1540702 w 2117824"/>
              <a:gd name="connsiteY21" fmla="*/ 379193 h 1293593"/>
              <a:gd name="connsiteX22" fmla="*/ 1590806 w 2117824"/>
              <a:gd name="connsiteY22" fmla="*/ 341615 h 1293593"/>
              <a:gd name="connsiteX23" fmla="*/ 1640910 w 2117824"/>
              <a:gd name="connsiteY23" fmla="*/ 316563 h 1293593"/>
              <a:gd name="connsiteX24" fmla="*/ 1691014 w 2117824"/>
              <a:gd name="connsiteY24" fmla="*/ 278985 h 1293593"/>
              <a:gd name="connsiteX25" fmla="*/ 1728592 w 2117824"/>
              <a:gd name="connsiteY25" fmla="*/ 266459 h 1293593"/>
              <a:gd name="connsiteX26" fmla="*/ 1778696 w 2117824"/>
              <a:gd name="connsiteY26" fmla="*/ 241407 h 1293593"/>
              <a:gd name="connsiteX27" fmla="*/ 1866378 w 2117824"/>
              <a:gd name="connsiteY27" fmla="*/ 166251 h 1293593"/>
              <a:gd name="connsiteX28" fmla="*/ 1916482 w 2117824"/>
              <a:gd name="connsiteY28" fmla="*/ 141199 h 1293593"/>
              <a:gd name="connsiteX29" fmla="*/ 1954061 w 2117824"/>
              <a:gd name="connsiteY29" fmla="*/ 103620 h 1293593"/>
              <a:gd name="connsiteX30" fmla="*/ 2004165 w 2117824"/>
              <a:gd name="connsiteY30" fmla="*/ 78568 h 1293593"/>
              <a:gd name="connsiteX31" fmla="*/ 2079321 w 2117824"/>
              <a:gd name="connsiteY31" fmla="*/ 28464 h 1293593"/>
              <a:gd name="connsiteX32" fmla="*/ 2116899 w 2117824"/>
              <a:gd name="connsiteY32" fmla="*/ 3412 h 1293593"/>
              <a:gd name="connsiteX33" fmla="*/ 2104373 w 2117824"/>
              <a:gd name="connsiteY33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177447 w 2117824"/>
              <a:gd name="connsiteY14" fmla="*/ 579609 h 1293593"/>
              <a:gd name="connsiteX15" fmla="*/ 1277655 w 2117824"/>
              <a:gd name="connsiteY15" fmla="*/ 516979 h 1293593"/>
              <a:gd name="connsiteX16" fmla="*/ 1352811 w 2117824"/>
              <a:gd name="connsiteY16" fmla="*/ 479401 h 1293593"/>
              <a:gd name="connsiteX17" fmla="*/ 1390389 w 2117824"/>
              <a:gd name="connsiteY17" fmla="*/ 466875 h 1293593"/>
              <a:gd name="connsiteX18" fmla="*/ 1453019 w 2117824"/>
              <a:gd name="connsiteY18" fmla="*/ 429297 h 1293593"/>
              <a:gd name="connsiteX19" fmla="*/ 1478072 w 2117824"/>
              <a:gd name="connsiteY19" fmla="*/ 404245 h 1293593"/>
              <a:gd name="connsiteX20" fmla="*/ 1540702 w 2117824"/>
              <a:gd name="connsiteY20" fmla="*/ 379193 h 1293593"/>
              <a:gd name="connsiteX21" fmla="*/ 1590806 w 2117824"/>
              <a:gd name="connsiteY21" fmla="*/ 341615 h 1293593"/>
              <a:gd name="connsiteX22" fmla="*/ 1640910 w 2117824"/>
              <a:gd name="connsiteY22" fmla="*/ 316563 h 1293593"/>
              <a:gd name="connsiteX23" fmla="*/ 1691014 w 2117824"/>
              <a:gd name="connsiteY23" fmla="*/ 278985 h 1293593"/>
              <a:gd name="connsiteX24" fmla="*/ 1728592 w 2117824"/>
              <a:gd name="connsiteY24" fmla="*/ 266459 h 1293593"/>
              <a:gd name="connsiteX25" fmla="*/ 1778696 w 2117824"/>
              <a:gd name="connsiteY25" fmla="*/ 241407 h 1293593"/>
              <a:gd name="connsiteX26" fmla="*/ 1866378 w 2117824"/>
              <a:gd name="connsiteY26" fmla="*/ 166251 h 1293593"/>
              <a:gd name="connsiteX27" fmla="*/ 1916482 w 2117824"/>
              <a:gd name="connsiteY27" fmla="*/ 141199 h 1293593"/>
              <a:gd name="connsiteX28" fmla="*/ 1954061 w 2117824"/>
              <a:gd name="connsiteY28" fmla="*/ 103620 h 1293593"/>
              <a:gd name="connsiteX29" fmla="*/ 2004165 w 2117824"/>
              <a:gd name="connsiteY29" fmla="*/ 78568 h 1293593"/>
              <a:gd name="connsiteX30" fmla="*/ 2079321 w 2117824"/>
              <a:gd name="connsiteY30" fmla="*/ 28464 h 1293593"/>
              <a:gd name="connsiteX31" fmla="*/ 2116899 w 2117824"/>
              <a:gd name="connsiteY31" fmla="*/ 3412 h 1293593"/>
              <a:gd name="connsiteX32" fmla="*/ 2104373 w 2117824"/>
              <a:gd name="connsiteY32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590806 w 2117824"/>
              <a:gd name="connsiteY20" fmla="*/ 341615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778696 w 2117824"/>
              <a:gd name="connsiteY24" fmla="*/ 241407 h 1293593"/>
              <a:gd name="connsiteX25" fmla="*/ 1866378 w 2117824"/>
              <a:gd name="connsiteY25" fmla="*/ 166251 h 1293593"/>
              <a:gd name="connsiteX26" fmla="*/ 1916482 w 2117824"/>
              <a:gd name="connsiteY26" fmla="*/ 141199 h 1293593"/>
              <a:gd name="connsiteX27" fmla="*/ 1954061 w 2117824"/>
              <a:gd name="connsiteY27" fmla="*/ 103620 h 1293593"/>
              <a:gd name="connsiteX28" fmla="*/ 2004165 w 2117824"/>
              <a:gd name="connsiteY28" fmla="*/ 78568 h 1293593"/>
              <a:gd name="connsiteX29" fmla="*/ 2079321 w 2117824"/>
              <a:gd name="connsiteY29" fmla="*/ 28464 h 1293593"/>
              <a:gd name="connsiteX30" fmla="*/ 2116899 w 2117824"/>
              <a:gd name="connsiteY30" fmla="*/ 3412 h 1293593"/>
              <a:gd name="connsiteX31" fmla="*/ 2104373 w 2117824"/>
              <a:gd name="connsiteY3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778696 w 2117824"/>
              <a:gd name="connsiteY24" fmla="*/ 241407 h 1293593"/>
              <a:gd name="connsiteX25" fmla="*/ 1866378 w 2117824"/>
              <a:gd name="connsiteY25" fmla="*/ 166251 h 1293593"/>
              <a:gd name="connsiteX26" fmla="*/ 1916482 w 2117824"/>
              <a:gd name="connsiteY26" fmla="*/ 141199 h 1293593"/>
              <a:gd name="connsiteX27" fmla="*/ 1954061 w 2117824"/>
              <a:gd name="connsiteY27" fmla="*/ 103620 h 1293593"/>
              <a:gd name="connsiteX28" fmla="*/ 2004165 w 2117824"/>
              <a:gd name="connsiteY28" fmla="*/ 78568 h 1293593"/>
              <a:gd name="connsiteX29" fmla="*/ 2079321 w 2117824"/>
              <a:gd name="connsiteY29" fmla="*/ 28464 h 1293593"/>
              <a:gd name="connsiteX30" fmla="*/ 2116899 w 2117824"/>
              <a:gd name="connsiteY30" fmla="*/ 3412 h 1293593"/>
              <a:gd name="connsiteX31" fmla="*/ 2104373 w 2117824"/>
              <a:gd name="connsiteY3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866378 w 2117824"/>
              <a:gd name="connsiteY24" fmla="*/ 166251 h 1293593"/>
              <a:gd name="connsiteX25" fmla="*/ 1916482 w 2117824"/>
              <a:gd name="connsiteY25" fmla="*/ 141199 h 1293593"/>
              <a:gd name="connsiteX26" fmla="*/ 1954061 w 2117824"/>
              <a:gd name="connsiteY26" fmla="*/ 103620 h 1293593"/>
              <a:gd name="connsiteX27" fmla="*/ 2004165 w 2117824"/>
              <a:gd name="connsiteY27" fmla="*/ 78568 h 1293593"/>
              <a:gd name="connsiteX28" fmla="*/ 2079321 w 2117824"/>
              <a:gd name="connsiteY28" fmla="*/ 28464 h 1293593"/>
              <a:gd name="connsiteX29" fmla="*/ 2116899 w 2117824"/>
              <a:gd name="connsiteY29" fmla="*/ 3412 h 1293593"/>
              <a:gd name="connsiteX30" fmla="*/ 2104373 w 2117824"/>
              <a:gd name="connsiteY30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866378 w 2117824"/>
              <a:gd name="connsiteY23" fmla="*/ 166251 h 1293593"/>
              <a:gd name="connsiteX24" fmla="*/ 1916482 w 2117824"/>
              <a:gd name="connsiteY24" fmla="*/ 141199 h 1293593"/>
              <a:gd name="connsiteX25" fmla="*/ 1954061 w 2117824"/>
              <a:gd name="connsiteY25" fmla="*/ 103620 h 1293593"/>
              <a:gd name="connsiteX26" fmla="*/ 2004165 w 2117824"/>
              <a:gd name="connsiteY26" fmla="*/ 78568 h 1293593"/>
              <a:gd name="connsiteX27" fmla="*/ 2079321 w 2117824"/>
              <a:gd name="connsiteY27" fmla="*/ 28464 h 1293593"/>
              <a:gd name="connsiteX28" fmla="*/ 2116899 w 2117824"/>
              <a:gd name="connsiteY28" fmla="*/ 3412 h 1293593"/>
              <a:gd name="connsiteX29" fmla="*/ 2104373 w 2117824"/>
              <a:gd name="connsiteY29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91014 w 2117824"/>
              <a:gd name="connsiteY21" fmla="*/ 278985 h 1293593"/>
              <a:gd name="connsiteX22" fmla="*/ 1866378 w 2117824"/>
              <a:gd name="connsiteY22" fmla="*/ 166251 h 1293593"/>
              <a:gd name="connsiteX23" fmla="*/ 1916482 w 2117824"/>
              <a:gd name="connsiteY23" fmla="*/ 141199 h 1293593"/>
              <a:gd name="connsiteX24" fmla="*/ 1954061 w 2117824"/>
              <a:gd name="connsiteY24" fmla="*/ 103620 h 1293593"/>
              <a:gd name="connsiteX25" fmla="*/ 2004165 w 2117824"/>
              <a:gd name="connsiteY25" fmla="*/ 78568 h 1293593"/>
              <a:gd name="connsiteX26" fmla="*/ 2079321 w 2117824"/>
              <a:gd name="connsiteY26" fmla="*/ 28464 h 1293593"/>
              <a:gd name="connsiteX27" fmla="*/ 2116899 w 2117824"/>
              <a:gd name="connsiteY27" fmla="*/ 3412 h 1293593"/>
              <a:gd name="connsiteX28" fmla="*/ 2104373 w 2117824"/>
              <a:gd name="connsiteY28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78072 w 2117824"/>
              <a:gd name="connsiteY17" fmla="*/ 404245 h 1293593"/>
              <a:gd name="connsiteX18" fmla="*/ 1540702 w 2117824"/>
              <a:gd name="connsiteY18" fmla="*/ 379193 h 1293593"/>
              <a:gd name="connsiteX19" fmla="*/ 1653436 w 2117824"/>
              <a:gd name="connsiteY19" fmla="*/ 291511 h 1293593"/>
              <a:gd name="connsiteX20" fmla="*/ 1691014 w 2117824"/>
              <a:gd name="connsiteY20" fmla="*/ 278985 h 1293593"/>
              <a:gd name="connsiteX21" fmla="*/ 1866378 w 2117824"/>
              <a:gd name="connsiteY21" fmla="*/ 166251 h 1293593"/>
              <a:gd name="connsiteX22" fmla="*/ 1916482 w 2117824"/>
              <a:gd name="connsiteY22" fmla="*/ 141199 h 1293593"/>
              <a:gd name="connsiteX23" fmla="*/ 1954061 w 2117824"/>
              <a:gd name="connsiteY23" fmla="*/ 103620 h 1293593"/>
              <a:gd name="connsiteX24" fmla="*/ 2004165 w 2117824"/>
              <a:gd name="connsiteY24" fmla="*/ 78568 h 1293593"/>
              <a:gd name="connsiteX25" fmla="*/ 2079321 w 2117824"/>
              <a:gd name="connsiteY25" fmla="*/ 28464 h 1293593"/>
              <a:gd name="connsiteX26" fmla="*/ 2116899 w 2117824"/>
              <a:gd name="connsiteY26" fmla="*/ 3412 h 1293593"/>
              <a:gd name="connsiteX27" fmla="*/ 2104373 w 2117824"/>
              <a:gd name="connsiteY27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478072 w 2117824"/>
              <a:gd name="connsiteY16" fmla="*/ 404245 h 1293593"/>
              <a:gd name="connsiteX17" fmla="*/ 1540702 w 2117824"/>
              <a:gd name="connsiteY17" fmla="*/ 379193 h 1293593"/>
              <a:gd name="connsiteX18" fmla="*/ 1653436 w 2117824"/>
              <a:gd name="connsiteY18" fmla="*/ 291511 h 1293593"/>
              <a:gd name="connsiteX19" fmla="*/ 1691014 w 2117824"/>
              <a:gd name="connsiteY19" fmla="*/ 278985 h 1293593"/>
              <a:gd name="connsiteX20" fmla="*/ 1866378 w 2117824"/>
              <a:gd name="connsiteY20" fmla="*/ 166251 h 1293593"/>
              <a:gd name="connsiteX21" fmla="*/ 1916482 w 2117824"/>
              <a:gd name="connsiteY21" fmla="*/ 141199 h 1293593"/>
              <a:gd name="connsiteX22" fmla="*/ 1954061 w 2117824"/>
              <a:gd name="connsiteY22" fmla="*/ 103620 h 1293593"/>
              <a:gd name="connsiteX23" fmla="*/ 2004165 w 2117824"/>
              <a:gd name="connsiteY23" fmla="*/ 78568 h 1293593"/>
              <a:gd name="connsiteX24" fmla="*/ 2079321 w 2117824"/>
              <a:gd name="connsiteY24" fmla="*/ 28464 h 1293593"/>
              <a:gd name="connsiteX25" fmla="*/ 2116899 w 2117824"/>
              <a:gd name="connsiteY25" fmla="*/ 3412 h 1293593"/>
              <a:gd name="connsiteX26" fmla="*/ 2104373 w 2117824"/>
              <a:gd name="connsiteY26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478072 w 2117824"/>
              <a:gd name="connsiteY15" fmla="*/ 404245 h 1293593"/>
              <a:gd name="connsiteX16" fmla="*/ 1540702 w 2117824"/>
              <a:gd name="connsiteY16" fmla="*/ 379193 h 1293593"/>
              <a:gd name="connsiteX17" fmla="*/ 1653436 w 2117824"/>
              <a:gd name="connsiteY17" fmla="*/ 291511 h 1293593"/>
              <a:gd name="connsiteX18" fmla="*/ 1691014 w 2117824"/>
              <a:gd name="connsiteY18" fmla="*/ 278985 h 1293593"/>
              <a:gd name="connsiteX19" fmla="*/ 1866378 w 2117824"/>
              <a:gd name="connsiteY19" fmla="*/ 166251 h 1293593"/>
              <a:gd name="connsiteX20" fmla="*/ 1916482 w 2117824"/>
              <a:gd name="connsiteY20" fmla="*/ 141199 h 1293593"/>
              <a:gd name="connsiteX21" fmla="*/ 1954061 w 2117824"/>
              <a:gd name="connsiteY21" fmla="*/ 103620 h 1293593"/>
              <a:gd name="connsiteX22" fmla="*/ 2004165 w 2117824"/>
              <a:gd name="connsiteY22" fmla="*/ 78568 h 1293593"/>
              <a:gd name="connsiteX23" fmla="*/ 2079321 w 2117824"/>
              <a:gd name="connsiteY23" fmla="*/ 28464 h 1293593"/>
              <a:gd name="connsiteX24" fmla="*/ 2116899 w 2117824"/>
              <a:gd name="connsiteY24" fmla="*/ 3412 h 1293593"/>
              <a:gd name="connsiteX25" fmla="*/ 2104373 w 2117824"/>
              <a:gd name="connsiteY25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864296 w 2117824"/>
              <a:gd name="connsiteY10" fmla="*/ 742448 h 1293593"/>
              <a:gd name="connsiteX11" fmla="*/ 901874 w 2117824"/>
              <a:gd name="connsiteY11" fmla="*/ 717396 h 1293593"/>
              <a:gd name="connsiteX12" fmla="*/ 951978 w 2117824"/>
              <a:gd name="connsiteY12" fmla="*/ 692344 h 1293593"/>
              <a:gd name="connsiteX13" fmla="*/ 1277655 w 2117824"/>
              <a:gd name="connsiteY13" fmla="*/ 516979 h 1293593"/>
              <a:gd name="connsiteX14" fmla="*/ 1478072 w 2117824"/>
              <a:gd name="connsiteY14" fmla="*/ 404245 h 1293593"/>
              <a:gd name="connsiteX15" fmla="*/ 1540702 w 2117824"/>
              <a:gd name="connsiteY15" fmla="*/ 379193 h 1293593"/>
              <a:gd name="connsiteX16" fmla="*/ 1653436 w 2117824"/>
              <a:gd name="connsiteY16" fmla="*/ 291511 h 1293593"/>
              <a:gd name="connsiteX17" fmla="*/ 1691014 w 2117824"/>
              <a:gd name="connsiteY17" fmla="*/ 278985 h 1293593"/>
              <a:gd name="connsiteX18" fmla="*/ 1866378 w 2117824"/>
              <a:gd name="connsiteY18" fmla="*/ 166251 h 1293593"/>
              <a:gd name="connsiteX19" fmla="*/ 1916482 w 2117824"/>
              <a:gd name="connsiteY19" fmla="*/ 141199 h 1293593"/>
              <a:gd name="connsiteX20" fmla="*/ 1954061 w 2117824"/>
              <a:gd name="connsiteY20" fmla="*/ 103620 h 1293593"/>
              <a:gd name="connsiteX21" fmla="*/ 2004165 w 2117824"/>
              <a:gd name="connsiteY21" fmla="*/ 78568 h 1293593"/>
              <a:gd name="connsiteX22" fmla="*/ 2079321 w 2117824"/>
              <a:gd name="connsiteY22" fmla="*/ 28464 h 1293593"/>
              <a:gd name="connsiteX23" fmla="*/ 2116899 w 2117824"/>
              <a:gd name="connsiteY23" fmla="*/ 3412 h 1293593"/>
              <a:gd name="connsiteX24" fmla="*/ 2104373 w 2117824"/>
              <a:gd name="connsiteY24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76406 w 2117824"/>
              <a:gd name="connsiteY7" fmla="*/ 855182 h 1293593"/>
              <a:gd name="connsiteX8" fmla="*/ 713984 w 2117824"/>
              <a:gd name="connsiteY8" fmla="*/ 830130 h 1293593"/>
              <a:gd name="connsiteX9" fmla="*/ 864296 w 2117824"/>
              <a:gd name="connsiteY9" fmla="*/ 742448 h 1293593"/>
              <a:gd name="connsiteX10" fmla="*/ 901874 w 2117824"/>
              <a:gd name="connsiteY10" fmla="*/ 717396 h 1293593"/>
              <a:gd name="connsiteX11" fmla="*/ 951978 w 2117824"/>
              <a:gd name="connsiteY11" fmla="*/ 692344 h 1293593"/>
              <a:gd name="connsiteX12" fmla="*/ 1277655 w 2117824"/>
              <a:gd name="connsiteY12" fmla="*/ 516979 h 1293593"/>
              <a:gd name="connsiteX13" fmla="*/ 1478072 w 2117824"/>
              <a:gd name="connsiteY13" fmla="*/ 404245 h 1293593"/>
              <a:gd name="connsiteX14" fmla="*/ 1540702 w 2117824"/>
              <a:gd name="connsiteY14" fmla="*/ 379193 h 1293593"/>
              <a:gd name="connsiteX15" fmla="*/ 1653436 w 2117824"/>
              <a:gd name="connsiteY15" fmla="*/ 291511 h 1293593"/>
              <a:gd name="connsiteX16" fmla="*/ 1691014 w 2117824"/>
              <a:gd name="connsiteY16" fmla="*/ 278985 h 1293593"/>
              <a:gd name="connsiteX17" fmla="*/ 1866378 w 2117824"/>
              <a:gd name="connsiteY17" fmla="*/ 166251 h 1293593"/>
              <a:gd name="connsiteX18" fmla="*/ 1916482 w 2117824"/>
              <a:gd name="connsiteY18" fmla="*/ 141199 h 1293593"/>
              <a:gd name="connsiteX19" fmla="*/ 1954061 w 2117824"/>
              <a:gd name="connsiteY19" fmla="*/ 103620 h 1293593"/>
              <a:gd name="connsiteX20" fmla="*/ 2004165 w 2117824"/>
              <a:gd name="connsiteY20" fmla="*/ 78568 h 1293593"/>
              <a:gd name="connsiteX21" fmla="*/ 2079321 w 2117824"/>
              <a:gd name="connsiteY21" fmla="*/ 28464 h 1293593"/>
              <a:gd name="connsiteX22" fmla="*/ 2116899 w 2117824"/>
              <a:gd name="connsiteY22" fmla="*/ 3412 h 1293593"/>
              <a:gd name="connsiteX23" fmla="*/ 2104373 w 2117824"/>
              <a:gd name="connsiteY23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563672 w 2117824"/>
              <a:gd name="connsiteY5" fmla="*/ 917812 h 1293593"/>
              <a:gd name="connsiteX6" fmla="*/ 676406 w 2117824"/>
              <a:gd name="connsiteY6" fmla="*/ 855182 h 1293593"/>
              <a:gd name="connsiteX7" fmla="*/ 713984 w 2117824"/>
              <a:gd name="connsiteY7" fmla="*/ 830130 h 1293593"/>
              <a:gd name="connsiteX8" fmla="*/ 864296 w 2117824"/>
              <a:gd name="connsiteY8" fmla="*/ 742448 h 1293593"/>
              <a:gd name="connsiteX9" fmla="*/ 901874 w 2117824"/>
              <a:gd name="connsiteY9" fmla="*/ 717396 h 1293593"/>
              <a:gd name="connsiteX10" fmla="*/ 951978 w 2117824"/>
              <a:gd name="connsiteY10" fmla="*/ 692344 h 1293593"/>
              <a:gd name="connsiteX11" fmla="*/ 1277655 w 2117824"/>
              <a:gd name="connsiteY11" fmla="*/ 516979 h 1293593"/>
              <a:gd name="connsiteX12" fmla="*/ 1478072 w 2117824"/>
              <a:gd name="connsiteY12" fmla="*/ 404245 h 1293593"/>
              <a:gd name="connsiteX13" fmla="*/ 1540702 w 2117824"/>
              <a:gd name="connsiteY13" fmla="*/ 379193 h 1293593"/>
              <a:gd name="connsiteX14" fmla="*/ 1653436 w 2117824"/>
              <a:gd name="connsiteY14" fmla="*/ 291511 h 1293593"/>
              <a:gd name="connsiteX15" fmla="*/ 1691014 w 2117824"/>
              <a:gd name="connsiteY15" fmla="*/ 278985 h 1293593"/>
              <a:gd name="connsiteX16" fmla="*/ 1866378 w 2117824"/>
              <a:gd name="connsiteY16" fmla="*/ 166251 h 1293593"/>
              <a:gd name="connsiteX17" fmla="*/ 1916482 w 2117824"/>
              <a:gd name="connsiteY17" fmla="*/ 141199 h 1293593"/>
              <a:gd name="connsiteX18" fmla="*/ 1954061 w 2117824"/>
              <a:gd name="connsiteY18" fmla="*/ 103620 h 1293593"/>
              <a:gd name="connsiteX19" fmla="*/ 2004165 w 2117824"/>
              <a:gd name="connsiteY19" fmla="*/ 78568 h 1293593"/>
              <a:gd name="connsiteX20" fmla="*/ 2079321 w 2117824"/>
              <a:gd name="connsiteY20" fmla="*/ 28464 h 1293593"/>
              <a:gd name="connsiteX21" fmla="*/ 2116899 w 2117824"/>
              <a:gd name="connsiteY21" fmla="*/ 3412 h 1293593"/>
              <a:gd name="connsiteX22" fmla="*/ 2104373 w 2117824"/>
              <a:gd name="connsiteY22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676406 w 2117824"/>
              <a:gd name="connsiteY5" fmla="*/ 855182 h 1293593"/>
              <a:gd name="connsiteX6" fmla="*/ 713984 w 2117824"/>
              <a:gd name="connsiteY6" fmla="*/ 830130 h 1293593"/>
              <a:gd name="connsiteX7" fmla="*/ 864296 w 2117824"/>
              <a:gd name="connsiteY7" fmla="*/ 742448 h 1293593"/>
              <a:gd name="connsiteX8" fmla="*/ 901874 w 2117824"/>
              <a:gd name="connsiteY8" fmla="*/ 717396 h 1293593"/>
              <a:gd name="connsiteX9" fmla="*/ 951978 w 2117824"/>
              <a:gd name="connsiteY9" fmla="*/ 692344 h 1293593"/>
              <a:gd name="connsiteX10" fmla="*/ 1277655 w 2117824"/>
              <a:gd name="connsiteY10" fmla="*/ 516979 h 1293593"/>
              <a:gd name="connsiteX11" fmla="*/ 1478072 w 2117824"/>
              <a:gd name="connsiteY11" fmla="*/ 404245 h 1293593"/>
              <a:gd name="connsiteX12" fmla="*/ 1540702 w 2117824"/>
              <a:gd name="connsiteY12" fmla="*/ 379193 h 1293593"/>
              <a:gd name="connsiteX13" fmla="*/ 1653436 w 2117824"/>
              <a:gd name="connsiteY13" fmla="*/ 291511 h 1293593"/>
              <a:gd name="connsiteX14" fmla="*/ 1691014 w 2117824"/>
              <a:gd name="connsiteY14" fmla="*/ 278985 h 1293593"/>
              <a:gd name="connsiteX15" fmla="*/ 1866378 w 2117824"/>
              <a:gd name="connsiteY15" fmla="*/ 166251 h 1293593"/>
              <a:gd name="connsiteX16" fmla="*/ 1916482 w 2117824"/>
              <a:gd name="connsiteY16" fmla="*/ 141199 h 1293593"/>
              <a:gd name="connsiteX17" fmla="*/ 1954061 w 2117824"/>
              <a:gd name="connsiteY17" fmla="*/ 103620 h 1293593"/>
              <a:gd name="connsiteX18" fmla="*/ 2004165 w 2117824"/>
              <a:gd name="connsiteY18" fmla="*/ 78568 h 1293593"/>
              <a:gd name="connsiteX19" fmla="*/ 2079321 w 2117824"/>
              <a:gd name="connsiteY19" fmla="*/ 28464 h 1293593"/>
              <a:gd name="connsiteX20" fmla="*/ 2116899 w 2117824"/>
              <a:gd name="connsiteY20" fmla="*/ 3412 h 1293593"/>
              <a:gd name="connsiteX21" fmla="*/ 2104373 w 2117824"/>
              <a:gd name="connsiteY2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713984 w 2117824"/>
              <a:gd name="connsiteY5" fmla="*/ 830130 h 1293593"/>
              <a:gd name="connsiteX6" fmla="*/ 864296 w 2117824"/>
              <a:gd name="connsiteY6" fmla="*/ 742448 h 1293593"/>
              <a:gd name="connsiteX7" fmla="*/ 901874 w 2117824"/>
              <a:gd name="connsiteY7" fmla="*/ 717396 h 1293593"/>
              <a:gd name="connsiteX8" fmla="*/ 951978 w 2117824"/>
              <a:gd name="connsiteY8" fmla="*/ 692344 h 1293593"/>
              <a:gd name="connsiteX9" fmla="*/ 1277655 w 2117824"/>
              <a:gd name="connsiteY9" fmla="*/ 516979 h 1293593"/>
              <a:gd name="connsiteX10" fmla="*/ 1478072 w 2117824"/>
              <a:gd name="connsiteY10" fmla="*/ 404245 h 1293593"/>
              <a:gd name="connsiteX11" fmla="*/ 1540702 w 2117824"/>
              <a:gd name="connsiteY11" fmla="*/ 379193 h 1293593"/>
              <a:gd name="connsiteX12" fmla="*/ 1653436 w 2117824"/>
              <a:gd name="connsiteY12" fmla="*/ 291511 h 1293593"/>
              <a:gd name="connsiteX13" fmla="*/ 1691014 w 2117824"/>
              <a:gd name="connsiteY13" fmla="*/ 278985 h 1293593"/>
              <a:gd name="connsiteX14" fmla="*/ 1866378 w 2117824"/>
              <a:gd name="connsiteY14" fmla="*/ 166251 h 1293593"/>
              <a:gd name="connsiteX15" fmla="*/ 1916482 w 2117824"/>
              <a:gd name="connsiteY15" fmla="*/ 141199 h 1293593"/>
              <a:gd name="connsiteX16" fmla="*/ 1954061 w 2117824"/>
              <a:gd name="connsiteY16" fmla="*/ 103620 h 1293593"/>
              <a:gd name="connsiteX17" fmla="*/ 2004165 w 2117824"/>
              <a:gd name="connsiteY17" fmla="*/ 78568 h 1293593"/>
              <a:gd name="connsiteX18" fmla="*/ 2079321 w 2117824"/>
              <a:gd name="connsiteY18" fmla="*/ 28464 h 1293593"/>
              <a:gd name="connsiteX19" fmla="*/ 2116899 w 2117824"/>
              <a:gd name="connsiteY19" fmla="*/ 3412 h 1293593"/>
              <a:gd name="connsiteX20" fmla="*/ 2104373 w 2117824"/>
              <a:gd name="connsiteY20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713984 w 2117824"/>
              <a:gd name="connsiteY5" fmla="*/ 830130 h 1293593"/>
              <a:gd name="connsiteX6" fmla="*/ 864296 w 2117824"/>
              <a:gd name="connsiteY6" fmla="*/ 742448 h 1293593"/>
              <a:gd name="connsiteX7" fmla="*/ 951978 w 2117824"/>
              <a:gd name="connsiteY7" fmla="*/ 692344 h 1293593"/>
              <a:gd name="connsiteX8" fmla="*/ 1277655 w 2117824"/>
              <a:gd name="connsiteY8" fmla="*/ 516979 h 1293593"/>
              <a:gd name="connsiteX9" fmla="*/ 1478072 w 2117824"/>
              <a:gd name="connsiteY9" fmla="*/ 404245 h 1293593"/>
              <a:gd name="connsiteX10" fmla="*/ 1540702 w 2117824"/>
              <a:gd name="connsiteY10" fmla="*/ 379193 h 1293593"/>
              <a:gd name="connsiteX11" fmla="*/ 1653436 w 2117824"/>
              <a:gd name="connsiteY11" fmla="*/ 291511 h 1293593"/>
              <a:gd name="connsiteX12" fmla="*/ 1691014 w 2117824"/>
              <a:gd name="connsiteY12" fmla="*/ 278985 h 1293593"/>
              <a:gd name="connsiteX13" fmla="*/ 1866378 w 2117824"/>
              <a:gd name="connsiteY13" fmla="*/ 166251 h 1293593"/>
              <a:gd name="connsiteX14" fmla="*/ 1916482 w 2117824"/>
              <a:gd name="connsiteY14" fmla="*/ 141199 h 1293593"/>
              <a:gd name="connsiteX15" fmla="*/ 1954061 w 2117824"/>
              <a:gd name="connsiteY15" fmla="*/ 103620 h 1293593"/>
              <a:gd name="connsiteX16" fmla="*/ 2004165 w 2117824"/>
              <a:gd name="connsiteY16" fmla="*/ 78568 h 1293593"/>
              <a:gd name="connsiteX17" fmla="*/ 2079321 w 2117824"/>
              <a:gd name="connsiteY17" fmla="*/ 28464 h 1293593"/>
              <a:gd name="connsiteX18" fmla="*/ 2116899 w 2117824"/>
              <a:gd name="connsiteY18" fmla="*/ 3412 h 1293593"/>
              <a:gd name="connsiteX19" fmla="*/ 2104373 w 2117824"/>
              <a:gd name="connsiteY19" fmla="*/ 28464 h 1293593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16482 w 2118362"/>
              <a:gd name="connsiteY14" fmla="*/ 141981 h 1294375"/>
              <a:gd name="connsiteX15" fmla="*/ 1954061 w 2118362"/>
              <a:gd name="connsiteY15" fmla="*/ 104402 h 1294375"/>
              <a:gd name="connsiteX16" fmla="*/ 2079321 w 2118362"/>
              <a:gd name="connsiteY16" fmla="*/ 29246 h 1294375"/>
              <a:gd name="connsiteX17" fmla="*/ 2116899 w 2118362"/>
              <a:gd name="connsiteY17" fmla="*/ 4194 h 1294375"/>
              <a:gd name="connsiteX18" fmla="*/ 2104373 w 2118362"/>
              <a:gd name="connsiteY18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03956 w 2118362"/>
              <a:gd name="connsiteY14" fmla="*/ 192085 h 1294375"/>
              <a:gd name="connsiteX15" fmla="*/ 1954061 w 2118362"/>
              <a:gd name="connsiteY15" fmla="*/ 104402 h 1294375"/>
              <a:gd name="connsiteX16" fmla="*/ 2079321 w 2118362"/>
              <a:gd name="connsiteY16" fmla="*/ 29246 h 1294375"/>
              <a:gd name="connsiteX17" fmla="*/ 2116899 w 2118362"/>
              <a:gd name="connsiteY17" fmla="*/ 4194 h 1294375"/>
              <a:gd name="connsiteX18" fmla="*/ 2104373 w 2118362"/>
              <a:gd name="connsiteY18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54061 w 2118362"/>
              <a:gd name="connsiteY14" fmla="*/ 104402 h 1294375"/>
              <a:gd name="connsiteX15" fmla="*/ 2079321 w 2118362"/>
              <a:gd name="connsiteY15" fmla="*/ 29246 h 1294375"/>
              <a:gd name="connsiteX16" fmla="*/ 2116899 w 2118362"/>
              <a:gd name="connsiteY16" fmla="*/ 4194 h 1294375"/>
              <a:gd name="connsiteX17" fmla="*/ 2104373 w 2118362"/>
              <a:gd name="connsiteY17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866378 w 2118362"/>
              <a:gd name="connsiteY12" fmla="*/ 167033 h 1294375"/>
              <a:gd name="connsiteX13" fmla="*/ 1954061 w 2118362"/>
              <a:gd name="connsiteY13" fmla="*/ 104402 h 1294375"/>
              <a:gd name="connsiteX14" fmla="*/ 2079321 w 2118362"/>
              <a:gd name="connsiteY14" fmla="*/ 29246 h 1294375"/>
              <a:gd name="connsiteX15" fmla="*/ 2116899 w 2118362"/>
              <a:gd name="connsiteY15" fmla="*/ 4194 h 1294375"/>
              <a:gd name="connsiteX16" fmla="*/ 2104373 w 2118362"/>
              <a:gd name="connsiteY16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866378 w 2118362"/>
              <a:gd name="connsiteY12" fmla="*/ 167033 h 1294375"/>
              <a:gd name="connsiteX13" fmla="*/ 1954061 w 2118362"/>
              <a:gd name="connsiteY13" fmla="*/ 104402 h 1294375"/>
              <a:gd name="connsiteX14" fmla="*/ 2079321 w 2118362"/>
              <a:gd name="connsiteY14" fmla="*/ 29246 h 1294375"/>
              <a:gd name="connsiteX15" fmla="*/ 2116899 w 2118362"/>
              <a:gd name="connsiteY15" fmla="*/ 4194 h 1294375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425885 w 2079321"/>
              <a:gd name="connsiteY3" fmla="*/ 964504 h 1265129"/>
              <a:gd name="connsiteX4" fmla="*/ 526093 w 2079321"/>
              <a:gd name="connsiteY4" fmla="*/ 914400 h 1265129"/>
              <a:gd name="connsiteX5" fmla="*/ 713984 w 2079321"/>
              <a:gd name="connsiteY5" fmla="*/ 801666 h 1265129"/>
              <a:gd name="connsiteX6" fmla="*/ 864296 w 2079321"/>
              <a:gd name="connsiteY6" fmla="*/ 713984 h 1265129"/>
              <a:gd name="connsiteX7" fmla="*/ 951978 w 2079321"/>
              <a:gd name="connsiteY7" fmla="*/ 663880 h 1265129"/>
              <a:gd name="connsiteX8" fmla="*/ 1277655 w 2079321"/>
              <a:gd name="connsiteY8" fmla="*/ 488515 h 1265129"/>
              <a:gd name="connsiteX9" fmla="*/ 1478072 w 2079321"/>
              <a:gd name="connsiteY9" fmla="*/ 375781 h 1265129"/>
              <a:gd name="connsiteX10" fmla="*/ 1540702 w 2079321"/>
              <a:gd name="connsiteY10" fmla="*/ 350729 h 1265129"/>
              <a:gd name="connsiteX11" fmla="*/ 1653436 w 2079321"/>
              <a:gd name="connsiteY11" fmla="*/ 263047 h 1265129"/>
              <a:gd name="connsiteX12" fmla="*/ 1866378 w 2079321"/>
              <a:gd name="connsiteY12" fmla="*/ 137787 h 1265129"/>
              <a:gd name="connsiteX13" fmla="*/ 1954061 w 2079321"/>
              <a:gd name="connsiteY13" fmla="*/ 75156 h 1265129"/>
              <a:gd name="connsiteX14" fmla="*/ 2079321 w 2079321"/>
              <a:gd name="connsiteY14" fmla="*/ 0 h 1265129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425885 w 2079321"/>
              <a:gd name="connsiteY3" fmla="*/ 964504 h 1265129"/>
              <a:gd name="connsiteX4" fmla="*/ 526093 w 2079321"/>
              <a:gd name="connsiteY4" fmla="*/ 914400 h 1265129"/>
              <a:gd name="connsiteX5" fmla="*/ 713984 w 2079321"/>
              <a:gd name="connsiteY5" fmla="*/ 801666 h 1265129"/>
              <a:gd name="connsiteX6" fmla="*/ 864296 w 2079321"/>
              <a:gd name="connsiteY6" fmla="*/ 713984 h 1265129"/>
              <a:gd name="connsiteX7" fmla="*/ 951978 w 2079321"/>
              <a:gd name="connsiteY7" fmla="*/ 663880 h 1265129"/>
              <a:gd name="connsiteX8" fmla="*/ 1277655 w 2079321"/>
              <a:gd name="connsiteY8" fmla="*/ 488515 h 1265129"/>
              <a:gd name="connsiteX9" fmla="*/ 1478072 w 2079321"/>
              <a:gd name="connsiteY9" fmla="*/ 375781 h 1265129"/>
              <a:gd name="connsiteX10" fmla="*/ 1653436 w 2079321"/>
              <a:gd name="connsiteY10" fmla="*/ 263047 h 1265129"/>
              <a:gd name="connsiteX11" fmla="*/ 1866378 w 2079321"/>
              <a:gd name="connsiteY11" fmla="*/ 137787 h 1265129"/>
              <a:gd name="connsiteX12" fmla="*/ 1954061 w 2079321"/>
              <a:gd name="connsiteY12" fmla="*/ 75156 h 1265129"/>
              <a:gd name="connsiteX13" fmla="*/ 2079321 w 2079321"/>
              <a:gd name="connsiteY13" fmla="*/ 0 h 1265129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526093 w 2079321"/>
              <a:gd name="connsiteY3" fmla="*/ 914400 h 1265129"/>
              <a:gd name="connsiteX4" fmla="*/ 713984 w 2079321"/>
              <a:gd name="connsiteY4" fmla="*/ 801666 h 1265129"/>
              <a:gd name="connsiteX5" fmla="*/ 864296 w 2079321"/>
              <a:gd name="connsiteY5" fmla="*/ 713984 h 1265129"/>
              <a:gd name="connsiteX6" fmla="*/ 951978 w 2079321"/>
              <a:gd name="connsiteY6" fmla="*/ 663880 h 1265129"/>
              <a:gd name="connsiteX7" fmla="*/ 1277655 w 2079321"/>
              <a:gd name="connsiteY7" fmla="*/ 488515 h 1265129"/>
              <a:gd name="connsiteX8" fmla="*/ 1478072 w 2079321"/>
              <a:gd name="connsiteY8" fmla="*/ 375781 h 1265129"/>
              <a:gd name="connsiteX9" fmla="*/ 1653436 w 2079321"/>
              <a:gd name="connsiteY9" fmla="*/ 263047 h 1265129"/>
              <a:gd name="connsiteX10" fmla="*/ 1866378 w 2079321"/>
              <a:gd name="connsiteY10" fmla="*/ 137787 h 1265129"/>
              <a:gd name="connsiteX11" fmla="*/ 1954061 w 2079321"/>
              <a:gd name="connsiteY11" fmla="*/ 75156 h 1265129"/>
              <a:gd name="connsiteX12" fmla="*/ 2079321 w 2079321"/>
              <a:gd name="connsiteY12" fmla="*/ 0 h 1265129"/>
              <a:gd name="connsiteX0" fmla="*/ 0 w 7503091"/>
              <a:gd name="connsiteY0" fmla="*/ 3970751 h 3970751"/>
              <a:gd name="connsiteX1" fmla="*/ 5536505 w 7503091"/>
              <a:gd name="connsiteY1" fmla="*/ 1139869 h 3970751"/>
              <a:gd name="connsiteX2" fmla="*/ 5761973 w 7503091"/>
              <a:gd name="connsiteY2" fmla="*/ 1014608 h 3970751"/>
              <a:gd name="connsiteX3" fmla="*/ 5949863 w 7503091"/>
              <a:gd name="connsiteY3" fmla="*/ 914400 h 3970751"/>
              <a:gd name="connsiteX4" fmla="*/ 6137754 w 7503091"/>
              <a:gd name="connsiteY4" fmla="*/ 801666 h 3970751"/>
              <a:gd name="connsiteX5" fmla="*/ 6288066 w 7503091"/>
              <a:gd name="connsiteY5" fmla="*/ 713984 h 3970751"/>
              <a:gd name="connsiteX6" fmla="*/ 6375748 w 7503091"/>
              <a:gd name="connsiteY6" fmla="*/ 663880 h 3970751"/>
              <a:gd name="connsiteX7" fmla="*/ 6701425 w 7503091"/>
              <a:gd name="connsiteY7" fmla="*/ 488515 h 3970751"/>
              <a:gd name="connsiteX8" fmla="*/ 6901842 w 7503091"/>
              <a:gd name="connsiteY8" fmla="*/ 375781 h 3970751"/>
              <a:gd name="connsiteX9" fmla="*/ 7077206 w 7503091"/>
              <a:gd name="connsiteY9" fmla="*/ 263047 h 3970751"/>
              <a:gd name="connsiteX10" fmla="*/ 7290148 w 7503091"/>
              <a:gd name="connsiteY10" fmla="*/ 137787 h 3970751"/>
              <a:gd name="connsiteX11" fmla="*/ 7377831 w 7503091"/>
              <a:gd name="connsiteY11" fmla="*/ 75156 h 3970751"/>
              <a:gd name="connsiteX12" fmla="*/ 7503091 w 7503091"/>
              <a:gd name="connsiteY12" fmla="*/ 0 h 3970751"/>
              <a:gd name="connsiteX0" fmla="*/ 0 w 8592855"/>
              <a:gd name="connsiteY0" fmla="*/ 4088130 h 4088130"/>
              <a:gd name="connsiteX1" fmla="*/ 5536505 w 8592855"/>
              <a:gd name="connsiteY1" fmla="*/ 1257248 h 4088130"/>
              <a:gd name="connsiteX2" fmla="*/ 5761973 w 8592855"/>
              <a:gd name="connsiteY2" fmla="*/ 1131987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761973 w 8592855"/>
              <a:gd name="connsiteY2" fmla="*/ 1131987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6701425 w 8592855"/>
              <a:gd name="connsiteY7" fmla="*/ 605894 h 4088130"/>
              <a:gd name="connsiteX8" fmla="*/ 7077206 w 8592855"/>
              <a:gd name="connsiteY8" fmla="*/ 380426 h 4088130"/>
              <a:gd name="connsiteX9" fmla="*/ 7290148 w 8592855"/>
              <a:gd name="connsiteY9" fmla="*/ 255166 h 4088130"/>
              <a:gd name="connsiteX10" fmla="*/ 7377831 w 8592855"/>
              <a:gd name="connsiteY10" fmla="*/ 192535 h 4088130"/>
              <a:gd name="connsiteX11" fmla="*/ 8592855 w 8592855"/>
              <a:gd name="connsiteY11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8154444 w 8592855"/>
              <a:gd name="connsiteY7" fmla="*/ 2898157 h 4088130"/>
              <a:gd name="connsiteX8" fmla="*/ 7077206 w 8592855"/>
              <a:gd name="connsiteY8" fmla="*/ 380426 h 4088130"/>
              <a:gd name="connsiteX9" fmla="*/ 7290148 w 8592855"/>
              <a:gd name="connsiteY9" fmla="*/ 255166 h 4088130"/>
              <a:gd name="connsiteX10" fmla="*/ 7377831 w 8592855"/>
              <a:gd name="connsiteY10" fmla="*/ 192535 h 4088130"/>
              <a:gd name="connsiteX11" fmla="*/ 8592855 w 8592855"/>
              <a:gd name="connsiteY11" fmla="*/ 2973313 h 4088130"/>
              <a:gd name="connsiteX0" fmla="*/ 0 w 8592855"/>
              <a:gd name="connsiteY0" fmla="*/ 4209307 h 4209307"/>
              <a:gd name="connsiteX1" fmla="*/ 4158642 w 8592855"/>
              <a:gd name="connsiteY1" fmla="*/ 2605975 h 4209307"/>
              <a:gd name="connsiteX2" fmla="*/ 5398718 w 8592855"/>
              <a:gd name="connsiteY2" fmla="*/ 2079882 h 4209307"/>
              <a:gd name="connsiteX3" fmla="*/ 6112702 w 8592855"/>
              <a:gd name="connsiteY3" fmla="*/ 2217669 h 4209307"/>
              <a:gd name="connsiteX4" fmla="*/ 6801633 w 8592855"/>
              <a:gd name="connsiteY4" fmla="*/ 2818918 h 4209307"/>
              <a:gd name="connsiteX5" fmla="*/ 6288066 w 8592855"/>
              <a:gd name="connsiteY5" fmla="*/ 952540 h 4209307"/>
              <a:gd name="connsiteX6" fmla="*/ 7528143 w 8592855"/>
              <a:gd name="connsiteY6" fmla="*/ 2956704 h 4209307"/>
              <a:gd name="connsiteX7" fmla="*/ 8154444 w 8592855"/>
              <a:gd name="connsiteY7" fmla="*/ 3019334 h 4209307"/>
              <a:gd name="connsiteX8" fmla="*/ 8329809 w 8592855"/>
              <a:gd name="connsiteY8" fmla="*/ 3094490 h 4209307"/>
              <a:gd name="connsiteX9" fmla="*/ 7290148 w 8592855"/>
              <a:gd name="connsiteY9" fmla="*/ 376343 h 4209307"/>
              <a:gd name="connsiteX10" fmla="*/ 7377831 w 8592855"/>
              <a:gd name="connsiteY10" fmla="*/ 313712 h 4209307"/>
              <a:gd name="connsiteX11" fmla="*/ 8592855 w 8592855"/>
              <a:gd name="connsiteY11" fmla="*/ 3094490 h 4209307"/>
              <a:gd name="connsiteX0" fmla="*/ 0 w 8592855"/>
              <a:gd name="connsiteY0" fmla="*/ 4210772 h 4210772"/>
              <a:gd name="connsiteX1" fmla="*/ 4158642 w 8592855"/>
              <a:gd name="connsiteY1" fmla="*/ 2607440 h 4210772"/>
              <a:gd name="connsiteX2" fmla="*/ 5398718 w 8592855"/>
              <a:gd name="connsiteY2" fmla="*/ 2081347 h 4210772"/>
              <a:gd name="connsiteX3" fmla="*/ 6112702 w 8592855"/>
              <a:gd name="connsiteY3" fmla="*/ 2219134 h 4210772"/>
              <a:gd name="connsiteX4" fmla="*/ 6801633 w 8592855"/>
              <a:gd name="connsiteY4" fmla="*/ 2820383 h 4210772"/>
              <a:gd name="connsiteX5" fmla="*/ 6288066 w 8592855"/>
              <a:gd name="connsiteY5" fmla="*/ 954005 h 4210772"/>
              <a:gd name="connsiteX6" fmla="*/ 7528143 w 8592855"/>
              <a:gd name="connsiteY6" fmla="*/ 2958169 h 4210772"/>
              <a:gd name="connsiteX7" fmla="*/ 8154444 w 8592855"/>
              <a:gd name="connsiteY7" fmla="*/ 3020799 h 4210772"/>
              <a:gd name="connsiteX8" fmla="*/ 8329809 w 8592855"/>
              <a:gd name="connsiteY8" fmla="*/ 3095955 h 4210772"/>
              <a:gd name="connsiteX9" fmla="*/ 8480122 w 8592855"/>
              <a:gd name="connsiteY9" fmla="*/ 3121009 h 4210772"/>
              <a:gd name="connsiteX10" fmla="*/ 7290148 w 8592855"/>
              <a:gd name="connsiteY10" fmla="*/ 377808 h 4210772"/>
              <a:gd name="connsiteX11" fmla="*/ 7377831 w 8592855"/>
              <a:gd name="connsiteY11" fmla="*/ 315177 h 4210772"/>
              <a:gd name="connsiteX12" fmla="*/ 8592855 w 8592855"/>
              <a:gd name="connsiteY12" fmla="*/ 3095955 h 4210772"/>
              <a:gd name="connsiteX0" fmla="*/ 0 w 8674084"/>
              <a:gd name="connsiteY0" fmla="*/ 3833105 h 3833105"/>
              <a:gd name="connsiteX1" fmla="*/ 4158642 w 8674084"/>
              <a:gd name="connsiteY1" fmla="*/ 2229773 h 3833105"/>
              <a:gd name="connsiteX2" fmla="*/ 5398718 w 8674084"/>
              <a:gd name="connsiteY2" fmla="*/ 1703680 h 3833105"/>
              <a:gd name="connsiteX3" fmla="*/ 6112702 w 8674084"/>
              <a:gd name="connsiteY3" fmla="*/ 1841467 h 3833105"/>
              <a:gd name="connsiteX4" fmla="*/ 6801633 w 8674084"/>
              <a:gd name="connsiteY4" fmla="*/ 2442716 h 3833105"/>
              <a:gd name="connsiteX5" fmla="*/ 6288066 w 8674084"/>
              <a:gd name="connsiteY5" fmla="*/ 576338 h 3833105"/>
              <a:gd name="connsiteX6" fmla="*/ 7528143 w 8674084"/>
              <a:gd name="connsiteY6" fmla="*/ 2580502 h 3833105"/>
              <a:gd name="connsiteX7" fmla="*/ 8154444 w 8674084"/>
              <a:gd name="connsiteY7" fmla="*/ 2643132 h 3833105"/>
              <a:gd name="connsiteX8" fmla="*/ 8329809 w 8674084"/>
              <a:gd name="connsiteY8" fmla="*/ 2718288 h 3833105"/>
              <a:gd name="connsiteX9" fmla="*/ 8480122 w 8674084"/>
              <a:gd name="connsiteY9" fmla="*/ 2743342 h 3833105"/>
              <a:gd name="connsiteX10" fmla="*/ 7290148 w 8674084"/>
              <a:gd name="connsiteY10" fmla="*/ 141 h 3833105"/>
              <a:gd name="connsiteX11" fmla="*/ 8580329 w 8674084"/>
              <a:gd name="connsiteY11" fmla="*/ 2868601 h 3833105"/>
              <a:gd name="connsiteX12" fmla="*/ 8592855 w 8674084"/>
              <a:gd name="connsiteY12" fmla="*/ 2718288 h 3833105"/>
              <a:gd name="connsiteX0" fmla="*/ 0 w 8592855"/>
              <a:gd name="connsiteY0" fmla="*/ 3257001 h 3257001"/>
              <a:gd name="connsiteX1" fmla="*/ 4158642 w 8592855"/>
              <a:gd name="connsiteY1" fmla="*/ 1653669 h 3257001"/>
              <a:gd name="connsiteX2" fmla="*/ 5398718 w 8592855"/>
              <a:gd name="connsiteY2" fmla="*/ 1127576 h 3257001"/>
              <a:gd name="connsiteX3" fmla="*/ 6112702 w 8592855"/>
              <a:gd name="connsiteY3" fmla="*/ 1265363 h 3257001"/>
              <a:gd name="connsiteX4" fmla="*/ 6801633 w 8592855"/>
              <a:gd name="connsiteY4" fmla="*/ 1866612 h 3257001"/>
              <a:gd name="connsiteX5" fmla="*/ 6288066 w 8592855"/>
              <a:gd name="connsiteY5" fmla="*/ 234 h 3257001"/>
              <a:gd name="connsiteX6" fmla="*/ 7528143 w 8592855"/>
              <a:gd name="connsiteY6" fmla="*/ 2004398 h 3257001"/>
              <a:gd name="connsiteX7" fmla="*/ 8154444 w 8592855"/>
              <a:gd name="connsiteY7" fmla="*/ 2067028 h 3257001"/>
              <a:gd name="connsiteX8" fmla="*/ 8329809 w 8592855"/>
              <a:gd name="connsiteY8" fmla="*/ 2142184 h 3257001"/>
              <a:gd name="connsiteX9" fmla="*/ 8480122 w 8592855"/>
              <a:gd name="connsiteY9" fmla="*/ 2167238 h 3257001"/>
              <a:gd name="connsiteX10" fmla="*/ 8580329 w 8592855"/>
              <a:gd name="connsiteY10" fmla="*/ 2292497 h 3257001"/>
              <a:gd name="connsiteX11" fmla="*/ 8592855 w 8592855"/>
              <a:gd name="connsiteY11" fmla="*/ 2142184 h 3257001"/>
              <a:gd name="connsiteX0" fmla="*/ 0 w 8592855"/>
              <a:gd name="connsiteY0" fmla="*/ 2152527 h 2152527"/>
              <a:gd name="connsiteX1" fmla="*/ 4158642 w 8592855"/>
              <a:gd name="connsiteY1" fmla="*/ 549195 h 2152527"/>
              <a:gd name="connsiteX2" fmla="*/ 5398718 w 8592855"/>
              <a:gd name="connsiteY2" fmla="*/ 23102 h 2152527"/>
              <a:gd name="connsiteX3" fmla="*/ 6112702 w 8592855"/>
              <a:gd name="connsiteY3" fmla="*/ 160889 h 2152527"/>
              <a:gd name="connsiteX4" fmla="*/ 6801633 w 8592855"/>
              <a:gd name="connsiteY4" fmla="*/ 762138 h 2152527"/>
              <a:gd name="connsiteX5" fmla="*/ 7528143 w 8592855"/>
              <a:gd name="connsiteY5" fmla="*/ 899924 h 2152527"/>
              <a:gd name="connsiteX6" fmla="*/ 8154444 w 8592855"/>
              <a:gd name="connsiteY6" fmla="*/ 962554 h 2152527"/>
              <a:gd name="connsiteX7" fmla="*/ 8329809 w 8592855"/>
              <a:gd name="connsiteY7" fmla="*/ 1037710 h 2152527"/>
              <a:gd name="connsiteX8" fmla="*/ 8480122 w 8592855"/>
              <a:gd name="connsiteY8" fmla="*/ 1062764 h 2152527"/>
              <a:gd name="connsiteX9" fmla="*/ 8580329 w 8592855"/>
              <a:gd name="connsiteY9" fmla="*/ 1188023 h 2152527"/>
              <a:gd name="connsiteX10" fmla="*/ 8592855 w 8592855"/>
              <a:gd name="connsiteY10" fmla="*/ 1037710 h 2152527"/>
              <a:gd name="connsiteX0" fmla="*/ 0 w 8592855"/>
              <a:gd name="connsiteY0" fmla="*/ 2238949 h 2238949"/>
              <a:gd name="connsiteX1" fmla="*/ 1227551 w 8592855"/>
              <a:gd name="connsiteY1" fmla="*/ 1825590 h 2238949"/>
              <a:gd name="connsiteX2" fmla="*/ 5398718 w 8592855"/>
              <a:gd name="connsiteY2" fmla="*/ 109524 h 2238949"/>
              <a:gd name="connsiteX3" fmla="*/ 6112702 w 8592855"/>
              <a:gd name="connsiteY3" fmla="*/ 247311 h 2238949"/>
              <a:gd name="connsiteX4" fmla="*/ 6801633 w 8592855"/>
              <a:gd name="connsiteY4" fmla="*/ 848560 h 2238949"/>
              <a:gd name="connsiteX5" fmla="*/ 7528143 w 8592855"/>
              <a:gd name="connsiteY5" fmla="*/ 986346 h 2238949"/>
              <a:gd name="connsiteX6" fmla="*/ 8154444 w 8592855"/>
              <a:gd name="connsiteY6" fmla="*/ 1048976 h 2238949"/>
              <a:gd name="connsiteX7" fmla="*/ 8329809 w 8592855"/>
              <a:gd name="connsiteY7" fmla="*/ 1124132 h 2238949"/>
              <a:gd name="connsiteX8" fmla="*/ 8480122 w 8592855"/>
              <a:gd name="connsiteY8" fmla="*/ 1149186 h 2238949"/>
              <a:gd name="connsiteX9" fmla="*/ 8580329 w 8592855"/>
              <a:gd name="connsiteY9" fmla="*/ 1274445 h 2238949"/>
              <a:gd name="connsiteX10" fmla="*/ 8592855 w 8592855"/>
              <a:gd name="connsiteY10" fmla="*/ 1124132 h 2238949"/>
              <a:gd name="connsiteX0" fmla="*/ 0 w 8592855"/>
              <a:gd name="connsiteY0" fmla="*/ 2253702 h 2264928"/>
              <a:gd name="connsiteX1" fmla="*/ 939452 w 8592855"/>
              <a:gd name="connsiteY1" fmla="*/ 2040759 h 2264928"/>
              <a:gd name="connsiteX2" fmla="*/ 5398718 w 8592855"/>
              <a:gd name="connsiteY2" fmla="*/ 124277 h 2264928"/>
              <a:gd name="connsiteX3" fmla="*/ 6112702 w 8592855"/>
              <a:gd name="connsiteY3" fmla="*/ 262064 h 2264928"/>
              <a:gd name="connsiteX4" fmla="*/ 6801633 w 8592855"/>
              <a:gd name="connsiteY4" fmla="*/ 863313 h 2264928"/>
              <a:gd name="connsiteX5" fmla="*/ 7528143 w 8592855"/>
              <a:gd name="connsiteY5" fmla="*/ 1001099 h 2264928"/>
              <a:gd name="connsiteX6" fmla="*/ 8154444 w 8592855"/>
              <a:gd name="connsiteY6" fmla="*/ 1063729 h 2264928"/>
              <a:gd name="connsiteX7" fmla="*/ 8329809 w 8592855"/>
              <a:gd name="connsiteY7" fmla="*/ 1138885 h 2264928"/>
              <a:gd name="connsiteX8" fmla="*/ 8480122 w 8592855"/>
              <a:gd name="connsiteY8" fmla="*/ 1163939 h 2264928"/>
              <a:gd name="connsiteX9" fmla="*/ 8580329 w 8592855"/>
              <a:gd name="connsiteY9" fmla="*/ 1289198 h 2264928"/>
              <a:gd name="connsiteX10" fmla="*/ 8592855 w 8592855"/>
              <a:gd name="connsiteY10" fmla="*/ 1138885 h 2264928"/>
              <a:gd name="connsiteX0" fmla="*/ 0 w 8642959"/>
              <a:gd name="connsiteY0" fmla="*/ 2341384 h 2341384"/>
              <a:gd name="connsiteX1" fmla="*/ 989556 w 8642959"/>
              <a:gd name="connsiteY1" fmla="*/ 2040759 h 2341384"/>
              <a:gd name="connsiteX2" fmla="*/ 5448822 w 8642959"/>
              <a:gd name="connsiteY2" fmla="*/ 124277 h 2341384"/>
              <a:gd name="connsiteX3" fmla="*/ 6162806 w 8642959"/>
              <a:gd name="connsiteY3" fmla="*/ 262064 h 2341384"/>
              <a:gd name="connsiteX4" fmla="*/ 6851737 w 8642959"/>
              <a:gd name="connsiteY4" fmla="*/ 863313 h 2341384"/>
              <a:gd name="connsiteX5" fmla="*/ 7578247 w 8642959"/>
              <a:gd name="connsiteY5" fmla="*/ 1001099 h 2341384"/>
              <a:gd name="connsiteX6" fmla="*/ 8204548 w 8642959"/>
              <a:gd name="connsiteY6" fmla="*/ 1063729 h 2341384"/>
              <a:gd name="connsiteX7" fmla="*/ 8379913 w 8642959"/>
              <a:gd name="connsiteY7" fmla="*/ 1138885 h 2341384"/>
              <a:gd name="connsiteX8" fmla="*/ 8530226 w 8642959"/>
              <a:gd name="connsiteY8" fmla="*/ 1163939 h 2341384"/>
              <a:gd name="connsiteX9" fmla="*/ 8630433 w 8642959"/>
              <a:gd name="connsiteY9" fmla="*/ 1289198 h 2341384"/>
              <a:gd name="connsiteX10" fmla="*/ 8642959 w 8642959"/>
              <a:gd name="connsiteY10" fmla="*/ 1138885 h 2341384"/>
              <a:gd name="connsiteX0" fmla="*/ 0 w 8630433"/>
              <a:gd name="connsiteY0" fmla="*/ 2316332 h 2316332"/>
              <a:gd name="connsiteX1" fmla="*/ 977030 w 8630433"/>
              <a:gd name="connsiteY1" fmla="*/ 2040759 h 2316332"/>
              <a:gd name="connsiteX2" fmla="*/ 5436296 w 8630433"/>
              <a:gd name="connsiteY2" fmla="*/ 124277 h 2316332"/>
              <a:gd name="connsiteX3" fmla="*/ 6150280 w 8630433"/>
              <a:gd name="connsiteY3" fmla="*/ 262064 h 2316332"/>
              <a:gd name="connsiteX4" fmla="*/ 6839211 w 8630433"/>
              <a:gd name="connsiteY4" fmla="*/ 863313 h 2316332"/>
              <a:gd name="connsiteX5" fmla="*/ 7565721 w 8630433"/>
              <a:gd name="connsiteY5" fmla="*/ 1001099 h 2316332"/>
              <a:gd name="connsiteX6" fmla="*/ 8192022 w 8630433"/>
              <a:gd name="connsiteY6" fmla="*/ 1063729 h 2316332"/>
              <a:gd name="connsiteX7" fmla="*/ 8367387 w 8630433"/>
              <a:gd name="connsiteY7" fmla="*/ 1138885 h 2316332"/>
              <a:gd name="connsiteX8" fmla="*/ 8517700 w 8630433"/>
              <a:gd name="connsiteY8" fmla="*/ 1163939 h 2316332"/>
              <a:gd name="connsiteX9" fmla="*/ 8617907 w 8630433"/>
              <a:gd name="connsiteY9" fmla="*/ 1289198 h 2316332"/>
              <a:gd name="connsiteX10" fmla="*/ 8630433 w 8630433"/>
              <a:gd name="connsiteY10" fmla="*/ 1138885 h 2316332"/>
              <a:gd name="connsiteX0" fmla="*/ 0 w 8630433"/>
              <a:gd name="connsiteY0" fmla="*/ 2054275 h 2054275"/>
              <a:gd name="connsiteX1" fmla="*/ 977030 w 8630433"/>
              <a:gd name="connsiteY1" fmla="*/ 1778702 h 2054275"/>
              <a:gd name="connsiteX2" fmla="*/ 2956143 w 8630433"/>
              <a:gd name="connsiteY2" fmla="*/ 613782 h 2054275"/>
              <a:gd name="connsiteX3" fmla="*/ 6150280 w 8630433"/>
              <a:gd name="connsiteY3" fmla="*/ 7 h 2054275"/>
              <a:gd name="connsiteX4" fmla="*/ 6839211 w 8630433"/>
              <a:gd name="connsiteY4" fmla="*/ 601256 h 2054275"/>
              <a:gd name="connsiteX5" fmla="*/ 7565721 w 8630433"/>
              <a:gd name="connsiteY5" fmla="*/ 739042 h 2054275"/>
              <a:gd name="connsiteX6" fmla="*/ 8192022 w 8630433"/>
              <a:gd name="connsiteY6" fmla="*/ 801672 h 2054275"/>
              <a:gd name="connsiteX7" fmla="*/ 8367387 w 8630433"/>
              <a:gd name="connsiteY7" fmla="*/ 876828 h 2054275"/>
              <a:gd name="connsiteX8" fmla="*/ 8517700 w 8630433"/>
              <a:gd name="connsiteY8" fmla="*/ 901882 h 2054275"/>
              <a:gd name="connsiteX9" fmla="*/ 8617907 w 8630433"/>
              <a:gd name="connsiteY9" fmla="*/ 1027141 h 2054275"/>
              <a:gd name="connsiteX10" fmla="*/ 8630433 w 8630433"/>
              <a:gd name="connsiteY10" fmla="*/ 876828 h 2054275"/>
              <a:gd name="connsiteX0" fmla="*/ 0 w 8630433"/>
              <a:gd name="connsiteY0" fmla="*/ 2055188 h 2055188"/>
              <a:gd name="connsiteX1" fmla="*/ 977030 w 8630433"/>
              <a:gd name="connsiteY1" fmla="*/ 1779615 h 2055188"/>
              <a:gd name="connsiteX2" fmla="*/ 2956143 w 8630433"/>
              <a:gd name="connsiteY2" fmla="*/ 614695 h 2055188"/>
              <a:gd name="connsiteX3" fmla="*/ 6150280 w 8630433"/>
              <a:gd name="connsiteY3" fmla="*/ 920 h 2055188"/>
              <a:gd name="connsiteX4" fmla="*/ 7565721 w 8630433"/>
              <a:gd name="connsiteY4" fmla="*/ 739955 h 2055188"/>
              <a:gd name="connsiteX5" fmla="*/ 8192022 w 8630433"/>
              <a:gd name="connsiteY5" fmla="*/ 802585 h 2055188"/>
              <a:gd name="connsiteX6" fmla="*/ 8367387 w 8630433"/>
              <a:gd name="connsiteY6" fmla="*/ 877741 h 2055188"/>
              <a:gd name="connsiteX7" fmla="*/ 8517700 w 8630433"/>
              <a:gd name="connsiteY7" fmla="*/ 902795 h 2055188"/>
              <a:gd name="connsiteX8" fmla="*/ 8617907 w 8630433"/>
              <a:gd name="connsiteY8" fmla="*/ 1028054 h 2055188"/>
              <a:gd name="connsiteX9" fmla="*/ 8630433 w 8630433"/>
              <a:gd name="connsiteY9" fmla="*/ 877741 h 2055188"/>
              <a:gd name="connsiteX0" fmla="*/ 0 w 8630433"/>
              <a:gd name="connsiteY0" fmla="*/ 2138998 h 2138998"/>
              <a:gd name="connsiteX1" fmla="*/ 977030 w 8630433"/>
              <a:gd name="connsiteY1" fmla="*/ 1863425 h 2138998"/>
              <a:gd name="connsiteX2" fmla="*/ 2956143 w 8630433"/>
              <a:gd name="connsiteY2" fmla="*/ 698505 h 2138998"/>
              <a:gd name="connsiteX3" fmla="*/ 6025021 w 8630433"/>
              <a:gd name="connsiteY3" fmla="*/ 84731 h 2138998"/>
              <a:gd name="connsiteX4" fmla="*/ 6150280 w 8630433"/>
              <a:gd name="connsiteY4" fmla="*/ 84730 h 2138998"/>
              <a:gd name="connsiteX5" fmla="*/ 7565721 w 8630433"/>
              <a:gd name="connsiteY5" fmla="*/ 823765 h 2138998"/>
              <a:gd name="connsiteX6" fmla="*/ 8192022 w 8630433"/>
              <a:gd name="connsiteY6" fmla="*/ 886395 h 2138998"/>
              <a:gd name="connsiteX7" fmla="*/ 8367387 w 8630433"/>
              <a:gd name="connsiteY7" fmla="*/ 961551 h 2138998"/>
              <a:gd name="connsiteX8" fmla="*/ 8517700 w 8630433"/>
              <a:gd name="connsiteY8" fmla="*/ 986605 h 2138998"/>
              <a:gd name="connsiteX9" fmla="*/ 8617907 w 8630433"/>
              <a:gd name="connsiteY9" fmla="*/ 1111864 h 2138998"/>
              <a:gd name="connsiteX10" fmla="*/ 8630433 w 8630433"/>
              <a:gd name="connsiteY10" fmla="*/ 961551 h 2138998"/>
              <a:gd name="connsiteX0" fmla="*/ 0 w 8630433"/>
              <a:gd name="connsiteY0" fmla="*/ 2055188 h 2055188"/>
              <a:gd name="connsiteX1" fmla="*/ 977030 w 8630433"/>
              <a:gd name="connsiteY1" fmla="*/ 1779615 h 2055188"/>
              <a:gd name="connsiteX2" fmla="*/ 2956143 w 8630433"/>
              <a:gd name="connsiteY2" fmla="*/ 614695 h 2055188"/>
              <a:gd name="connsiteX3" fmla="*/ 6025021 w 8630433"/>
              <a:gd name="connsiteY3" fmla="*/ 921 h 2055188"/>
              <a:gd name="connsiteX4" fmla="*/ 7565721 w 8630433"/>
              <a:gd name="connsiteY4" fmla="*/ 739955 h 2055188"/>
              <a:gd name="connsiteX5" fmla="*/ 8192022 w 8630433"/>
              <a:gd name="connsiteY5" fmla="*/ 802585 h 2055188"/>
              <a:gd name="connsiteX6" fmla="*/ 8367387 w 8630433"/>
              <a:gd name="connsiteY6" fmla="*/ 877741 h 2055188"/>
              <a:gd name="connsiteX7" fmla="*/ 8517700 w 8630433"/>
              <a:gd name="connsiteY7" fmla="*/ 902795 h 2055188"/>
              <a:gd name="connsiteX8" fmla="*/ 8617907 w 8630433"/>
              <a:gd name="connsiteY8" fmla="*/ 1028054 h 2055188"/>
              <a:gd name="connsiteX9" fmla="*/ 8630433 w 8630433"/>
              <a:gd name="connsiteY9" fmla="*/ 877741 h 2055188"/>
              <a:gd name="connsiteX0" fmla="*/ 0 w 8630433"/>
              <a:gd name="connsiteY0" fmla="*/ 2067687 h 2067687"/>
              <a:gd name="connsiteX1" fmla="*/ 977030 w 8630433"/>
              <a:gd name="connsiteY1" fmla="*/ 1792114 h 2067687"/>
              <a:gd name="connsiteX2" fmla="*/ 2956143 w 8630433"/>
              <a:gd name="connsiteY2" fmla="*/ 627194 h 2067687"/>
              <a:gd name="connsiteX3" fmla="*/ 6112704 w 8630433"/>
              <a:gd name="connsiteY3" fmla="*/ 894 h 2067687"/>
              <a:gd name="connsiteX4" fmla="*/ 7565721 w 8630433"/>
              <a:gd name="connsiteY4" fmla="*/ 752454 h 2067687"/>
              <a:gd name="connsiteX5" fmla="*/ 8192022 w 8630433"/>
              <a:gd name="connsiteY5" fmla="*/ 815084 h 2067687"/>
              <a:gd name="connsiteX6" fmla="*/ 8367387 w 8630433"/>
              <a:gd name="connsiteY6" fmla="*/ 890240 h 2067687"/>
              <a:gd name="connsiteX7" fmla="*/ 8517700 w 8630433"/>
              <a:gd name="connsiteY7" fmla="*/ 915294 h 2067687"/>
              <a:gd name="connsiteX8" fmla="*/ 8617907 w 8630433"/>
              <a:gd name="connsiteY8" fmla="*/ 1040553 h 2067687"/>
              <a:gd name="connsiteX9" fmla="*/ 8630433 w 8630433"/>
              <a:gd name="connsiteY9" fmla="*/ 890240 h 2067687"/>
              <a:gd name="connsiteX0" fmla="*/ 0 w 8630433"/>
              <a:gd name="connsiteY0" fmla="*/ 2067687 h 2067687"/>
              <a:gd name="connsiteX1" fmla="*/ 977030 w 8630433"/>
              <a:gd name="connsiteY1" fmla="*/ 1792114 h 2067687"/>
              <a:gd name="connsiteX2" fmla="*/ 2956143 w 8630433"/>
              <a:gd name="connsiteY2" fmla="*/ 627194 h 2067687"/>
              <a:gd name="connsiteX3" fmla="*/ 6112704 w 8630433"/>
              <a:gd name="connsiteY3" fmla="*/ 894 h 2067687"/>
              <a:gd name="connsiteX4" fmla="*/ 7603299 w 8630433"/>
              <a:gd name="connsiteY4" fmla="*/ 714876 h 2067687"/>
              <a:gd name="connsiteX5" fmla="*/ 8192022 w 8630433"/>
              <a:gd name="connsiteY5" fmla="*/ 815084 h 2067687"/>
              <a:gd name="connsiteX6" fmla="*/ 8367387 w 8630433"/>
              <a:gd name="connsiteY6" fmla="*/ 890240 h 2067687"/>
              <a:gd name="connsiteX7" fmla="*/ 8517700 w 8630433"/>
              <a:gd name="connsiteY7" fmla="*/ 915294 h 2067687"/>
              <a:gd name="connsiteX8" fmla="*/ 8617907 w 8630433"/>
              <a:gd name="connsiteY8" fmla="*/ 1040553 h 2067687"/>
              <a:gd name="connsiteX9" fmla="*/ 8630433 w 8630433"/>
              <a:gd name="connsiteY9" fmla="*/ 890240 h 2067687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603299 w 8630433"/>
              <a:gd name="connsiteY4" fmla="*/ 714685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590773 w 8630433"/>
              <a:gd name="connsiteY4" fmla="*/ 414060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615825 w 8630433"/>
              <a:gd name="connsiteY4" fmla="*/ 151013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615825 w 8630433"/>
              <a:gd name="connsiteY4" fmla="*/ 151013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517700 w 8630433"/>
              <a:gd name="connsiteY6" fmla="*/ 915103 h 2067496"/>
              <a:gd name="connsiteX7" fmla="*/ 8617907 w 8630433"/>
              <a:gd name="connsiteY7" fmla="*/ 1040362 h 2067496"/>
              <a:gd name="connsiteX8" fmla="*/ 8630433 w 8630433"/>
              <a:gd name="connsiteY8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517700 w 8630433"/>
              <a:gd name="connsiteY6" fmla="*/ 915103 h 2067496"/>
              <a:gd name="connsiteX7" fmla="*/ 8630433 w 8630433"/>
              <a:gd name="connsiteY7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630433 w 8630433"/>
              <a:gd name="connsiteY6" fmla="*/ 890049 h 2067496"/>
              <a:gd name="connsiteX0" fmla="*/ 0 w 8755693"/>
              <a:gd name="connsiteY0" fmla="*/ 2067496 h 2067496"/>
              <a:gd name="connsiteX1" fmla="*/ 977030 w 8755693"/>
              <a:gd name="connsiteY1" fmla="*/ 1791923 h 2067496"/>
              <a:gd name="connsiteX2" fmla="*/ 2906039 w 8755693"/>
              <a:gd name="connsiteY2" fmla="*/ 727211 h 2067496"/>
              <a:gd name="connsiteX3" fmla="*/ 6350698 w 8755693"/>
              <a:gd name="connsiteY3" fmla="*/ 703 h 2067496"/>
              <a:gd name="connsiteX4" fmla="*/ 7578247 w 8755693"/>
              <a:gd name="connsiteY4" fmla="*/ 601950 h 2067496"/>
              <a:gd name="connsiteX5" fmla="*/ 8192022 w 8755693"/>
              <a:gd name="connsiteY5" fmla="*/ 814893 h 2067496"/>
              <a:gd name="connsiteX6" fmla="*/ 8755693 w 8755693"/>
              <a:gd name="connsiteY6" fmla="*/ 839944 h 2067496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578247 w 8755693"/>
              <a:gd name="connsiteY4" fmla="*/ 576931 h 2042477"/>
              <a:gd name="connsiteX5" fmla="*/ 8192022 w 8755693"/>
              <a:gd name="connsiteY5" fmla="*/ 789874 h 2042477"/>
              <a:gd name="connsiteX6" fmla="*/ 8755693 w 8755693"/>
              <a:gd name="connsiteY6" fmla="*/ 814925 h 2042477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578247 w 8755693"/>
              <a:gd name="connsiteY4" fmla="*/ 576931 h 2042477"/>
              <a:gd name="connsiteX5" fmla="*/ 8755693 w 8755693"/>
              <a:gd name="connsiteY5" fmla="*/ 814925 h 2042477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640877 w 8755693"/>
              <a:gd name="connsiteY4" fmla="*/ 652087 h 2042477"/>
              <a:gd name="connsiteX5" fmla="*/ 8755693 w 8755693"/>
              <a:gd name="connsiteY5" fmla="*/ 814925 h 2042477"/>
              <a:gd name="connsiteX0" fmla="*/ 0 w 8830850"/>
              <a:gd name="connsiteY0" fmla="*/ 2042477 h 2042477"/>
              <a:gd name="connsiteX1" fmla="*/ 977030 w 8830850"/>
              <a:gd name="connsiteY1" fmla="*/ 1766904 h 2042477"/>
              <a:gd name="connsiteX2" fmla="*/ 2906039 w 8830850"/>
              <a:gd name="connsiteY2" fmla="*/ 702192 h 2042477"/>
              <a:gd name="connsiteX3" fmla="*/ 6125230 w 8830850"/>
              <a:gd name="connsiteY3" fmla="*/ 736 h 2042477"/>
              <a:gd name="connsiteX4" fmla="*/ 7640877 w 8830850"/>
              <a:gd name="connsiteY4" fmla="*/ 652087 h 2042477"/>
              <a:gd name="connsiteX5" fmla="*/ 8830850 w 8830850"/>
              <a:gd name="connsiteY5" fmla="*/ 827451 h 2042477"/>
              <a:gd name="connsiteX0" fmla="*/ 0 w 8830850"/>
              <a:gd name="connsiteY0" fmla="*/ 2042477 h 2042477"/>
              <a:gd name="connsiteX1" fmla="*/ 977030 w 8830850"/>
              <a:gd name="connsiteY1" fmla="*/ 1766904 h 2042477"/>
              <a:gd name="connsiteX2" fmla="*/ 2906039 w 8830850"/>
              <a:gd name="connsiteY2" fmla="*/ 702192 h 2042477"/>
              <a:gd name="connsiteX3" fmla="*/ 6125230 w 8830850"/>
              <a:gd name="connsiteY3" fmla="*/ 736 h 2042477"/>
              <a:gd name="connsiteX4" fmla="*/ 7628351 w 8830850"/>
              <a:gd name="connsiteY4" fmla="*/ 677139 h 2042477"/>
              <a:gd name="connsiteX5" fmla="*/ 8830850 w 8830850"/>
              <a:gd name="connsiteY5" fmla="*/ 827451 h 2042477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830850 w 8830850"/>
              <a:gd name="connsiteY5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680537 w 8830850"/>
              <a:gd name="connsiteY5" fmla="*/ 790799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630433 w 8830850"/>
              <a:gd name="connsiteY5" fmla="*/ 828377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354861 w 8830850"/>
              <a:gd name="connsiteY5" fmla="*/ 815851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162839 w 8830850"/>
              <a:gd name="connsiteY1" fmla="*/ 2005824 h 2043401"/>
              <a:gd name="connsiteX2" fmla="*/ 977030 w 8830850"/>
              <a:gd name="connsiteY2" fmla="*/ 1767828 h 2043401"/>
              <a:gd name="connsiteX3" fmla="*/ 2743200 w 8830850"/>
              <a:gd name="connsiteY3" fmla="*/ 452596 h 2043401"/>
              <a:gd name="connsiteX4" fmla="*/ 6125230 w 8830850"/>
              <a:gd name="connsiteY4" fmla="*/ 1660 h 2043401"/>
              <a:gd name="connsiteX5" fmla="*/ 7628351 w 8830850"/>
              <a:gd name="connsiteY5" fmla="*/ 678063 h 2043401"/>
              <a:gd name="connsiteX6" fmla="*/ 8354861 w 8830850"/>
              <a:gd name="connsiteY6" fmla="*/ 815851 h 2043401"/>
              <a:gd name="connsiteX7" fmla="*/ 8830850 w 8830850"/>
              <a:gd name="connsiteY7" fmla="*/ 828375 h 2043401"/>
              <a:gd name="connsiteX0" fmla="*/ 0 w 8830850"/>
              <a:gd name="connsiteY0" fmla="*/ 2043401 h 2045760"/>
              <a:gd name="connsiteX1" fmla="*/ 325677 w 8830850"/>
              <a:gd name="connsiteY1" fmla="*/ 2018350 h 2045760"/>
              <a:gd name="connsiteX2" fmla="*/ 977030 w 8830850"/>
              <a:gd name="connsiteY2" fmla="*/ 1767828 h 2045760"/>
              <a:gd name="connsiteX3" fmla="*/ 2743200 w 8830850"/>
              <a:gd name="connsiteY3" fmla="*/ 452596 h 2045760"/>
              <a:gd name="connsiteX4" fmla="*/ 6125230 w 8830850"/>
              <a:gd name="connsiteY4" fmla="*/ 1660 h 2045760"/>
              <a:gd name="connsiteX5" fmla="*/ 7628351 w 8830850"/>
              <a:gd name="connsiteY5" fmla="*/ 678063 h 2045760"/>
              <a:gd name="connsiteX6" fmla="*/ 8354861 w 8830850"/>
              <a:gd name="connsiteY6" fmla="*/ 815851 h 2045760"/>
              <a:gd name="connsiteX7" fmla="*/ 8830850 w 8830850"/>
              <a:gd name="connsiteY7" fmla="*/ 828375 h 2045760"/>
              <a:gd name="connsiteX0" fmla="*/ 0 w 8830850"/>
              <a:gd name="connsiteY0" fmla="*/ 2043401 h 2045760"/>
              <a:gd name="connsiteX1" fmla="*/ 475989 w 8830850"/>
              <a:gd name="connsiteY1" fmla="*/ 2018350 h 2045760"/>
              <a:gd name="connsiteX2" fmla="*/ 977030 w 8830850"/>
              <a:gd name="connsiteY2" fmla="*/ 1767828 h 2045760"/>
              <a:gd name="connsiteX3" fmla="*/ 2743200 w 8830850"/>
              <a:gd name="connsiteY3" fmla="*/ 452596 h 2045760"/>
              <a:gd name="connsiteX4" fmla="*/ 6125230 w 8830850"/>
              <a:gd name="connsiteY4" fmla="*/ 1660 h 2045760"/>
              <a:gd name="connsiteX5" fmla="*/ 7628351 w 8830850"/>
              <a:gd name="connsiteY5" fmla="*/ 678063 h 2045760"/>
              <a:gd name="connsiteX6" fmla="*/ 8354861 w 8830850"/>
              <a:gd name="connsiteY6" fmla="*/ 815851 h 2045760"/>
              <a:gd name="connsiteX7" fmla="*/ 8830850 w 8830850"/>
              <a:gd name="connsiteY7" fmla="*/ 828375 h 2045760"/>
              <a:gd name="connsiteX0" fmla="*/ 0 w 8830850"/>
              <a:gd name="connsiteY0" fmla="*/ 2043401 h 2043401"/>
              <a:gd name="connsiteX1" fmla="*/ 551146 w 8830850"/>
              <a:gd name="connsiteY1" fmla="*/ 1993298 h 2043401"/>
              <a:gd name="connsiteX2" fmla="*/ 977030 w 8830850"/>
              <a:gd name="connsiteY2" fmla="*/ 1767828 h 2043401"/>
              <a:gd name="connsiteX3" fmla="*/ 2743200 w 8830850"/>
              <a:gd name="connsiteY3" fmla="*/ 452596 h 2043401"/>
              <a:gd name="connsiteX4" fmla="*/ 6125230 w 8830850"/>
              <a:gd name="connsiteY4" fmla="*/ 1660 h 2043401"/>
              <a:gd name="connsiteX5" fmla="*/ 7628351 w 8830850"/>
              <a:gd name="connsiteY5" fmla="*/ 678063 h 2043401"/>
              <a:gd name="connsiteX6" fmla="*/ 8354861 w 8830850"/>
              <a:gd name="connsiteY6" fmla="*/ 815851 h 2043401"/>
              <a:gd name="connsiteX7" fmla="*/ 8830850 w 8830850"/>
              <a:gd name="connsiteY7" fmla="*/ 828375 h 2043401"/>
              <a:gd name="connsiteX0" fmla="*/ 0 w 8830850"/>
              <a:gd name="connsiteY0" fmla="*/ 2043235 h 2043235"/>
              <a:gd name="connsiteX1" fmla="*/ 551146 w 8830850"/>
              <a:gd name="connsiteY1" fmla="*/ 1993132 h 2043235"/>
              <a:gd name="connsiteX2" fmla="*/ 977030 w 8830850"/>
              <a:gd name="connsiteY2" fmla="*/ 1767662 h 2043235"/>
              <a:gd name="connsiteX3" fmla="*/ 1177447 w 8830850"/>
              <a:gd name="connsiteY3" fmla="*/ 1629877 h 2043235"/>
              <a:gd name="connsiteX4" fmla="*/ 2743200 w 8830850"/>
              <a:gd name="connsiteY4" fmla="*/ 452430 h 2043235"/>
              <a:gd name="connsiteX5" fmla="*/ 6125230 w 8830850"/>
              <a:gd name="connsiteY5" fmla="*/ 1494 h 2043235"/>
              <a:gd name="connsiteX6" fmla="*/ 7628351 w 8830850"/>
              <a:gd name="connsiteY6" fmla="*/ 677897 h 2043235"/>
              <a:gd name="connsiteX7" fmla="*/ 8354861 w 8830850"/>
              <a:gd name="connsiteY7" fmla="*/ 815685 h 2043235"/>
              <a:gd name="connsiteX8" fmla="*/ 8830850 w 8830850"/>
              <a:gd name="connsiteY8" fmla="*/ 828209 h 2043235"/>
              <a:gd name="connsiteX0" fmla="*/ 0 w 8830850"/>
              <a:gd name="connsiteY0" fmla="*/ 2043235 h 2043235"/>
              <a:gd name="connsiteX1" fmla="*/ 551146 w 8830850"/>
              <a:gd name="connsiteY1" fmla="*/ 1993132 h 2043235"/>
              <a:gd name="connsiteX2" fmla="*/ 1177447 w 8830850"/>
              <a:gd name="connsiteY2" fmla="*/ 1629877 h 2043235"/>
              <a:gd name="connsiteX3" fmla="*/ 2743200 w 8830850"/>
              <a:gd name="connsiteY3" fmla="*/ 452430 h 2043235"/>
              <a:gd name="connsiteX4" fmla="*/ 6125230 w 8830850"/>
              <a:gd name="connsiteY4" fmla="*/ 1494 h 2043235"/>
              <a:gd name="connsiteX5" fmla="*/ 7628351 w 8830850"/>
              <a:gd name="connsiteY5" fmla="*/ 677897 h 2043235"/>
              <a:gd name="connsiteX6" fmla="*/ 8354861 w 8830850"/>
              <a:gd name="connsiteY6" fmla="*/ 815685 h 2043235"/>
              <a:gd name="connsiteX7" fmla="*/ 8830850 w 8830850"/>
              <a:gd name="connsiteY7" fmla="*/ 828209 h 2043235"/>
              <a:gd name="connsiteX0" fmla="*/ 0 w 8279704"/>
              <a:gd name="connsiteY0" fmla="*/ 1993132 h 1993132"/>
              <a:gd name="connsiteX1" fmla="*/ 626301 w 8279704"/>
              <a:gd name="connsiteY1" fmla="*/ 1629877 h 1993132"/>
              <a:gd name="connsiteX2" fmla="*/ 2192054 w 8279704"/>
              <a:gd name="connsiteY2" fmla="*/ 452430 h 1993132"/>
              <a:gd name="connsiteX3" fmla="*/ 5574084 w 8279704"/>
              <a:gd name="connsiteY3" fmla="*/ 1494 h 1993132"/>
              <a:gd name="connsiteX4" fmla="*/ 7077205 w 8279704"/>
              <a:gd name="connsiteY4" fmla="*/ 677897 h 1993132"/>
              <a:gd name="connsiteX5" fmla="*/ 7803715 w 8279704"/>
              <a:gd name="connsiteY5" fmla="*/ 815685 h 1993132"/>
              <a:gd name="connsiteX6" fmla="*/ 8279704 w 8279704"/>
              <a:gd name="connsiteY6" fmla="*/ 828209 h 1993132"/>
              <a:gd name="connsiteX0" fmla="*/ 0 w 7803715"/>
              <a:gd name="connsiteY0" fmla="*/ 1993132 h 1993132"/>
              <a:gd name="connsiteX1" fmla="*/ 626301 w 7803715"/>
              <a:gd name="connsiteY1" fmla="*/ 1629877 h 1993132"/>
              <a:gd name="connsiteX2" fmla="*/ 2192054 w 7803715"/>
              <a:gd name="connsiteY2" fmla="*/ 452430 h 1993132"/>
              <a:gd name="connsiteX3" fmla="*/ 5574084 w 7803715"/>
              <a:gd name="connsiteY3" fmla="*/ 1494 h 1993132"/>
              <a:gd name="connsiteX4" fmla="*/ 7077205 w 7803715"/>
              <a:gd name="connsiteY4" fmla="*/ 677897 h 1993132"/>
              <a:gd name="connsiteX5" fmla="*/ 7803715 w 7803715"/>
              <a:gd name="connsiteY5" fmla="*/ 815685 h 1993132"/>
              <a:gd name="connsiteX0" fmla="*/ 0 w 7077205"/>
              <a:gd name="connsiteY0" fmla="*/ 1993132 h 1993132"/>
              <a:gd name="connsiteX1" fmla="*/ 626301 w 7077205"/>
              <a:gd name="connsiteY1" fmla="*/ 1629877 h 1993132"/>
              <a:gd name="connsiteX2" fmla="*/ 2192054 w 7077205"/>
              <a:gd name="connsiteY2" fmla="*/ 452430 h 1993132"/>
              <a:gd name="connsiteX3" fmla="*/ 5574084 w 7077205"/>
              <a:gd name="connsiteY3" fmla="*/ 1494 h 1993132"/>
              <a:gd name="connsiteX4" fmla="*/ 7077205 w 7077205"/>
              <a:gd name="connsiteY4" fmla="*/ 677897 h 1993132"/>
              <a:gd name="connsiteX0" fmla="*/ 0 w 5574084"/>
              <a:gd name="connsiteY0" fmla="*/ 1993132 h 1993132"/>
              <a:gd name="connsiteX1" fmla="*/ 626301 w 5574084"/>
              <a:gd name="connsiteY1" fmla="*/ 1629877 h 1993132"/>
              <a:gd name="connsiteX2" fmla="*/ 2192054 w 5574084"/>
              <a:gd name="connsiteY2" fmla="*/ 452430 h 1993132"/>
              <a:gd name="connsiteX3" fmla="*/ 5574084 w 5574084"/>
              <a:gd name="connsiteY3" fmla="*/ 1494 h 1993132"/>
              <a:gd name="connsiteX0" fmla="*/ 0 w 2192054"/>
              <a:gd name="connsiteY0" fmla="*/ 1540702 h 1540702"/>
              <a:gd name="connsiteX1" fmla="*/ 626301 w 2192054"/>
              <a:gd name="connsiteY1" fmla="*/ 1177447 h 1540702"/>
              <a:gd name="connsiteX2" fmla="*/ 2192054 w 2192054"/>
              <a:gd name="connsiteY2" fmla="*/ 0 h 1540702"/>
              <a:gd name="connsiteX0" fmla="*/ 0 w 1001153"/>
              <a:gd name="connsiteY0" fmla="*/ 638828 h 638828"/>
              <a:gd name="connsiteX1" fmla="*/ 626301 w 1001153"/>
              <a:gd name="connsiteY1" fmla="*/ 275573 h 638828"/>
              <a:gd name="connsiteX2" fmla="*/ 1001153 w 1001153"/>
              <a:gd name="connsiteY2" fmla="*/ 0 h 638828"/>
              <a:gd name="connsiteX0" fmla="*/ 0 w 1001153"/>
              <a:gd name="connsiteY0" fmla="*/ 638828 h 638828"/>
              <a:gd name="connsiteX1" fmla="*/ 626301 w 1001153"/>
              <a:gd name="connsiteY1" fmla="*/ 275573 h 638828"/>
              <a:gd name="connsiteX2" fmla="*/ 1001153 w 1001153"/>
              <a:gd name="connsiteY2" fmla="*/ 0 h 638828"/>
              <a:gd name="connsiteX0" fmla="*/ 0 w 1001153"/>
              <a:gd name="connsiteY0" fmla="*/ 638828 h 638828"/>
              <a:gd name="connsiteX1" fmla="*/ 626301 w 1001153"/>
              <a:gd name="connsiteY1" fmla="*/ 275573 h 638828"/>
              <a:gd name="connsiteX2" fmla="*/ 1001153 w 1001153"/>
              <a:gd name="connsiteY2" fmla="*/ 0 h 638828"/>
              <a:gd name="connsiteX0" fmla="*/ 0 w 1001153"/>
              <a:gd name="connsiteY0" fmla="*/ 701459 h 701459"/>
              <a:gd name="connsiteX1" fmla="*/ 626301 w 1001153"/>
              <a:gd name="connsiteY1" fmla="*/ 338204 h 701459"/>
              <a:gd name="connsiteX2" fmla="*/ 1001153 w 1001153"/>
              <a:gd name="connsiteY2" fmla="*/ 0 h 701459"/>
              <a:gd name="connsiteX0" fmla="*/ 0 w 1001153"/>
              <a:gd name="connsiteY0" fmla="*/ 701459 h 701459"/>
              <a:gd name="connsiteX1" fmla="*/ 626301 w 1001153"/>
              <a:gd name="connsiteY1" fmla="*/ 338204 h 701459"/>
              <a:gd name="connsiteX2" fmla="*/ 1001153 w 1001153"/>
              <a:gd name="connsiteY2" fmla="*/ 0 h 701459"/>
              <a:gd name="connsiteX0" fmla="*/ 0 w 976081"/>
              <a:gd name="connsiteY0" fmla="*/ 676406 h 676406"/>
              <a:gd name="connsiteX1" fmla="*/ 626301 w 976081"/>
              <a:gd name="connsiteY1" fmla="*/ 313151 h 676406"/>
              <a:gd name="connsiteX2" fmla="*/ 976081 w 976081"/>
              <a:gd name="connsiteY2" fmla="*/ 0 h 676406"/>
              <a:gd name="connsiteX0" fmla="*/ 0 w 976081"/>
              <a:gd name="connsiteY0" fmla="*/ 676406 h 676406"/>
              <a:gd name="connsiteX1" fmla="*/ 626301 w 976081"/>
              <a:gd name="connsiteY1" fmla="*/ 313151 h 676406"/>
              <a:gd name="connsiteX2" fmla="*/ 976081 w 976081"/>
              <a:gd name="connsiteY2" fmla="*/ 0 h 67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6081" h="676406">
                <a:moveTo>
                  <a:pt x="0" y="676406"/>
                </a:moveTo>
                <a:cubicBezTo>
                  <a:pt x="196241" y="607513"/>
                  <a:pt x="463621" y="425885"/>
                  <a:pt x="626301" y="313151"/>
                </a:cubicBezTo>
                <a:cubicBezTo>
                  <a:pt x="788981" y="200417"/>
                  <a:pt x="690490" y="271396"/>
                  <a:pt x="976081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Freeform 50"/>
          <p:cNvSpPr/>
          <p:nvPr/>
        </p:nvSpPr>
        <p:spPr>
          <a:xfrm flipH="1">
            <a:off x="6249620" y="3484345"/>
            <a:ext cx="1527048" cy="662454"/>
          </a:xfrm>
          <a:custGeom>
            <a:avLst/>
            <a:gdLst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989556 w 2117824"/>
              <a:gd name="connsiteY14" fmla="*/ 679818 h 1293593"/>
              <a:gd name="connsiteX15" fmla="*/ 1102291 w 2117824"/>
              <a:gd name="connsiteY15" fmla="*/ 617188 h 1293593"/>
              <a:gd name="connsiteX16" fmla="*/ 1177447 w 2117824"/>
              <a:gd name="connsiteY16" fmla="*/ 579609 h 1293593"/>
              <a:gd name="connsiteX17" fmla="*/ 1277655 w 2117824"/>
              <a:gd name="connsiteY17" fmla="*/ 516979 h 1293593"/>
              <a:gd name="connsiteX18" fmla="*/ 1352811 w 2117824"/>
              <a:gd name="connsiteY18" fmla="*/ 479401 h 1293593"/>
              <a:gd name="connsiteX19" fmla="*/ 1390389 w 2117824"/>
              <a:gd name="connsiteY19" fmla="*/ 466875 h 1293593"/>
              <a:gd name="connsiteX20" fmla="*/ 1453019 w 2117824"/>
              <a:gd name="connsiteY20" fmla="*/ 429297 h 1293593"/>
              <a:gd name="connsiteX21" fmla="*/ 1478072 w 2117824"/>
              <a:gd name="connsiteY21" fmla="*/ 404245 h 1293593"/>
              <a:gd name="connsiteX22" fmla="*/ 1540702 w 2117824"/>
              <a:gd name="connsiteY22" fmla="*/ 379193 h 1293593"/>
              <a:gd name="connsiteX23" fmla="*/ 1590806 w 2117824"/>
              <a:gd name="connsiteY23" fmla="*/ 341615 h 1293593"/>
              <a:gd name="connsiteX24" fmla="*/ 1640910 w 2117824"/>
              <a:gd name="connsiteY24" fmla="*/ 316563 h 1293593"/>
              <a:gd name="connsiteX25" fmla="*/ 1691014 w 2117824"/>
              <a:gd name="connsiteY25" fmla="*/ 278985 h 1293593"/>
              <a:gd name="connsiteX26" fmla="*/ 1728592 w 2117824"/>
              <a:gd name="connsiteY26" fmla="*/ 266459 h 1293593"/>
              <a:gd name="connsiteX27" fmla="*/ 1778696 w 2117824"/>
              <a:gd name="connsiteY27" fmla="*/ 241407 h 1293593"/>
              <a:gd name="connsiteX28" fmla="*/ 1866378 w 2117824"/>
              <a:gd name="connsiteY28" fmla="*/ 166251 h 1293593"/>
              <a:gd name="connsiteX29" fmla="*/ 1916482 w 2117824"/>
              <a:gd name="connsiteY29" fmla="*/ 141199 h 1293593"/>
              <a:gd name="connsiteX30" fmla="*/ 1954061 w 2117824"/>
              <a:gd name="connsiteY30" fmla="*/ 103620 h 1293593"/>
              <a:gd name="connsiteX31" fmla="*/ 2004165 w 2117824"/>
              <a:gd name="connsiteY31" fmla="*/ 78568 h 1293593"/>
              <a:gd name="connsiteX32" fmla="*/ 2079321 w 2117824"/>
              <a:gd name="connsiteY32" fmla="*/ 28464 h 1293593"/>
              <a:gd name="connsiteX33" fmla="*/ 2116899 w 2117824"/>
              <a:gd name="connsiteY33" fmla="*/ 3412 h 1293593"/>
              <a:gd name="connsiteX34" fmla="*/ 2104373 w 2117824"/>
              <a:gd name="connsiteY34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989556 w 2117824"/>
              <a:gd name="connsiteY14" fmla="*/ 679818 h 1293593"/>
              <a:gd name="connsiteX15" fmla="*/ 1177447 w 2117824"/>
              <a:gd name="connsiteY15" fmla="*/ 579609 h 1293593"/>
              <a:gd name="connsiteX16" fmla="*/ 1277655 w 2117824"/>
              <a:gd name="connsiteY16" fmla="*/ 516979 h 1293593"/>
              <a:gd name="connsiteX17" fmla="*/ 1352811 w 2117824"/>
              <a:gd name="connsiteY17" fmla="*/ 479401 h 1293593"/>
              <a:gd name="connsiteX18" fmla="*/ 1390389 w 2117824"/>
              <a:gd name="connsiteY18" fmla="*/ 466875 h 1293593"/>
              <a:gd name="connsiteX19" fmla="*/ 1453019 w 2117824"/>
              <a:gd name="connsiteY19" fmla="*/ 429297 h 1293593"/>
              <a:gd name="connsiteX20" fmla="*/ 1478072 w 2117824"/>
              <a:gd name="connsiteY20" fmla="*/ 404245 h 1293593"/>
              <a:gd name="connsiteX21" fmla="*/ 1540702 w 2117824"/>
              <a:gd name="connsiteY21" fmla="*/ 379193 h 1293593"/>
              <a:gd name="connsiteX22" fmla="*/ 1590806 w 2117824"/>
              <a:gd name="connsiteY22" fmla="*/ 341615 h 1293593"/>
              <a:gd name="connsiteX23" fmla="*/ 1640910 w 2117824"/>
              <a:gd name="connsiteY23" fmla="*/ 316563 h 1293593"/>
              <a:gd name="connsiteX24" fmla="*/ 1691014 w 2117824"/>
              <a:gd name="connsiteY24" fmla="*/ 278985 h 1293593"/>
              <a:gd name="connsiteX25" fmla="*/ 1728592 w 2117824"/>
              <a:gd name="connsiteY25" fmla="*/ 266459 h 1293593"/>
              <a:gd name="connsiteX26" fmla="*/ 1778696 w 2117824"/>
              <a:gd name="connsiteY26" fmla="*/ 241407 h 1293593"/>
              <a:gd name="connsiteX27" fmla="*/ 1866378 w 2117824"/>
              <a:gd name="connsiteY27" fmla="*/ 166251 h 1293593"/>
              <a:gd name="connsiteX28" fmla="*/ 1916482 w 2117824"/>
              <a:gd name="connsiteY28" fmla="*/ 141199 h 1293593"/>
              <a:gd name="connsiteX29" fmla="*/ 1954061 w 2117824"/>
              <a:gd name="connsiteY29" fmla="*/ 103620 h 1293593"/>
              <a:gd name="connsiteX30" fmla="*/ 2004165 w 2117824"/>
              <a:gd name="connsiteY30" fmla="*/ 78568 h 1293593"/>
              <a:gd name="connsiteX31" fmla="*/ 2079321 w 2117824"/>
              <a:gd name="connsiteY31" fmla="*/ 28464 h 1293593"/>
              <a:gd name="connsiteX32" fmla="*/ 2116899 w 2117824"/>
              <a:gd name="connsiteY32" fmla="*/ 3412 h 1293593"/>
              <a:gd name="connsiteX33" fmla="*/ 2104373 w 2117824"/>
              <a:gd name="connsiteY33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177447 w 2117824"/>
              <a:gd name="connsiteY14" fmla="*/ 579609 h 1293593"/>
              <a:gd name="connsiteX15" fmla="*/ 1277655 w 2117824"/>
              <a:gd name="connsiteY15" fmla="*/ 516979 h 1293593"/>
              <a:gd name="connsiteX16" fmla="*/ 1352811 w 2117824"/>
              <a:gd name="connsiteY16" fmla="*/ 479401 h 1293593"/>
              <a:gd name="connsiteX17" fmla="*/ 1390389 w 2117824"/>
              <a:gd name="connsiteY17" fmla="*/ 466875 h 1293593"/>
              <a:gd name="connsiteX18" fmla="*/ 1453019 w 2117824"/>
              <a:gd name="connsiteY18" fmla="*/ 429297 h 1293593"/>
              <a:gd name="connsiteX19" fmla="*/ 1478072 w 2117824"/>
              <a:gd name="connsiteY19" fmla="*/ 404245 h 1293593"/>
              <a:gd name="connsiteX20" fmla="*/ 1540702 w 2117824"/>
              <a:gd name="connsiteY20" fmla="*/ 379193 h 1293593"/>
              <a:gd name="connsiteX21" fmla="*/ 1590806 w 2117824"/>
              <a:gd name="connsiteY21" fmla="*/ 341615 h 1293593"/>
              <a:gd name="connsiteX22" fmla="*/ 1640910 w 2117824"/>
              <a:gd name="connsiteY22" fmla="*/ 316563 h 1293593"/>
              <a:gd name="connsiteX23" fmla="*/ 1691014 w 2117824"/>
              <a:gd name="connsiteY23" fmla="*/ 278985 h 1293593"/>
              <a:gd name="connsiteX24" fmla="*/ 1728592 w 2117824"/>
              <a:gd name="connsiteY24" fmla="*/ 266459 h 1293593"/>
              <a:gd name="connsiteX25" fmla="*/ 1778696 w 2117824"/>
              <a:gd name="connsiteY25" fmla="*/ 241407 h 1293593"/>
              <a:gd name="connsiteX26" fmla="*/ 1866378 w 2117824"/>
              <a:gd name="connsiteY26" fmla="*/ 166251 h 1293593"/>
              <a:gd name="connsiteX27" fmla="*/ 1916482 w 2117824"/>
              <a:gd name="connsiteY27" fmla="*/ 141199 h 1293593"/>
              <a:gd name="connsiteX28" fmla="*/ 1954061 w 2117824"/>
              <a:gd name="connsiteY28" fmla="*/ 103620 h 1293593"/>
              <a:gd name="connsiteX29" fmla="*/ 2004165 w 2117824"/>
              <a:gd name="connsiteY29" fmla="*/ 78568 h 1293593"/>
              <a:gd name="connsiteX30" fmla="*/ 2079321 w 2117824"/>
              <a:gd name="connsiteY30" fmla="*/ 28464 h 1293593"/>
              <a:gd name="connsiteX31" fmla="*/ 2116899 w 2117824"/>
              <a:gd name="connsiteY31" fmla="*/ 3412 h 1293593"/>
              <a:gd name="connsiteX32" fmla="*/ 2104373 w 2117824"/>
              <a:gd name="connsiteY32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590806 w 2117824"/>
              <a:gd name="connsiteY20" fmla="*/ 341615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778696 w 2117824"/>
              <a:gd name="connsiteY24" fmla="*/ 241407 h 1293593"/>
              <a:gd name="connsiteX25" fmla="*/ 1866378 w 2117824"/>
              <a:gd name="connsiteY25" fmla="*/ 166251 h 1293593"/>
              <a:gd name="connsiteX26" fmla="*/ 1916482 w 2117824"/>
              <a:gd name="connsiteY26" fmla="*/ 141199 h 1293593"/>
              <a:gd name="connsiteX27" fmla="*/ 1954061 w 2117824"/>
              <a:gd name="connsiteY27" fmla="*/ 103620 h 1293593"/>
              <a:gd name="connsiteX28" fmla="*/ 2004165 w 2117824"/>
              <a:gd name="connsiteY28" fmla="*/ 78568 h 1293593"/>
              <a:gd name="connsiteX29" fmla="*/ 2079321 w 2117824"/>
              <a:gd name="connsiteY29" fmla="*/ 28464 h 1293593"/>
              <a:gd name="connsiteX30" fmla="*/ 2116899 w 2117824"/>
              <a:gd name="connsiteY30" fmla="*/ 3412 h 1293593"/>
              <a:gd name="connsiteX31" fmla="*/ 2104373 w 2117824"/>
              <a:gd name="connsiteY3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778696 w 2117824"/>
              <a:gd name="connsiteY24" fmla="*/ 241407 h 1293593"/>
              <a:gd name="connsiteX25" fmla="*/ 1866378 w 2117824"/>
              <a:gd name="connsiteY25" fmla="*/ 166251 h 1293593"/>
              <a:gd name="connsiteX26" fmla="*/ 1916482 w 2117824"/>
              <a:gd name="connsiteY26" fmla="*/ 141199 h 1293593"/>
              <a:gd name="connsiteX27" fmla="*/ 1954061 w 2117824"/>
              <a:gd name="connsiteY27" fmla="*/ 103620 h 1293593"/>
              <a:gd name="connsiteX28" fmla="*/ 2004165 w 2117824"/>
              <a:gd name="connsiteY28" fmla="*/ 78568 h 1293593"/>
              <a:gd name="connsiteX29" fmla="*/ 2079321 w 2117824"/>
              <a:gd name="connsiteY29" fmla="*/ 28464 h 1293593"/>
              <a:gd name="connsiteX30" fmla="*/ 2116899 w 2117824"/>
              <a:gd name="connsiteY30" fmla="*/ 3412 h 1293593"/>
              <a:gd name="connsiteX31" fmla="*/ 2104373 w 2117824"/>
              <a:gd name="connsiteY3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866378 w 2117824"/>
              <a:gd name="connsiteY24" fmla="*/ 166251 h 1293593"/>
              <a:gd name="connsiteX25" fmla="*/ 1916482 w 2117824"/>
              <a:gd name="connsiteY25" fmla="*/ 141199 h 1293593"/>
              <a:gd name="connsiteX26" fmla="*/ 1954061 w 2117824"/>
              <a:gd name="connsiteY26" fmla="*/ 103620 h 1293593"/>
              <a:gd name="connsiteX27" fmla="*/ 2004165 w 2117824"/>
              <a:gd name="connsiteY27" fmla="*/ 78568 h 1293593"/>
              <a:gd name="connsiteX28" fmla="*/ 2079321 w 2117824"/>
              <a:gd name="connsiteY28" fmla="*/ 28464 h 1293593"/>
              <a:gd name="connsiteX29" fmla="*/ 2116899 w 2117824"/>
              <a:gd name="connsiteY29" fmla="*/ 3412 h 1293593"/>
              <a:gd name="connsiteX30" fmla="*/ 2104373 w 2117824"/>
              <a:gd name="connsiteY30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866378 w 2117824"/>
              <a:gd name="connsiteY23" fmla="*/ 166251 h 1293593"/>
              <a:gd name="connsiteX24" fmla="*/ 1916482 w 2117824"/>
              <a:gd name="connsiteY24" fmla="*/ 141199 h 1293593"/>
              <a:gd name="connsiteX25" fmla="*/ 1954061 w 2117824"/>
              <a:gd name="connsiteY25" fmla="*/ 103620 h 1293593"/>
              <a:gd name="connsiteX26" fmla="*/ 2004165 w 2117824"/>
              <a:gd name="connsiteY26" fmla="*/ 78568 h 1293593"/>
              <a:gd name="connsiteX27" fmla="*/ 2079321 w 2117824"/>
              <a:gd name="connsiteY27" fmla="*/ 28464 h 1293593"/>
              <a:gd name="connsiteX28" fmla="*/ 2116899 w 2117824"/>
              <a:gd name="connsiteY28" fmla="*/ 3412 h 1293593"/>
              <a:gd name="connsiteX29" fmla="*/ 2104373 w 2117824"/>
              <a:gd name="connsiteY29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91014 w 2117824"/>
              <a:gd name="connsiteY21" fmla="*/ 278985 h 1293593"/>
              <a:gd name="connsiteX22" fmla="*/ 1866378 w 2117824"/>
              <a:gd name="connsiteY22" fmla="*/ 166251 h 1293593"/>
              <a:gd name="connsiteX23" fmla="*/ 1916482 w 2117824"/>
              <a:gd name="connsiteY23" fmla="*/ 141199 h 1293593"/>
              <a:gd name="connsiteX24" fmla="*/ 1954061 w 2117824"/>
              <a:gd name="connsiteY24" fmla="*/ 103620 h 1293593"/>
              <a:gd name="connsiteX25" fmla="*/ 2004165 w 2117824"/>
              <a:gd name="connsiteY25" fmla="*/ 78568 h 1293593"/>
              <a:gd name="connsiteX26" fmla="*/ 2079321 w 2117824"/>
              <a:gd name="connsiteY26" fmla="*/ 28464 h 1293593"/>
              <a:gd name="connsiteX27" fmla="*/ 2116899 w 2117824"/>
              <a:gd name="connsiteY27" fmla="*/ 3412 h 1293593"/>
              <a:gd name="connsiteX28" fmla="*/ 2104373 w 2117824"/>
              <a:gd name="connsiteY28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78072 w 2117824"/>
              <a:gd name="connsiteY17" fmla="*/ 404245 h 1293593"/>
              <a:gd name="connsiteX18" fmla="*/ 1540702 w 2117824"/>
              <a:gd name="connsiteY18" fmla="*/ 379193 h 1293593"/>
              <a:gd name="connsiteX19" fmla="*/ 1653436 w 2117824"/>
              <a:gd name="connsiteY19" fmla="*/ 291511 h 1293593"/>
              <a:gd name="connsiteX20" fmla="*/ 1691014 w 2117824"/>
              <a:gd name="connsiteY20" fmla="*/ 278985 h 1293593"/>
              <a:gd name="connsiteX21" fmla="*/ 1866378 w 2117824"/>
              <a:gd name="connsiteY21" fmla="*/ 166251 h 1293593"/>
              <a:gd name="connsiteX22" fmla="*/ 1916482 w 2117824"/>
              <a:gd name="connsiteY22" fmla="*/ 141199 h 1293593"/>
              <a:gd name="connsiteX23" fmla="*/ 1954061 w 2117824"/>
              <a:gd name="connsiteY23" fmla="*/ 103620 h 1293593"/>
              <a:gd name="connsiteX24" fmla="*/ 2004165 w 2117824"/>
              <a:gd name="connsiteY24" fmla="*/ 78568 h 1293593"/>
              <a:gd name="connsiteX25" fmla="*/ 2079321 w 2117824"/>
              <a:gd name="connsiteY25" fmla="*/ 28464 h 1293593"/>
              <a:gd name="connsiteX26" fmla="*/ 2116899 w 2117824"/>
              <a:gd name="connsiteY26" fmla="*/ 3412 h 1293593"/>
              <a:gd name="connsiteX27" fmla="*/ 2104373 w 2117824"/>
              <a:gd name="connsiteY27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478072 w 2117824"/>
              <a:gd name="connsiteY16" fmla="*/ 404245 h 1293593"/>
              <a:gd name="connsiteX17" fmla="*/ 1540702 w 2117824"/>
              <a:gd name="connsiteY17" fmla="*/ 379193 h 1293593"/>
              <a:gd name="connsiteX18" fmla="*/ 1653436 w 2117824"/>
              <a:gd name="connsiteY18" fmla="*/ 291511 h 1293593"/>
              <a:gd name="connsiteX19" fmla="*/ 1691014 w 2117824"/>
              <a:gd name="connsiteY19" fmla="*/ 278985 h 1293593"/>
              <a:gd name="connsiteX20" fmla="*/ 1866378 w 2117824"/>
              <a:gd name="connsiteY20" fmla="*/ 166251 h 1293593"/>
              <a:gd name="connsiteX21" fmla="*/ 1916482 w 2117824"/>
              <a:gd name="connsiteY21" fmla="*/ 141199 h 1293593"/>
              <a:gd name="connsiteX22" fmla="*/ 1954061 w 2117824"/>
              <a:gd name="connsiteY22" fmla="*/ 103620 h 1293593"/>
              <a:gd name="connsiteX23" fmla="*/ 2004165 w 2117824"/>
              <a:gd name="connsiteY23" fmla="*/ 78568 h 1293593"/>
              <a:gd name="connsiteX24" fmla="*/ 2079321 w 2117824"/>
              <a:gd name="connsiteY24" fmla="*/ 28464 h 1293593"/>
              <a:gd name="connsiteX25" fmla="*/ 2116899 w 2117824"/>
              <a:gd name="connsiteY25" fmla="*/ 3412 h 1293593"/>
              <a:gd name="connsiteX26" fmla="*/ 2104373 w 2117824"/>
              <a:gd name="connsiteY26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478072 w 2117824"/>
              <a:gd name="connsiteY15" fmla="*/ 404245 h 1293593"/>
              <a:gd name="connsiteX16" fmla="*/ 1540702 w 2117824"/>
              <a:gd name="connsiteY16" fmla="*/ 379193 h 1293593"/>
              <a:gd name="connsiteX17" fmla="*/ 1653436 w 2117824"/>
              <a:gd name="connsiteY17" fmla="*/ 291511 h 1293593"/>
              <a:gd name="connsiteX18" fmla="*/ 1691014 w 2117824"/>
              <a:gd name="connsiteY18" fmla="*/ 278985 h 1293593"/>
              <a:gd name="connsiteX19" fmla="*/ 1866378 w 2117824"/>
              <a:gd name="connsiteY19" fmla="*/ 166251 h 1293593"/>
              <a:gd name="connsiteX20" fmla="*/ 1916482 w 2117824"/>
              <a:gd name="connsiteY20" fmla="*/ 141199 h 1293593"/>
              <a:gd name="connsiteX21" fmla="*/ 1954061 w 2117824"/>
              <a:gd name="connsiteY21" fmla="*/ 103620 h 1293593"/>
              <a:gd name="connsiteX22" fmla="*/ 2004165 w 2117824"/>
              <a:gd name="connsiteY22" fmla="*/ 78568 h 1293593"/>
              <a:gd name="connsiteX23" fmla="*/ 2079321 w 2117824"/>
              <a:gd name="connsiteY23" fmla="*/ 28464 h 1293593"/>
              <a:gd name="connsiteX24" fmla="*/ 2116899 w 2117824"/>
              <a:gd name="connsiteY24" fmla="*/ 3412 h 1293593"/>
              <a:gd name="connsiteX25" fmla="*/ 2104373 w 2117824"/>
              <a:gd name="connsiteY25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864296 w 2117824"/>
              <a:gd name="connsiteY10" fmla="*/ 742448 h 1293593"/>
              <a:gd name="connsiteX11" fmla="*/ 901874 w 2117824"/>
              <a:gd name="connsiteY11" fmla="*/ 717396 h 1293593"/>
              <a:gd name="connsiteX12" fmla="*/ 951978 w 2117824"/>
              <a:gd name="connsiteY12" fmla="*/ 692344 h 1293593"/>
              <a:gd name="connsiteX13" fmla="*/ 1277655 w 2117824"/>
              <a:gd name="connsiteY13" fmla="*/ 516979 h 1293593"/>
              <a:gd name="connsiteX14" fmla="*/ 1478072 w 2117824"/>
              <a:gd name="connsiteY14" fmla="*/ 404245 h 1293593"/>
              <a:gd name="connsiteX15" fmla="*/ 1540702 w 2117824"/>
              <a:gd name="connsiteY15" fmla="*/ 379193 h 1293593"/>
              <a:gd name="connsiteX16" fmla="*/ 1653436 w 2117824"/>
              <a:gd name="connsiteY16" fmla="*/ 291511 h 1293593"/>
              <a:gd name="connsiteX17" fmla="*/ 1691014 w 2117824"/>
              <a:gd name="connsiteY17" fmla="*/ 278985 h 1293593"/>
              <a:gd name="connsiteX18" fmla="*/ 1866378 w 2117824"/>
              <a:gd name="connsiteY18" fmla="*/ 166251 h 1293593"/>
              <a:gd name="connsiteX19" fmla="*/ 1916482 w 2117824"/>
              <a:gd name="connsiteY19" fmla="*/ 141199 h 1293593"/>
              <a:gd name="connsiteX20" fmla="*/ 1954061 w 2117824"/>
              <a:gd name="connsiteY20" fmla="*/ 103620 h 1293593"/>
              <a:gd name="connsiteX21" fmla="*/ 2004165 w 2117824"/>
              <a:gd name="connsiteY21" fmla="*/ 78568 h 1293593"/>
              <a:gd name="connsiteX22" fmla="*/ 2079321 w 2117824"/>
              <a:gd name="connsiteY22" fmla="*/ 28464 h 1293593"/>
              <a:gd name="connsiteX23" fmla="*/ 2116899 w 2117824"/>
              <a:gd name="connsiteY23" fmla="*/ 3412 h 1293593"/>
              <a:gd name="connsiteX24" fmla="*/ 2104373 w 2117824"/>
              <a:gd name="connsiteY24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76406 w 2117824"/>
              <a:gd name="connsiteY7" fmla="*/ 855182 h 1293593"/>
              <a:gd name="connsiteX8" fmla="*/ 713984 w 2117824"/>
              <a:gd name="connsiteY8" fmla="*/ 830130 h 1293593"/>
              <a:gd name="connsiteX9" fmla="*/ 864296 w 2117824"/>
              <a:gd name="connsiteY9" fmla="*/ 742448 h 1293593"/>
              <a:gd name="connsiteX10" fmla="*/ 901874 w 2117824"/>
              <a:gd name="connsiteY10" fmla="*/ 717396 h 1293593"/>
              <a:gd name="connsiteX11" fmla="*/ 951978 w 2117824"/>
              <a:gd name="connsiteY11" fmla="*/ 692344 h 1293593"/>
              <a:gd name="connsiteX12" fmla="*/ 1277655 w 2117824"/>
              <a:gd name="connsiteY12" fmla="*/ 516979 h 1293593"/>
              <a:gd name="connsiteX13" fmla="*/ 1478072 w 2117824"/>
              <a:gd name="connsiteY13" fmla="*/ 404245 h 1293593"/>
              <a:gd name="connsiteX14" fmla="*/ 1540702 w 2117824"/>
              <a:gd name="connsiteY14" fmla="*/ 379193 h 1293593"/>
              <a:gd name="connsiteX15" fmla="*/ 1653436 w 2117824"/>
              <a:gd name="connsiteY15" fmla="*/ 291511 h 1293593"/>
              <a:gd name="connsiteX16" fmla="*/ 1691014 w 2117824"/>
              <a:gd name="connsiteY16" fmla="*/ 278985 h 1293593"/>
              <a:gd name="connsiteX17" fmla="*/ 1866378 w 2117824"/>
              <a:gd name="connsiteY17" fmla="*/ 166251 h 1293593"/>
              <a:gd name="connsiteX18" fmla="*/ 1916482 w 2117824"/>
              <a:gd name="connsiteY18" fmla="*/ 141199 h 1293593"/>
              <a:gd name="connsiteX19" fmla="*/ 1954061 w 2117824"/>
              <a:gd name="connsiteY19" fmla="*/ 103620 h 1293593"/>
              <a:gd name="connsiteX20" fmla="*/ 2004165 w 2117824"/>
              <a:gd name="connsiteY20" fmla="*/ 78568 h 1293593"/>
              <a:gd name="connsiteX21" fmla="*/ 2079321 w 2117824"/>
              <a:gd name="connsiteY21" fmla="*/ 28464 h 1293593"/>
              <a:gd name="connsiteX22" fmla="*/ 2116899 w 2117824"/>
              <a:gd name="connsiteY22" fmla="*/ 3412 h 1293593"/>
              <a:gd name="connsiteX23" fmla="*/ 2104373 w 2117824"/>
              <a:gd name="connsiteY23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563672 w 2117824"/>
              <a:gd name="connsiteY5" fmla="*/ 917812 h 1293593"/>
              <a:gd name="connsiteX6" fmla="*/ 676406 w 2117824"/>
              <a:gd name="connsiteY6" fmla="*/ 855182 h 1293593"/>
              <a:gd name="connsiteX7" fmla="*/ 713984 w 2117824"/>
              <a:gd name="connsiteY7" fmla="*/ 830130 h 1293593"/>
              <a:gd name="connsiteX8" fmla="*/ 864296 w 2117824"/>
              <a:gd name="connsiteY8" fmla="*/ 742448 h 1293593"/>
              <a:gd name="connsiteX9" fmla="*/ 901874 w 2117824"/>
              <a:gd name="connsiteY9" fmla="*/ 717396 h 1293593"/>
              <a:gd name="connsiteX10" fmla="*/ 951978 w 2117824"/>
              <a:gd name="connsiteY10" fmla="*/ 692344 h 1293593"/>
              <a:gd name="connsiteX11" fmla="*/ 1277655 w 2117824"/>
              <a:gd name="connsiteY11" fmla="*/ 516979 h 1293593"/>
              <a:gd name="connsiteX12" fmla="*/ 1478072 w 2117824"/>
              <a:gd name="connsiteY12" fmla="*/ 404245 h 1293593"/>
              <a:gd name="connsiteX13" fmla="*/ 1540702 w 2117824"/>
              <a:gd name="connsiteY13" fmla="*/ 379193 h 1293593"/>
              <a:gd name="connsiteX14" fmla="*/ 1653436 w 2117824"/>
              <a:gd name="connsiteY14" fmla="*/ 291511 h 1293593"/>
              <a:gd name="connsiteX15" fmla="*/ 1691014 w 2117824"/>
              <a:gd name="connsiteY15" fmla="*/ 278985 h 1293593"/>
              <a:gd name="connsiteX16" fmla="*/ 1866378 w 2117824"/>
              <a:gd name="connsiteY16" fmla="*/ 166251 h 1293593"/>
              <a:gd name="connsiteX17" fmla="*/ 1916482 w 2117824"/>
              <a:gd name="connsiteY17" fmla="*/ 141199 h 1293593"/>
              <a:gd name="connsiteX18" fmla="*/ 1954061 w 2117824"/>
              <a:gd name="connsiteY18" fmla="*/ 103620 h 1293593"/>
              <a:gd name="connsiteX19" fmla="*/ 2004165 w 2117824"/>
              <a:gd name="connsiteY19" fmla="*/ 78568 h 1293593"/>
              <a:gd name="connsiteX20" fmla="*/ 2079321 w 2117824"/>
              <a:gd name="connsiteY20" fmla="*/ 28464 h 1293593"/>
              <a:gd name="connsiteX21" fmla="*/ 2116899 w 2117824"/>
              <a:gd name="connsiteY21" fmla="*/ 3412 h 1293593"/>
              <a:gd name="connsiteX22" fmla="*/ 2104373 w 2117824"/>
              <a:gd name="connsiteY22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676406 w 2117824"/>
              <a:gd name="connsiteY5" fmla="*/ 855182 h 1293593"/>
              <a:gd name="connsiteX6" fmla="*/ 713984 w 2117824"/>
              <a:gd name="connsiteY6" fmla="*/ 830130 h 1293593"/>
              <a:gd name="connsiteX7" fmla="*/ 864296 w 2117824"/>
              <a:gd name="connsiteY7" fmla="*/ 742448 h 1293593"/>
              <a:gd name="connsiteX8" fmla="*/ 901874 w 2117824"/>
              <a:gd name="connsiteY8" fmla="*/ 717396 h 1293593"/>
              <a:gd name="connsiteX9" fmla="*/ 951978 w 2117824"/>
              <a:gd name="connsiteY9" fmla="*/ 692344 h 1293593"/>
              <a:gd name="connsiteX10" fmla="*/ 1277655 w 2117824"/>
              <a:gd name="connsiteY10" fmla="*/ 516979 h 1293593"/>
              <a:gd name="connsiteX11" fmla="*/ 1478072 w 2117824"/>
              <a:gd name="connsiteY11" fmla="*/ 404245 h 1293593"/>
              <a:gd name="connsiteX12" fmla="*/ 1540702 w 2117824"/>
              <a:gd name="connsiteY12" fmla="*/ 379193 h 1293593"/>
              <a:gd name="connsiteX13" fmla="*/ 1653436 w 2117824"/>
              <a:gd name="connsiteY13" fmla="*/ 291511 h 1293593"/>
              <a:gd name="connsiteX14" fmla="*/ 1691014 w 2117824"/>
              <a:gd name="connsiteY14" fmla="*/ 278985 h 1293593"/>
              <a:gd name="connsiteX15" fmla="*/ 1866378 w 2117824"/>
              <a:gd name="connsiteY15" fmla="*/ 166251 h 1293593"/>
              <a:gd name="connsiteX16" fmla="*/ 1916482 w 2117824"/>
              <a:gd name="connsiteY16" fmla="*/ 141199 h 1293593"/>
              <a:gd name="connsiteX17" fmla="*/ 1954061 w 2117824"/>
              <a:gd name="connsiteY17" fmla="*/ 103620 h 1293593"/>
              <a:gd name="connsiteX18" fmla="*/ 2004165 w 2117824"/>
              <a:gd name="connsiteY18" fmla="*/ 78568 h 1293593"/>
              <a:gd name="connsiteX19" fmla="*/ 2079321 w 2117824"/>
              <a:gd name="connsiteY19" fmla="*/ 28464 h 1293593"/>
              <a:gd name="connsiteX20" fmla="*/ 2116899 w 2117824"/>
              <a:gd name="connsiteY20" fmla="*/ 3412 h 1293593"/>
              <a:gd name="connsiteX21" fmla="*/ 2104373 w 2117824"/>
              <a:gd name="connsiteY2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713984 w 2117824"/>
              <a:gd name="connsiteY5" fmla="*/ 830130 h 1293593"/>
              <a:gd name="connsiteX6" fmla="*/ 864296 w 2117824"/>
              <a:gd name="connsiteY6" fmla="*/ 742448 h 1293593"/>
              <a:gd name="connsiteX7" fmla="*/ 901874 w 2117824"/>
              <a:gd name="connsiteY7" fmla="*/ 717396 h 1293593"/>
              <a:gd name="connsiteX8" fmla="*/ 951978 w 2117824"/>
              <a:gd name="connsiteY8" fmla="*/ 692344 h 1293593"/>
              <a:gd name="connsiteX9" fmla="*/ 1277655 w 2117824"/>
              <a:gd name="connsiteY9" fmla="*/ 516979 h 1293593"/>
              <a:gd name="connsiteX10" fmla="*/ 1478072 w 2117824"/>
              <a:gd name="connsiteY10" fmla="*/ 404245 h 1293593"/>
              <a:gd name="connsiteX11" fmla="*/ 1540702 w 2117824"/>
              <a:gd name="connsiteY11" fmla="*/ 379193 h 1293593"/>
              <a:gd name="connsiteX12" fmla="*/ 1653436 w 2117824"/>
              <a:gd name="connsiteY12" fmla="*/ 291511 h 1293593"/>
              <a:gd name="connsiteX13" fmla="*/ 1691014 w 2117824"/>
              <a:gd name="connsiteY13" fmla="*/ 278985 h 1293593"/>
              <a:gd name="connsiteX14" fmla="*/ 1866378 w 2117824"/>
              <a:gd name="connsiteY14" fmla="*/ 166251 h 1293593"/>
              <a:gd name="connsiteX15" fmla="*/ 1916482 w 2117824"/>
              <a:gd name="connsiteY15" fmla="*/ 141199 h 1293593"/>
              <a:gd name="connsiteX16" fmla="*/ 1954061 w 2117824"/>
              <a:gd name="connsiteY16" fmla="*/ 103620 h 1293593"/>
              <a:gd name="connsiteX17" fmla="*/ 2004165 w 2117824"/>
              <a:gd name="connsiteY17" fmla="*/ 78568 h 1293593"/>
              <a:gd name="connsiteX18" fmla="*/ 2079321 w 2117824"/>
              <a:gd name="connsiteY18" fmla="*/ 28464 h 1293593"/>
              <a:gd name="connsiteX19" fmla="*/ 2116899 w 2117824"/>
              <a:gd name="connsiteY19" fmla="*/ 3412 h 1293593"/>
              <a:gd name="connsiteX20" fmla="*/ 2104373 w 2117824"/>
              <a:gd name="connsiteY20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713984 w 2117824"/>
              <a:gd name="connsiteY5" fmla="*/ 830130 h 1293593"/>
              <a:gd name="connsiteX6" fmla="*/ 864296 w 2117824"/>
              <a:gd name="connsiteY6" fmla="*/ 742448 h 1293593"/>
              <a:gd name="connsiteX7" fmla="*/ 951978 w 2117824"/>
              <a:gd name="connsiteY7" fmla="*/ 692344 h 1293593"/>
              <a:gd name="connsiteX8" fmla="*/ 1277655 w 2117824"/>
              <a:gd name="connsiteY8" fmla="*/ 516979 h 1293593"/>
              <a:gd name="connsiteX9" fmla="*/ 1478072 w 2117824"/>
              <a:gd name="connsiteY9" fmla="*/ 404245 h 1293593"/>
              <a:gd name="connsiteX10" fmla="*/ 1540702 w 2117824"/>
              <a:gd name="connsiteY10" fmla="*/ 379193 h 1293593"/>
              <a:gd name="connsiteX11" fmla="*/ 1653436 w 2117824"/>
              <a:gd name="connsiteY11" fmla="*/ 291511 h 1293593"/>
              <a:gd name="connsiteX12" fmla="*/ 1691014 w 2117824"/>
              <a:gd name="connsiteY12" fmla="*/ 278985 h 1293593"/>
              <a:gd name="connsiteX13" fmla="*/ 1866378 w 2117824"/>
              <a:gd name="connsiteY13" fmla="*/ 166251 h 1293593"/>
              <a:gd name="connsiteX14" fmla="*/ 1916482 w 2117824"/>
              <a:gd name="connsiteY14" fmla="*/ 141199 h 1293593"/>
              <a:gd name="connsiteX15" fmla="*/ 1954061 w 2117824"/>
              <a:gd name="connsiteY15" fmla="*/ 103620 h 1293593"/>
              <a:gd name="connsiteX16" fmla="*/ 2004165 w 2117824"/>
              <a:gd name="connsiteY16" fmla="*/ 78568 h 1293593"/>
              <a:gd name="connsiteX17" fmla="*/ 2079321 w 2117824"/>
              <a:gd name="connsiteY17" fmla="*/ 28464 h 1293593"/>
              <a:gd name="connsiteX18" fmla="*/ 2116899 w 2117824"/>
              <a:gd name="connsiteY18" fmla="*/ 3412 h 1293593"/>
              <a:gd name="connsiteX19" fmla="*/ 2104373 w 2117824"/>
              <a:gd name="connsiteY19" fmla="*/ 28464 h 1293593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16482 w 2118362"/>
              <a:gd name="connsiteY14" fmla="*/ 141981 h 1294375"/>
              <a:gd name="connsiteX15" fmla="*/ 1954061 w 2118362"/>
              <a:gd name="connsiteY15" fmla="*/ 104402 h 1294375"/>
              <a:gd name="connsiteX16" fmla="*/ 2079321 w 2118362"/>
              <a:gd name="connsiteY16" fmla="*/ 29246 h 1294375"/>
              <a:gd name="connsiteX17" fmla="*/ 2116899 w 2118362"/>
              <a:gd name="connsiteY17" fmla="*/ 4194 h 1294375"/>
              <a:gd name="connsiteX18" fmla="*/ 2104373 w 2118362"/>
              <a:gd name="connsiteY18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03956 w 2118362"/>
              <a:gd name="connsiteY14" fmla="*/ 192085 h 1294375"/>
              <a:gd name="connsiteX15" fmla="*/ 1954061 w 2118362"/>
              <a:gd name="connsiteY15" fmla="*/ 104402 h 1294375"/>
              <a:gd name="connsiteX16" fmla="*/ 2079321 w 2118362"/>
              <a:gd name="connsiteY16" fmla="*/ 29246 h 1294375"/>
              <a:gd name="connsiteX17" fmla="*/ 2116899 w 2118362"/>
              <a:gd name="connsiteY17" fmla="*/ 4194 h 1294375"/>
              <a:gd name="connsiteX18" fmla="*/ 2104373 w 2118362"/>
              <a:gd name="connsiteY18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54061 w 2118362"/>
              <a:gd name="connsiteY14" fmla="*/ 104402 h 1294375"/>
              <a:gd name="connsiteX15" fmla="*/ 2079321 w 2118362"/>
              <a:gd name="connsiteY15" fmla="*/ 29246 h 1294375"/>
              <a:gd name="connsiteX16" fmla="*/ 2116899 w 2118362"/>
              <a:gd name="connsiteY16" fmla="*/ 4194 h 1294375"/>
              <a:gd name="connsiteX17" fmla="*/ 2104373 w 2118362"/>
              <a:gd name="connsiteY17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866378 w 2118362"/>
              <a:gd name="connsiteY12" fmla="*/ 167033 h 1294375"/>
              <a:gd name="connsiteX13" fmla="*/ 1954061 w 2118362"/>
              <a:gd name="connsiteY13" fmla="*/ 104402 h 1294375"/>
              <a:gd name="connsiteX14" fmla="*/ 2079321 w 2118362"/>
              <a:gd name="connsiteY14" fmla="*/ 29246 h 1294375"/>
              <a:gd name="connsiteX15" fmla="*/ 2116899 w 2118362"/>
              <a:gd name="connsiteY15" fmla="*/ 4194 h 1294375"/>
              <a:gd name="connsiteX16" fmla="*/ 2104373 w 2118362"/>
              <a:gd name="connsiteY16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866378 w 2118362"/>
              <a:gd name="connsiteY12" fmla="*/ 167033 h 1294375"/>
              <a:gd name="connsiteX13" fmla="*/ 1954061 w 2118362"/>
              <a:gd name="connsiteY13" fmla="*/ 104402 h 1294375"/>
              <a:gd name="connsiteX14" fmla="*/ 2079321 w 2118362"/>
              <a:gd name="connsiteY14" fmla="*/ 29246 h 1294375"/>
              <a:gd name="connsiteX15" fmla="*/ 2116899 w 2118362"/>
              <a:gd name="connsiteY15" fmla="*/ 4194 h 1294375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425885 w 2079321"/>
              <a:gd name="connsiteY3" fmla="*/ 964504 h 1265129"/>
              <a:gd name="connsiteX4" fmla="*/ 526093 w 2079321"/>
              <a:gd name="connsiteY4" fmla="*/ 914400 h 1265129"/>
              <a:gd name="connsiteX5" fmla="*/ 713984 w 2079321"/>
              <a:gd name="connsiteY5" fmla="*/ 801666 h 1265129"/>
              <a:gd name="connsiteX6" fmla="*/ 864296 w 2079321"/>
              <a:gd name="connsiteY6" fmla="*/ 713984 h 1265129"/>
              <a:gd name="connsiteX7" fmla="*/ 951978 w 2079321"/>
              <a:gd name="connsiteY7" fmla="*/ 663880 h 1265129"/>
              <a:gd name="connsiteX8" fmla="*/ 1277655 w 2079321"/>
              <a:gd name="connsiteY8" fmla="*/ 488515 h 1265129"/>
              <a:gd name="connsiteX9" fmla="*/ 1478072 w 2079321"/>
              <a:gd name="connsiteY9" fmla="*/ 375781 h 1265129"/>
              <a:gd name="connsiteX10" fmla="*/ 1540702 w 2079321"/>
              <a:gd name="connsiteY10" fmla="*/ 350729 h 1265129"/>
              <a:gd name="connsiteX11" fmla="*/ 1653436 w 2079321"/>
              <a:gd name="connsiteY11" fmla="*/ 263047 h 1265129"/>
              <a:gd name="connsiteX12" fmla="*/ 1866378 w 2079321"/>
              <a:gd name="connsiteY12" fmla="*/ 137787 h 1265129"/>
              <a:gd name="connsiteX13" fmla="*/ 1954061 w 2079321"/>
              <a:gd name="connsiteY13" fmla="*/ 75156 h 1265129"/>
              <a:gd name="connsiteX14" fmla="*/ 2079321 w 2079321"/>
              <a:gd name="connsiteY14" fmla="*/ 0 h 1265129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425885 w 2079321"/>
              <a:gd name="connsiteY3" fmla="*/ 964504 h 1265129"/>
              <a:gd name="connsiteX4" fmla="*/ 526093 w 2079321"/>
              <a:gd name="connsiteY4" fmla="*/ 914400 h 1265129"/>
              <a:gd name="connsiteX5" fmla="*/ 713984 w 2079321"/>
              <a:gd name="connsiteY5" fmla="*/ 801666 h 1265129"/>
              <a:gd name="connsiteX6" fmla="*/ 864296 w 2079321"/>
              <a:gd name="connsiteY6" fmla="*/ 713984 h 1265129"/>
              <a:gd name="connsiteX7" fmla="*/ 951978 w 2079321"/>
              <a:gd name="connsiteY7" fmla="*/ 663880 h 1265129"/>
              <a:gd name="connsiteX8" fmla="*/ 1277655 w 2079321"/>
              <a:gd name="connsiteY8" fmla="*/ 488515 h 1265129"/>
              <a:gd name="connsiteX9" fmla="*/ 1478072 w 2079321"/>
              <a:gd name="connsiteY9" fmla="*/ 375781 h 1265129"/>
              <a:gd name="connsiteX10" fmla="*/ 1653436 w 2079321"/>
              <a:gd name="connsiteY10" fmla="*/ 263047 h 1265129"/>
              <a:gd name="connsiteX11" fmla="*/ 1866378 w 2079321"/>
              <a:gd name="connsiteY11" fmla="*/ 137787 h 1265129"/>
              <a:gd name="connsiteX12" fmla="*/ 1954061 w 2079321"/>
              <a:gd name="connsiteY12" fmla="*/ 75156 h 1265129"/>
              <a:gd name="connsiteX13" fmla="*/ 2079321 w 2079321"/>
              <a:gd name="connsiteY13" fmla="*/ 0 h 1265129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526093 w 2079321"/>
              <a:gd name="connsiteY3" fmla="*/ 914400 h 1265129"/>
              <a:gd name="connsiteX4" fmla="*/ 713984 w 2079321"/>
              <a:gd name="connsiteY4" fmla="*/ 801666 h 1265129"/>
              <a:gd name="connsiteX5" fmla="*/ 864296 w 2079321"/>
              <a:gd name="connsiteY5" fmla="*/ 713984 h 1265129"/>
              <a:gd name="connsiteX6" fmla="*/ 951978 w 2079321"/>
              <a:gd name="connsiteY6" fmla="*/ 663880 h 1265129"/>
              <a:gd name="connsiteX7" fmla="*/ 1277655 w 2079321"/>
              <a:gd name="connsiteY7" fmla="*/ 488515 h 1265129"/>
              <a:gd name="connsiteX8" fmla="*/ 1478072 w 2079321"/>
              <a:gd name="connsiteY8" fmla="*/ 375781 h 1265129"/>
              <a:gd name="connsiteX9" fmla="*/ 1653436 w 2079321"/>
              <a:gd name="connsiteY9" fmla="*/ 263047 h 1265129"/>
              <a:gd name="connsiteX10" fmla="*/ 1866378 w 2079321"/>
              <a:gd name="connsiteY10" fmla="*/ 137787 h 1265129"/>
              <a:gd name="connsiteX11" fmla="*/ 1954061 w 2079321"/>
              <a:gd name="connsiteY11" fmla="*/ 75156 h 1265129"/>
              <a:gd name="connsiteX12" fmla="*/ 2079321 w 2079321"/>
              <a:gd name="connsiteY12" fmla="*/ 0 h 1265129"/>
              <a:gd name="connsiteX0" fmla="*/ 0 w 7503091"/>
              <a:gd name="connsiteY0" fmla="*/ 3970751 h 3970751"/>
              <a:gd name="connsiteX1" fmla="*/ 5536505 w 7503091"/>
              <a:gd name="connsiteY1" fmla="*/ 1139869 h 3970751"/>
              <a:gd name="connsiteX2" fmla="*/ 5761973 w 7503091"/>
              <a:gd name="connsiteY2" fmla="*/ 1014608 h 3970751"/>
              <a:gd name="connsiteX3" fmla="*/ 5949863 w 7503091"/>
              <a:gd name="connsiteY3" fmla="*/ 914400 h 3970751"/>
              <a:gd name="connsiteX4" fmla="*/ 6137754 w 7503091"/>
              <a:gd name="connsiteY4" fmla="*/ 801666 h 3970751"/>
              <a:gd name="connsiteX5" fmla="*/ 6288066 w 7503091"/>
              <a:gd name="connsiteY5" fmla="*/ 713984 h 3970751"/>
              <a:gd name="connsiteX6" fmla="*/ 6375748 w 7503091"/>
              <a:gd name="connsiteY6" fmla="*/ 663880 h 3970751"/>
              <a:gd name="connsiteX7" fmla="*/ 6701425 w 7503091"/>
              <a:gd name="connsiteY7" fmla="*/ 488515 h 3970751"/>
              <a:gd name="connsiteX8" fmla="*/ 6901842 w 7503091"/>
              <a:gd name="connsiteY8" fmla="*/ 375781 h 3970751"/>
              <a:gd name="connsiteX9" fmla="*/ 7077206 w 7503091"/>
              <a:gd name="connsiteY9" fmla="*/ 263047 h 3970751"/>
              <a:gd name="connsiteX10" fmla="*/ 7290148 w 7503091"/>
              <a:gd name="connsiteY10" fmla="*/ 137787 h 3970751"/>
              <a:gd name="connsiteX11" fmla="*/ 7377831 w 7503091"/>
              <a:gd name="connsiteY11" fmla="*/ 75156 h 3970751"/>
              <a:gd name="connsiteX12" fmla="*/ 7503091 w 7503091"/>
              <a:gd name="connsiteY12" fmla="*/ 0 h 3970751"/>
              <a:gd name="connsiteX0" fmla="*/ 0 w 8592855"/>
              <a:gd name="connsiteY0" fmla="*/ 4088130 h 4088130"/>
              <a:gd name="connsiteX1" fmla="*/ 5536505 w 8592855"/>
              <a:gd name="connsiteY1" fmla="*/ 1257248 h 4088130"/>
              <a:gd name="connsiteX2" fmla="*/ 5761973 w 8592855"/>
              <a:gd name="connsiteY2" fmla="*/ 1131987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761973 w 8592855"/>
              <a:gd name="connsiteY2" fmla="*/ 1131987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6701425 w 8592855"/>
              <a:gd name="connsiteY7" fmla="*/ 605894 h 4088130"/>
              <a:gd name="connsiteX8" fmla="*/ 7077206 w 8592855"/>
              <a:gd name="connsiteY8" fmla="*/ 380426 h 4088130"/>
              <a:gd name="connsiteX9" fmla="*/ 7290148 w 8592855"/>
              <a:gd name="connsiteY9" fmla="*/ 255166 h 4088130"/>
              <a:gd name="connsiteX10" fmla="*/ 7377831 w 8592855"/>
              <a:gd name="connsiteY10" fmla="*/ 192535 h 4088130"/>
              <a:gd name="connsiteX11" fmla="*/ 8592855 w 8592855"/>
              <a:gd name="connsiteY11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8154444 w 8592855"/>
              <a:gd name="connsiteY7" fmla="*/ 2898157 h 4088130"/>
              <a:gd name="connsiteX8" fmla="*/ 7077206 w 8592855"/>
              <a:gd name="connsiteY8" fmla="*/ 380426 h 4088130"/>
              <a:gd name="connsiteX9" fmla="*/ 7290148 w 8592855"/>
              <a:gd name="connsiteY9" fmla="*/ 255166 h 4088130"/>
              <a:gd name="connsiteX10" fmla="*/ 7377831 w 8592855"/>
              <a:gd name="connsiteY10" fmla="*/ 192535 h 4088130"/>
              <a:gd name="connsiteX11" fmla="*/ 8592855 w 8592855"/>
              <a:gd name="connsiteY11" fmla="*/ 2973313 h 4088130"/>
              <a:gd name="connsiteX0" fmla="*/ 0 w 8592855"/>
              <a:gd name="connsiteY0" fmla="*/ 4209307 h 4209307"/>
              <a:gd name="connsiteX1" fmla="*/ 4158642 w 8592855"/>
              <a:gd name="connsiteY1" fmla="*/ 2605975 h 4209307"/>
              <a:gd name="connsiteX2" fmla="*/ 5398718 w 8592855"/>
              <a:gd name="connsiteY2" fmla="*/ 2079882 h 4209307"/>
              <a:gd name="connsiteX3" fmla="*/ 6112702 w 8592855"/>
              <a:gd name="connsiteY3" fmla="*/ 2217669 h 4209307"/>
              <a:gd name="connsiteX4" fmla="*/ 6801633 w 8592855"/>
              <a:gd name="connsiteY4" fmla="*/ 2818918 h 4209307"/>
              <a:gd name="connsiteX5" fmla="*/ 6288066 w 8592855"/>
              <a:gd name="connsiteY5" fmla="*/ 952540 h 4209307"/>
              <a:gd name="connsiteX6" fmla="*/ 7528143 w 8592855"/>
              <a:gd name="connsiteY6" fmla="*/ 2956704 h 4209307"/>
              <a:gd name="connsiteX7" fmla="*/ 8154444 w 8592855"/>
              <a:gd name="connsiteY7" fmla="*/ 3019334 h 4209307"/>
              <a:gd name="connsiteX8" fmla="*/ 8329809 w 8592855"/>
              <a:gd name="connsiteY8" fmla="*/ 3094490 h 4209307"/>
              <a:gd name="connsiteX9" fmla="*/ 7290148 w 8592855"/>
              <a:gd name="connsiteY9" fmla="*/ 376343 h 4209307"/>
              <a:gd name="connsiteX10" fmla="*/ 7377831 w 8592855"/>
              <a:gd name="connsiteY10" fmla="*/ 313712 h 4209307"/>
              <a:gd name="connsiteX11" fmla="*/ 8592855 w 8592855"/>
              <a:gd name="connsiteY11" fmla="*/ 3094490 h 4209307"/>
              <a:gd name="connsiteX0" fmla="*/ 0 w 8592855"/>
              <a:gd name="connsiteY0" fmla="*/ 4210772 h 4210772"/>
              <a:gd name="connsiteX1" fmla="*/ 4158642 w 8592855"/>
              <a:gd name="connsiteY1" fmla="*/ 2607440 h 4210772"/>
              <a:gd name="connsiteX2" fmla="*/ 5398718 w 8592855"/>
              <a:gd name="connsiteY2" fmla="*/ 2081347 h 4210772"/>
              <a:gd name="connsiteX3" fmla="*/ 6112702 w 8592855"/>
              <a:gd name="connsiteY3" fmla="*/ 2219134 h 4210772"/>
              <a:gd name="connsiteX4" fmla="*/ 6801633 w 8592855"/>
              <a:gd name="connsiteY4" fmla="*/ 2820383 h 4210772"/>
              <a:gd name="connsiteX5" fmla="*/ 6288066 w 8592855"/>
              <a:gd name="connsiteY5" fmla="*/ 954005 h 4210772"/>
              <a:gd name="connsiteX6" fmla="*/ 7528143 w 8592855"/>
              <a:gd name="connsiteY6" fmla="*/ 2958169 h 4210772"/>
              <a:gd name="connsiteX7" fmla="*/ 8154444 w 8592855"/>
              <a:gd name="connsiteY7" fmla="*/ 3020799 h 4210772"/>
              <a:gd name="connsiteX8" fmla="*/ 8329809 w 8592855"/>
              <a:gd name="connsiteY8" fmla="*/ 3095955 h 4210772"/>
              <a:gd name="connsiteX9" fmla="*/ 8480122 w 8592855"/>
              <a:gd name="connsiteY9" fmla="*/ 3121009 h 4210772"/>
              <a:gd name="connsiteX10" fmla="*/ 7290148 w 8592855"/>
              <a:gd name="connsiteY10" fmla="*/ 377808 h 4210772"/>
              <a:gd name="connsiteX11" fmla="*/ 7377831 w 8592855"/>
              <a:gd name="connsiteY11" fmla="*/ 315177 h 4210772"/>
              <a:gd name="connsiteX12" fmla="*/ 8592855 w 8592855"/>
              <a:gd name="connsiteY12" fmla="*/ 3095955 h 4210772"/>
              <a:gd name="connsiteX0" fmla="*/ 0 w 8674084"/>
              <a:gd name="connsiteY0" fmla="*/ 3833105 h 3833105"/>
              <a:gd name="connsiteX1" fmla="*/ 4158642 w 8674084"/>
              <a:gd name="connsiteY1" fmla="*/ 2229773 h 3833105"/>
              <a:gd name="connsiteX2" fmla="*/ 5398718 w 8674084"/>
              <a:gd name="connsiteY2" fmla="*/ 1703680 h 3833105"/>
              <a:gd name="connsiteX3" fmla="*/ 6112702 w 8674084"/>
              <a:gd name="connsiteY3" fmla="*/ 1841467 h 3833105"/>
              <a:gd name="connsiteX4" fmla="*/ 6801633 w 8674084"/>
              <a:gd name="connsiteY4" fmla="*/ 2442716 h 3833105"/>
              <a:gd name="connsiteX5" fmla="*/ 6288066 w 8674084"/>
              <a:gd name="connsiteY5" fmla="*/ 576338 h 3833105"/>
              <a:gd name="connsiteX6" fmla="*/ 7528143 w 8674084"/>
              <a:gd name="connsiteY6" fmla="*/ 2580502 h 3833105"/>
              <a:gd name="connsiteX7" fmla="*/ 8154444 w 8674084"/>
              <a:gd name="connsiteY7" fmla="*/ 2643132 h 3833105"/>
              <a:gd name="connsiteX8" fmla="*/ 8329809 w 8674084"/>
              <a:gd name="connsiteY8" fmla="*/ 2718288 h 3833105"/>
              <a:gd name="connsiteX9" fmla="*/ 8480122 w 8674084"/>
              <a:gd name="connsiteY9" fmla="*/ 2743342 h 3833105"/>
              <a:gd name="connsiteX10" fmla="*/ 7290148 w 8674084"/>
              <a:gd name="connsiteY10" fmla="*/ 141 h 3833105"/>
              <a:gd name="connsiteX11" fmla="*/ 8580329 w 8674084"/>
              <a:gd name="connsiteY11" fmla="*/ 2868601 h 3833105"/>
              <a:gd name="connsiteX12" fmla="*/ 8592855 w 8674084"/>
              <a:gd name="connsiteY12" fmla="*/ 2718288 h 3833105"/>
              <a:gd name="connsiteX0" fmla="*/ 0 w 8592855"/>
              <a:gd name="connsiteY0" fmla="*/ 3257001 h 3257001"/>
              <a:gd name="connsiteX1" fmla="*/ 4158642 w 8592855"/>
              <a:gd name="connsiteY1" fmla="*/ 1653669 h 3257001"/>
              <a:gd name="connsiteX2" fmla="*/ 5398718 w 8592855"/>
              <a:gd name="connsiteY2" fmla="*/ 1127576 h 3257001"/>
              <a:gd name="connsiteX3" fmla="*/ 6112702 w 8592855"/>
              <a:gd name="connsiteY3" fmla="*/ 1265363 h 3257001"/>
              <a:gd name="connsiteX4" fmla="*/ 6801633 w 8592855"/>
              <a:gd name="connsiteY4" fmla="*/ 1866612 h 3257001"/>
              <a:gd name="connsiteX5" fmla="*/ 6288066 w 8592855"/>
              <a:gd name="connsiteY5" fmla="*/ 234 h 3257001"/>
              <a:gd name="connsiteX6" fmla="*/ 7528143 w 8592855"/>
              <a:gd name="connsiteY6" fmla="*/ 2004398 h 3257001"/>
              <a:gd name="connsiteX7" fmla="*/ 8154444 w 8592855"/>
              <a:gd name="connsiteY7" fmla="*/ 2067028 h 3257001"/>
              <a:gd name="connsiteX8" fmla="*/ 8329809 w 8592855"/>
              <a:gd name="connsiteY8" fmla="*/ 2142184 h 3257001"/>
              <a:gd name="connsiteX9" fmla="*/ 8480122 w 8592855"/>
              <a:gd name="connsiteY9" fmla="*/ 2167238 h 3257001"/>
              <a:gd name="connsiteX10" fmla="*/ 8580329 w 8592855"/>
              <a:gd name="connsiteY10" fmla="*/ 2292497 h 3257001"/>
              <a:gd name="connsiteX11" fmla="*/ 8592855 w 8592855"/>
              <a:gd name="connsiteY11" fmla="*/ 2142184 h 3257001"/>
              <a:gd name="connsiteX0" fmla="*/ 0 w 8592855"/>
              <a:gd name="connsiteY0" fmla="*/ 2152527 h 2152527"/>
              <a:gd name="connsiteX1" fmla="*/ 4158642 w 8592855"/>
              <a:gd name="connsiteY1" fmla="*/ 549195 h 2152527"/>
              <a:gd name="connsiteX2" fmla="*/ 5398718 w 8592855"/>
              <a:gd name="connsiteY2" fmla="*/ 23102 h 2152527"/>
              <a:gd name="connsiteX3" fmla="*/ 6112702 w 8592855"/>
              <a:gd name="connsiteY3" fmla="*/ 160889 h 2152527"/>
              <a:gd name="connsiteX4" fmla="*/ 6801633 w 8592855"/>
              <a:gd name="connsiteY4" fmla="*/ 762138 h 2152527"/>
              <a:gd name="connsiteX5" fmla="*/ 7528143 w 8592855"/>
              <a:gd name="connsiteY5" fmla="*/ 899924 h 2152527"/>
              <a:gd name="connsiteX6" fmla="*/ 8154444 w 8592855"/>
              <a:gd name="connsiteY6" fmla="*/ 962554 h 2152527"/>
              <a:gd name="connsiteX7" fmla="*/ 8329809 w 8592855"/>
              <a:gd name="connsiteY7" fmla="*/ 1037710 h 2152527"/>
              <a:gd name="connsiteX8" fmla="*/ 8480122 w 8592855"/>
              <a:gd name="connsiteY8" fmla="*/ 1062764 h 2152527"/>
              <a:gd name="connsiteX9" fmla="*/ 8580329 w 8592855"/>
              <a:gd name="connsiteY9" fmla="*/ 1188023 h 2152527"/>
              <a:gd name="connsiteX10" fmla="*/ 8592855 w 8592855"/>
              <a:gd name="connsiteY10" fmla="*/ 1037710 h 2152527"/>
              <a:gd name="connsiteX0" fmla="*/ 0 w 8592855"/>
              <a:gd name="connsiteY0" fmla="*/ 2238949 h 2238949"/>
              <a:gd name="connsiteX1" fmla="*/ 1227551 w 8592855"/>
              <a:gd name="connsiteY1" fmla="*/ 1825590 h 2238949"/>
              <a:gd name="connsiteX2" fmla="*/ 5398718 w 8592855"/>
              <a:gd name="connsiteY2" fmla="*/ 109524 h 2238949"/>
              <a:gd name="connsiteX3" fmla="*/ 6112702 w 8592855"/>
              <a:gd name="connsiteY3" fmla="*/ 247311 h 2238949"/>
              <a:gd name="connsiteX4" fmla="*/ 6801633 w 8592855"/>
              <a:gd name="connsiteY4" fmla="*/ 848560 h 2238949"/>
              <a:gd name="connsiteX5" fmla="*/ 7528143 w 8592855"/>
              <a:gd name="connsiteY5" fmla="*/ 986346 h 2238949"/>
              <a:gd name="connsiteX6" fmla="*/ 8154444 w 8592855"/>
              <a:gd name="connsiteY6" fmla="*/ 1048976 h 2238949"/>
              <a:gd name="connsiteX7" fmla="*/ 8329809 w 8592855"/>
              <a:gd name="connsiteY7" fmla="*/ 1124132 h 2238949"/>
              <a:gd name="connsiteX8" fmla="*/ 8480122 w 8592855"/>
              <a:gd name="connsiteY8" fmla="*/ 1149186 h 2238949"/>
              <a:gd name="connsiteX9" fmla="*/ 8580329 w 8592855"/>
              <a:gd name="connsiteY9" fmla="*/ 1274445 h 2238949"/>
              <a:gd name="connsiteX10" fmla="*/ 8592855 w 8592855"/>
              <a:gd name="connsiteY10" fmla="*/ 1124132 h 2238949"/>
              <a:gd name="connsiteX0" fmla="*/ 0 w 8592855"/>
              <a:gd name="connsiteY0" fmla="*/ 2253702 h 2264928"/>
              <a:gd name="connsiteX1" fmla="*/ 939452 w 8592855"/>
              <a:gd name="connsiteY1" fmla="*/ 2040759 h 2264928"/>
              <a:gd name="connsiteX2" fmla="*/ 5398718 w 8592855"/>
              <a:gd name="connsiteY2" fmla="*/ 124277 h 2264928"/>
              <a:gd name="connsiteX3" fmla="*/ 6112702 w 8592855"/>
              <a:gd name="connsiteY3" fmla="*/ 262064 h 2264928"/>
              <a:gd name="connsiteX4" fmla="*/ 6801633 w 8592855"/>
              <a:gd name="connsiteY4" fmla="*/ 863313 h 2264928"/>
              <a:gd name="connsiteX5" fmla="*/ 7528143 w 8592855"/>
              <a:gd name="connsiteY5" fmla="*/ 1001099 h 2264928"/>
              <a:gd name="connsiteX6" fmla="*/ 8154444 w 8592855"/>
              <a:gd name="connsiteY6" fmla="*/ 1063729 h 2264928"/>
              <a:gd name="connsiteX7" fmla="*/ 8329809 w 8592855"/>
              <a:gd name="connsiteY7" fmla="*/ 1138885 h 2264928"/>
              <a:gd name="connsiteX8" fmla="*/ 8480122 w 8592855"/>
              <a:gd name="connsiteY8" fmla="*/ 1163939 h 2264928"/>
              <a:gd name="connsiteX9" fmla="*/ 8580329 w 8592855"/>
              <a:gd name="connsiteY9" fmla="*/ 1289198 h 2264928"/>
              <a:gd name="connsiteX10" fmla="*/ 8592855 w 8592855"/>
              <a:gd name="connsiteY10" fmla="*/ 1138885 h 2264928"/>
              <a:gd name="connsiteX0" fmla="*/ 0 w 8642959"/>
              <a:gd name="connsiteY0" fmla="*/ 2341384 h 2341384"/>
              <a:gd name="connsiteX1" fmla="*/ 989556 w 8642959"/>
              <a:gd name="connsiteY1" fmla="*/ 2040759 h 2341384"/>
              <a:gd name="connsiteX2" fmla="*/ 5448822 w 8642959"/>
              <a:gd name="connsiteY2" fmla="*/ 124277 h 2341384"/>
              <a:gd name="connsiteX3" fmla="*/ 6162806 w 8642959"/>
              <a:gd name="connsiteY3" fmla="*/ 262064 h 2341384"/>
              <a:gd name="connsiteX4" fmla="*/ 6851737 w 8642959"/>
              <a:gd name="connsiteY4" fmla="*/ 863313 h 2341384"/>
              <a:gd name="connsiteX5" fmla="*/ 7578247 w 8642959"/>
              <a:gd name="connsiteY5" fmla="*/ 1001099 h 2341384"/>
              <a:gd name="connsiteX6" fmla="*/ 8204548 w 8642959"/>
              <a:gd name="connsiteY6" fmla="*/ 1063729 h 2341384"/>
              <a:gd name="connsiteX7" fmla="*/ 8379913 w 8642959"/>
              <a:gd name="connsiteY7" fmla="*/ 1138885 h 2341384"/>
              <a:gd name="connsiteX8" fmla="*/ 8530226 w 8642959"/>
              <a:gd name="connsiteY8" fmla="*/ 1163939 h 2341384"/>
              <a:gd name="connsiteX9" fmla="*/ 8630433 w 8642959"/>
              <a:gd name="connsiteY9" fmla="*/ 1289198 h 2341384"/>
              <a:gd name="connsiteX10" fmla="*/ 8642959 w 8642959"/>
              <a:gd name="connsiteY10" fmla="*/ 1138885 h 2341384"/>
              <a:gd name="connsiteX0" fmla="*/ 0 w 8630433"/>
              <a:gd name="connsiteY0" fmla="*/ 2316332 h 2316332"/>
              <a:gd name="connsiteX1" fmla="*/ 977030 w 8630433"/>
              <a:gd name="connsiteY1" fmla="*/ 2040759 h 2316332"/>
              <a:gd name="connsiteX2" fmla="*/ 5436296 w 8630433"/>
              <a:gd name="connsiteY2" fmla="*/ 124277 h 2316332"/>
              <a:gd name="connsiteX3" fmla="*/ 6150280 w 8630433"/>
              <a:gd name="connsiteY3" fmla="*/ 262064 h 2316332"/>
              <a:gd name="connsiteX4" fmla="*/ 6839211 w 8630433"/>
              <a:gd name="connsiteY4" fmla="*/ 863313 h 2316332"/>
              <a:gd name="connsiteX5" fmla="*/ 7565721 w 8630433"/>
              <a:gd name="connsiteY5" fmla="*/ 1001099 h 2316332"/>
              <a:gd name="connsiteX6" fmla="*/ 8192022 w 8630433"/>
              <a:gd name="connsiteY6" fmla="*/ 1063729 h 2316332"/>
              <a:gd name="connsiteX7" fmla="*/ 8367387 w 8630433"/>
              <a:gd name="connsiteY7" fmla="*/ 1138885 h 2316332"/>
              <a:gd name="connsiteX8" fmla="*/ 8517700 w 8630433"/>
              <a:gd name="connsiteY8" fmla="*/ 1163939 h 2316332"/>
              <a:gd name="connsiteX9" fmla="*/ 8617907 w 8630433"/>
              <a:gd name="connsiteY9" fmla="*/ 1289198 h 2316332"/>
              <a:gd name="connsiteX10" fmla="*/ 8630433 w 8630433"/>
              <a:gd name="connsiteY10" fmla="*/ 1138885 h 2316332"/>
              <a:gd name="connsiteX0" fmla="*/ 0 w 8630433"/>
              <a:gd name="connsiteY0" fmla="*/ 2054275 h 2054275"/>
              <a:gd name="connsiteX1" fmla="*/ 977030 w 8630433"/>
              <a:gd name="connsiteY1" fmla="*/ 1778702 h 2054275"/>
              <a:gd name="connsiteX2" fmla="*/ 2956143 w 8630433"/>
              <a:gd name="connsiteY2" fmla="*/ 613782 h 2054275"/>
              <a:gd name="connsiteX3" fmla="*/ 6150280 w 8630433"/>
              <a:gd name="connsiteY3" fmla="*/ 7 h 2054275"/>
              <a:gd name="connsiteX4" fmla="*/ 6839211 w 8630433"/>
              <a:gd name="connsiteY4" fmla="*/ 601256 h 2054275"/>
              <a:gd name="connsiteX5" fmla="*/ 7565721 w 8630433"/>
              <a:gd name="connsiteY5" fmla="*/ 739042 h 2054275"/>
              <a:gd name="connsiteX6" fmla="*/ 8192022 w 8630433"/>
              <a:gd name="connsiteY6" fmla="*/ 801672 h 2054275"/>
              <a:gd name="connsiteX7" fmla="*/ 8367387 w 8630433"/>
              <a:gd name="connsiteY7" fmla="*/ 876828 h 2054275"/>
              <a:gd name="connsiteX8" fmla="*/ 8517700 w 8630433"/>
              <a:gd name="connsiteY8" fmla="*/ 901882 h 2054275"/>
              <a:gd name="connsiteX9" fmla="*/ 8617907 w 8630433"/>
              <a:gd name="connsiteY9" fmla="*/ 1027141 h 2054275"/>
              <a:gd name="connsiteX10" fmla="*/ 8630433 w 8630433"/>
              <a:gd name="connsiteY10" fmla="*/ 876828 h 2054275"/>
              <a:gd name="connsiteX0" fmla="*/ 0 w 8630433"/>
              <a:gd name="connsiteY0" fmla="*/ 2055188 h 2055188"/>
              <a:gd name="connsiteX1" fmla="*/ 977030 w 8630433"/>
              <a:gd name="connsiteY1" fmla="*/ 1779615 h 2055188"/>
              <a:gd name="connsiteX2" fmla="*/ 2956143 w 8630433"/>
              <a:gd name="connsiteY2" fmla="*/ 614695 h 2055188"/>
              <a:gd name="connsiteX3" fmla="*/ 6150280 w 8630433"/>
              <a:gd name="connsiteY3" fmla="*/ 920 h 2055188"/>
              <a:gd name="connsiteX4" fmla="*/ 7565721 w 8630433"/>
              <a:gd name="connsiteY4" fmla="*/ 739955 h 2055188"/>
              <a:gd name="connsiteX5" fmla="*/ 8192022 w 8630433"/>
              <a:gd name="connsiteY5" fmla="*/ 802585 h 2055188"/>
              <a:gd name="connsiteX6" fmla="*/ 8367387 w 8630433"/>
              <a:gd name="connsiteY6" fmla="*/ 877741 h 2055188"/>
              <a:gd name="connsiteX7" fmla="*/ 8517700 w 8630433"/>
              <a:gd name="connsiteY7" fmla="*/ 902795 h 2055188"/>
              <a:gd name="connsiteX8" fmla="*/ 8617907 w 8630433"/>
              <a:gd name="connsiteY8" fmla="*/ 1028054 h 2055188"/>
              <a:gd name="connsiteX9" fmla="*/ 8630433 w 8630433"/>
              <a:gd name="connsiteY9" fmla="*/ 877741 h 2055188"/>
              <a:gd name="connsiteX0" fmla="*/ 0 w 8630433"/>
              <a:gd name="connsiteY0" fmla="*/ 2138998 h 2138998"/>
              <a:gd name="connsiteX1" fmla="*/ 977030 w 8630433"/>
              <a:gd name="connsiteY1" fmla="*/ 1863425 h 2138998"/>
              <a:gd name="connsiteX2" fmla="*/ 2956143 w 8630433"/>
              <a:gd name="connsiteY2" fmla="*/ 698505 h 2138998"/>
              <a:gd name="connsiteX3" fmla="*/ 6025021 w 8630433"/>
              <a:gd name="connsiteY3" fmla="*/ 84731 h 2138998"/>
              <a:gd name="connsiteX4" fmla="*/ 6150280 w 8630433"/>
              <a:gd name="connsiteY4" fmla="*/ 84730 h 2138998"/>
              <a:gd name="connsiteX5" fmla="*/ 7565721 w 8630433"/>
              <a:gd name="connsiteY5" fmla="*/ 823765 h 2138998"/>
              <a:gd name="connsiteX6" fmla="*/ 8192022 w 8630433"/>
              <a:gd name="connsiteY6" fmla="*/ 886395 h 2138998"/>
              <a:gd name="connsiteX7" fmla="*/ 8367387 w 8630433"/>
              <a:gd name="connsiteY7" fmla="*/ 961551 h 2138998"/>
              <a:gd name="connsiteX8" fmla="*/ 8517700 w 8630433"/>
              <a:gd name="connsiteY8" fmla="*/ 986605 h 2138998"/>
              <a:gd name="connsiteX9" fmla="*/ 8617907 w 8630433"/>
              <a:gd name="connsiteY9" fmla="*/ 1111864 h 2138998"/>
              <a:gd name="connsiteX10" fmla="*/ 8630433 w 8630433"/>
              <a:gd name="connsiteY10" fmla="*/ 961551 h 2138998"/>
              <a:gd name="connsiteX0" fmla="*/ 0 w 8630433"/>
              <a:gd name="connsiteY0" fmla="*/ 2055188 h 2055188"/>
              <a:gd name="connsiteX1" fmla="*/ 977030 w 8630433"/>
              <a:gd name="connsiteY1" fmla="*/ 1779615 h 2055188"/>
              <a:gd name="connsiteX2" fmla="*/ 2956143 w 8630433"/>
              <a:gd name="connsiteY2" fmla="*/ 614695 h 2055188"/>
              <a:gd name="connsiteX3" fmla="*/ 6025021 w 8630433"/>
              <a:gd name="connsiteY3" fmla="*/ 921 h 2055188"/>
              <a:gd name="connsiteX4" fmla="*/ 7565721 w 8630433"/>
              <a:gd name="connsiteY4" fmla="*/ 739955 h 2055188"/>
              <a:gd name="connsiteX5" fmla="*/ 8192022 w 8630433"/>
              <a:gd name="connsiteY5" fmla="*/ 802585 h 2055188"/>
              <a:gd name="connsiteX6" fmla="*/ 8367387 w 8630433"/>
              <a:gd name="connsiteY6" fmla="*/ 877741 h 2055188"/>
              <a:gd name="connsiteX7" fmla="*/ 8517700 w 8630433"/>
              <a:gd name="connsiteY7" fmla="*/ 902795 h 2055188"/>
              <a:gd name="connsiteX8" fmla="*/ 8617907 w 8630433"/>
              <a:gd name="connsiteY8" fmla="*/ 1028054 h 2055188"/>
              <a:gd name="connsiteX9" fmla="*/ 8630433 w 8630433"/>
              <a:gd name="connsiteY9" fmla="*/ 877741 h 2055188"/>
              <a:gd name="connsiteX0" fmla="*/ 0 w 8630433"/>
              <a:gd name="connsiteY0" fmla="*/ 2067687 h 2067687"/>
              <a:gd name="connsiteX1" fmla="*/ 977030 w 8630433"/>
              <a:gd name="connsiteY1" fmla="*/ 1792114 h 2067687"/>
              <a:gd name="connsiteX2" fmla="*/ 2956143 w 8630433"/>
              <a:gd name="connsiteY2" fmla="*/ 627194 h 2067687"/>
              <a:gd name="connsiteX3" fmla="*/ 6112704 w 8630433"/>
              <a:gd name="connsiteY3" fmla="*/ 894 h 2067687"/>
              <a:gd name="connsiteX4" fmla="*/ 7565721 w 8630433"/>
              <a:gd name="connsiteY4" fmla="*/ 752454 h 2067687"/>
              <a:gd name="connsiteX5" fmla="*/ 8192022 w 8630433"/>
              <a:gd name="connsiteY5" fmla="*/ 815084 h 2067687"/>
              <a:gd name="connsiteX6" fmla="*/ 8367387 w 8630433"/>
              <a:gd name="connsiteY6" fmla="*/ 890240 h 2067687"/>
              <a:gd name="connsiteX7" fmla="*/ 8517700 w 8630433"/>
              <a:gd name="connsiteY7" fmla="*/ 915294 h 2067687"/>
              <a:gd name="connsiteX8" fmla="*/ 8617907 w 8630433"/>
              <a:gd name="connsiteY8" fmla="*/ 1040553 h 2067687"/>
              <a:gd name="connsiteX9" fmla="*/ 8630433 w 8630433"/>
              <a:gd name="connsiteY9" fmla="*/ 890240 h 2067687"/>
              <a:gd name="connsiteX0" fmla="*/ 0 w 8630433"/>
              <a:gd name="connsiteY0" fmla="*/ 2067687 h 2067687"/>
              <a:gd name="connsiteX1" fmla="*/ 977030 w 8630433"/>
              <a:gd name="connsiteY1" fmla="*/ 1792114 h 2067687"/>
              <a:gd name="connsiteX2" fmla="*/ 2956143 w 8630433"/>
              <a:gd name="connsiteY2" fmla="*/ 627194 h 2067687"/>
              <a:gd name="connsiteX3" fmla="*/ 6112704 w 8630433"/>
              <a:gd name="connsiteY3" fmla="*/ 894 h 2067687"/>
              <a:gd name="connsiteX4" fmla="*/ 7603299 w 8630433"/>
              <a:gd name="connsiteY4" fmla="*/ 714876 h 2067687"/>
              <a:gd name="connsiteX5" fmla="*/ 8192022 w 8630433"/>
              <a:gd name="connsiteY5" fmla="*/ 815084 h 2067687"/>
              <a:gd name="connsiteX6" fmla="*/ 8367387 w 8630433"/>
              <a:gd name="connsiteY6" fmla="*/ 890240 h 2067687"/>
              <a:gd name="connsiteX7" fmla="*/ 8517700 w 8630433"/>
              <a:gd name="connsiteY7" fmla="*/ 915294 h 2067687"/>
              <a:gd name="connsiteX8" fmla="*/ 8617907 w 8630433"/>
              <a:gd name="connsiteY8" fmla="*/ 1040553 h 2067687"/>
              <a:gd name="connsiteX9" fmla="*/ 8630433 w 8630433"/>
              <a:gd name="connsiteY9" fmla="*/ 890240 h 2067687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603299 w 8630433"/>
              <a:gd name="connsiteY4" fmla="*/ 714685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590773 w 8630433"/>
              <a:gd name="connsiteY4" fmla="*/ 414060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615825 w 8630433"/>
              <a:gd name="connsiteY4" fmla="*/ 151013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615825 w 8630433"/>
              <a:gd name="connsiteY4" fmla="*/ 151013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517700 w 8630433"/>
              <a:gd name="connsiteY6" fmla="*/ 915103 h 2067496"/>
              <a:gd name="connsiteX7" fmla="*/ 8617907 w 8630433"/>
              <a:gd name="connsiteY7" fmla="*/ 1040362 h 2067496"/>
              <a:gd name="connsiteX8" fmla="*/ 8630433 w 8630433"/>
              <a:gd name="connsiteY8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517700 w 8630433"/>
              <a:gd name="connsiteY6" fmla="*/ 915103 h 2067496"/>
              <a:gd name="connsiteX7" fmla="*/ 8630433 w 8630433"/>
              <a:gd name="connsiteY7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630433 w 8630433"/>
              <a:gd name="connsiteY6" fmla="*/ 890049 h 2067496"/>
              <a:gd name="connsiteX0" fmla="*/ 0 w 8755693"/>
              <a:gd name="connsiteY0" fmla="*/ 2067496 h 2067496"/>
              <a:gd name="connsiteX1" fmla="*/ 977030 w 8755693"/>
              <a:gd name="connsiteY1" fmla="*/ 1791923 h 2067496"/>
              <a:gd name="connsiteX2" fmla="*/ 2906039 w 8755693"/>
              <a:gd name="connsiteY2" fmla="*/ 727211 h 2067496"/>
              <a:gd name="connsiteX3" fmla="*/ 6350698 w 8755693"/>
              <a:gd name="connsiteY3" fmla="*/ 703 h 2067496"/>
              <a:gd name="connsiteX4" fmla="*/ 7578247 w 8755693"/>
              <a:gd name="connsiteY4" fmla="*/ 601950 h 2067496"/>
              <a:gd name="connsiteX5" fmla="*/ 8192022 w 8755693"/>
              <a:gd name="connsiteY5" fmla="*/ 814893 h 2067496"/>
              <a:gd name="connsiteX6" fmla="*/ 8755693 w 8755693"/>
              <a:gd name="connsiteY6" fmla="*/ 839944 h 2067496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578247 w 8755693"/>
              <a:gd name="connsiteY4" fmla="*/ 576931 h 2042477"/>
              <a:gd name="connsiteX5" fmla="*/ 8192022 w 8755693"/>
              <a:gd name="connsiteY5" fmla="*/ 789874 h 2042477"/>
              <a:gd name="connsiteX6" fmla="*/ 8755693 w 8755693"/>
              <a:gd name="connsiteY6" fmla="*/ 814925 h 2042477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578247 w 8755693"/>
              <a:gd name="connsiteY4" fmla="*/ 576931 h 2042477"/>
              <a:gd name="connsiteX5" fmla="*/ 8755693 w 8755693"/>
              <a:gd name="connsiteY5" fmla="*/ 814925 h 2042477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640877 w 8755693"/>
              <a:gd name="connsiteY4" fmla="*/ 652087 h 2042477"/>
              <a:gd name="connsiteX5" fmla="*/ 8755693 w 8755693"/>
              <a:gd name="connsiteY5" fmla="*/ 814925 h 2042477"/>
              <a:gd name="connsiteX0" fmla="*/ 0 w 8830850"/>
              <a:gd name="connsiteY0" fmla="*/ 2042477 h 2042477"/>
              <a:gd name="connsiteX1" fmla="*/ 977030 w 8830850"/>
              <a:gd name="connsiteY1" fmla="*/ 1766904 h 2042477"/>
              <a:gd name="connsiteX2" fmla="*/ 2906039 w 8830850"/>
              <a:gd name="connsiteY2" fmla="*/ 702192 h 2042477"/>
              <a:gd name="connsiteX3" fmla="*/ 6125230 w 8830850"/>
              <a:gd name="connsiteY3" fmla="*/ 736 h 2042477"/>
              <a:gd name="connsiteX4" fmla="*/ 7640877 w 8830850"/>
              <a:gd name="connsiteY4" fmla="*/ 652087 h 2042477"/>
              <a:gd name="connsiteX5" fmla="*/ 8830850 w 8830850"/>
              <a:gd name="connsiteY5" fmla="*/ 827451 h 2042477"/>
              <a:gd name="connsiteX0" fmla="*/ 0 w 8830850"/>
              <a:gd name="connsiteY0" fmla="*/ 2042477 h 2042477"/>
              <a:gd name="connsiteX1" fmla="*/ 977030 w 8830850"/>
              <a:gd name="connsiteY1" fmla="*/ 1766904 h 2042477"/>
              <a:gd name="connsiteX2" fmla="*/ 2906039 w 8830850"/>
              <a:gd name="connsiteY2" fmla="*/ 702192 h 2042477"/>
              <a:gd name="connsiteX3" fmla="*/ 6125230 w 8830850"/>
              <a:gd name="connsiteY3" fmla="*/ 736 h 2042477"/>
              <a:gd name="connsiteX4" fmla="*/ 7628351 w 8830850"/>
              <a:gd name="connsiteY4" fmla="*/ 677139 h 2042477"/>
              <a:gd name="connsiteX5" fmla="*/ 8830850 w 8830850"/>
              <a:gd name="connsiteY5" fmla="*/ 827451 h 2042477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830850 w 8830850"/>
              <a:gd name="connsiteY5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680537 w 8830850"/>
              <a:gd name="connsiteY5" fmla="*/ 790799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630433 w 8830850"/>
              <a:gd name="connsiteY5" fmla="*/ 828377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354861 w 8830850"/>
              <a:gd name="connsiteY5" fmla="*/ 815851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162839 w 8830850"/>
              <a:gd name="connsiteY1" fmla="*/ 2005824 h 2043401"/>
              <a:gd name="connsiteX2" fmla="*/ 977030 w 8830850"/>
              <a:gd name="connsiteY2" fmla="*/ 1767828 h 2043401"/>
              <a:gd name="connsiteX3" fmla="*/ 2743200 w 8830850"/>
              <a:gd name="connsiteY3" fmla="*/ 452596 h 2043401"/>
              <a:gd name="connsiteX4" fmla="*/ 6125230 w 8830850"/>
              <a:gd name="connsiteY4" fmla="*/ 1660 h 2043401"/>
              <a:gd name="connsiteX5" fmla="*/ 7628351 w 8830850"/>
              <a:gd name="connsiteY5" fmla="*/ 678063 h 2043401"/>
              <a:gd name="connsiteX6" fmla="*/ 8354861 w 8830850"/>
              <a:gd name="connsiteY6" fmla="*/ 815851 h 2043401"/>
              <a:gd name="connsiteX7" fmla="*/ 8830850 w 8830850"/>
              <a:gd name="connsiteY7" fmla="*/ 828375 h 2043401"/>
              <a:gd name="connsiteX0" fmla="*/ 0 w 8830850"/>
              <a:gd name="connsiteY0" fmla="*/ 2043401 h 2045760"/>
              <a:gd name="connsiteX1" fmla="*/ 325677 w 8830850"/>
              <a:gd name="connsiteY1" fmla="*/ 2018350 h 2045760"/>
              <a:gd name="connsiteX2" fmla="*/ 977030 w 8830850"/>
              <a:gd name="connsiteY2" fmla="*/ 1767828 h 2045760"/>
              <a:gd name="connsiteX3" fmla="*/ 2743200 w 8830850"/>
              <a:gd name="connsiteY3" fmla="*/ 452596 h 2045760"/>
              <a:gd name="connsiteX4" fmla="*/ 6125230 w 8830850"/>
              <a:gd name="connsiteY4" fmla="*/ 1660 h 2045760"/>
              <a:gd name="connsiteX5" fmla="*/ 7628351 w 8830850"/>
              <a:gd name="connsiteY5" fmla="*/ 678063 h 2045760"/>
              <a:gd name="connsiteX6" fmla="*/ 8354861 w 8830850"/>
              <a:gd name="connsiteY6" fmla="*/ 815851 h 2045760"/>
              <a:gd name="connsiteX7" fmla="*/ 8830850 w 8830850"/>
              <a:gd name="connsiteY7" fmla="*/ 828375 h 2045760"/>
              <a:gd name="connsiteX0" fmla="*/ 0 w 8830850"/>
              <a:gd name="connsiteY0" fmla="*/ 2043401 h 2045760"/>
              <a:gd name="connsiteX1" fmla="*/ 475989 w 8830850"/>
              <a:gd name="connsiteY1" fmla="*/ 2018350 h 2045760"/>
              <a:gd name="connsiteX2" fmla="*/ 977030 w 8830850"/>
              <a:gd name="connsiteY2" fmla="*/ 1767828 h 2045760"/>
              <a:gd name="connsiteX3" fmla="*/ 2743200 w 8830850"/>
              <a:gd name="connsiteY3" fmla="*/ 452596 h 2045760"/>
              <a:gd name="connsiteX4" fmla="*/ 6125230 w 8830850"/>
              <a:gd name="connsiteY4" fmla="*/ 1660 h 2045760"/>
              <a:gd name="connsiteX5" fmla="*/ 7628351 w 8830850"/>
              <a:gd name="connsiteY5" fmla="*/ 678063 h 2045760"/>
              <a:gd name="connsiteX6" fmla="*/ 8354861 w 8830850"/>
              <a:gd name="connsiteY6" fmla="*/ 815851 h 2045760"/>
              <a:gd name="connsiteX7" fmla="*/ 8830850 w 8830850"/>
              <a:gd name="connsiteY7" fmla="*/ 828375 h 2045760"/>
              <a:gd name="connsiteX0" fmla="*/ 0 w 8830850"/>
              <a:gd name="connsiteY0" fmla="*/ 2043401 h 2043401"/>
              <a:gd name="connsiteX1" fmla="*/ 551146 w 8830850"/>
              <a:gd name="connsiteY1" fmla="*/ 1993298 h 2043401"/>
              <a:gd name="connsiteX2" fmla="*/ 977030 w 8830850"/>
              <a:gd name="connsiteY2" fmla="*/ 1767828 h 2043401"/>
              <a:gd name="connsiteX3" fmla="*/ 2743200 w 8830850"/>
              <a:gd name="connsiteY3" fmla="*/ 452596 h 2043401"/>
              <a:gd name="connsiteX4" fmla="*/ 6125230 w 8830850"/>
              <a:gd name="connsiteY4" fmla="*/ 1660 h 2043401"/>
              <a:gd name="connsiteX5" fmla="*/ 7628351 w 8830850"/>
              <a:gd name="connsiteY5" fmla="*/ 678063 h 2043401"/>
              <a:gd name="connsiteX6" fmla="*/ 8354861 w 8830850"/>
              <a:gd name="connsiteY6" fmla="*/ 815851 h 2043401"/>
              <a:gd name="connsiteX7" fmla="*/ 8830850 w 8830850"/>
              <a:gd name="connsiteY7" fmla="*/ 828375 h 2043401"/>
              <a:gd name="connsiteX0" fmla="*/ 0 w 8830850"/>
              <a:gd name="connsiteY0" fmla="*/ 2043235 h 2043235"/>
              <a:gd name="connsiteX1" fmla="*/ 551146 w 8830850"/>
              <a:gd name="connsiteY1" fmla="*/ 1993132 h 2043235"/>
              <a:gd name="connsiteX2" fmla="*/ 977030 w 8830850"/>
              <a:gd name="connsiteY2" fmla="*/ 1767662 h 2043235"/>
              <a:gd name="connsiteX3" fmla="*/ 1177447 w 8830850"/>
              <a:gd name="connsiteY3" fmla="*/ 1629877 h 2043235"/>
              <a:gd name="connsiteX4" fmla="*/ 2743200 w 8830850"/>
              <a:gd name="connsiteY4" fmla="*/ 452430 h 2043235"/>
              <a:gd name="connsiteX5" fmla="*/ 6125230 w 8830850"/>
              <a:gd name="connsiteY5" fmla="*/ 1494 h 2043235"/>
              <a:gd name="connsiteX6" fmla="*/ 7628351 w 8830850"/>
              <a:gd name="connsiteY6" fmla="*/ 677897 h 2043235"/>
              <a:gd name="connsiteX7" fmla="*/ 8354861 w 8830850"/>
              <a:gd name="connsiteY7" fmla="*/ 815685 h 2043235"/>
              <a:gd name="connsiteX8" fmla="*/ 8830850 w 8830850"/>
              <a:gd name="connsiteY8" fmla="*/ 828209 h 2043235"/>
              <a:gd name="connsiteX0" fmla="*/ 0 w 8830850"/>
              <a:gd name="connsiteY0" fmla="*/ 2043235 h 2043235"/>
              <a:gd name="connsiteX1" fmla="*/ 551146 w 8830850"/>
              <a:gd name="connsiteY1" fmla="*/ 1993132 h 2043235"/>
              <a:gd name="connsiteX2" fmla="*/ 1177447 w 8830850"/>
              <a:gd name="connsiteY2" fmla="*/ 1629877 h 2043235"/>
              <a:gd name="connsiteX3" fmla="*/ 2743200 w 8830850"/>
              <a:gd name="connsiteY3" fmla="*/ 452430 h 2043235"/>
              <a:gd name="connsiteX4" fmla="*/ 6125230 w 8830850"/>
              <a:gd name="connsiteY4" fmla="*/ 1494 h 2043235"/>
              <a:gd name="connsiteX5" fmla="*/ 7628351 w 8830850"/>
              <a:gd name="connsiteY5" fmla="*/ 677897 h 2043235"/>
              <a:gd name="connsiteX6" fmla="*/ 8354861 w 8830850"/>
              <a:gd name="connsiteY6" fmla="*/ 815685 h 2043235"/>
              <a:gd name="connsiteX7" fmla="*/ 8830850 w 8830850"/>
              <a:gd name="connsiteY7" fmla="*/ 828209 h 2043235"/>
              <a:gd name="connsiteX0" fmla="*/ 0 w 8279704"/>
              <a:gd name="connsiteY0" fmla="*/ 1993132 h 1993132"/>
              <a:gd name="connsiteX1" fmla="*/ 626301 w 8279704"/>
              <a:gd name="connsiteY1" fmla="*/ 1629877 h 1993132"/>
              <a:gd name="connsiteX2" fmla="*/ 2192054 w 8279704"/>
              <a:gd name="connsiteY2" fmla="*/ 452430 h 1993132"/>
              <a:gd name="connsiteX3" fmla="*/ 5574084 w 8279704"/>
              <a:gd name="connsiteY3" fmla="*/ 1494 h 1993132"/>
              <a:gd name="connsiteX4" fmla="*/ 7077205 w 8279704"/>
              <a:gd name="connsiteY4" fmla="*/ 677897 h 1993132"/>
              <a:gd name="connsiteX5" fmla="*/ 7803715 w 8279704"/>
              <a:gd name="connsiteY5" fmla="*/ 815685 h 1993132"/>
              <a:gd name="connsiteX6" fmla="*/ 8279704 w 8279704"/>
              <a:gd name="connsiteY6" fmla="*/ 828209 h 1993132"/>
              <a:gd name="connsiteX0" fmla="*/ 0 w 7803715"/>
              <a:gd name="connsiteY0" fmla="*/ 1993132 h 1993132"/>
              <a:gd name="connsiteX1" fmla="*/ 626301 w 7803715"/>
              <a:gd name="connsiteY1" fmla="*/ 1629877 h 1993132"/>
              <a:gd name="connsiteX2" fmla="*/ 2192054 w 7803715"/>
              <a:gd name="connsiteY2" fmla="*/ 452430 h 1993132"/>
              <a:gd name="connsiteX3" fmla="*/ 5574084 w 7803715"/>
              <a:gd name="connsiteY3" fmla="*/ 1494 h 1993132"/>
              <a:gd name="connsiteX4" fmla="*/ 7077205 w 7803715"/>
              <a:gd name="connsiteY4" fmla="*/ 677897 h 1993132"/>
              <a:gd name="connsiteX5" fmla="*/ 7803715 w 7803715"/>
              <a:gd name="connsiteY5" fmla="*/ 815685 h 1993132"/>
              <a:gd name="connsiteX0" fmla="*/ 0 w 7077205"/>
              <a:gd name="connsiteY0" fmla="*/ 1993132 h 1993132"/>
              <a:gd name="connsiteX1" fmla="*/ 626301 w 7077205"/>
              <a:gd name="connsiteY1" fmla="*/ 1629877 h 1993132"/>
              <a:gd name="connsiteX2" fmla="*/ 2192054 w 7077205"/>
              <a:gd name="connsiteY2" fmla="*/ 452430 h 1993132"/>
              <a:gd name="connsiteX3" fmla="*/ 5574084 w 7077205"/>
              <a:gd name="connsiteY3" fmla="*/ 1494 h 1993132"/>
              <a:gd name="connsiteX4" fmla="*/ 7077205 w 7077205"/>
              <a:gd name="connsiteY4" fmla="*/ 677897 h 1993132"/>
              <a:gd name="connsiteX0" fmla="*/ 0 w 5574084"/>
              <a:gd name="connsiteY0" fmla="*/ 1993132 h 1993132"/>
              <a:gd name="connsiteX1" fmla="*/ 626301 w 5574084"/>
              <a:gd name="connsiteY1" fmla="*/ 1629877 h 1993132"/>
              <a:gd name="connsiteX2" fmla="*/ 2192054 w 5574084"/>
              <a:gd name="connsiteY2" fmla="*/ 452430 h 1993132"/>
              <a:gd name="connsiteX3" fmla="*/ 5574084 w 5574084"/>
              <a:gd name="connsiteY3" fmla="*/ 1494 h 1993132"/>
              <a:gd name="connsiteX0" fmla="*/ 0 w 2192054"/>
              <a:gd name="connsiteY0" fmla="*/ 1540702 h 1540702"/>
              <a:gd name="connsiteX1" fmla="*/ 626301 w 2192054"/>
              <a:gd name="connsiteY1" fmla="*/ 1177447 h 1540702"/>
              <a:gd name="connsiteX2" fmla="*/ 2192054 w 2192054"/>
              <a:gd name="connsiteY2" fmla="*/ 0 h 1540702"/>
              <a:gd name="connsiteX0" fmla="*/ 0 w 1565753"/>
              <a:gd name="connsiteY0" fmla="*/ 1177447 h 1177447"/>
              <a:gd name="connsiteX1" fmla="*/ 1565753 w 1565753"/>
              <a:gd name="connsiteY1" fmla="*/ 0 h 1177447"/>
              <a:gd name="connsiteX0" fmla="*/ 0 w 1202215"/>
              <a:gd name="connsiteY0" fmla="*/ 876823 h 876823"/>
              <a:gd name="connsiteX1" fmla="*/ 1202215 w 1202215"/>
              <a:gd name="connsiteY1" fmla="*/ 0 h 876823"/>
              <a:gd name="connsiteX0" fmla="*/ 0 w 1202215"/>
              <a:gd name="connsiteY0" fmla="*/ 876823 h 876823"/>
              <a:gd name="connsiteX1" fmla="*/ 1202215 w 1202215"/>
              <a:gd name="connsiteY1" fmla="*/ 0 h 876823"/>
              <a:gd name="connsiteX0" fmla="*/ 0 w 1503075"/>
              <a:gd name="connsiteY0" fmla="*/ 964506 h 964506"/>
              <a:gd name="connsiteX1" fmla="*/ 1503075 w 1503075"/>
              <a:gd name="connsiteY1" fmla="*/ 0 h 964506"/>
              <a:gd name="connsiteX0" fmla="*/ 0 w 1503075"/>
              <a:gd name="connsiteY0" fmla="*/ 964506 h 964506"/>
              <a:gd name="connsiteX1" fmla="*/ 1503075 w 1503075"/>
              <a:gd name="connsiteY1" fmla="*/ 0 h 964506"/>
              <a:gd name="connsiteX0" fmla="*/ 0 w 4561813"/>
              <a:gd name="connsiteY0" fmla="*/ 1315234 h 1315234"/>
              <a:gd name="connsiteX1" fmla="*/ 4561813 w 4561813"/>
              <a:gd name="connsiteY1" fmla="*/ 0 h 1315234"/>
              <a:gd name="connsiteX0" fmla="*/ 0 w 4561813"/>
              <a:gd name="connsiteY0" fmla="*/ 1315247 h 1315247"/>
              <a:gd name="connsiteX1" fmla="*/ 4561813 w 4561813"/>
              <a:gd name="connsiteY1" fmla="*/ 13 h 1315247"/>
              <a:gd name="connsiteX0" fmla="*/ 0 w 4561813"/>
              <a:gd name="connsiteY0" fmla="*/ 1315247 h 1315247"/>
              <a:gd name="connsiteX1" fmla="*/ 2357652 w 4561813"/>
              <a:gd name="connsiteY1" fmla="*/ 450953 h 1315247"/>
              <a:gd name="connsiteX2" fmla="*/ 4561813 w 4561813"/>
              <a:gd name="connsiteY2" fmla="*/ 13 h 1315247"/>
              <a:gd name="connsiteX0" fmla="*/ 0 w 4561813"/>
              <a:gd name="connsiteY0" fmla="*/ 1315251 h 1315251"/>
              <a:gd name="connsiteX1" fmla="*/ 2269901 w 4561813"/>
              <a:gd name="connsiteY1" fmla="*/ 187910 h 1315251"/>
              <a:gd name="connsiteX2" fmla="*/ 4561813 w 4561813"/>
              <a:gd name="connsiteY2" fmla="*/ 17 h 1315251"/>
              <a:gd name="connsiteX0" fmla="*/ 0 w 4561813"/>
              <a:gd name="connsiteY0" fmla="*/ 1315362 h 1315362"/>
              <a:gd name="connsiteX1" fmla="*/ 2269901 w 4561813"/>
              <a:gd name="connsiteY1" fmla="*/ 188021 h 1315362"/>
              <a:gd name="connsiteX2" fmla="*/ 4561813 w 4561813"/>
              <a:gd name="connsiteY2" fmla="*/ 128 h 1315362"/>
              <a:gd name="connsiteX0" fmla="*/ 0 w 4561813"/>
              <a:gd name="connsiteY0" fmla="*/ 1315362 h 1315362"/>
              <a:gd name="connsiteX1" fmla="*/ 2269901 w 4561813"/>
              <a:gd name="connsiteY1" fmla="*/ 188021 h 1315362"/>
              <a:gd name="connsiteX2" fmla="*/ 4561813 w 4561813"/>
              <a:gd name="connsiteY2" fmla="*/ 128 h 1315362"/>
              <a:gd name="connsiteX0" fmla="*/ 0 w 4561813"/>
              <a:gd name="connsiteY0" fmla="*/ 1315362 h 1315362"/>
              <a:gd name="connsiteX1" fmla="*/ 878427 w 4561813"/>
              <a:gd name="connsiteY1" fmla="*/ 563802 h 1315362"/>
              <a:gd name="connsiteX2" fmla="*/ 2269901 w 4561813"/>
              <a:gd name="connsiteY2" fmla="*/ 188021 h 1315362"/>
              <a:gd name="connsiteX3" fmla="*/ 4561813 w 4561813"/>
              <a:gd name="connsiteY3" fmla="*/ 128 h 1315362"/>
              <a:gd name="connsiteX0" fmla="*/ 0 w 4549277"/>
              <a:gd name="connsiteY0" fmla="*/ 1277783 h 1277783"/>
              <a:gd name="connsiteX1" fmla="*/ 865891 w 4549277"/>
              <a:gd name="connsiteY1" fmla="*/ 563802 h 1277783"/>
              <a:gd name="connsiteX2" fmla="*/ 2257365 w 4549277"/>
              <a:gd name="connsiteY2" fmla="*/ 188021 h 1277783"/>
              <a:gd name="connsiteX3" fmla="*/ 4549277 w 4549277"/>
              <a:gd name="connsiteY3" fmla="*/ 128 h 1277783"/>
              <a:gd name="connsiteX0" fmla="*/ 0 w 4549277"/>
              <a:gd name="connsiteY0" fmla="*/ 1277783 h 1277783"/>
              <a:gd name="connsiteX1" fmla="*/ 865891 w 4549277"/>
              <a:gd name="connsiteY1" fmla="*/ 563802 h 1277783"/>
              <a:gd name="connsiteX2" fmla="*/ 2257365 w 4549277"/>
              <a:gd name="connsiteY2" fmla="*/ 188021 h 1277783"/>
              <a:gd name="connsiteX3" fmla="*/ 4549277 w 4549277"/>
              <a:gd name="connsiteY3" fmla="*/ 128 h 1277783"/>
              <a:gd name="connsiteX0" fmla="*/ 0 w 4599420"/>
              <a:gd name="connsiteY0" fmla="*/ 1340414 h 1340414"/>
              <a:gd name="connsiteX1" fmla="*/ 916034 w 4599420"/>
              <a:gd name="connsiteY1" fmla="*/ 563802 h 1340414"/>
              <a:gd name="connsiteX2" fmla="*/ 2307508 w 4599420"/>
              <a:gd name="connsiteY2" fmla="*/ 188021 h 1340414"/>
              <a:gd name="connsiteX3" fmla="*/ 4599420 w 4599420"/>
              <a:gd name="connsiteY3" fmla="*/ 128 h 1340414"/>
              <a:gd name="connsiteX0" fmla="*/ 0 w 2706513"/>
              <a:gd name="connsiteY0" fmla="*/ 1503173 h 1503173"/>
              <a:gd name="connsiteX1" fmla="*/ 916034 w 2706513"/>
              <a:gd name="connsiteY1" fmla="*/ 726561 h 1503173"/>
              <a:gd name="connsiteX2" fmla="*/ 2307508 w 2706513"/>
              <a:gd name="connsiteY2" fmla="*/ 350780 h 1503173"/>
              <a:gd name="connsiteX3" fmla="*/ 2706513 w 2706513"/>
              <a:gd name="connsiteY3" fmla="*/ 49 h 1503173"/>
              <a:gd name="connsiteX0" fmla="*/ 0 w 2706513"/>
              <a:gd name="connsiteY0" fmla="*/ 1503181 h 1503181"/>
              <a:gd name="connsiteX1" fmla="*/ 916034 w 2706513"/>
              <a:gd name="connsiteY1" fmla="*/ 726569 h 1503181"/>
              <a:gd name="connsiteX2" fmla="*/ 1856218 w 2706513"/>
              <a:gd name="connsiteY2" fmla="*/ 313210 h 1503181"/>
              <a:gd name="connsiteX3" fmla="*/ 2706513 w 2706513"/>
              <a:gd name="connsiteY3" fmla="*/ 57 h 1503181"/>
              <a:gd name="connsiteX0" fmla="*/ 0 w 1790479"/>
              <a:gd name="connsiteY0" fmla="*/ 726569 h 726569"/>
              <a:gd name="connsiteX1" fmla="*/ 940184 w 1790479"/>
              <a:gd name="connsiteY1" fmla="*/ 313210 h 726569"/>
              <a:gd name="connsiteX2" fmla="*/ 1790479 w 1790479"/>
              <a:gd name="connsiteY2" fmla="*/ 57 h 726569"/>
              <a:gd name="connsiteX0" fmla="*/ 0 w 1790479"/>
              <a:gd name="connsiteY0" fmla="*/ 726576 h 726576"/>
              <a:gd name="connsiteX1" fmla="*/ 827362 w 1790479"/>
              <a:gd name="connsiteY1" fmla="*/ 288165 h 726576"/>
              <a:gd name="connsiteX2" fmla="*/ 1790479 w 1790479"/>
              <a:gd name="connsiteY2" fmla="*/ 64 h 726576"/>
              <a:gd name="connsiteX0" fmla="*/ 0 w 1790479"/>
              <a:gd name="connsiteY0" fmla="*/ 727422 h 727422"/>
              <a:gd name="connsiteX1" fmla="*/ 827362 w 1790479"/>
              <a:gd name="connsiteY1" fmla="*/ 289011 h 727422"/>
              <a:gd name="connsiteX2" fmla="*/ 1790479 w 1790479"/>
              <a:gd name="connsiteY2" fmla="*/ 910 h 727422"/>
              <a:gd name="connsiteX0" fmla="*/ 0 w 1790479"/>
              <a:gd name="connsiteY0" fmla="*/ 731476 h 731476"/>
              <a:gd name="connsiteX1" fmla="*/ 827362 w 1790479"/>
              <a:gd name="connsiteY1" fmla="*/ 293065 h 731476"/>
              <a:gd name="connsiteX2" fmla="*/ 1790479 w 1790479"/>
              <a:gd name="connsiteY2" fmla="*/ 4964 h 731476"/>
              <a:gd name="connsiteX0" fmla="*/ 0 w 1790479"/>
              <a:gd name="connsiteY0" fmla="*/ 731476 h 731476"/>
              <a:gd name="connsiteX1" fmla="*/ 827362 w 1790479"/>
              <a:gd name="connsiteY1" fmla="*/ 293065 h 731476"/>
              <a:gd name="connsiteX2" fmla="*/ 1790479 w 1790479"/>
              <a:gd name="connsiteY2" fmla="*/ 4964 h 731476"/>
              <a:gd name="connsiteX0" fmla="*/ 0 w 1790479"/>
              <a:gd name="connsiteY0" fmla="*/ 727850 h 727850"/>
              <a:gd name="connsiteX1" fmla="*/ 585750 w 1790479"/>
              <a:gd name="connsiteY1" fmla="*/ 325833 h 727850"/>
              <a:gd name="connsiteX2" fmla="*/ 1790479 w 1790479"/>
              <a:gd name="connsiteY2" fmla="*/ 1338 h 727850"/>
              <a:gd name="connsiteX0" fmla="*/ 0 w 1790479"/>
              <a:gd name="connsiteY0" fmla="*/ 726630 h 726630"/>
              <a:gd name="connsiteX1" fmla="*/ 585750 w 1790479"/>
              <a:gd name="connsiteY1" fmla="*/ 324613 h 726630"/>
              <a:gd name="connsiteX2" fmla="*/ 1790479 w 1790479"/>
              <a:gd name="connsiteY2" fmla="*/ 118 h 726630"/>
              <a:gd name="connsiteX0" fmla="*/ 0 w 1790479"/>
              <a:gd name="connsiteY0" fmla="*/ 726630 h 726630"/>
              <a:gd name="connsiteX1" fmla="*/ 585750 w 1790479"/>
              <a:gd name="connsiteY1" fmla="*/ 324613 h 726630"/>
              <a:gd name="connsiteX2" fmla="*/ 1790479 w 1790479"/>
              <a:gd name="connsiteY2" fmla="*/ 118 h 726630"/>
              <a:gd name="connsiteX0" fmla="*/ 0 w 1790479"/>
              <a:gd name="connsiteY0" fmla="*/ 726630 h 726630"/>
              <a:gd name="connsiteX1" fmla="*/ 525347 w 1790479"/>
              <a:gd name="connsiteY1" fmla="*/ 324613 h 726630"/>
              <a:gd name="connsiteX2" fmla="*/ 1790479 w 1790479"/>
              <a:gd name="connsiteY2" fmla="*/ 118 h 726630"/>
              <a:gd name="connsiteX0" fmla="*/ 0 w 1790479"/>
              <a:gd name="connsiteY0" fmla="*/ 726630 h 726630"/>
              <a:gd name="connsiteX1" fmla="*/ 525347 w 1790479"/>
              <a:gd name="connsiteY1" fmla="*/ 324613 h 726630"/>
              <a:gd name="connsiteX2" fmla="*/ 1790479 w 1790479"/>
              <a:gd name="connsiteY2" fmla="*/ 118 h 726630"/>
              <a:gd name="connsiteX0" fmla="*/ 0 w 1790479"/>
              <a:gd name="connsiteY0" fmla="*/ 726822 h 726822"/>
              <a:gd name="connsiteX1" fmla="*/ 525347 w 1790479"/>
              <a:gd name="connsiteY1" fmla="*/ 324805 h 726822"/>
              <a:gd name="connsiteX2" fmla="*/ 1790479 w 1790479"/>
              <a:gd name="connsiteY2" fmla="*/ 310 h 726822"/>
              <a:gd name="connsiteX0" fmla="*/ 0 w 1790479"/>
              <a:gd name="connsiteY0" fmla="*/ 728942 h 728942"/>
              <a:gd name="connsiteX1" fmla="*/ 495146 w 1790479"/>
              <a:gd name="connsiteY1" fmla="*/ 266267 h 728942"/>
              <a:gd name="connsiteX2" fmla="*/ 1790479 w 1790479"/>
              <a:gd name="connsiteY2" fmla="*/ 2430 h 728942"/>
              <a:gd name="connsiteX0" fmla="*/ 0 w 1790479"/>
              <a:gd name="connsiteY0" fmla="*/ 747657 h 747657"/>
              <a:gd name="connsiteX1" fmla="*/ 495146 w 1790479"/>
              <a:gd name="connsiteY1" fmla="*/ 284982 h 747657"/>
              <a:gd name="connsiteX2" fmla="*/ 1215607 w 1790479"/>
              <a:gd name="connsiteY2" fmla="*/ 19099 h 747657"/>
              <a:gd name="connsiteX3" fmla="*/ 1790479 w 1790479"/>
              <a:gd name="connsiteY3" fmla="*/ 21145 h 747657"/>
              <a:gd name="connsiteX0" fmla="*/ 0 w 1790479"/>
              <a:gd name="connsiteY0" fmla="*/ 726516 h 726516"/>
              <a:gd name="connsiteX1" fmla="*/ 495146 w 1790479"/>
              <a:gd name="connsiteY1" fmla="*/ 263841 h 726516"/>
              <a:gd name="connsiteX2" fmla="*/ 1140103 w 1790479"/>
              <a:gd name="connsiteY2" fmla="*/ 70748 h 726516"/>
              <a:gd name="connsiteX3" fmla="*/ 1790479 w 1790479"/>
              <a:gd name="connsiteY3" fmla="*/ 4 h 726516"/>
              <a:gd name="connsiteX0" fmla="*/ 0 w 1790479"/>
              <a:gd name="connsiteY0" fmla="*/ 726516 h 726516"/>
              <a:gd name="connsiteX1" fmla="*/ 495146 w 1790479"/>
              <a:gd name="connsiteY1" fmla="*/ 263841 h 726516"/>
              <a:gd name="connsiteX2" fmla="*/ 1140103 w 1790479"/>
              <a:gd name="connsiteY2" fmla="*/ 70748 h 726516"/>
              <a:gd name="connsiteX3" fmla="*/ 1790479 w 1790479"/>
              <a:gd name="connsiteY3" fmla="*/ 4 h 726516"/>
              <a:gd name="connsiteX0" fmla="*/ 0 w 1790479"/>
              <a:gd name="connsiteY0" fmla="*/ 726516 h 726516"/>
              <a:gd name="connsiteX1" fmla="*/ 339766 w 1790479"/>
              <a:gd name="connsiteY1" fmla="*/ 337642 h 726516"/>
              <a:gd name="connsiteX2" fmla="*/ 495146 w 1790479"/>
              <a:gd name="connsiteY2" fmla="*/ 263841 h 726516"/>
              <a:gd name="connsiteX3" fmla="*/ 1140103 w 1790479"/>
              <a:gd name="connsiteY3" fmla="*/ 70748 h 726516"/>
              <a:gd name="connsiteX4" fmla="*/ 1790479 w 1790479"/>
              <a:gd name="connsiteY4" fmla="*/ 4 h 726516"/>
              <a:gd name="connsiteX0" fmla="*/ 0 w 1790479"/>
              <a:gd name="connsiteY0" fmla="*/ 726516 h 726516"/>
              <a:gd name="connsiteX1" fmla="*/ 495146 w 1790479"/>
              <a:gd name="connsiteY1" fmla="*/ 263841 h 726516"/>
              <a:gd name="connsiteX2" fmla="*/ 1140103 w 1790479"/>
              <a:gd name="connsiteY2" fmla="*/ 70748 h 726516"/>
              <a:gd name="connsiteX3" fmla="*/ 1790479 w 1790479"/>
              <a:gd name="connsiteY3" fmla="*/ 4 h 726516"/>
              <a:gd name="connsiteX0" fmla="*/ 0 w 1805580"/>
              <a:gd name="connsiteY0" fmla="*/ 641595 h 641595"/>
              <a:gd name="connsiteX1" fmla="*/ 510247 w 1805580"/>
              <a:gd name="connsiteY1" fmla="*/ 263841 h 641595"/>
              <a:gd name="connsiteX2" fmla="*/ 1155204 w 1805580"/>
              <a:gd name="connsiteY2" fmla="*/ 70748 h 641595"/>
              <a:gd name="connsiteX3" fmla="*/ 1805580 w 1805580"/>
              <a:gd name="connsiteY3" fmla="*/ 4 h 64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5580" h="641595">
                <a:moveTo>
                  <a:pt x="0" y="641595"/>
                </a:moveTo>
                <a:cubicBezTo>
                  <a:pt x="103155" y="545205"/>
                  <a:pt x="320230" y="373136"/>
                  <a:pt x="510247" y="263841"/>
                </a:cubicBezTo>
                <a:cubicBezTo>
                  <a:pt x="712848" y="142415"/>
                  <a:pt x="939315" y="114721"/>
                  <a:pt x="1155204" y="70748"/>
                </a:cubicBezTo>
                <a:cubicBezTo>
                  <a:pt x="1371093" y="26775"/>
                  <a:pt x="1709768" y="-337"/>
                  <a:pt x="1805580" y="4"/>
                </a:cubicBezTo>
              </a:path>
            </a:pathLst>
          </a:cu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Freeform 51"/>
          <p:cNvSpPr/>
          <p:nvPr/>
        </p:nvSpPr>
        <p:spPr>
          <a:xfrm flipH="1">
            <a:off x="7753732" y="4135676"/>
            <a:ext cx="1216152" cy="176047"/>
          </a:xfrm>
          <a:custGeom>
            <a:avLst/>
            <a:gdLst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989556 w 2117824"/>
              <a:gd name="connsiteY14" fmla="*/ 679818 h 1293593"/>
              <a:gd name="connsiteX15" fmla="*/ 1102291 w 2117824"/>
              <a:gd name="connsiteY15" fmla="*/ 617188 h 1293593"/>
              <a:gd name="connsiteX16" fmla="*/ 1177447 w 2117824"/>
              <a:gd name="connsiteY16" fmla="*/ 579609 h 1293593"/>
              <a:gd name="connsiteX17" fmla="*/ 1277655 w 2117824"/>
              <a:gd name="connsiteY17" fmla="*/ 516979 h 1293593"/>
              <a:gd name="connsiteX18" fmla="*/ 1352811 w 2117824"/>
              <a:gd name="connsiteY18" fmla="*/ 479401 h 1293593"/>
              <a:gd name="connsiteX19" fmla="*/ 1390389 w 2117824"/>
              <a:gd name="connsiteY19" fmla="*/ 466875 h 1293593"/>
              <a:gd name="connsiteX20" fmla="*/ 1453019 w 2117824"/>
              <a:gd name="connsiteY20" fmla="*/ 429297 h 1293593"/>
              <a:gd name="connsiteX21" fmla="*/ 1478072 w 2117824"/>
              <a:gd name="connsiteY21" fmla="*/ 404245 h 1293593"/>
              <a:gd name="connsiteX22" fmla="*/ 1540702 w 2117824"/>
              <a:gd name="connsiteY22" fmla="*/ 379193 h 1293593"/>
              <a:gd name="connsiteX23" fmla="*/ 1590806 w 2117824"/>
              <a:gd name="connsiteY23" fmla="*/ 341615 h 1293593"/>
              <a:gd name="connsiteX24" fmla="*/ 1640910 w 2117824"/>
              <a:gd name="connsiteY24" fmla="*/ 316563 h 1293593"/>
              <a:gd name="connsiteX25" fmla="*/ 1691014 w 2117824"/>
              <a:gd name="connsiteY25" fmla="*/ 278985 h 1293593"/>
              <a:gd name="connsiteX26" fmla="*/ 1728592 w 2117824"/>
              <a:gd name="connsiteY26" fmla="*/ 266459 h 1293593"/>
              <a:gd name="connsiteX27" fmla="*/ 1778696 w 2117824"/>
              <a:gd name="connsiteY27" fmla="*/ 241407 h 1293593"/>
              <a:gd name="connsiteX28" fmla="*/ 1866378 w 2117824"/>
              <a:gd name="connsiteY28" fmla="*/ 166251 h 1293593"/>
              <a:gd name="connsiteX29" fmla="*/ 1916482 w 2117824"/>
              <a:gd name="connsiteY29" fmla="*/ 141199 h 1293593"/>
              <a:gd name="connsiteX30" fmla="*/ 1954061 w 2117824"/>
              <a:gd name="connsiteY30" fmla="*/ 103620 h 1293593"/>
              <a:gd name="connsiteX31" fmla="*/ 2004165 w 2117824"/>
              <a:gd name="connsiteY31" fmla="*/ 78568 h 1293593"/>
              <a:gd name="connsiteX32" fmla="*/ 2079321 w 2117824"/>
              <a:gd name="connsiteY32" fmla="*/ 28464 h 1293593"/>
              <a:gd name="connsiteX33" fmla="*/ 2116899 w 2117824"/>
              <a:gd name="connsiteY33" fmla="*/ 3412 h 1293593"/>
              <a:gd name="connsiteX34" fmla="*/ 2104373 w 2117824"/>
              <a:gd name="connsiteY34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989556 w 2117824"/>
              <a:gd name="connsiteY14" fmla="*/ 679818 h 1293593"/>
              <a:gd name="connsiteX15" fmla="*/ 1177447 w 2117824"/>
              <a:gd name="connsiteY15" fmla="*/ 579609 h 1293593"/>
              <a:gd name="connsiteX16" fmla="*/ 1277655 w 2117824"/>
              <a:gd name="connsiteY16" fmla="*/ 516979 h 1293593"/>
              <a:gd name="connsiteX17" fmla="*/ 1352811 w 2117824"/>
              <a:gd name="connsiteY17" fmla="*/ 479401 h 1293593"/>
              <a:gd name="connsiteX18" fmla="*/ 1390389 w 2117824"/>
              <a:gd name="connsiteY18" fmla="*/ 466875 h 1293593"/>
              <a:gd name="connsiteX19" fmla="*/ 1453019 w 2117824"/>
              <a:gd name="connsiteY19" fmla="*/ 429297 h 1293593"/>
              <a:gd name="connsiteX20" fmla="*/ 1478072 w 2117824"/>
              <a:gd name="connsiteY20" fmla="*/ 404245 h 1293593"/>
              <a:gd name="connsiteX21" fmla="*/ 1540702 w 2117824"/>
              <a:gd name="connsiteY21" fmla="*/ 379193 h 1293593"/>
              <a:gd name="connsiteX22" fmla="*/ 1590806 w 2117824"/>
              <a:gd name="connsiteY22" fmla="*/ 341615 h 1293593"/>
              <a:gd name="connsiteX23" fmla="*/ 1640910 w 2117824"/>
              <a:gd name="connsiteY23" fmla="*/ 316563 h 1293593"/>
              <a:gd name="connsiteX24" fmla="*/ 1691014 w 2117824"/>
              <a:gd name="connsiteY24" fmla="*/ 278985 h 1293593"/>
              <a:gd name="connsiteX25" fmla="*/ 1728592 w 2117824"/>
              <a:gd name="connsiteY25" fmla="*/ 266459 h 1293593"/>
              <a:gd name="connsiteX26" fmla="*/ 1778696 w 2117824"/>
              <a:gd name="connsiteY26" fmla="*/ 241407 h 1293593"/>
              <a:gd name="connsiteX27" fmla="*/ 1866378 w 2117824"/>
              <a:gd name="connsiteY27" fmla="*/ 166251 h 1293593"/>
              <a:gd name="connsiteX28" fmla="*/ 1916482 w 2117824"/>
              <a:gd name="connsiteY28" fmla="*/ 141199 h 1293593"/>
              <a:gd name="connsiteX29" fmla="*/ 1954061 w 2117824"/>
              <a:gd name="connsiteY29" fmla="*/ 103620 h 1293593"/>
              <a:gd name="connsiteX30" fmla="*/ 2004165 w 2117824"/>
              <a:gd name="connsiteY30" fmla="*/ 78568 h 1293593"/>
              <a:gd name="connsiteX31" fmla="*/ 2079321 w 2117824"/>
              <a:gd name="connsiteY31" fmla="*/ 28464 h 1293593"/>
              <a:gd name="connsiteX32" fmla="*/ 2116899 w 2117824"/>
              <a:gd name="connsiteY32" fmla="*/ 3412 h 1293593"/>
              <a:gd name="connsiteX33" fmla="*/ 2104373 w 2117824"/>
              <a:gd name="connsiteY33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177447 w 2117824"/>
              <a:gd name="connsiteY14" fmla="*/ 579609 h 1293593"/>
              <a:gd name="connsiteX15" fmla="*/ 1277655 w 2117824"/>
              <a:gd name="connsiteY15" fmla="*/ 516979 h 1293593"/>
              <a:gd name="connsiteX16" fmla="*/ 1352811 w 2117824"/>
              <a:gd name="connsiteY16" fmla="*/ 479401 h 1293593"/>
              <a:gd name="connsiteX17" fmla="*/ 1390389 w 2117824"/>
              <a:gd name="connsiteY17" fmla="*/ 466875 h 1293593"/>
              <a:gd name="connsiteX18" fmla="*/ 1453019 w 2117824"/>
              <a:gd name="connsiteY18" fmla="*/ 429297 h 1293593"/>
              <a:gd name="connsiteX19" fmla="*/ 1478072 w 2117824"/>
              <a:gd name="connsiteY19" fmla="*/ 404245 h 1293593"/>
              <a:gd name="connsiteX20" fmla="*/ 1540702 w 2117824"/>
              <a:gd name="connsiteY20" fmla="*/ 379193 h 1293593"/>
              <a:gd name="connsiteX21" fmla="*/ 1590806 w 2117824"/>
              <a:gd name="connsiteY21" fmla="*/ 341615 h 1293593"/>
              <a:gd name="connsiteX22" fmla="*/ 1640910 w 2117824"/>
              <a:gd name="connsiteY22" fmla="*/ 316563 h 1293593"/>
              <a:gd name="connsiteX23" fmla="*/ 1691014 w 2117824"/>
              <a:gd name="connsiteY23" fmla="*/ 278985 h 1293593"/>
              <a:gd name="connsiteX24" fmla="*/ 1728592 w 2117824"/>
              <a:gd name="connsiteY24" fmla="*/ 266459 h 1293593"/>
              <a:gd name="connsiteX25" fmla="*/ 1778696 w 2117824"/>
              <a:gd name="connsiteY25" fmla="*/ 241407 h 1293593"/>
              <a:gd name="connsiteX26" fmla="*/ 1866378 w 2117824"/>
              <a:gd name="connsiteY26" fmla="*/ 166251 h 1293593"/>
              <a:gd name="connsiteX27" fmla="*/ 1916482 w 2117824"/>
              <a:gd name="connsiteY27" fmla="*/ 141199 h 1293593"/>
              <a:gd name="connsiteX28" fmla="*/ 1954061 w 2117824"/>
              <a:gd name="connsiteY28" fmla="*/ 103620 h 1293593"/>
              <a:gd name="connsiteX29" fmla="*/ 2004165 w 2117824"/>
              <a:gd name="connsiteY29" fmla="*/ 78568 h 1293593"/>
              <a:gd name="connsiteX30" fmla="*/ 2079321 w 2117824"/>
              <a:gd name="connsiteY30" fmla="*/ 28464 h 1293593"/>
              <a:gd name="connsiteX31" fmla="*/ 2116899 w 2117824"/>
              <a:gd name="connsiteY31" fmla="*/ 3412 h 1293593"/>
              <a:gd name="connsiteX32" fmla="*/ 2104373 w 2117824"/>
              <a:gd name="connsiteY32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590806 w 2117824"/>
              <a:gd name="connsiteY20" fmla="*/ 341615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778696 w 2117824"/>
              <a:gd name="connsiteY24" fmla="*/ 241407 h 1293593"/>
              <a:gd name="connsiteX25" fmla="*/ 1866378 w 2117824"/>
              <a:gd name="connsiteY25" fmla="*/ 166251 h 1293593"/>
              <a:gd name="connsiteX26" fmla="*/ 1916482 w 2117824"/>
              <a:gd name="connsiteY26" fmla="*/ 141199 h 1293593"/>
              <a:gd name="connsiteX27" fmla="*/ 1954061 w 2117824"/>
              <a:gd name="connsiteY27" fmla="*/ 103620 h 1293593"/>
              <a:gd name="connsiteX28" fmla="*/ 2004165 w 2117824"/>
              <a:gd name="connsiteY28" fmla="*/ 78568 h 1293593"/>
              <a:gd name="connsiteX29" fmla="*/ 2079321 w 2117824"/>
              <a:gd name="connsiteY29" fmla="*/ 28464 h 1293593"/>
              <a:gd name="connsiteX30" fmla="*/ 2116899 w 2117824"/>
              <a:gd name="connsiteY30" fmla="*/ 3412 h 1293593"/>
              <a:gd name="connsiteX31" fmla="*/ 2104373 w 2117824"/>
              <a:gd name="connsiteY3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778696 w 2117824"/>
              <a:gd name="connsiteY24" fmla="*/ 241407 h 1293593"/>
              <a:gd name="connsiteX25" fmla="*/ 1866378 w 2117824"/>
              <a:gd name="connsiteY25" fmla="*/ 166251 h 1293593"/>
              <a:gd name="connsiteX26" fmla="*/ 1916482 w 2117824"/>
              <a:gd name="connsiteY26" fmla="*/ 141199 h 1293593"/>
              <a:gd name="connsiteX27" fmla="*/ 1954061 w 2117824"/>
              <a:gd name="connsiteY27" fmla="*/ 103620 h 1293593"/>
              <a:gd name="connsiteX28" fmla="*/ 2004165 w 2117824"/>
              <a:gd name="connsiteY28" fmla="*/ 78568 h 1293593"/>
              <a:gd name="connsiteX29" fmla="*/ 2079321 w 2117824"/>
              <a:gd name="connsiteY29" fmla="*/ 28464 h 1293593"/>
              <a:gd name="connsiteX30" fmla="*/ 2116899 w 2117824"/>
              <a:gd name="connsiteY30" fmla="*/ 3412 h 1293593"/>
              <a:gd name="connsiteX31" fmla="*/ 2104373 w 2117824"/>
              <a:gd name="connsiteY3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728592 w 2117824"/>
              <a:gd name="connsiteY23" fmla="*/ 266459 h 1293593"/>
              <a:gd name="connsiteX24" fmla="*/ 1866378 w 2117824"/>
              <a:gd name="connsiteY24" fmla="*/ 166251 h 1293593"/>
              <a:gd name="connsiteX25" fmla="*/ 1916482 w 2117824"/>
              <a:gd name="connsiteY25" fmla="*/ 141199 h 1293593"/>
              <a:gd name="connsiteX26" fmla="*/ 1954061 w 2117824"/>
              <a:gd name="connsiteY26" fmla="*/ 103620 h 1293593"/>
              <a:gd name="connsiteX27" fmla="*/ 2004165 w 2117824"/>
              <a:gd name="connsiteY27" fmla="*/ 78568 h 1293593"/>
              <a:gd name="connsiteX28" fmla="*/ 2079321 w 2117824"/>
              <a:gd name="connsiteY28" fmla="*/ 28464 h 1293593"/>
              <a:gd name="connsiteX29" fmla="*/ 2116899 w 2117824"/>
              <a:gd name="connsiteY29" fmla="*/ 3412 h 1293593"/>
              <a:gd name="connsiteX30" fmla="*/ 2104373 w 2117824"/>
              <a:gd name="connsiteY30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40910 w 2117824"/>
              <a:gd name="connsiteY21" fmla="*/ 316563 h 1293593"/>
              <a:gd name="connsiteX22" fmla="*/ 1691014 w 2117824"/>
              <a:gd name="connsiteY22" fmla="*/ 278985 h 1293593"/>
              <a:gd name="connsiteX23" fmla="*/ 1866378 w 2117824"/>
              <a:gd name="connsiteY23" fmla="*/ 166251 h 1293593"/>
              <a:gd name="connsiteX24" fmla="*/ 1916482 w 2117824"/>
              <a:gd name="connsiteY24" fmla="*/ 141199 h 1293593"/>
              <a:gd name="connsiteX25" fmla="*/ 1954061 w 2117824"/>
              <a:gd name="connsiteY25" fmla="*/ 103620 h 1293593"/>
              <a:gd name="connsiteX26" fmla="*/ 2004165 w 2117824"/>
              <a:gd name="connsiteY26" fmla="*/ 78568 h 1293593"/>
              <a:gd name="connsiteX27" fmla="*/ 2079321 w 2117824"/>
              <a:gd name="connsiteY27" fmla="*/ 28464 h 1293593"/>
              <a:gd name="connsiteX28" fmla="*/ 2116899 w 2117824"/>
              <a:gd name="connsiteY28" fmla="*/ 3412 h 1293593"/>
              <a:gd name="connsiteX29" fmla="*/ 2104373 w 2117824"/>
              <a:gd name="connsiteY29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53019 w 2117824"/>
              <a:gd name="connsiteY17" fmla="*/ 429297 h 1293593"/>
              <a:gd name="connsiteX18" fmla="*/ 1478072 w 2117824"/>
              <a:gd name="connsiteY18" fmla="*/ 404245 h 1293593"/>
              <a:gd name="connsiteX19" fmla="*/ 1540702 w 2117824"/>
              <a:gd name="connsiteY19" fmla="*/ 379193 h 1293593"/>
              <a:gd name="connsiteX20" fmla="*/ 1653436 w 2117824"/>
              <a:gd name="connsiteY20" fmla="*/ 291511 h 1293593"/>
              <a:gd name="connsiteX21" fmla="*/ 1691014 w 2117824"/>
              <a:gd name="connsiteY21" fmla="*/ 278985 h 1293593"/>
              <a:gd name="connsiteX22" fmla="*/ 1866378 w 2117824"/>
              <a:gd name="connsiteY22" fmla="*/ 166251 h 1293593"/>
              <a:gd name="connsiteX23" fmla="*/ 1916482 w 2117824"/>
              <a:gd name="connsiteY23" fmla="*/ 141199 h 1293593"/>
              <a:gd name="connsiteX24" fmla="*/ 1954061 w 2117824"/>
              <a:gd name="connsiteY24" fmla="*/ 103620 h 1293593"/>
              <a:gd name="connsiteX25" fmla="*/ 2004165 w 2117824"/>
              <a:gd name="connsiteY25" fmla="*/ 78568 h 1293593"/>
              <a:gd name="connsiteX26" fmla="*/ 2079321 w 2117824"/>
              <a:gd name="connsiteY26" fmla="*/ 28464 h 1293593"/>
              <a:gd name="connsiteX27" fmla="*/ 2116899 w 2117824"/>
              <a:gd name="connsiteY27" fmla="*/ 3412 h 1293593"/>
              <a:gd name="connsiteX28" fmla="*/ 2104373 w 2117824"/>
              <a:gd name="connsiteY28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390389 w 2117824"/>
              <a:gd name="connsiteY16" fmla="*/ 466875 h 1293593"/>
              <a:gd name="connsiteX17" fmla="*/ 1478072 w 2117824"/>
              <a:gd name="connsiteY17" fmla="*/ 404245 h 1293593"/>
              <a:gd name="connsiteX18" fmla="*/ 1540702 w 2117824"/>
              <a:gd name="connsiteY18" fmla="*/ 379193 h 1293593"/>
              <a:gd name="connsiteX19" fmla="*/ 1653436 w 2117824"/>
              <a:gd name="connsiteY19" fmla="*/ 291511 h 1293593"/>
              <a:gd name="connsiteX20" fmla="*/ 1691014 w 2117824"/>
              <a:gd name="connsiteY20" fmla="*/ 278985 h 1293593"/>
              <a:gd name="connsiteX21" fmla="*/ 1866378 w 2117824"/>
              <a:gd name="connsiteY21" fmla="*/ 166251 h 1293593"/>
              <a:gd name="connsiteX22" fmla="*/ 1916482 w 2117824"/>
              <a:gd name="connsiteY22" fmla="*/ 141199 h 1293593"/>
              <a:gd name="connsiteX23" fmla="*/ 1954061 w 2117824"/>
              <a:gd name="connsiteY23" fmla="*/ 103620 h 1293593"/>
              <a:gd name="connsiteX24" fmla="*/ 2004165 w 2117824"/>
              <a:gd name="connsiteY24" fmla="*/ 78568 h 1293593"/>
              <a:gd name="connsiteX25" fmla="*/ 2079321 w 2117824"/>
              <a:gd name="connsiteY25" fmla="*/ 28464 h 1293593"/>
              <a:gd name="connsiteX26" fmla="*/ 2116899 w 2117824"/>
              <a:gd name="connsiteY26" fmla="*/ 3412 h 1293593"/>
              <a:gd name="connsiteX27" fmla="*/ 2104373 w 2117824"/>
              <a:gd name="connsiteY27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352811 w 2117824"/>
              <a:gd name="connsiteY15" fmla="*/ 479401 h 1293593"/>
              <a:gd name="connsiteX16" fmla="*/ 1478072 w 2117824"/>
              <a:gd name="connsiteY16" fmla="*/ 404245 h 1293593"/>
              <a:gd name="connsiteX17" fmla="*/ 1540702 w 2117824"/>
              <a:gd name="connsiteY17" fmla="*/ 379193 h 1293593"/>
              <a:gd name="connsiteX18" fmla="*/ 1653436 w 2117824"/>
              <a:gd name="connsiteY18" fmla="*/ 291511 h 1293593"/>
              <a:gd name="connsiteX19" fmla="*/ 1691014 w 2117824"/>
              <a:gd name="connsiteY19" fmla="*/ 278985 h 1293593"/>
              <a:gd name="connsiteX20" fmla="*/ 1866378 w 2117824"/>
              <a:gd name="connsiteY20" fmla="*/ 166251 h 1293593"/>
              <a:gd name="connsiteX21" fmla="*/ 1916482 w 2117824"/>
              <a:gd name="connsiteY21" fmla="*/ 141199 h 1293593"/>
              <a:gd name="connsiteX22" fmla="*/ 1954061 w 2117824"/>
              <a:gd name="connsiteY22" fmla="*/ 103620 h 1293593"/>
              <a:gd name="connsiteX23" fmla="*/ 2004165 w 2117824"/>
              <a:gd name="connsiteY23" fmla="*/ 78568 h 1293593"/>
              <a:gd name="connsiteX24" fmla="*/ 2079321 w 2117824"/>
              <a:gd name="connsiteY24" fmla="*/ 28464 h 1293593"/>
              <a:gd name="connsiteX25" fmla="*/ 2116899 w 2117824"/>
              <a:gd name="connsiteY25" fmla="*/ 3412 h 1293593"/>
              <a:gd name="connsiteX26" fmla="*/ 2104373 w 2117824"/>
              <a:gd name="connsiteY26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751562 w 2117824"/>
              <a:gd name="connsiteY10" fmla="*/ 817604 h 1293593"/>
              <a:gd name="connsiteX11" fmla="*/ 864296 w 2117824"/>
              <a:gd name="connsiteY11" fmla="*/ 742448 h 1293593"/>
              <a:gd name="connsiteX12" fmla="*/ 901874 w 2117824"/>
              <a:gd name="connsiteY12" fmla="*/ 717396 h 1293593"/>
              <a:gd name="connsiteX13" fmla="*/ 951978 w 2117824"/>
              <a:gd name="connsiteY13" fmla="*/ 692344 h 1293593"/>
              <a:gd name="connsiteX14" fmla="*/ 1277655 w 2117824"/>
              <a:gd name="connsiteY14" fmla="*/ 516979 h 1293593"/>
              <a:gd name="connsiteX15" fmla="*/ 1478072 w 2117824"/>
              <a:gd name="connsiteY15" fmla="*/ 404245 h 1293593"/>
              <a:gd name="connsiteX16" fmla="*/ 1540702 w 2117824"/>
              <a:gd name="connsiteY16" fmla="*/ 379193 h 1293593"/>
              <a:gd name="connsiteX17" fmla="*/ 1653436 w 2117824"/>
              <a:gd name="connsiteY17" fmla="*/ 291511 h 1293593"/>
              <a:gd name="connsiteX18" fmla="*/ 1691014 w 2117824"/>
              <a:gd name="connsiteY18" fmla="*/ 278985 h 1293593"/>
              <a:gd name="connsiteX19" fmla="*/ 1866378 w 2117824"/>
              <a:gd name="connsiteY19" fmla="*/ 166251 h 1293593"/>
              <a:gd name="connsiteX20" fmla="*/ 1916482 w 2117824"/>
              <a:gd name="connsiteY20" fmla="*/ 141199 h 1293593"/>
              <a:gd name="connsiteX21" fmla="*/ 1954061 w 2117824"/>
              <a:gd name="connsiteY21" fmla="*/ 103620 h 1293593"/>
              <a:gd name="connsiteX22" fmla="*/ 2004165 w 2117824"/>
              <a:gd name="connsiteY22" fmla="*/ 78568 h 1293593"/>
              <a:gd name="connsiteX23" fmla="*/ 2079321 w 2117824"/>
              <a:gd name="connsiteY23" fmla="*/ 28464 h 1293593"/>
              <a:gd name="connsiteX24" fmla="*/ 2116899 w 2117824"/>
              <a:gd name="connsiteY24" fmla="*/ 3412 h 1293593"/>
              <a:gd name="connsiteX25" fmla="*/ 2104373 w 2117824"/>
              <a:gd name="connsiteY25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01250 w 2117824"/>
              <a:gd name="connsiteY7" fmla="*/ 905286 h 1293593"/>
              <a:gd name="connsiteX8" fmla="*/ 676406 w 2117824"/>
              <a:gd name="connsiteY8" fmla="*/ 855182 h 1293593"/>
              <a:gd name="connsiteX9" fmla="*/ 713984 w 2117824"/>
              <a:gd name="connsiteY9" fmla="*/ 830130 h 1293593"/>
              <a:gd name="connsiteX10" fmla="*/ 864296 w 2117824"/>
              <a:gd name="connsiteY10" fmla="*/ 742448 h 1293593"/>
              <a:gd name="connsiteX11" fmla="*/ 901874 w 2117824"/>
              <a:gd name="connsiteY11" fmla="*/ 717396 h 1293593"/>
              <a:gd name="connsiteX12" fmla="*/ 951978 w 2117824"/>
              <a:gd name="connsiteY12" fmla="*/ 692344 h 1293593"/>
              <a:gd name="connsiteX13" fmla="*/ 1277655 w 2117824"/>
              <a:gd name="connsiteY13" fmla="*/ 516979 h 1293593"/>
              <a:gd name="connsiteX14" fmla="*/ 1478072 w 2117824"/>
              <a:gd name="connsiteY14" fmla="*/ 404245 h 1293593"/>
              <a:gd name="connsiteX15" fmla="*/ 1540702 w 2117824"/>
              <a:gd name="connsiteY15" fmla="*/ 379193 h 1293593"/>
              <a:gd name="connsiteX16" fmla="*/ 1653436 w 2117824"/>
              <a:gd name="connsiteY16" fmla="*/ 291511 h 1293593"/>
              <a:gd name="connsiteX17" fmla="*/ 1691014 w 2117824"/>
              <a:gd name="connsiteY17" fmla="*/ 278985 h 1293593"/>
              <a:gd name="connsiteX18" fmla="*/ 1866378 w 2117824"/>
              <a:gd name="connsiteY18" fmla="*/ 166251 h 1293593"/>
              <a:gd name="connsiteX19" fmla="*/ 1916482 w 2117824"/>
              <a:gd name="connsiteY19" fmla="*/ 141199 h 1293593"/>
              <a:gd name="connsiteX20" fmla="*/ 1954061 w 2117824"/>
              <a:gd name="connsiteY20" fmla="*/ 103620 h 1293593"/>
              <a:gd name="connsiteX21" fmla="*/ 2004165 w 2117824"/>
              <a:gd name="connsiteY21" fmla="*/ 78568 h 1293593"/>
              <a:gd name="connsiteX22" fmla="*/ 2079321 w 2117824"/>
              <a:gd name="connsiteY22" fmla="*/ 28464 h 1293593"/>
              <a:gd name="connsiteX23" fmla="*/ 2116899 w 2117824"/>
              <a:gd name="connsiteY23" fmla="*/ 3412 h 1293593"/>
              <a:gd name="connsiteX24" fmla="*/ 2104373 w 2117824"/>
              <a:gd name="connsiteY24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463463 w 2117824"/>
              <a:gd name="connsiteY4" fmla="*/ 980442 h 1293593"/>
              <a:gd name="connsiteX5" fmla="*/ 526093 w 2117824"/>
              <a:gd name="connsiteY5" fmla="*/ 942864 h 1293593"/>
              <a:gd name="connsiteX6" fmla="*/ 563672 w 2117824"/>
              <a:gd name="connsiteY6" fmla="*/ 917812 h 1293593"/>
              <a:gd name="connsiteX7" fmla="*/ 676406 w 2117824"/>
              <a:gd name="connsiteY7" fmla="*/ 855182 h 1293593"/>
              <a:gd name="connsiteX8" fmla="*/ 713984 w 2117824"/>
              <a:gd name="connsiteY8" fmla="*/ 830130 h 1293593"/>
              <a:gd name="connsiteX9" fmla="*/ 864296 w 2117824"/>
              <a:gd name="connsiteY9" fmla="*/ 742448 h 1293593"/>
              <a:gd name="connsiteX10" fmla="*/ 901874 w 2117824"/>
              <a:gd name="connsiteY10" fmla="*/ 717396 h 1293593"/>
              <a:gd name="connsiteX11" fmla="*/ 951978 w 2117824"/>
              <a:gd name="connsiteY11" fmla="*/ 692344 h 1293593"/>
              <a:gd name="connsiteX12" fmla="*/ 1277655 w 2117824"/>
              <a:gd name="connsiteY12" fmla="*/ 516979 h 1293593"/>
              <a:gd name="connsiteX13" fmla="*/ 1478072 w 2117824"/>
              <a:gd name="connsiteY13" fmla="*/ 404245 h 1293593"/>
              <a:gd name="connsiteX14" fmla="*/ 1540702 w 2117824"/>
              <a:gd name="connsiteY14" fmla="*/ 379193 h 1293593"/>
              <a:gd name="connsiteX15" fmla="*/ 1653436 w 2117824"/>
              <a:gd name="connsiteY15" fmla="*/ 291511 h 1293593"/>
              <a:gd name="connsiteX16" fmla="*/ 1691014 w 2117824"/>
              <a:gd name="connsiteY16" fmla="*/ 278985 h 1293593"/>
              <a:gd name="connsiteX17" fmla="*/ 1866378 w 2117824"/>
              <a:gd name="connsiteY17" fmla="*/ 166251 h 1293593"/>
              <a:gd name="connsiteX18" fmla="*/ 1916482 w 2117824"/>
              <a:gd name="connsiteY18" fmla="*/ 141199 h 1293593"/>
              <a:gd name="connsiteX19" fmla="*/ 1954061 w 2117824"/>
              <a:gd name="connsiteY19" fmla="*/ 103620 h 1293593"/>
              <a:gd name="connsiteX20" fmla="*/ 2004165 w 2117824"/>
              <a:gd name="connsiteY20" fmla="*/ 78568 h 1293593"/>
              <a:gd name="connsiteX21" fmla="*/ 2079321 w 2117824"/>
              <a:gd name="connsiteY21" fmla="*/ 28464 h 1293593"/>
              <a:gd name="connsiteX22" fmla="*/ 2116899 w 2117824"/>
              <a:gd name="connsiteY22" fmla="*/ 3412 h 1293593"/>
              <a:gd name="connsiteX23" fmla="*/ 2104373 w 2117824"/>
              <a:gd name="connsiteY23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563672 w 2117824"/>
              <a:gd name="connsiteY5" fmla="*/ 917812 h 1293593"/>
              <a:gd name="connsiteX6" fmla="*/ 676406 w 2117824"/>
              <a:gd name="connsiteY6" fmla="*/ 855182 h 1293593"/>
              <a:gd name="connsiteX7" fmla="*/ 713984 w 2117824"/>
              <a:gd name="connsiteY7" fmla="*/ 830130 h 1293593"/>
              <a:gd name="connsiteX8" fmla="*/ 864296 w 2117824"/>
              <a:gd name="connsiteY8" fmla="*/ 742448 h 1293593"/>
              <a:gd name="connsiteX9" fmla="*/ 901874 w 2117824"/>
              <a:gd name="connsiteY9" fmla="*/ 717396 h 1293593"/>
              <a:gd name="connsiteX10" fmla="*/ 951978 w 2117824"/>
              <a:gd name="connsiteY10" fmla="*/ 692344 h 1293593"/>
              <a:gd name="connsiteX11" fmla="*/ 1277655 w 2117824"/>
              <a:gd name="connsiteY11" fmla="*/ 516979 h 1293593"/>
              <a:gd name="connsiteX12" fmla="*/ 1478072 w 2117824"/>
              <a:gd name="connsiteY12" fmla="*/ 404245 h 1293593"/>
              <a:gd name="connsiteX13" fmla="*/ 1540702 w 2117824"/>
              <a:gd name="connsiteY13" fmla="*/ 379193 h 1293593"/>
              <a:gd name="connsiteX14" fmla="*/ 1653436 w 2117824"/>
              <a:gd name="connsiteY14" fmla="*/ 291511 h 1293593"/>
              <a:gd name="connsiteX15" fmla="*/ 1691014 w 2117824"/>
              <a:gd name="connsiteY15" fmla="*/ 278985 h 1293593"/>
              <a:gd name="connsiteX16" fmla="*/ 1866378 w 2117824"/>
              <a:gd name="connsiteY16" fmla="*/ 166251 h 1293593"/>
              <a:gd name="connsiteX17" fmla="*/ 1916482 w 2117824"/>
              <a:gd name="connsiteY17" fmla="*/ 141199 h 1293593"/>
              <a:gd name="connsiteX18" fmla="*/ 1954061 w 2117824"/>
              <a:gd name="connsiteY18" fmla="*/ 103620 h 1293593"/>
              <a:gd name="connsiteX19" fmla="*/ 2004165 w 2117824"/>
              <a:gd name="connsiteY19" fmla="*/ 78568 h 1293593"/>
              <a:gd name="connsiteX20" fmla="*/ 2079321 w 2117824"/>
              <a:gd name="connsiteY20" fmla="*/ 28464 h 1293593"/>
              <a:gd name="connsiteX21" fmla="*/ 2116899 w 2117824"/>
              <a:gd name="connsiteY21" fmla="*/ 3412 h 1293593"/>
              <a:gd name="connsiteX22" fmla="*/ 2104373 w 2117824"/>
              <a:gd name="connsiteY22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676406 w 2117824"/>
              <a:gd name="connsiteY5" fmla="*/ 855182 h 1293593"/>
              <a:gd name="connsiteX6" fmla="*/ 713984 w 2117824"/>
              <a:gd name="connsiteY6" fmla="*/ 830130 h 1293593"/>
              <a:gd name="connsiteX7" fmla="*/ 864296 w 2117824"/>
              <a:gd name="connsiteY7" fmla="*/ 742448 h 1293593"/>
              <a:gd name="connsiteX8" fmla="*/ 901874 w 2117824"/>
              <a:gd name="connsiteY8" fmla="*/ 717396 h 1293593"/>
              <a:gd name="connsiteX9" fmla="*/ 951978 w 2117824"/>
              <a:gd name="connsiteY9" fmla="*/ 692344 h 1293593"/>
              <a:gd name="connsiteX10" fmla="*/ 1277655 w 2117824"/>
              <a:gd name="connsiteY10" fmla="*/ 516979 h 1293593"/>
              <a:gd name="connsiteX11" fmla="*/ 1478072 w 2117824"/>
              <a:gd name="connsiteY11" fmla="*/ 404245 h 1293593"/>
              <a:gd name="connsiteX12" fmla="*/ 1540702 w 2117824"/>
              <a:gd name="connsiteY12" fmla="*/ 379193 h 1293593"/>
              <a:gd name="connsiteX13" fmla="*/ 1653436 w 2117824"/>
              <a:gd name="connsiteY13" fmla="*/ 291511 h 1293593"/>
              <a:gd name="connsiteX14" fmla="*/ 1691014 w 2117824"/>
              <a:gd name="connsiteY14" fmla="*/ 278985 h 1293593"/>
              <a:gd name="connsiteX15" fmla="*/ 1866378 w 2117824"/>
              <a:gd name="connsiteY15" fmla="*/ 166251 h 1293593"/>
              <a:gd name="connsiteX16" fmla="*/ 1916482 w 2117824"/>
              <a:gd name="connsiteY16" fmla="*/ 141199 h 1293593"/>
              <a:gd name="connsiteX17" fmla="*/ 1954061 w 2117824"/>
              <a:gd name="connsiteY17" fmla="*/ 103620 h 1293593"/>
              <a:gd name="connsiteX18" fmla="*/ 2004165 w 2117824"/>
              <a:gd name="connsiteY18" fmla="*/ 78568 h 1293593"/>
              <a:gd name="connsiteX19" fmla="*/ 2079321 w 2117824"/>
              <a:gd name="connsiteY19" fmla="*/ 28464 h 1293593"/>
              <a:gd name="connsiteX20" fmla="*/ 2116899 w 2117824"/>
              <a:gd name="connsiteY20" fmla="*/ 3412 h 1293593"/>
              <a:gd name="connsiteX21" fmla="*/ 2104373 w 2117824"/>
              <a:gd name="connsiteY21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713984 w 2117824"/>
              <a:gd name="connsiteY5" fmla="*/ 830130 h 1293593"/>
              <a:gd name="connsiteX6" fmla="*/ 864296 w 2117824"/>
              <a:gd name="connsiteY6" fmla="*/ 742448 h 1293593"/>
              <a:gd name="connsiteX7" fmla="*/ 901874 w 2117824"/>
              <a:gd name="connsiteY7" fmla="*/ 717396 h 1293593"/>
              <a:gd name="connsiteX8" fmla="*/ 951978 w 2117824"/>
              <a:gd name="connsiteY8" fmla="*/ 692344 h 1293593"/>
              <a:gd name="connsiteX9" fmla="*/ 1277655 w 2117824"/>
              <a:gd name="connsiteY9" fmla="*/ 516979 h 1293593"/>
              <a:gd name="connsiteX10" fmla="*/ 1478072 w 2117824"/>
              <a:gd name="connsiteY10" fmla="*/ 404245 h 1293593"/>
              <a:gd name="connsiteX11" fmla="*/ 1540702 w 2117824"/>
              <a:gd name="connsiteY11" fmla="*/ 379193 h 1293593"/>
              <a:gd name="connsiteX12" fmla="*/ 1653436 w 2117824"/>
              <a:gd name="connsiteY12" fmla="*/ 291511 h 1293593"/>
              <a:gd name="connsiteX13" fmla="*/ 1691014 w 2117824"/>
              <a:gd name="connsiteY13" fmla="*/ 278985 h 1293593"/>
              <a:gd name="connsiteX14" fmla="*/ 1866378 w 2117824"/>
              <a:gd name="connsiteY14" fmla="*/ 166251 h 1293593"/>
              <a:gd name="connsiteX15" fmla="*/ 1916482 w 2117824"/>
              <a:gd name="connsiteY15" fmla="*/ 141199 h 1293593"/>
              <a:gd name="connsiteX16" fmla="*/ 1954061 w 2117824"/>
              <a:gd name="connsiteY16" fmla="*/ 103620 h 1293593"/>
              <a:gd name="connsiteX17" fmla="*/ 2004165 w 2117824"/>
              <a:gd name="connsiteY17" fmla="*/ 78568 h 1293593"/>
              <a:gd name="connsiteX18" fmla="*/ 2079321 w 2117824"/>
              <a:gd name="connsiteY18" fmla="*/ 28464 h 1293593"/>
              <a:gd name="connsiteX19" fmla="*/ 2116899 w 2117824"/>
              <a:gd name="connsiteY19" fmla="*/ 3412 h 1293593"/>
              <a:gd name="connsiteX20" fmla="*/ 2104373 w 2117824"/>
              <a:gd name="connsiteY20" fmla="*/ 28464 h 1293593"/>
              <a:gd name="connsiteX0" fmla="*/ 0 w 2117824"/>
              <a:gd name="connsiteY0" fmla="*/ 1293593 h 1293593"/>
              <a:gd name="connsiteX1" fmla="*/ 112735 w 2117824"/>
              <a:gd name="connsiteY1" fmla="*/ 1168333 h 1293593"/>
              <a:gd name="connsiteX2" fmla="*/ 338203 w 2117824"/>
              <a:gd name="connsiteY2" fmla="*/ 1043072 h 1293593"/>
              <a:gd name="connsiteX3" fmla="*/ 425885 w 2117824"/>
              <a:gd name="connsiteY3" fmla="*/ 992968 h 1293593"/>
              <a:gd name="connsiteX4" fmla="*/ 526093 w 2117824"/>
              <a:gd name="connsiteY4" fmla="*/ 942864 h 1293593"/>
              <a:gd name="connsiteX5" fmla="*/ 713984 w 2117824"/>
              <a:gd name="connsiteY5" fmla="*/ 830130 h 1293593"/>
              <a:gd name="connsiteX6" fmla="*/ 864296 w 2117824"/>
              <a:gd name="connsiteY6" fmla="*/ 742448 h 1293593"/>
              <a:gd name="connsiteX7" fmla="*/ 951978 w 2117824"/>
              <a:gd name="connsiteY7" fmla="*/ 692344 h 1293593"/>
              <a:gd name="connsiteX8" fmla="*/ 1277655 w 2117824"/>
              <a:gd name="connsiteY8" fmla="*/ 516979 h 1293593"/>
              <a:gd name="connsiteX9" fmla="*/ 1478072 w 2117824"/>
              <a:gd name="connsiteY9" fmla="*/ 404245 h 1293593"/>
              <a:gd name="connsiteX10" fmla="*/ 1540702 w 2117824"/>
              <a:gd name="connsiteY10" fmla="*/ 379193 h 1293593"/>
              <a:gd name="connsiteX11" fmla="*/ 1653436 w 2117824"/>
              <a:gd name="connsiteY11" fmla="*/ 291511 h 1293593"/>
              <a:gd name="connsiteX12" fmla="*/ 1691014 w 2117824"/>
              <a:gd name="connsiteY12" fmla="*/ 278985 h 1293593"/>
              <a:gd name="connsiteX13" fmla="*/ 1866378 w 2117824"/>
              <a:gd name="connsiteY13" fmla="*/ 166251 h 1293593"/>
              <a:gd name="connsiteX14" fmla="*/ 1916482 w 2117824"/>
              <a:gd name="connsiteY14" fmla="*/ 141199 h 1293593"/>
              <a:gd name="connsiteX15" fmla="*/ 1954061 w 2117824"/>
              <a:gd name="connsiteY15" fmla="*/ 103620 h 1293593"/>
              <a:gd name="connsiteX16" fmla="*/ 2004165 w 2117824"/>
              <a:gd name="connsiteY16" fmla="*/ 78568 h 1293593"/>
              <a:gd name="connsiteX17" fmla="*/ 2079321 w 2117824"/>
              <a:gd name="connsiteY17" fmla="*/ 28464 h 1293593"/>
              <a:gd name="connsiteX18" fmla="*/ 2116899 w 2117824"/>
              <a:gd name="connsiteY18" fmla="*/ 3412 h 1293593"/>
              <a:gd name="connsiteX19" fmla="*/ 2104373 w 2117824"/>
              <a:gd name="connsiteY19" fmla="*/ 28464 h 1293593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16482 w 2118362"/>
              <a:gd name="connsiteY14" fmla="*/ 141981 h 1294375"/>
              <a:gd name="connsiteX15" fmla="*/ 1954061 w 2118362"/>
              <a:gd name="connsiteY15" fmla="*/ 104402 h 1294375"/>
              <a:gd name="connsiteX16" fmla="*/ 2079321 w 2118362"/>
              <a:gd name="connsiteY16" fmla="*/ 29246 h 1294375"/>
              <a:gd name="connsiteX17" fmla="*/ 2116899 w 2118362"/>
              <a:gd name="connsiteY17" fmla="*/ 4194 h 1294375"/>
              <a:gd name="connsiteX18" fmla="*/ 2104373 w 2118362"/>
              <a:gd name="connsiteY18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03956 w 2118362"/>
              <a:gd name="connsiteY14" fmla="*/ 192085 h 1294375"/>
              <a:gd name="connsiteX15" fmla="*/ 1954061 w 2118362"/>
              <a:gd name="connsiteY15" fmla="*/ 104402 h 1294375"/>
              <a:gd name="connsiteX16" fmla="*/ 2079321 w 2118362"/>
              <a:gd name="connsiteY16" fmla="*/ 29246 h 1294375"/>
              <a:gd name="connsiteX17" fmla="*/ 2116899 w 2118362"/>
              <a:gd name="connsiteY17" fmla="*/ 4194 h 1294375"/>
              <a:gd name="connsiteX18" fmla="*/ 2104373 w 2118362"/>
              <a:gd name="connsiteY18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691014 w 2118362"/>
              <a:gd name="connsiteY12" fmla="*/ 279767 h 1294375"/>
              <a:gd name="connsiteX13" fmla="*/ 1866378 w 2118362"/>
              <a:gd name="connsiteY13" fmla="*/ 167033 h 1294375"/>
              <a:gd name="connsiteX14" fmla="*/ 1954061 w 2118362"/>
              <a:gd name="connsiteY14" fmla="*/ 104402 h 1294375"/>
              <a:gd name="connsiteX15" fmla="*/ 2079321 w 2118362"/>
              <a:gd name="connsiteY15" fmla="*/ 29246 h 1294375"/>
              <a:gd name="connsiteX16" fmla="*/ 2116899 w 2118362"/>
              <a:gd name="connsiteY16" fmla="*/ 4194 h 1294375"/>
              <a:gd name="connsiteX17" fmla="*/ 2104373 w 2118362"/>
              <a:gd name="connsiteY17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866378 w 2118362"/>
              <a:gd name="connsiteY12" fmla="*/ 167033 h 1294375"/>
              <a:gd name="connsiteX13" fmla="*/ 1954061 w 2118362"/>
              <a:gd name="connsiteY13" fmla="*/ 104402 h 1294375"/>
              <a:gd name="connsiteX14" fmla="*/ 2079321 w 2118362"/>
              <a:gd name="connsiteY14" fmla="*/ 29246 h 1294375"/>
              <a:gd name="connsiteX15" fmla="*/ 2116899 w 2118362"/>
              <a:gd name="connsiteY15" fmla="*/ 4194 h 1294375"/>
              <a:gd name="connsiteX16" fmla="*/ 2104373 w 2118362"/>
              <a:gd name="connsiteY16" fmla="*/ 29246 h 1294375"/>
              <a:gd name="connsiteX0" fmla="*/ 0 w 2118362"/>
              <a:gd name="connsiteY0" fmla="*/ 1294375 h 1294375"/>
              <a:gd name="connsiteX1" fmla="*/ 112735 w 2118362"/>
              <a:gd name="connsiteY1" fmla="*/ 1169115 h 1294375"/>
              <a:gd name="connsiteX2" fmla="*/ 338203 w 2118362"/>
              <a:gd name="connsiteY2" fmla="*/ 1043854 h 1294375"/>
              <a:gd name="connsiteX3" fmla="*/ 425885 w 2118362"/>
              <a:gd name="connsiteY3" fmla="*/ 993750 h 1294375"/>
              <a:gd name="connsiteX4" fmla="*/ 526093 w 2118362"/>
              <a:gd name="connsiteY4" fmla="*/ 943646 h 1294375"/>
              <a:gd name="connsiteX5" fmla="*/ 713984 w 2118362"/>
              <a:gd name="connsiteY5" fmla="*/ 830912 h 1294375"/>
              <a:gd name="connsiteX6" fmla="*/ 864296 w 2118362"/>
              <a:gd name="connsiteY6" fmla="*/ 743230 h 1294375"/>
              <a:gd name="connsiteX7" fmla="*/ 951978 w 2118362"/>
              <a:gd name="connsiteY7" fmla="*/ 693126 h 1294375"/>
              <a:gd name="connsiteX8" fmla="*/ 1277655 w 2118362"/>
              <a:gd name="connsiteY8" fmla="*/ 517761 h 1294375"/>
              <a:gd name="connsiteX9" fmla="*/ 1478072 w 2118362"/>
              <a:gd name="connsiteY9" fmla="*/ 405027 h 1294375"/>
              <a:gd name="connsiteX10" fmla="*/ 1540702 w 2118362"/>
              <a:gd name="connsiteY10" fmla="*/ 379975 h 1294375"/>
              <a:gd name="connsiteX11" fmla="*/ 1653436 w 2118362"/>
              <a:gd name="connsiteY11" fmla="*/ 292293 h 1294375"/>
              <a:gd name="connsiteX12" fmla="*/ 1866378 w 2118362"/>
              <a:gd name="connsiteY12" fmla="*/ 167033 h 1294375"/>
              <a:gd name="connsiteX13" fmla="*/ 1954061 w 2118362"/>
              <a:gd name="connsiteY13" fmla="*/ 104402 h 1294375"/>
              <a:gd name="connsiteX14" fmla="*/ 2079321 w 2118362"/>
              <a:gd name="connsiteY14" fmla="*/ 29246 h 1294375"/>
              <a:gd name="connsiteX15" fmla="*/ 2116899 w 2118362"/>
              <a:gd name="connsiteY15" fmla="*/ 4194 h 1294375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425885 w 2079321"/>
              <a:gd name="connsiteY3" fmla="*/ 964504 h 1265129"/>
              <a:gd name="connsiteX4" fmla="*/ 526093 w 2079321"/>
              <a:gd name="connsiteY4" fmla="*/ 914400 h 1265129"/>
              <a:gd name="connsiteX5" fmla="*/ 713984 w 2079321"/>
              <a:gd name="connsiteY5" fmla="*/ 801666 h 1265129"/>
              <a:gd name="connsiteX6" fmla="*/ 864296 w 2079321"/>
              <a:gd name="connsiteY6" fmla="*/ 713984 h 1265129"/>
              <a:gd name="connsiteX7" fmla="*/ 951978 w 2079321"/>
              <a:gd name="connsiteY7" fmla="*/ 663880 h 1265129"/>
              <a:gd name="connsiteX8" fmla="*/ 1277655 w 2079321"/>
              <a:gd name="connsiteY8" fmla="*/ 488515 h 1265129"/>
              <a:gd name="connsiteX9" fmla="*/ 1478072 w 2079321"/>
              <a:gd name="connsiteY9" fmla="*/ 375781 h 1265129"/>
              <a:gd name="connsiteX10" fmla="*/ 1540702 w 2079321"/>
              <a:gd name="connsiteY10" fmla="*/ 350729 h 1265129"/>
              <a:gd name="connsiteX11" fmla="*/ 1653436 w 2079321"/>
              <a:gd name="connsiteY11" fmla="*/ 263047 h 1265129"/>
              <a:gd name="connsiteX12" fmla="*/ 1866378 w 2079321"/>
              <a:gd name="connsiteY12" fmla="*/ 137787 h 1265129"/>
              <a:gd name="connsiteX13" fmla="*/ 1954061 w 2079321"/>
              <a:gd name="connsiteY13" fmla="*/ 75156 h 1265129"/>
              <a:gd name="connsiteX14" fmla="*/ 2079321 w 2079321"/>
              <a:gd name="connsiteY14" fmla="*/ 0 h 1265129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425885 w 2079321"/>
              <a:gd name="connsiteY3" fmla="*/ 964504 h 1265129"/>
              <a:gd name="connsiteX4" fmla="*/ 526093 w 2079321"/>
              <a:gd name="connsiteY4" fmla="*/ 914400 h 1265129"/>
              <a:gd name="connsiteX5" fmla="*/ 713984 w 2079321"/>
              <a:gd name="connsiteY5" fmla="*/ 801666 h 1265129"/>
              <a:gd name="connsiteX6" fmla="*/ 864296 w 2079321"/>
              <a:gd name="connsiteY6" fmla="*/ 713984 h 1265129"/>
              <a:gd name="connsiteX7" fmla="*/ 951978 w 2079321"/>
              <a:gd name="connsiteY7" fmla="*/ 663880 h 1265129"/>
              <a:gd name="connsiteX8" fmla="*/ 1277655 w 2079321"/>
              <a:gd name="connsiteY8" fmla="*/ 488515 h 1265129"/>
              <a:gd name="connsiteX9" fmla="*/ 1478072 w 2079321"/>
              <a:gd name="connsiteY9" fmla="*/ 375781 h 1265129"/>
              <a:gd name="connsiteX10" fmla="*/ 1653436 w 2079321"/>
              <a:gd name="connsiteY10" fmla="*/ 263047 h 1265129"/>
              <a:gd name="connsiteX11" fmla="*/ 1866378 w 2079321"/>
              <a:gd name="connsiteY11" fmla="*/ 137787 h 1265129"/>
              <a:gd name="connsiteX12" fmla="*/ 1954061 w 2079321"/>
              <a:gd name="connsiteY12" fmla="*/ 75156 h 1265129"/>
              <a:gd name="connsiteX13" fmla="*/ 2079321 w 2079321"/>
              <a:gd name="connsiteY13" fmla="*/ 0 h 1265129"/>
              <a:gd name="connsiteX0" fmla="*/ 0 w 2079321"/>
              <a:gd name="connsiteY0" fmla="*/ 1265129 h 1265129"/>
              <a:gd name="connsiteX1" fmla="*/ 112735 w 2079321"/>
              <a:gd name="connsiteY1" fmla="*/ 1139869 h 1265129"/>
              <a:gd name="connsiteX2" fmla="*/ 338203 w 2079321"/>
              <a:gd name="connsiteY2" fmla="*/ 1014608 h 1265129"/>
              <a:gd name="connsiteX3" fmla="*/ 526093 w 2079321"/>
              <a:gd name="connsiteY3" fmla="*/ 914400 h 1265129"/>
              <a:gd name="connsiteX4" fmla="*/ 713984 w 2079321"/>
              <a:gd name="connsiteY4" fmla="*/ 801666 h 1265129"/>
              <a:gd name="connsiteX5" fmla="*/ 864296 w 2079321"/>
              <a:gd name="connsiteY5" fmla="*/ 713984 h 1265129"/>
              <a:gd name="connsiteX6" fmla="*/ 951978 w 2079321"/>
              <a:gd name="connsiteY6" fmla="*/ 663880 h 1265129"/>
              <a:gd name="connsiteX7" fmla="*/ 1277655 w 2079321"/>
              <a:gd name="connsiteY7" fmla="*/ 488515 h 1265129"/>
              <a:gd name="connsiteX8" fmla="*/ 1478072 w 2079321"/>
              <a:gd name="connsiteY8" fmla="*/ 375781 h 1265129"/>
              <a:gd name="connsiteX9" fmla="*/ 1653436 w 2079321"/>
              <a:gd name="connsiteY9" fmla="*/ 263047 h 1265129"/>
              <a:gd name="connsiteX10" fmla="*/ 1866378 w 2079321"/>
              <a:gd name="connsiteY10" fmla="*/ 137787 h 1265129"/>
              <a:gd name="connsiteX11" fmla="*/ 1954061 w 2079321"/>
              <a:gd name="connsiteY11" fmla="*/ 75156 h 1265129"/>
              <a:gd name="connsiteX12" fmla="*/ 2079321 w 2079321"/>
              <a:gd name="connsiteY12" fmla="*/ 0 h 1265129"/>
              <a:gd name="connsiteX0" fmla="*/ 0 w 7503091"/>
              <a:gd name="connsiteY0" fmla="*/ 3970751 h 3970751"/>
              <a:gd name="connsiteX1" fmla="*/ 5536505 w 7503091"/>
              <a:gd name="connsiteY1" fmla="*/ 1139869 h 3970751"/>
              <a:gd name="connsiteX2" fmla="*/ 5761973 w 7503091"/>
              <a:gd name="connsiteY2" fmla="*/ 1014608 h 3970751"/>
              <a:gd name="connsiteX3" fmla="*/ 5949863 w 7503091"/>
              <a:gd name="connsiteY3" fmla="*/ 914400 h 3970751"/>
              <a:gd name="connsiteX4" fmla="*/ 6137754 w 7503091"/>
              <a:gd name="connsiteY4" fmla="*/ 801666 h 3970751"/>
              <a:gd name="connsiteX5" fmla="*/ 6288066 w 7503091"/>
              <a:gd name="connsiteY5" fmla="*/ 713984 h 3970751"/>
              <a:gd name="connsiteX6" fmla="*/ 6375748 w 7503091"/>
              <a:gd name="connsiteY6" fmla="*/ 663880 h 3970751"/>
              <a:gd name="connsiteX7" fmla="*/ 6701425 w 7503091"/>
              <a:gd name="connsiteY7" fmla="*/ 488515 h 3970751"/>
              <a:gd name="connsiteX8" fmla="*/ 6901842 w 7503091"/>
              <a:gd name="connsiteY8" fmla="*/ 375781 h 3970751"/>
              <a:gd name="connsiteX9" fmla="*/ 7077206 w 7503091"/>
              <a:gd name="connsiteY9" fmla="*/ 263047 h 3970751"/>
              <a:gd name="connsiteX10" fmla="*/ 7290148 w 7503091"/>
              <a:gd name="connsiteY10" fmla="*/ 137787 h 3970751"/>
              <a:gd name="connsiteX11" fmla="*/ 7377831 w 7503091"/>
              <a:gd name="connsiteY11" fmla="*/ 75156 h 3970751"/>
              <a:gd name="connsiteX12" fmla="*/ 7503091 w 7503091"/>
              <a:gd name="connsiteY12" fmla="*/ 0 h 3970751"/>
              <a:gd name="connsiteX0" fmla="*/ 0 w 8592855"/>
              <a:gd name="connsiteY0" fmla="*/ 4088130 h 4088130"/>
              <a:gd name="connsiteX1" fmla="*/ 5536505 w 8592855"/>
              <a:gd name="connsiteY1" fmla="*/ 1257248 h 4088130"/>
              <a:gd name="connsiteX2" fmla="*/ 5761973 w 8592855"/>
              <a:gd name="connsiteY2" fmla="*/ 1131987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761973 w 8592855"/>
              <a:gd name="connsiteY2" fmla="*/ 1131987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5949863 w 8592855"/>
              <a:gd name="connsiteY3" fmla="*/ 1031779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137754 w 8592855"/>
              <a:gd name="connsiteY4" fmla="*/ 919045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6375748 w 8592855"/>
              <a:gd name="connsiteY6" fmla="*/ 781259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6701425 w 8592855"/>
              <a:gd name="connsiteY7" fmla="*/ 605894 h 4088130"/>
              <a:gd name="connsiteX8" fmla="*/ 6901842 w 8592855"/>
              <a:gd name="connsiteY8" fmla="*/ 493160 h 4088130"/>
              <a:gd name="connsiteX9" fmla="*/ 7077206 w 8592855"/>
              <a:gd name="connsiteY9" fmla="*/ 380426 h 4088130"/>
              <a:gd name="connsiteX10" fmla="*/ 7290148 w 8592855"/>
              <a:gd name="connsiteY10" fmla="*/ 255166 h 4088130"/>
              <a:gd name="connsiteX11" fmla="*/ 7377831 w 8592855"/>
              <a:gd name="connsiteY11" fmla="*/ 192535 h 4088130"/>
              <a:gd name="connsiteX12" fmla="*/ 8592855 w 8592855"/>
              <a:gd name="connsiteY12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6701425 w 8592855"/>
              <a:gd name="connsiteY7" fmla="*/ 605894 h 4088130"/>
              <a:gd name="connsiteX8" fmla="*/ 7077206 w 8592855"/>
              <a:gd name="connsiteY8" fmla="*/ 380426 h 4088130"/>
              <a:gd name="connsiteX9" fmla="*/ 7290148 w 8592855"/>
              <a:gd name="connsiteY9" fmla="*/ 255166 h 4088130"/>
              <a:gd name="connsiteX10" fmla="*/ 7377831 w 8592855"/>
              <a:gd name="connsiteY10" fmla="*/ 192535 h 4088130"/>
              <a:gd name="connsiteX11" fmla="*/ 8592855 w 8592855"/>
              <a:gd name="connsiteY11" fmla="*/ 2973313 h 4088130"/>
              <a:gd name="connsiteX0" fmla="*/ 0 w 8592855"/>
              <a:gd name="connsiteY0" fmla="*/ 4088130 h 4088130"/>
              <a:gd name="connsiteX1" fmla="*/ 4158642 w 8592855"/>
              <a:gd name="connsiteY1" fmla="*/ 2484798 h 4088130"/>
              <a:gd name="connsiteX2" fmla="*/ 5398718 w 8592855"/>
              <a:gd name="connsiteY2" fmla="*/ 1958705 h 4088130"/>
              <a:gd name="connsiteX3" fmla="*/ 6112702 w 8592855"/>
              <a:gd name="connsiteY3" fmla="*/ 2096492 h 4088130"/>
              <a:gd name="connsiteX4" fmla="*/ 6801633 w 8592855"/>
              <a:gd name="connsiteY4" fmla="*/ 2697741 h 4088130"/>
              <a:gd name="connsiteX5" fmla="*/ 6288066 w 8592855"/>
              <a:gd name="connsiteY5" fmla="*/ 831363 h 4088130"/>
              <a:gd name="connsiteX6" fmla="*/ 7528143 w 8592855"/>
              <a:gd name="connsiteY6" fmla="*/ 2835527 h 4088130"/>
              <a:gd name="connsiteX7" fmla="*/ 8154444 w 8592855"/>
              <a:gd name="connsiteY7" fmla="*/ 2898157 h 4088130"/>
              <a:gd name="connsiteX8" fmla="*/ 7077206 w 8592855"/>
              <a:gd name="connsiteY8" fmla="*/ 380426 h 4088130"/>
              <a:gd name="connsiteX9" fmla="*/ 7290148 w 8592855"/>
              <a:gd name="connsiteY9" fmla="*/ 255166 h 4088130"/>
              <a:gd name="connsiteX10" fmla="*/ 7377831 w 8592855"/>
              <a:gd name="connsiteY10" fmla="*/ 192535 h 4088130"/>
              <a:gd name="connsiteX11" fmla="*/ 8592855 w 8592855"/>
              <a:gd name="connsiteY11" fmla="*/ 2973313 h 4088130"/>
              <a:gd name="connsiteX0" fmla="*/ 0 w 8592855"/>
              <a:gd name="connsiteY0" fmla="*/ 4209307 h 4209307"/>
              <a:gd name="connsiteX1" fmla="*/ 4158642 w 8592855"/>
              <a:gd name="connsiteY1" fmla="*/ 2605975 h 4209307"/>
              <a:gd name="connsiteX2" fmla="*/ 5398718 w 8592855"/>
              <a:gd name="connsiteY2" fmla="*/ 2079882 h 4209307"/>
              <a:gd name="connsiteX3" fmla="*/ 6112702 w 8592855"/>
              <a:gd name="connsiteY3" fmla="*/ 2217669 h 4209307"/>
              <a:gd name="connsiteX4" fmla="*/ 6801633 w 8592855"/>
              <a:gd name="connsiteY4" fmla="*/ 2818918 h 4209307"/>
              <a:gd name="connsiteX5" fmla="*/ 6288066 w 8592855"/>
              <a:gd name="connsiteY5" fmla="*/ 952540 h 4209307"/>
              <a:gd name="connsiteX6" fmla="*/ 7528143 w 8592855"/>
              <a:gd name="connsiteY6" fmla="*/ 2956704 h 4209307"/>
              <a:gd name="connsiteX7" fmla="*/ 8154444 w 8592855"/>
              <a:gd name="connsiteY7" fmla="*/ 3019334 h 4209307"/>
              <a:gd name="connsiteX8" fmla="*/ 8329809 w 8592855"/>
              <a:gd name="connsiteY8" fmla="*/ 3094490 h 4209307"/>
              <a:gd name="connsiteX9" fmla="*/ 7290148 w 8592855"/>
              <a:gd name="connsiteY9" fmla="*/ 376343 h 4209307"/>
              <a:gd name="connsiteX10" fmla="*/ 7377831 w 8592855"/>
              <a:gd name="connsiteY10" fmla="*/ 313712 h 4209307"/>
              <a:gd name="connsiteX11" fmla="*/ 8592855 w 8592855"/>
              <a:gd name="connsiteY11" fmla="*/ 3094490 h 4209307"/>
              <a:gd name="connsiteX0" fmla="*/ 0 w 8592855"/>
              <a:gd name="connsiteY0" fmla="*/ 4210772 h 4210772"/>
              <a:gd name="connsiteX1" fmla="*/ 4158642 w 8592855"/>
              <a:gd name="connsiteY1" fmla="*/ 2607440 h 4210772"/>
              <a:gd name="connsiteX2" fmla="*/ 5398718 w 8592855"/>
              <a:gd name="connsiteY2" fmla="*/ 2081347 h 4210772"/>
              <a:gd name="connsiteX3" fmla="*/ 6112702 w 8592855"/>
              <a:gd name="connsiteY3" fmla="*/ 2219134 h 4210772"/>
              <a:gd name="connsiteX4" fmla="*/ 6801633 w 8592855"/>
              <a:gd name="connsiteY4" fmla="*/ 2820383 h 4210772"/>
              <a:gd name="connsiteX5" fmla="*/ 6288066 w 8592855"/>
              <a:gd name="connsiteY5" fmla="*/ 954005 h 4210772"/>
              <a:gd name="connsiteX6" fmla="*/ 7528143 w 8592855"/>
              <a:gd name="connsiteY6" fmla="*/ 2958169 h 4210772"/>
              <a:gd name="connsiteX7" fmla="*/ 8154444 w 8592855"/>
              <a:gd name="connsiteY7" fmla="*/ 3020799 h 4210772"/>
              <a:gd name="connsiteX8" fmla="*/ 8329809 w 8592855"/>
              <a:gd name="connsiteY8" fmla="*/ 3095955 h 4210772"/>
              <a:gd name="connsiteX9" fmla="*/ 8480122 w 8592855"/>
              <a:gd name="connsiteY9" fmla="*/ 3121009 h 4210772"/>
              <a:gd name="connsiteX10" fmla="*/ 7290148 w 8592855"/>
              <a:gd name="connsiteY10" fmla="*/ 377808 h 4210772"/>
              <a:gd name="connsiteX11" fmla="*/ 7377831 w 8592855"/>
              <a:gd name="connsiteY11" fmla="*/ 315177 h 4210772"/>
              <a:gd name="connsiteX12" fmla="*/ 8592855 w 8592855"/>
              <a:gd name="connsiteY12" fmla="*/ 3095955 h 4210772"/>
              <a:gd name="connsiteX0" fmla="*/ 0 w 8674084"/>
              <a:gd name="connsiteY0" fmla="*/ 3833105 h 3833105"/>
              <a:gd name="connsiteX1" fmla="*/ 4158642 w 8674084"/>
              <a:gd name="connsiteY1" fmla="*/ 2229773 h 3833105"/>
              <a:gd name="connsiteX2" fmla="*/ 5398718 w 8674084"/>
              <a:gd name="connsiteY2" fmla="*/ 1703680 h 3833105"/>
              <a:gd name="connsiteX3" fmla="*/ 6112702 w 8674084"/>
              <a:gd name="connsiteY3" fmla="*/ 1841467 h 3833105"/>
              <a:gd name="connsiteX4" fmla="*/ 6801633 w 8674084"/>
              <a:gd name="connsiteY4" fmla="*/ 2442716 h 3833105"/>
              <a:gd name="connsiteX5" fmla="*/ 6288066 w 8674084"/>
              <a:gd name="connsiteY5" fmla="*/ 576338 h 3833105"/>
              <a:gd name="connsiteX6" fmla="*/ 7528143 w 8674084"/>
              <a:gd name="connsiteY6" fmla="*/ 2580502 h 3833105"/>
              <a:gd name="connsiteX7" fmla="*/ 8154444 w 8674084"/>
              <a:gd name="connsiteY7" fmla="*/ 2643132 h 3833105"/>
              <a:gd name="connsiteX8" fmla="*/ 8329809 w 8674084"/>
              <a:gd name="connsiteY8" fmla="*/ 2718288 h 3833105"/>
              <a:gd name="connsiteX9" fmla="*/ 8480122 w 8674084"/>
              <a:gd name="connsiteY9" fmla="*/ 2743342 h 3833105"/>
              <a:gd name="connsiteX10" fmla="*/ 7290148 w 8674084"/>
              <a:gd name="connsiteY10" fmla="*/ 141 h 3833105"/>
              <a:gd name="connsiteX11" fmla="*/ 8580329 w 8674084"/>
              <a:gd name="connsiteY11" fmla="*/ 2868601 h 3833105"/>
              <a:gd name="connsiteX12" fmla="*/ 8592855 w 8674084"/>
              <a:gd name="connsiteY12" fmla="*/ 2718288 h 3833105"/>
              <a:gd name="connsiteX0" fmla="*/ 0 w 8592855"/>
              <a:gd name="connsiteY0" fmla="*/ 3257001 h 3257001"/>
              <a:gd name="connsiteX1" fmla="*/ 4158642 w 8592855"/>
              <a:gd name="connsiteY1" fmla="*/ 1653669 h 3257001"/>
              <a:gd name="connsiteX2" fmla="*/ 5398718 w 8592855"/>
              <a:gd name="connsiteY2" fmla="*/ 1127576 h 3257001"/>
              <a:gd name="connsiteX3" fmla="*/ 6112702 w 8592855"/>
              <a:gd name="connsiteY3" fmla="*/ 1265363 h 3257001"/>
              <a:gd name="connsiteX4" fmla="*/ 6801633 w 8592855"/>
              <a:gd name="connsiteY4" fmla="*/ 1866612 h 3257001"/>
              <a:gd name="connsiteX5" fmla="*/ 6288066 w 8592855"/>
              <a:gd name="connsiteY5" fmla="*/ 234 h 3257001"/>
              <a:gd name="connsiteX6" fmla="*/ 7528143 w 8592855"/>
              <a:gd name="connsiteY6" fmla="*/ 2004398 h 3257001"/>
              <a:gd name="connsiteX7" fmla="*/ 8154444 w 8592855"/>
              <a:gd name="connsiteY7" fmla="*/ 2067028 h 3257001"/>
              <a:gd name="connsiteX8" fmla="*/ 8329809 w 8592855"/>
              <a:gd name="connsiteY8" fmla="*/ 2142184 h 3257001"/>
              <a:gd name="connsiteX9" fmla="*/ 8480122 w 8592855"/>
              <a:gd name="connsiteY9" fmla="*/ 2167238 h 3257001"/>
              <a:gd name="connsiteX10" fmla="*/ 8580329 w 8592855"/>
              <a:gd name="connsiteY10" fmla="*/ 2292497 h 3257001"/>
              <a:gd name="connsiteX11" fmla="*/ 8592855 w 8592855"/>
              <a:gd name="connsiteY11" fmla="*/ 2142184 h 3257001"/>
              <a:gd name="connsiteX0" fmla="*/ 0 w 8592855"/>
              <a:gd name="connsiteY0" fmla="*/ 2152527 h 2152527"/>
              <a:gd name="connsiteX1" fmla="*/ 4158642 w 8592855"/>
              <a:gd name="connsiteY1" fmla="*/ 549195 h 2152527"/>
              <a:gd name="connsiteX2" fmla="*/ 5398718 w 8592855"/>
              <a:gd name="connsiteY2" fmla="*/ 23102 h 2152527"/>
              <a:gd name="connsiteX3" fmla="*/ 6112702 w 8592855"/>
              <a:gd name="connsiteY3" fmla="*/ 160889 h 2152527"/>
              <a:gd name="connsiteX4" fmla="*/ 6801633 w 8592855"/>
              <a:gd name="connsiteY4" fmla="*/ 762138 h 2152527"/>
              <a:gd name="connsiteX5" fmla="*/ 7528143 w 8592855"/>
              <a:gd name="connsiteY5" fmla="*/ 899924 h 2152527"/>
              <a:gd name="connsiteX6" fmla="*/ 8154444 w 8592855"/>
              <a:gd name="connsiteY6" fmla="*/ 962554 h 2152527"/>
              <a:gd name="connsiteX7" fmla="*/ 8329809 w 8592855"/>
              <a:gd name="connsiteY7" fmla="*/ 1037710 h 2152527"/>
              <a:gd name="connsiteX8" fmla="*/ 8480122 w 8592855"/>
              <a:gd name="connsiteY8" fmla="*/ 1062764 h 2152527"/>
              <a:gd name="connsiteX9" fmla="*/ 8580329 w 8592855"/>
              <a:gd name="connsiteY9" fmla="*/ 1188023 h 2152527"/>
              <a:gd name="connsiteX10" fmla="*/ 8592855 w 8592855"/>
              <a:gd name="connsiteY10" fmla="*/ 1037710 h 2152527"/>
              <a:gd name="connsiteX0" fmla="*/ 0 w 8592855"/>
              <a:gd name="connsiteY0" fmla="*/ 2238949 h 2238949"/>
              <a:gd name="connsiteX1" fmla="*/ 1227551 w 8592855"/>
              <a:gd name="connsiteY1" fmla="*/ 1825590 h 2238949"/>
              <a:gd name="connsiteX2" fmla="*/ 5398718 w 8592855"/>
              <a:gd name="connsiteY2" fmla="*/ 109524 h 2238949"/>
              <a:gd name="connsiteX3" fmla="*/ 6112702 w 8592855"/>
              <a:gd name="connsiteY3" fmla="*/ 247311 h 2238949"/>
              <a:gd name="connsiteX4" fmla="*/ 6801633 w 8592855"/>
              <a:gd name="connsiteY4" fmla="*/ 848560 h 2238949"/>
              <a:gd name="connsiteX5" fmla="*/ 7528143 w 8592855"/>
              <a:gd name="connsiteY5" fmla="*/ 986346 h 2238949"/>
              <a:gd name="connsiteX6" fmla="*/ 8154444 w 8592855"/>
              <a:gd name="connsiteY6" fmla="*/ 1048976 h 2238949"/>
              <a:gd name="connsiteX7" fmla="*/ 8329809 w 8592855"/>
              <a:gd name="connsiteY7" fmla="*/ 1124132 h 2238949"/>
              <a:gd name="connsiteX8" fmla="*/ 8480122 w 8592855"/>
              <a:gd name="connsiteY8" fmla="*/ 1149186 h 2238949"/>
              <a:gd name="connsiteX9" fmla="*/ 8580329 w 8592855"/>
              <a:gd name="connsiteY9" fmla="*/ 1274445 h 2238949"/>
              <a:gd name="connsiteX10" fmla="*/ 8592855 w 8592855"/>
              <a:gd name="connsiteY10" fmla="*/ 1124132 h 2238949"/>
              <a:gd name="connsiteX0" fmla="*/ 0 w 8592855"/>
              <a:gd name="connsiteY0" fmla="*/ 2253702 h 2264928"/>
              <a:gd name="connsiteX1" fmla="*/ 939452 w 8592855"/>
              <a:gd name="connsiteY1" fmla="*/ 2040759 h 2264928"/>
              <a:gd name="connsiteX2" fmla="*/ 5398718 w 8592855"/>
              <a:gd name="connsiteY2" fmla="*/ 124277 h 2264928"/>
              <a:gd name="connsiteX3" fmla="*/ 6112702 w 8592855"/>
              <a:gd name="connsiteY3" fmla="*/ 262064 h 2264928"/>
              <a:gd name="connsiteX4" fmla="*/ 6801633 w 8592855"/>
              <a:gd name="connsiteY4" fmla="*/ 863313 h 2264928"/>
              <a:gd name="connsiteX5" fmla="*/ 7528143 w 8592855"/>
              <a:gd name="connsiteY5" fmla="*/ 1001099 h 2264928"/>
              <a:gd name="connsiteX6" fmla="*/ 8154444 w 8592855"/>
              <a:gd name="connsiteY6" fmla="*/ 1063729 h 2264928"/>
              <a:gd name="connsiteX7" fmla="*/ 8329809 w 8592855"/>
              <a:gd name="connsiteY7" fmla="*/ 1138885 h 2264928"/>
              <a:gd name="connsiteX8" fmla="*/ 8480122 w 8592855"/>
              <a:gd name="connsiteY8" fmla="*/ 1163939 h 2264928"/>
              <a:gd name="connsiteX9" fmla="*/ 8580329 w 8592855"/>
              <a:gd name="connsiteY9" fmla="*/ 1289198 h 2264928"/>
              <a:gd name="connsiteX10" fmla="*/ 8592855 w 8592855"/>
              <a:gd name="connsiteY10" fmla="*/ 1138885 h 2264928"/>
              <a:gd name="connsiteX0" fmla="*/ 0 w 8642959"/>
              <a:gd name="connsiteY0" fmla="*/ 2341384 h 2341384"/>
              <a:gd name="connsiteX1" fmla="*/ 989556 w 8642959"/>
              <a:gd name="connsiteY1" fmla="*/ 2040759 h 2341384"/>
              <a:gd name="connsiteX2" fmla="*/ 5448822 w 8642959"/>
              <a:gd name="connsiteY2" fmla="*/ 124277 h 2341384"/>
              <a:gd name="connsiteX3" fmla="*/ 6162806 w 8642959"/>
              <a:gd name="connsiteY3" fmla="*/ 262064 h 2341384"/>
              <a:gd name="connsiteX4" fmla="*/ 6851737 w 8642959"/>
              <a:gd name="connsiteY4" fmla="*/ 863313 h 2341384"/>
              <a:gd name="connsiteX5" fmla="*/ 7578247 w 8642959"/>
              <a:gd name="connsiteY5" fmla="*/ 1001099 h 2341384"/>
              <a:gd name="connsiteX6" fmla="*/ 8204548 w 8642959"/>
              <a:gd name="connsiteY6" fmla="*/ 1063729 h 2341384"/>
              <a:gd name="connsiteX7" fmla="*/ 8379913 w 8642959"/>
              <a:gd name="connsiteY7" fmla="*/ 1138885 h 2341384"/>
              <a:gd name="connsiteX8" fmla="*/ 8530226 w 8642959"/>
              <a:gd name="connsiteY8" fmla="*/ 1163939 h 2341384"/>
              <a:gd name="connsiteX9" fmla="*/ 8630433 w 8642959"/>
              <a:gd name="connsiteY9" fmla="*/ 1289198 h 2341384"/>
              <a:gd name="connsiteX10" fmla="*/ 8642959 w 8642959"/>
              <a:gd name="connsiteY10" fmla="*/ 1138885 h 2341384"/>
              <a:gd name="connsiteX0" fmla="*/ 0 w 8630433"/>
              <a:gd name="connsiteY0" fmla="*/ 2316332 h 2316332"/>
              <a:gd name="connsiteX1" fmla="*/ 977030 w 8630433"/>
              <a:gd name="connsiteY1" fmla="*/ 2040759 h 2316332"/>
              <a:gd name="connsiteX2" fmla="*/ 5436296 w 8630433"/>
              <a:gd name="connsiteY2" fmla="*/ 124277 h 2316332"/>
              <a:gd name="connsiteX3" fmla="*/ 6150280 w 8630433"/>
              <a:gd name="connsiteY3" fmla="*/ 262064 h 2316332"/>
              <a:gd name="connsiteX4" fmla="*/ 6839211 w 8630433"/>
              <a:gd name="connsiteY4" fmla="*/ 863313 h 2316332"/>
              <a:gd name="connsiteX5" fmla="*/ 7565721 w 8630433"/>
              <a:gd name="connsiteY5" fmla="*/ 1001099 h 2316332"/>
              <a:gd name="connsiteX6" fmla="*/ 8192022 w 8630433"/>
              <a:gd name="connsiteY6" fmla="*/ 1063729 h 2316332"/>
              <a:gd name="connsiteX7" fmla="*/ 8367387 w 8630433"/>
              <a:gd name="connsiteY7" fmla="*/ 1138885 h 2316332"/>
              <a:gd name="connsiteX8" fmla="*/ 8517700 w 8630433"/>
              <a:gd name="connsiteY8" fmla="*/ 1163939 h 2316332"/>
              <a:gd name="connsiteX9" fmla="*/ 8617907 w 8630433"/>
              <a:gd name="connsiteY9" fmla="*/ 1289198 h 2316332"/>
              <a:gd name="connsiteX10" fmla="*/ 8630433 w 8630433"/>
              <a:gd name="connsiteY10" fmla="*/ 1138885 h 2316332"/>
              <a:gd name="connsiteX0" fmla="*/ 0 w 8630433"/>
              <a:gd name="connsiteY0" fmla="*/ 2054275 h 2054275"/>
              <a:gd name="connsiteX1" fmla="*/ 977030 w 8630433"/>
              <a:gd name="connsiteY1" fmla="*/ 1778702 h 2054275"/>
              <a:gd name="connsiteX2" fmla="*/ 2956143 w 8630433"/>
              <a:gd name="connsiteY2" fmla="*/ 613782 h 2054275"/>
              <a:gd name="connsiteX3" fmla="*/ 6150280 w 8630433"/>
              <a:gd name="connsiteY3" fmla="*/ 7 h 2054275"/>
              <a:gd name="connsiteX4" fmla="*/ 6839211 w 8630433"/>
              <a:gd name="connsiteY4" fmla="*/ 601256 h 2054275"/>
              <a:gd name="connsiteX5" fmla="*/ 7565721 w 8630433"/>
              <a:gd name="connsiteY5" fmla="*/ 739042 h 2054275"/>
              <a:gd name="connsiteX6" fmla="*/ 8192022 w 8630433"/>
              <a:gd name="connsiteY6" fmla="*/ 801672 h 2054275"/>
              <a:gd name="connsiteX7" fmla="*/ 8367387 w 8630433"/>
              <a:gd name="connsiteY7" fmla="*/ 876828 h 2054275"/>
              <a:gd name="connsiteX8" fmla="*/ 8517700 w 8630433"/>
              <a:gd name="connsiteY8" fmla="*/ 901882 h 2054275"/>
              <a:gd name="connsiteX9" fmla="*/ 8617907 w 8630433"/>
              <a:gd name="connsiteY9" fmla="*/ 1027141 h 2054275"/>
              <a:gd name="connsiteX10" fmla="*/ 8630433 w 8630433"/>
              <a:gd name="connsiteY10" fmla="*/ 876828 h 2054275"/>
              <a:gd name="connsiteX0" fmla="*/ 0 w 8630433"/>
              <a:gd name="connsiteY0" fmla="*/ 2055188 h 2055188"/>
              <a:gd name="connsiteX1" fmla="*/ 977030 w 8630433"/>
              <a:gd name="connsiteY1" fmla="*/ 1779615 h 2055188"/>
              <a:gd name="connsiteX2" fmla="*/ 2956143 w 8630433"/>
              <a:gd name="connsiteY2" fmla="*/ 614695 h 2055188"/>
              <a:gd name="connsiteX3" fmla="*/ 6150280 w 8630433"/>
              <a:gd name="connsiteY3" fmla="*/ 920 h 2055188"/>
              <a:gd name="connsiteX4" fmla="*/ 7565721 w 8630433"/>
              <a:gd name="connsiteY4" fmla="*/ 739955 h 2055188"/>
              <a:gd name="connsiteX5" fmla="*/ 8192022 w 8630433"/>
              <a:gd name="connsiteY5" fmla="*/ 802585 h 2055188"/>
              <a:gd name="connsiteX6" fmla="*/ 8367387 w 8630433"/>
              <a:gd name="connsiteY6" fmla="*/ 877741 h 2055188"/>
              <a:gd name="connsiteX7" fmla="*/ 8517700 w 8630433"/>
              <a:gd name="connsiteY7" fmla="*/ 902795 h 2055188"/>
              <a:gd name="connsiteX8" fmla="*/ 8617907 w 8630433"/>
              <a:gd name="connsiteY8" fmla="*/ 1028054 h 2055188"/>
              <a:gd name="connsiteX9" fmla="*/ 8630433 w 8630433"/>
              <a:gd name="connsiteY9" fmla="*/ 877741 h 2055188"/>
              <a:gd name="connsiteX0" fmla="*/ 0 w 8630433"/>
              <a:gd name="connsiteY0" fmla="*/ 2138998 h 2138998"/>
              <a:gd name="connsiteX1" fmla="*/ 977030 w 8630433"/>
              <a:gd name="connsiteY1" fmla="*/ 1863425 h 2138998"/>
              <a:gd name="connsiteX2" fmla="*/ 2956143 w 8630433"/>
              <a:gd name="connsiteY2" fmla="*/ 698505 h 2138998"/>
              <a:gd name="connsiteX3" fmla="*/ 6025021 w 8630433"/>
              <a:gd name="connsiteY3" fmla="*/ 84731 h 2138998"/>
              <a:gd name="connsiteX4" fmla="*/ 6150280 w 8630433"/>
              <a:gd name="connsiteY4" fmla="*/ 84730 h 2138998"/>
              <a:gd name="connsiteX5" fmla="*/ 7565721 w 8630433"/>
              <a:gd name="connsiteY5" fmla="*/ 823765 h 2138998"/>
              <a:gd name="connsiteX6" fmla="*/ 8192022 w 8630433"/>
              <a:gd name="connsiteY6" fmla="*/ 886395 h 2138998"/>
              <a:gd name="connsiteX7" fmla="*/ 8367387 w 8630433"/>
              <a:gd name="connsiteY7" fmla="*/ 961551 h 2138998"/>
              <a:gd name="connsiteX8" fmla="*/ 8517700 w 8630433"/>
              <a:gd name="connsiteY8" fmla="*/ 986605 h 2138998"/>
              <a:gd name="connsiteX9" fmla="*/ 8617907 w 8630433"/>
              <a:gd name="connsiteY9" fmla="*/ 1111864 h 2138998"/>
              <a:gd name="connsiteX10" fmla="*/ 8630433 w 8630433"/>
              <a:gd name="connsiteY10" fmla="*/ 961551 h 2138998"/>
              <a:gd name="connsiteX0" fmla="*/ 0 w 8630433"/>
              <a:gd name="connsiteY0" fmla="*/ 2055188 h 2055188"/>
              <a:gd name="connsiteX1" fmla="*/ 977030 w 8630433"/>
              <a:gd name="connsiteY1" fmla="*/ 1779615 h 2055188"/>
              <a:gd name="connsiteX2" fmla="*/ 2956143 w 8630433"/>
              <a:gd name="connsiteY2" fmla="*/ 614695 h 2055188"/>
              <a:gd name="connsiteX3" fmla="*/ 6025021 w 8630433"/>
              <a:gd name="connsiteY3" fmla="*/ 921 h 2055188"/>
              <a:gd name="connsiteX4" fmla="*/ 7565721 w 8630433"/>
              <a:gd name="connsiteY4" fmla="*/ 739955 h 2055188"/>
              <a:gd name="connsiteX5" fmla="*/ 8192022 w 8630433"/>
              <a:gd name="connsiteY5" fmla="*/ 802585 h 2055188"/>
              <a:gd name="connsiteX6" fmla="*/ 8367387 w 8630433"/>
              <a:gd name="connsiteY6" fmla="*/ 877741 h 2055188"/>
              <a:gd name="connsiteX7" fmla="*/ 8517700 w 8630433"/>
              <a:gd name="connsiteY7" fmla="*/ 902795 h 2055188"/>
              <a:gd name="connsiteX8" fmla="*/ 8617907 w 8630433"/>
              <a:gd name="connsiteY8" fmla="*/ 1028054 h 2055188"/>
              <a:gd name="connsiteX9" fmla="*/ 8630433 w 8630433"/>
              <a:gd name="connsiteY9" fmla="*/ 877741 h 2055188"/>
              <a:gd name="connsiteX0" fmla="*/ 0 w 8630433"/>
              <a:gd name="connsiteY0" fmla="*/ 2067687 h 2067687"/>
              <a:gd name="connsiteX1" fmla="*/ 977030 w 8630433"/>
              <a:gd name="connsiteY1" fmla="*/ 1792114 h 2067687"/>
              <a:gd name="connsiteX2" fmla="*/ 2956143 w 8630433"/>
              <a:gd name="connsiteY2" fmla="*/ 627194 h 2067687"/>
              <a:gd name="connsiteX3" fmla="*/ 6112704 w 8630433"/>
              <a:gd name="connsiteY3" fmla="*/ 894 h 2067687"/>
              <a:gd name="connsiteX4" fmla="*/ 7565721 w 8630433"/>
              <a:gd name="connsiteY4" fmla="*/ 752454 h 2067687"/>
              <a:gd name="connsiteX5" fmla="*/ 8192022 w 8630433"/>
              <a:gd name="connsiteY5" fmla="*/ 815084 h 2067687"/>
              <a:gd name="connsiteX6" fmla="*/ 8367387 w 8630433"/>
              <a:gd name="connsiteY6" fmla="*/ 890240 h 2067687"/>
              <a:gd name="connsiteX7" fmla="*/ 8517700 w 8630433"/>
              <a:gd name="connsiteY7" fmla="*/ 915294 h 2067687"/>
              <a:gd name="connsiteX8" fmla="*/ 8617907 w 8630433"/>
              <a:gd name="connsiteY8" fmla="*/ 1040553 h 2067687"/>
              <a:gd name="connsiteX9" fmla="*/ 8630433 w 8630433"/>
              <a:gd name="connsiteY9" fmla="*/ 890240 h 2067687"/>
              <a:gd name="connsiteX0" fmla="*/ 0 w 8630433"/>
              <a:gd name="connsiteY0" fmla="*/ 2067687 h 2067687"/>
              <a:gd name="connsiteX1" fmla="*/ 977030 w 8630433"/>
              <a:gd name="connsiteY1" fmla="*/ 1792114 h 2067687"/>
              <a:gd name="connsiteX2" fmla="*/ 2956143 w 8630433"/>
              <a:gd name="connsiteY2" fmla="*/ 627194 h 2067687"/>
              <a:gd name="connsiteX3" fmla="*/ 6112704 w 8630433"/>
              <a:gd name="connsiteY3" fmla="*/ 894 h 2067687"/>
              <a:gd name="connsiteX4" fmla="*/ 7603299 w 8630433"/>
              <a:gd name="connsiteY4" fmla="*/ 714876 h 2067687"/>
              <a:gd name="connsiteX5" fmla="*/ 8192022 w 8630433"/>
              <a:gd name="connsiteY5" fmla="*/ 815084 h 2067687"/>
              <a:gd name="connsiteX6" fmla="*/ 8367387 w 8630433"/>
              <a:gd name="connsiteY6" fmla="*/ 890240 h 2067687"/>
              <a:gd name="connsiteX7" fmla="*/ 8517700 w 8630433"/>
              <a:gd name="connsiteY7" fmla="*/ 915294 h 2067687"/>
              <a:gd name="connsiteX8" fmla="*/ 8617907 w 8630433"/>
              <a:gd name="connsiteY8" fmla="*/ 1040553 h 2067687"/>
              <a:gd name="connsiteX9" fmla="*/ 8630433 w 8630433"/>
              <a:gd name="connsiteY9" fmla="*/ 890240 h 2067687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603299 w 8630433"/>
              <a:gd name="connsiteY4" fmla="*/ 714685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590773 w 8630433"/>
              <a:gd name="connsiteY4" fmla="*/ 414060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112704 w 8630433"/>
              <a:gd name="connsiteY3" fmla="*/ 703 h 2067496"/>
              <a:gd name="connsiteX4" fmla="*/ 7615825 w 8630433"/>
              <a:gd name="connsiteY4" fmla="*/ 151013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615825 w 8630433"/>
              <a:gd name="connsiteY4" fmla="*/ 151013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367387 w 8630433"/>
              <a:gd name="connsiteY6" fmla="*/ 890049 h 2067496"/>
              <a:gd name="connsiteX7" fmla="*/ 8517700 w 8630433"/>
              <a:gd name="connsiteY7" fmla="*/ 915103 h 2067496"/>
              <a:gd name="connsiteX8" fmla="*/ 8617907 w 8630433"/>
              <a:gd name="connsiteY8" fmla="*/ 1040362 h 2067496"/>
              <a:gd name="connsiteX9" fmla="*/ 8630433 w 8630433"/>
              <a:gd name="connsiteY9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517700 w 8630433"/>
              <a:gd name="connsiteY6" fmla="*/ 915103 h 2067496"/>
              <a:gd name="connsiteX7" fmla="*/ 8617907 w 8630433"/>
              <a:gd name="connsiteY7" fmla="*/ 1040362 h 2067496"/>
              <a:gd name="connsiteX8" fmla="*/ 8630433 w 8630433"/>
              <a:gd name="connsiteY8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517700 w 8630433"/>
              <a:gd name="connsiteY6" fmla="*/ 915103 h 2067496"/>
              <a:gd name="connsiteX7" fmla="*/ 8630433 w 8630433"/>
              <a:gd name="connsiteY7" fmla="*/ 890049 h 2067496"/>
              <a:gd name="connsiteX0" fmla="*/ 0 w 8630433"/>
              <a:gd name="connsiteY0" fmla="*/ 2067496 h 2067496"/>
              <a:gd name="connsiteX1" fmla="*/ 977030 w 8630433"/>
              <a:gd name="connsiteY1" fmla="*/ 1791923 h 2067496"/>
              <a:gd name="connsiteX2" fmla="*/ 2906039 w 8630433"/>
              <a:gd name="connsiteY2" fmla="*/ 727211 h 2067496"/>
              <a:gd name="connsiteX3" fmla="*/ 6350698 w 8630433"/>
              <a:gd name="connsiteY3" fmla="*/ 703 h 2067496"/>
              <a:gd name="connsiteX4" fmla="*/ 7578247 w 8630433"/>
              <a:gd name="connsiteY4" fmla="*/ 601950 h 2067496"/>
              <a:gd name="connsiteX5" fmla="*/ 8192022 w 8630433"/>
              <a:gd name="connsiteY5" fmla="*/ 814893 h 2067496"/>
              <a:gd name="connsiteX6" fmla="*/ 8630433 w 8630433"/>
              <a:gd name="connsiteY6" fmla="*/ 890049 h 2067496"/>
              <a:gd name="connsiteX0" fmla="*/ 0 w 8755693"/>
              <a:gd name="connsiteY0" fmla="*/ 2067496 h 2067496"/>
              <a:gd name="connsiteX1" fmla="*/ 977030 w 8755693"/>
              <a:gd name="connsiteY1" fmla="*/ 1791923 h 2067496"/>
              <a:gd name="connsiteX2" fmla="*/ 2906039 w 8755693"/>
              <a:gd name="connsiteY2" fmla="*/ 727211 h 2067496"/>
              <a:gd name="connsiteX3" fmla="*/ 6350698 w 8755693"/>
              <a:gd name="connsiteY3" fmla="*/ 703 h 2067496"/>
              <a:gd name="connsiteX4" fmla="*/ 7578247 w 8755693"/>
              <a:gd name="connsiteY4" fmla="*/ 601950 h 2067496"/>
              <a:gd name="connsiteX5" fmla="*/ 8192022 w 8755693"/>
              <a:gd name="connsiteY5" fmla="*/ 814893 h 2067496"/>
              <a:gd name="connsiteX6" fmla="*/ 8755693 w 8755693"/>
              <a:gd name="connsiteY6" fmla="*/ 839944 h 2067496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578247 w 8755693"/>
              <a:gd name="connsiteY4" fmla="*/ 576931 h 2042477"/>
              <a:gd name="connsiteX5" fmla="*/ 8192022 w 8755693"/>
              <a:gd name="connsiteY5" fmla="*/ 789874 h 2042477"/>
              <a:gd name="connsiteX6" fmla="*/ 8755693 w 8755693"/>
              <a:gd name="connsiteY6" fmla="*/ 814925 h 2042477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578247 w 8755693"/>
              <a:gd name="connsiteY4" fmla="*/ 576931 h 2042477"/>
              <a:gd name="connsiteX5" fmla="*/ 8755693 w 8755693"/>
              <a:gd name="connsiteY5" fmla="*/ 814925 h 2042477"/>
              <a:gd name="connsiteX0" fmla="*/ 0 w 8755693"/>
              <a:gd name="connsiteY0" fmla="*/ 2042477 h 2042477"/>
              <a:gd name="connsiteX1" fmla="*/ 977030 w 8755693"/>
              <a:gd name="connsiteY1" fmla="*/ 1766904 h 2042477"/>
              <a:gd name="connsiteX2" fmla="*/ 2906039 w 8755693"/>
              <a:gd name="connsiteY2" fmla="*/ 702192 h 2042477"/>
              <a:gd name="connsiteX3" fmla="*/ 6125230 w 8755693"/>
              <a:gd name="connsiteY3" fmla="*/ 736 h 2042477"/>
              <a:gd name="connsiteX4" fmla="*/ 7640877 w 8755693"/>
              <a:gd name="connsiteY4" fmla="*/ 652087 h 2042477"/>
              <a:gd name="connsiteX5" fmla="*/ 8755693 w 8755693"/>
              <a:gd name="connsiteY5" fmla="*/ 814925 h 2042477"/>
              <a:gd name="connsiteX0" fmla="*/ 0 w 8830850"/>
              <a:gd name="connsiteY0" fmla="*/ 2042477 h 2042477"/>
              <a:gd name="connsiteX1" fmla="*/ 977030 w 8830850"/>
              <a:gd name="connsiteY1" fmla="*/ 1766904 h 2042477"/>
              <a:gd name="connsiteX2" fmla="*/ 2906039 w 8830850"/>
              <a:gd name="connsiteY2" fmla="*/ 702192 h 2042477"/>
              <a:gd name="connsiteX3" fmla="*/ 6125230 w 8830850"/>
              <a:gd name="connsiteY3" fmla="*/ 736 h 2042477"/>
              <a:gd name="connsiteX4" fmla="*/ 7640877 w 8830850"/>
              <a:gd name="connsiteY4" fmla="*/ 652087 h 2042477"/>
              <a:gd name="connsiteX5" fmla="*/ 8830850 w 8830850"/>
              <a:gd name="connsiteY5" fmla="*/ 827451 h 2042477"/>
              <a:gd name="connsiteX0" fmla="*/ 0 w 8830850"/>
              <a:gd name="connsiteY0" fmla="*/ 2042477 h 2042477"/>
              <a:gd name="connsiteX1" fmla="*/ 977030 w 8830850"/>
              <a:gd name="connsiteY1" fmla="*/ 1766904 h 2042477"/>
              <a:gd name="connsiteX2" fmla="*/ 2906039 w 8830850"/>
              <a:gd name="connsiteY2" fmla="*/ 702192 h 2042477"/>
              <a:gd name="connsiteX3" fmla="*/ 6125230 w 8830850"/>
              <a:gd name="connsiteY3" fmla="*/ 736 h 2042477"/>
              <a:gd name="connsiteX4" fmla="*/ 7628351 w 8830850"/>
              <a:gd name="connsiteY4" fmla="*/ 677139 h 2042477"/>
              <a:gd name="connsiteX5" fmla="*/ 8830850 w 8830850"/>
              <a:gd name="connsiteY5" fmla="*/ 827451 h 2042477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830850 w 8830850"/>
              <a:gd name="connsiteY5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680537 w 8830850"/>
              <a:gd name="connsiteY5" fmla="*/ 790799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630433 w 8830850"/>
              <a:gd name="connsiteY5" fmla="*/ 828377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977030 w 8830850"/>
              <a:gd name="connsiteY1" fmla="*/ 1767828 h 2043401"/>
              <a:gd name="connsiteX2" fmla="*/ 2743200 w 8830850"/>
              <a:gd name="connsiteY2" fmla="*/ 452596 h 2043401"/>
              <a:gd name="connsiteX3" fmla="*/ 6125230 w 8830850"/>
              <a:gd name="connsiteY3" fmla="*/ 1660 h 2043401"/>
              <a:gd name="connsiteX4" fmla="*/ 7628351 w 8830850"/>
              <a:gd name="connsiteY4" fmla="*/ 678063 h 2043401"/>
              <a:gd name="connsiteX5" fmla="*/ 8354861 w 8830850"/>
              <a:gd name="connsiteY5" fmla="*/ 815851 h 2043401"/>
              <a:gd name="connsiteX6" fmla="*/ 8830850 w 8830850"/>
              <a:gd name="connsiteY6" fmla="*/ 828375 h 2043401"/>
              <a:gd name="connsiteX0" fmla="*/ 0 w 8830850"/>
              <a:gd name="connsiteY0" fmla="*/ 2043401 h 2043401"/>
              <a:gd name="connsiteX1" fmla="*/ 162839 w 8830850"/>
              <a:gd name="connsiteY1" fmla="*/ 2005824 h 2043401"/>
              <a:gd name="connsiteX2" fmla="*/ 977030 w 8830850"/>
              <a:gd name="connsiteY2" fmla="*/ 1767828 h 2043401"/>
              <a:gd name="connsiteX3" fmla="*/ 2743200 w 8830850"/>
              <a:gd name="connsiteY3" fmla="*/ 452596 h 2043401"/>
              <a:gd name="connsiteX4" fmla="*/ 6125230 w 8830850"/>
              <a:gd name="connsiteY4" fmla="*/ 1660 h 2043401"/>
              <a:gd name="connsiteX5" fmla="*/ 7628351 w 8830850"/>
              <a:gd name="connsiteY5" fmla="*/ 678063 h 2043401"/>
              <a:gd name="connsiteX6" fmla="*/ 8354861 w 8830850"/>
              <a:gd name="connsiteY6" fmla="*/ 815851 h 2043401"/>
              <a:gd name="connsiteX7" fmla="*/ 8830850 w 8830850"/>
              <a:gd name="connsiteY7" fmla="*/ 828375 h 2043401"/>
              <a:gd name="connsiteX0" fmla="*/ 0 w 8830850"/>
              <a:gd name="connsiteY0" fmla="*/ 2043401 h 2045760"/>
              <a:gd name="connsiteX1" fmla="*/ 325677 w 8830850"/>
              <a:gd name="connsiteY1" fmla="*/ 2018350 h 2045760"/>
              <a:gd name="connsiteX2" fmla="*/ 977030 w 8830850"/>
              <a:gd name="connsiteY2" fmla="*/ 1767828 h 2045760"/>
              <a:gd name="connsiteX3" fmla="*/ 2743200 w 8830850"/>
              <a:gd name="connsiteY3" fmla="*/ 452596 h 2045760"/>
              <a:gd name="connsiteX4" fmla="*/ 6125230 w 8830850"/>
              <a:gd name="connsiteY4" fmla="*/ 1660 h 2045760"/>
              <a:gd name="connsiteX5" fmla="*/ 7628351 w 8830850"/>
              <a:gd name="connsiteY5" fmla="*/ 678063 h 2045760"/>
              <a:gd name="connsiteX6" fmla="*/ 8354861 w 8830850"/>
              <a:gd name="connsiteY6" fmla="*/ 815851 h 2045760"/>
              <a:gd name="connsiteX7" fmla="*/ 8830850 w 8830850"/>
              <a:gd name="connsiteY7" fmla="*/ 828375 h 2045760"/>
              <a:gd name="connsiteX0" fmla="*/ 0 w 8830850"/>
              <a:gd name="connsiteY0" fmla="*/ 2043401 h 2045760"/>
              <a:gd name="connsiteX1" fmla="*/ 475989 w 8830850"/>
              <a:gd name="connsiteY1" fmla="*/ 2018350 h 2045760"/>
              <a:gd name="connsiteX2" fmla="*/ 977030 w 8830850"/>
              <a:gd name="connsiteY2" fmla="*/ 1767828 h 2045760"/>
              <a:gd name="connsiteX3" fmla="*/ 2743200 w 8830850"/>
              <a:gd name="connsiteY3" fmla="*/ 452596 h 2045760"/>
              <a:gd name="connsiteX4" fmla="*/ 6125230 w 8830850"/>
              <a:gd name="connsiteY4" fmla="*/ 1660 h 2045760"/>
              <a:gd name="connsiteX5" fmla="*/ 7628351 w 8830850"/>
              <a:gd name="connsiteY5" fmla="*/ 678063 h 2045760"/>
              <a:gd name="connsiteX6" fmla="*/ 8354861 w 8830850"/>
              <a:gd name="connsiteY6" fmla="*/ 815851 h 2045760"/>
              <a:gd name="connsiteX7" fmla="*/ 8830850 w 8830850"/>
              <a:gd name="connsiteY7" fmla="*/ 828375 h 2045760"/>
              <a:gd name="connsiteX0" fmla="*/ 0 w 8830850"/>
              <a:gd name="connsiteY0" fmla="*/ 2043401 h 2043401"/>
              <a:gd name="connsiteX1" fmla="*/ 551146 w 8830850"/>
              <a:gd name="connsiteY1" fmla="*/ 1993298 h 2043401"/>
              <a:gd name="connsiteX2" fmla="*/ 977030 w 8830850"/>
              <a:gd name="connsiteY2" fmla="*/ 1767828 h 2043401"/>
              <a:gd name="connsiteX3" fmla="*/ 2743200 w 8830850"/>
              <a:gd name="connsiteY3" fmla="*/ 452596 h 2043401"/>
              <a:gd name="connsiteX4" fmla="*/ 6125230 w 8830850"/>
              <a:gd name="connsiteY4" fmla="*/ 1660 h 2043401"/>
              <a:gd name="connsiteX5" fmla="*/ 7628351 w 8830850"/>
              <a:gd name="connsiteY5" fmla="*/ 678063 h 2043401"/>
              <a:gd name="connsiteX6" fmla="*/ 8354861 w 8830850"/>
              <a:gd name="connsiteY6" fmla="*/ 815851 h 2043401"/>
              <a:gd name="connsiteX7" fmla="*/ 8830850 w 8830850"/>
              <a:gd name="connsiteY7" fmla="*/ 828375 h 2043401"/>
              <a:gd name="connsiteX0" fmla="*/ 0 w 8830850"/>
              <a:gd name="connsiteY0" fmla="*/ 2043235 h 2043235"/>
              <a:gd name="connsiteX1" fmla="*/ 551146 w 8830850"/>
              <a:gd name="connsiteY1" fmla="*/ 1993132 h 2043235"/>
              <a:gd name="connsiteX2" fmla="*/ 977030 w 8830850"/>
              <a:gd name="connsiteY2" fmla="*/ 1767662 h 2043235"/>
              <a:gd name="connsiteX3" fmla="*/ 1177447 w 8830850"/>
              <a:gd name="connsiteY3" fmla="*/ 1629877 h 2043235"/>
              <a:gd name="connsiteX4" fmla="*/ 2743200 w 8830850"/>
              <a:gd name="connsiteY4" fmla="*/ 452430 h 2043235"/>
              <a:gd name="connsiteX5" fmla="*/ 6125230 w 8830850"/>
              <a:gd name="connsiteY5" fmla="*/ 1494 h 2043235"/>
              <a:gd name="connsiteX6" fmla="*/ 7628351 w 8830850"/>
              <a:gd name="connsiteY6" fmla="*/ 677897 h 2043235"/>
              <a:gd name="connsiteX7" fmla="*/ 8354861 w 8830850"/>
              <a:gd name="connsiteY7" fmla="*/ 815685 h 2043235"/>
              <a:gd name="connsiteX8" fmla="*/ 8830850 w 8830850"/>
              <a:gd name="connsiteY8" fmla="*/ 828209 h 2043235"/>
              <a:gd name="connsiteX0" fmla="*/ 0 w 8830850"/>
              <a:gd name="connsiteY0" fmla="*/ 2043235 h 2043235"/>
              <a:gd name="connsiteX1" fmla="*/ 551146 w 8830850"/>
              <a:gd name="connsiteY1" fmla="*/ 1993132 h 2043235"/>
              <a:gd name="connsiteX2" fmla="*/ 1177447 w 8830850"/>
              <a:gd name="connsiteY2" fmla="*/ 1629877 h 2043235"/>
              <a:gd name="connsiteX3" fmla="*/ 2743200 w 8830850"/>
              <a:gd name="connsiteY3" fmla="*/ 452430 h 2043235"/>
              <a:gd name="connsiteX4" fmla="*/ 6125230 w 8830850"/>
              <a:gd name="connsiteY4" fmla="*/ 1494 h 2043235"/>
              <a:gd name="connsiteX5" fmla="*/ 7628351 w 8830850"/>
              <a:gd name="connsiteY5" fmla="*/ 677897 h 2043235"/>
              <a:gd name="connsiteX6" fmla="*/ 8354861 w 8830850"/>
              <a:gd name="connsiteY6" fmla="*/ 815685 h 2043235"/>
              <a:gd name="connsiteX7" fmla="*/ 8830850 w 8830850"/>
              <a:gd name="connsiteY7" fmla="*/ 828209 h 2043235"/>
              <a:gd name="connsiteX0" fmla="*/ 0 w 8279704"/>
              <a:gd name="connsiteY0" fmla="*/ 1993132 h 1993132"/>
              <a:gd name="connsiteX1" fmla="*/ 626301 w 8279704"/>
              <a:gd name="connsiteY1" fmla="*/ 1629877 h 1993132"/>
              <a:gd name="connsiteX2" fmla="*/ 2192054 w 8279704"/>
              <a:gd name="connsiteY2" fmla="*/ 452430 h 1993132"/>
              <a:gd name="connsiteX3" fmla="*/ 5574084 w 8279704"/>
              <a:gd name="connsiteY3" fmla="*/ 1494 h 1993132"/>
              <a:gd name="connsiteX4" fmla="*/ 7077205 w 8279704"/>
              <a:gd name="connsiteY4" fmla="*/ 677897 h 1993132"/>
              <a:gd name="connsiteX5" fmla="*/ 7803715 w 8279704"/>
              <a:gd name="connsiteY5" fmla="*/ 815685 h 1993132"/>
              <a:gd name="connsiteX6" fmla="*/ 8279704 w 8279704"/>
              <a:gd name="connsiteY6" fmla="*/ 828209 h 1993132"/>
              <a:gd name="connsiteX0" fmla="*/ 0 w 7803715"/>
              <a:gd name="connsiteY0" fmla="*/ 1993132 h 1993132"/>
              <a:gd name="connsiteX1" fmla="*/ 626301 w 7803715"/>
              <a:gd name="connsiteY1" fmla="*/ 1629877 h 1993132"/>
              <a:gd name="connsiteX2" fmla="*/ 2192054 w 7803715"/>
              <a:gd name="connsiteY2" fmla="*/ 452430 h 1993132"/>
              <a:gd name="connsiteX3" fmla="*/ 5574084 w 7803715"/>
              <a:gd name="connsiteY3" fmla="*/ 1494 h 1993132"/>
              <a:gd name="connsiteX4" fmla="*/ 7077205 w 7803715"/>
              <a:gd name="connsiteY4" fmla="*/ 677897 h 1993132"/>
              <a:gd name="connsiteX5" fmla="*/ 7803715 w 7803715"/>
              <a:gd name="connsiteY5" fmla="*/ 815685 h 1993132"/>
              <a:gd name="connsiteX0" fmla="*/ 0 w 7077205"/>
              <a:gd name="connsiteY0" fmla="*/ 1993132 h 1993132"/>
              <a:gd name="connsiteX1" fmla="*/ 626301 w 7077205"/>
              <a:gd name="connsiteY1" fmla="*/ 1629877 h 1993132"/>
              <a:gd name="connsiteX2" fmla="*/ 2192054 w 7077205"/>
              <a:gd name="connsiteY2" fmla="*/ 452430 h 1993132"/>
              <a:gd name="connsiteX3" fmla="*/ 5574084 w 7077205"/>
              <a:gd name="connsiteY3" fmla="*/ 1494 h 1993132"/>
              <a:gd name="connsiteX4" fmla="*/ 7077205 w 7077205"/>
              <a:gd name="connsiteY4" fmla="*/ 677897 h 1993132"/>
              <a:gd name="connsiteX0" fmla="*/ 0 w 5574084"/>
              <a:gd name="connsiteY0" fmla="*/ 1993132 h 1993132"/>
              <a:gd name="connsiteX1" fmla="*/ 626301 w 5574084"/>
              <a:gd name="connsiteY1" fmla="*/ 1629877 h 1993132"/>
              <a:gd name="connsiteX2" fmla="*/ 2192054 w 5574084"/>
              <a:gd name="connsiteY2" fmla="*/ 452430 h 1993132"/>
              <a:gd name="connsiteX3" fmla="*/ 5574084 w 5574084"/>
              <a:gd name="connsiteY3" fmla="*/ 1494 h 1993132"/>
              <a:gd name="connsiteX0" fmla="*/ 0 w 2192054"/>
              <a:gd name="connsiteY0" fmla="*/ 1540702 h 1540702"/>
              <a:gd name="connsiteX1" fmla="*/ 626301 w 2192054"/>
              <a:gd name="connsiteY1" fmla="*/ 1177447 h 1540702"/>
              <a:gd name="connsiteX2" fmla="*/ 2192054 w 2192054"/>
              <a:gd name="connsiteY2" fmla="*/ 0 h 1540702"/>
              <a:gd name="connsiteX0" fmla="*/ 0 w 1565753"/>
              <a:gd name="connsiteY0" fmla="*/ 1177447 h 1177447"/>
              <a:gd name="connsiteX1" fmla="*/ 1565753 w 1565753"/>
              <a:gd name="connsiteY1" fmla="*/ 0 h 1177447"/>
              <a:gd name="connsiteX0" fmla="*/ 0 w 1202215"/>
              <a:gd name="connsiteY0" fmla="*/ 876823 h 876823"/>
              <a:gd name="connsiteX1" fmla="*/ 1202215 w 1202215"/>
              <a:gd name="connsiteY1" fmla="*/ 0 h 876823"/>
              <a:gd name="connsiteX0" fmla="*/ 0 w 1202215"/>
              <a:gd name="connsiteY0" fmla="*/ 876823 h 876823"/>
              <a:gd name="connsiteX1" fmla="*/ 1202215 w 1202215"/>
              <a:gd name="connsiteY1" fmla="*/ 0 h 876823"/>
              <a:gd name="connsiteX0" fmla="*/ 0 w 1503075"/>
              <a:gd name="connsiteY0" fmla="*/ 964506 h 964506"/>
              <a:gd name="connsiteX1" fmla="*/ 1503075 w 1503075"/>
              <a:gd name="connsiteY1" fmla="*/ 0 h 964506"/>
              <a:gd name="connsiteX0" fmla="*/ 0 w 1503075"/>
              <a:gd name="connsiteY0" fmla="*/ 964506 h 964506"/>
              <a:gd name="connsiteX1" fmla="*/ 1503075 w 1503075"/>
              <a:gd name="connsiteY1" fmla="*/ 0 h 964506"/>
              <a:gd name="connsiteX0" fmla="*/ 0 w 4561813"/>
              <a:gd name="connsiteY0" fmla="*/ 1315234 h 1315234"/>
              <a:gd name="connsiteX1" fmla="*/ 4561813 w 4561813"/>
              <a:gd name="connsiteY1" fmla="*/ 0 h 1315234"/>
              <a:gd name="connsiteX0" fmla="*/ 0 w 4561813"/>
              <a:gd name="connsiteY0" fmla="*/ 1315247 h 1315247"/>
              <a:gd name="connsiteX1" fmla="*/ 4561813 w 4561813"/>
              <a:gd name="connsiteY1" fmla="*/ 13 h 1315247"/>
              <a:gd name="connsiteX0" fmla="*/ 0 w 4561813"/>
              <a:gd name="connsiteY0" fmla="*/ 1315247 h 1315247"/>
              <a:gd name="connsiteX1" fmla="*/ 2357652 w 4561813"/>
              <a:gd name="connsiteY1" fmla="*/ 450953 h 1315247"/>
              <a:gd name="connsiteX2" fmla="*/ 4561813 w 4561813"/>
              <a:gd name="connsiteY2" fmla="*/ 13 h 1315247"/>
              <a:gd name="connsiteX0" fmla="*/ 0 w 4561813"/>
              <a:gd name="connsiteY0" fmla="*/ 1315251 h 1315251"/>
              <a:gd name="connsiteX1" fmla="*/ 2269901 w 4561813"/>
              <a:gd name="connsiteY1" fmla="*/ 187910 h 1315251"/>
              <a:gd name="connsiteX2" fmla="*/ 4561813 w 4561813"/>
              <a:gd name="connsiteY2" fmla="*/ 17 h 1315251"/>
              <a:gd name="connsiteX0" fmla="*/ 0 w 4561813"/>
              <a:gd name="connsiteY0" fmla="*/ 1315362 h 1315362"/>
              <a:gd name="connsiteX1" fmla="*/ 2269901 w 4561813"/>
              <a:gd name="connsiteY1" fmla="*/ 188021 h 1315362"/>
              <a:gd name="connsiteX2" fmla="*/ 4561813 w 4561813"/>
              <a:gd name="connsiteY2" fmla="*/ 128 h 1315362"/>
              <a:gd name="connsiteX0" fmla="*/ 0 w 4561813"/>
              <a:gd name="connsiteY0" fmla="*/ 1315362 h 1315362"/>
              <a:gd name="connsiteX1" fmla="*/ 2269901 w 4561813"/>
              <a:gd name="connsiteY1" fmla="*/ 188021 h 1315362"/>
              <a:gd name="connsiteX2" fmla="*/ 4561813 w 4561813"/>
              <a:gd name="connsiteY2" fmla="*/ 128 h 1315362"/>
              <a:gd name="connsiteX0" fmla="*/ 0 w 4561813"/>
              <a:gd name="connsiteY0" fmla="*/ 1315362 h 1315362"/>
              <a:gd name="connsiteX1" fmla="*/ 878427 w 4561813"/>
              <a:gd name="connsiteY1" fmla="*/ 563802 h 1315362"/>
              <a:gd name="connsiteX2" fmla="*/ 2269901 w 4561813"/>
              <a:gd name="connsiteY2" fmla="*/ 188021 h 1315362"/>
              <a:gd name="connsiteX3" fmla="*/ 4561813 w 4561813"/>
              <a:gd name="connsiteY3" fmla="*/ 128 h 1315362"/>
              <a:gd name="connsiteX0" fmla="*/ 0 w 4549277"/>
              <a:gd name="connsiteY0" fmla="*/ 1277783 h 1277783"/>
              <a:gd name="connsiteX1" fmla="*/ 865891 w 4549277"/>
              <a:gd name="connsiteY1" fmla="*/ 563802 h 1277783"/>
              <a:gd name="connsiteX2" fmla="*/ 2257365 w 4549277"/>
              <a:gd name="connsiteY2" fmla="*/ 188021 h 1277783"/>
              <a:gd name="connsiteX3" fmla="*/ 4549277 w 4549277"/>
              <a:gd name="connsiteY3" fmla="*/ 128 h 1277783"/>
              <a:gd name="connsiteX0" fmla="*/ 0 w 4549277"/>
              <a:gd name="connsiteY0" fmla="*/ 1277783 h 1277783"/>
              <a:gd name="connsiteX1" fmla="*/ 865891 w 4549277"/>
              <a:gd name="connsiteY1" fmla="*/ 563802 h 1277783"/>
              <a:gd name="connsiteX2" fmla="*/ 2257365 w 4549277"/>
              <a:gd name="connsiteY2" fmla="*/ 188021 h 1277783"/>
              <a:gd name="connsiteX3" fmla="*/ 4549277 w 4549277"/>
              <a:gd name="connsiteY3" fmla="*/ 128 h 1277783"/>
              <a:gd name="connsiteX0" fmla="*/ 0 w 4599420"/>
              <a:gd name="connsiteY0" fmla="*/ 1340414 h 1340414"/>
              <a:gd name="connsiteX1" fmla="*/ 916034 w 4599420"/>
              <a:gd name="connsiteY1" fmla="*/ 563802 h 1340414"/>
              <a:gd name="connsiteX2" fmla="*/ 2307508 w 4599420"/>
              <a:gd name="connsiteY2" fmla="*/ 188021 h 1340414"/>
              <a:gd name="connsiteX3" fmla="*/ 4599420 w 4599420"/>
              <a:gd name="connsiteY3" fmla="*/ 128 h 1340414"/>
              <a:gd name="connsiteX0" fmla="*/ 0 w 2706513"/>
              <a:gd name="connsiteY0" fmla="*/ 1503173 h 1503173"/>
              <a:gd name="connsiteX1" fmla="*/ 916034 w 2706513"/>
              <a:gd name="connsiteY1" fmla="*/ 726561 h 1503173"/>
              <a:gd name="connsiteX2" fmla="*/ 2307508 w 2706513"/>
              <a:gd name="connsiteY2" fmla="*/ 350780 h 1503173"/>
              <a:gd name="connsiteX3" fmla="*/ 2706513 w 2706513"/>
              <a:gd name="connsiteY3" fmla="*/ 49 h 1503173"/>
              <a:gd name="connsiteX0" fmla="*/ 0 w 2706513"/>
              <a:gd name="connsiteY0" fmla="*/ 1503181 h 1503181"/>
              <a:gd name="connsiteX1" fmla="*/ 916034 w 2706513"/>
              <a:gd name="connsiteY1" fmla="*/ 726569 h 1503181"/>
              <a:gd name="connsiteX2" fmla="*/ 1856218 w 2706513"/>
              <a:gd name="connsiteY2" fmla="*/ 313210 h 1503181"/>
              <a:gd name="connsiteX3" fmla="*/ 2706513 w 2706513"/>
              <a:gd name="connsiteY3" fmla="*/ 57 h 1503181"/>
              <a:gd name="connsiteX0" fmla="*/ 0 w 1790479"/>
              <a:gd name="connsiteY0" fmla="*/ 726569 h 726569"/>
              <a:gd name="connsiteX1" fmla="*/ 940184 w 1790479"/>
              <a:gd name="connsiteY1" fmla="*/ 313210 h 726569"/>
              <a:gd name="connsiteX2" fmla="*/ 1790479 w 1790479"/>
              <a:gd name="connsiteY2" fmla="*/ 57 h 726569"/>
              <a:gd name="connsiteX0" fmla="*/ 0 w 1790479"/>
              <a:gd name="connsiteY0" fmla="*/ 726576 h 726576"/>
              <a:gd name="connsiteX1" fmla="*/ 827362 w 1790479"/>
              <a:gd name="connsiteY1" fmla="*/ 288165 h 726576"/>
              <a:gd name="connsiteX2" fmla="*/ 1790479 w 1790479"/>
              <a:gd name="connsiteY2" fmla="*/ 64 h 726576"/>
              <a:gd name="connsiteX0" fmla="*/ 0 w 1790479"/>
              <a:gd name="connsiteY0" fmla="*/ 727422 h 727422"/>
              <a:gd name="connsiteX1" fmla="*/ 827362 w 1790479"/>
              <a:gd name="connsiteY1" fmla="*/ 289011 h 727422"/>
              <a:gd name="connsiteX2" fmla="*/ 1790479 w 1790479"/>
              <a:gd name="connsiteY2" fmla="*/ 910 h 727422"/>
              <a:gd name="connsiteX0" fmla="*/ 0 w 1790479"/>
              <a:gd name="connsiteY0" fmla="*/ 731476 h 731476"/>
              <a:gd name="connsiteX1" fmla="*/ 827362 w 1790479"/>
              <a:gd name="connsiteY1" fmla="*/ 293065 h 731476"/>
              <a:gd name="connsiteX2" fmla="*/ 1790479 w 1790479"/>
              <a:gd name="connsiteY2" fmla="*/ 4964 h 731476"/>
              <a:gd name="connsiteX0" fmla="*/ 0 w 1790479"/>
              <a:gd name="connsiteY0" fmla="*/ 731476 h 731476"/>
              <a:gd name="connsiteX1" fmla="*/ 827362 w 1790479"/>
              <a:gd name="connsiteY1" fmla="*/ 293065 h 731476"/>
              <a:gd name="connsiteX2" fmla="*/ 1790479 w 1790479"/>
              <a:gd name="connsiteY2" fmla="*/ 4964 h 731476"/>
              <a:gd name="connsiteX0" fmla="*/ 0 w 1790479"/>
              <a:gd name="connsiteY0" fmla="*/ 727850 h 727850"/>
              <a:gd name="connsiteX1" fmla="*/ 585750 w 1790479"/>
              <a:gd name="connsiteY1" fmla="*/ 325833 h 727850"/>
              <a:gd name="connsiteX2" fmla="*/ 1790479 w 1790479"/>
              <a:gd name="connsiteY2" fmla="*/ 1338 h 727850"/>
              <a:gd name="connsiteX0" fmla="*/ 0 w 1790479"/>
              <a:gd name="connsiteY0" fmla="*/ 726630 h 726630"/>
              <a:gd name="connsiteX1" fmla="*/ 585750 w 1790479"/>
              <a:gd name="connsiteY1" fmla="*/ 324613 h 726630"/>
              <a:gd name="connsiteX2" fmla="*/ 1790479 w 1790479"/>
              <a:gd name="connsiteY2" fmla="*/ 118 h 726630"/>
              <a:gd name="connsiteX0" fmla="*/ 0 w 1790479"/>
              <a:gd name="connsiteY0" fmla="*/ 726630 h 726630"/>
              <a:gd name="connsiteX1" fmla="*/ 585750 w 1790479"/>
              <a:gd name="connsiteY1" fmla="*/ 324613 h 726630"/>
              <a:gd name="connsiteX2" fmla="*/ 1790479 w 1790479"/>
              <a:gd name="connsiteY2" fmla="*/ 118 h 726630"/>
              <a:gd name="connsiteX0" fmla="*/ 0 w 1790479"/>
              <a:gd name="connsiteY0" fmla="*/ 726630 h 726630"/>
              <a:gd name="connsiteX1" fmla="*/ 525347 w 1790479"/>
              <a:gd name="connsiteY1" fmla="*/ 324613 h 726630"/>
              <a:gd name="connsiteX2" fmla="*/ 1790479 w 1790479"/>
              <a:gd name="connsiteY2" fmla="*/ 118 h 726630"/>
              <a:gd name="connsiteX0" fmla="*/ 0 w 1790479"/>
              <a:gd name="connsiteY0" fmla="*/ 726630 h 726630"/>
              <a:gd name="connsiteX1" fmla="*/ 525347 w 1790479"/>
              <a:gd name="connsiteY1" fmla="*/ 324613 h 726630"/>
              <a:gd name="connsiteX2" fmla="*/ 1790479 w 1790479"/>
              <a:gd name="connsiteY2" fmla="*/ 118 h 726630"/>
              <a:gd name="connsiteX0" fmla="*/ 0 w 1790479"/>
              <a:gd name="connsiteY0" fmla="*/ 726822 h 726822"/>
              <a:gd name="connsiteX1" fmla="*/ 525347 w 1790479"/>
              <a:gd name="connsiteY1" fmla="*/ 324805 h 726822"/>
              <a:gd name="connsiteX2" fmla="*/ 1790479 w 1790479"/>
              <a:gd name="connsiteY2" fmla="*/ 310 h 726822"/>
              <a:gd name="connsiteX0" fmla="*/ 0 w 1790479"/>
              <a:gd name="connsiteY0" fmla="*/ 728942 h 728942"/>
              <a:gd name="connsiteX1" fmla="*/ 495146 w 1790479"/>
              <a:gd name="connsiteY1" fmla="*/ 266267 h 728942"/>
              <a:gd name="connsiteX2" fmla="*/ 1790479 w 1790479"/>
              <a:gd name="connsiteY2" fmla="*/ 2430 h 728942"/>
              <a:gd name="connsiteX0" fmla="*/ 0 w 1790479"/>
              <a:gd name="connsiteY0" fmla="*/ 747657 h 747657"/>
              <a:gd name="connsiteX1" fmla="*/ 495146 w 1790479"/>
              <a:gd name="connsiteY1" fmla="*/ 284982 h 747657"/>
              <a:gd name="connsiteX2" fmla="*/ 1215607 w 1790479"/>
              <a:gd name="connsiteY2" fmla="*/ 19099 h 747657"/>
              <a:gd name="connsiteX3" fmla="*/ 1790479 w 1790479"/>
              <a:gd name="connsiteY3" fmla="*/ 21145 h 747657"/>
              <a:gd name="connsiteX0" fmla="*/ 0 w 1790479"/>
              <a:gd name="connsiteY0" fmla="*/ 726516 h 726516"/>
              <a:gd name="connsiteX1" fmla="*/ 495146 w 1790479"/>
              <a:gd name="connsiteY1" fmla="*/ 263841 h 726516"/>
              <a:gd name="connsiteX2" fmla="*/ 1140103 w 1790479"/>
              <a:gd name="connsiteY2" fmla="*/ 70748 h 726516"/>
              <a:gd name="connsiteX3" fmla="*/ 1790479 w 1790479"/>
              <a:gd name="connsiteY3" fmla="*/ 4 h 726516"/>
              <a:gd name="connsiteX0" fmla="*/ 0 w 1790479"/>
              <a:gd name="connsiteY0" fmla="*/ 726516 h 726516"/>
              <a:gd name="connsiteX1" fmla="*/ 495146 w 1790479"/>
              <a:gd name="connsiteY1" fmla="*/ 263841 h 726516"/>
              <a:gd name="connsiteX2" fmla="*/ 1140103 w 1790479"/>
              <a:gd name="connsiteY2" fmla="*/ 70748 h 726516"/>
              <a:gd name="connsiteX3" fmla="*/ 1790479 w 1790479"/>
              <a:gd name="connsiteY3" fmla="*/ 4 h 726516"/>
              <a:gd name="connsiteX0" fmla="*/ 0 w 1790479"/>
              <a:gd name="connsiteY0" fmla="*/ 726516 h 726516"/>
              <a:gd name="connsiteX1" fmla="*/ 339766 w 1790479"/>
              <a:gd name="connsiteY1" fmla="*/ 337642 h 726516"/>
              <a:gd name="connsiteX2" fmla="*/ 495146 w 1790479"/>
              <a:gd name="connsiteY2" fmla="*/ 263841 h 726516"/>
              <a:gd name="connsiteX3" fmla="*/ 1140103 w 1790479"/>
              <a:gd name="connsiteY3" fmla="*/ 70748 h 726516"/>
              <a:gd name="connsiteX4" fmla="*/ 1790479 w 1790479"/>
              <a:gd name="connsiteY4" fmla="*/ 4 h 726516"/>
              <a:gd name="connsiteX0" fmla="*/ 0 w 1790479"/>
              <a:gd name="connsiteY0" fmla="*/ 726516 h 726516"/>
              <a:gd name="connsiteX1" fmla="*/ 495146 w 1790479"/>
              <a:gd name="connsiteY1" fmla="*/ 263841 h 726516"/>
              <a:gd name="connsiteX2" fmla="*/ 1140103 w 1790479"/>
              <a:gd name="connsiteY2" fmla="*/ 70748 h 726516"/>
              <a:gd name="connsiteX3" fmla="*/ 1790479 w 1790479"/>
              <a:gd name="connsiteY3" fmla="*/ 4 h 726516"/>
              <a:gd name="connsiteX0" fmla="*/ 0 w 1805580"/>
              <a:gd name="connsiteY0" fmla="*/ 641595 h 641595"/>
              <a:gd name="connsiteX1" fmla="*/ 510247 w 1805580"/>
              <a:gd name="connsiteY1" fmla="*/ 263841 h 641595"/>
              <a:gd name="connsiteX2" fmla="*/ 1155204 w 1805580"/>
              <a:gd name="connsiteY2" fmla="*/ 70748 h 641595"/>
              <a:gd name="connsiteX3" fmla="*/ 1805580 w 1805580"/>
              <a:gd name="connsiteY3" fmla="*/ 4 h 641595"/>
              <a:gd name="connsiteX0" fmla="*/ 0 w 1155204"/>
              <a:gd name="connsiteY0" fmla="*/ 570847 h 570847"/>
              <a:gd name="connsiteX1" fmla="*/ 510247 w 1155204"/>
              <a:gd name="connsiteY1" fmla="*/ 193093 h 570847"/>
              <a:gd name="connsiteX2" fmla="*/ 1155204 w 1155204"/>
              <a:gd name="connsiteY2" fmla="*/ 0 h 570847"/>
              <a:gd name="connsiteX0" fmla="*/ 0 w 1303311"/>
              <a:gd name="connsiteY0" fmla="*/ 170504 h 223461"/>
              <a:gd name="connsiteX1" fmla="*/ 658354 w 1303311"/>
              <a:gd name="connsiteY1" fmla="*/ 193093 h 223461"/>
              <a:gd name="connsiteX2" fmla="*/ 1303311 w 1303311"/>
              <a:gd name="connsiteY2" fmla="*/ 0 h 223461"/>
              <a:gd name="connsiteX0" fmla="*/ 0 w 1303311"/>
              <a:gd name="connsiteY0" fmla="*/ 170504 h 171053"/>
              <a:gd name="connsiteX1" fmla="*/ 613922 w 1303311"/>
              <a:gd name="connsiteY1" fmla="*/ 132434 h 171053"/>
              <a:gd name="connsiteX2" fmla="*/ 1303311 w 1303311"/>
              <a:gd name="connsiteY2" fmla="*/ 0 h 171053"/>
              <a:gd name="connsiteX0" fmla="*/ 0 w 1303311"/>
              <a:gd name="connsiteY0" fmla="*/ 170504 h 170504"/>
              <a:gd name="connsiteX1" fmla="*/ 613922 w 1303311"/>
              <a:gd name="connsiteY1" fmla="*/ 132434 h 170504"/>
              <a:gd name="connsiteX2" fmla="*/ 1303311 w 1303311"/>
              <a:gd name="connsiteY2" fmla="*/ 0 h 170504"/>
              <a:gd name="connsiteX0" fmla="*/ 0 w 1303311"/>
              <a:gd name="connsiteY0" fmla="*/ 170504 h 170504"/>
              <a:gd name="connsiteX1" fmla="*/ 613922 w 1303311"/>
              <a:gd name="connsiteY1" fmla="*/ 132434 h 170504"/>
              <a:gd name="connsiteX2" fmla="*/ 1303311 w 1303311"/>
              <a:gd name="connsiteY2" fmla="*/ 0 h 170504"/>
              <a:gd name="connsiteX0" fmla="*/ 0 w 1303311"/>
              <a:gd name="connsiteY0" fmla="*/ 170504 h 170504"/>
              <a:gd name="connsiteX1" fmla="*/ 613922 w 1303311"/>
              <a:gd name="connsiteY1" fmla="*/ 132434 h 170504"/>
              <a:gd name="connsiteX2" fmla="*/ 1303311 w 1303311"/>
              <a:gd name="connsiteY2" fmla="*/ 0 h 170504"/>
              <a:gd name="connsiteX0" fmla="*/ 0 w 1303311"/>
              <a:gd name="connsiteY0" fmla="*/ 170504 h 170504"/>
              <a:gd name="connsiteX1" fmla="*/ 613922 w 1303311"/>
              <a:gd name="connsiteY1" fmla="*/ 132434 h 170504"/>
              <a:gd name="connsiteX2" fmla="*/ 1303311 w 1303311"/>
              <a:gd name="connsiteY2" fmla="*/ 0 h 170504"/>
              <a:gd name="connsiteX0" fmla="*/ 0 w 1303311"/>
              <a:gd name="connsiteY0" fmla="*/ 170504 h 170504"/>
              <a:gd name="connsiteX1" fmla="*/ 732407 w 1303311"/>
              <a:gd name="connsiteY1" fmla="*/ 144565 h 170504"/>
              <a:gd name="connsiteX2" fmla="*/ 1303311 w 1303311"/>
              <a:gd name="connsiteY2" fmla="*/ 0 h 170504"/>
              <a:gd name="connsiteX0" fmla="*/ 0 w 1303311"/>
              <a:gd name="connsiteY0" fmla="*/ 170504 h 170504"/>
              <a:gd name="connsiteX1" fmla="*/ 732407 w 1303311"/>
              <a:gd name="connsiteY1" fmla="*/ 144565 h 170504"/>
              <a:gd name="connsiteX2" fmla="*/ 1303311 w 1303311"/>
              <a:gd name="connsiteY2" fmla="*/ 0 h 170504"/>
              <a:gd name="connsiteX0" fmla="*/ 0 w 1303311"/>
              <a:gd name="connsiteY0" fmla="*/ 170504 h 170504"/>
              <a:gd name="connsiteX1" fmla="*/ 732407 w 1303311"/>
              <a:gd name="connsiteY1" fmla="*/ 144565 h 170504"/>
              <a:gd name="connsiteX2" fmla="*/ 1303311 w 1303311"/>
              <a:gd name="connsiteY2" fmla="*/ 0 h 170504"/>
              <a:gd name="connsiteX0" fmla="*/ 0 w 1303311"/>
              <a:gd name="connsiteY0" fmla="*/ 170504 h 170504"/>
              <a:gd name="connsiteX1" fmla="*/ 732407 w 1303311"/>
              <a:gd name="connsiteY1" fmla="*/ 144565 h 170504"/>
              <a:gd name="connsiteX2" fmla="*/ 1303311 w 1303311"/>
              <a:gd name="connsiteY2" fmla="*/ 0 h 170504"/>
              <a:gd name="connsiteX0" fmla="*/ 0 w 1303311"/>
              <a:gd name="connsiteY0" fmla="*/ 170504 h 170504"/>
              <a:gd name="connsiteX1" fmla="*/ 732407 w 1303311"/>
              <a:gd name="connsiteY1" fmla="*/ 144565 h 170504"/>
              <a:gd name="connsiteX2" fmla="*/ 1303311 w 1303311"/>
              <a:gd name="connsiteY2" fmla="*/ 0 h 17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311" h="170504">
                <a:moveTo>
                  <a:pt x="0" y="170504"/>
                </a:moveTo>
                <a:lnTo>
                  <a:pt x="732407" y="144565"/>
                </a:lnTo>
                <a:cubicBezTo>
                  <a:pt x="1053494" y="120193"/>
                  <a:pt x="1087422" y="153158"/>
                  <a:pt x="1303311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425669" y="2395711"/>
            <a:ext cx="2688336" cy="3103215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92274" y="941910"/>
            <a:ext cx="2234406" cy="456285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H="1">
            <a:off x="688501" y="941910"/>
            <a:ext cx="1838181" cy="399592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1154906" y="1695646"/>
            <a:ext cx="1436496" cy="311810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2786585" y="2076213"/>
            <a:ext cx="671958" cy="168249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2628977" y="896068"/>
            <a:ext cx="1695373" cy="270662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2730326" y="1310384"/>
            <a:ext cx="4883324" cy="192256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/>
          <p:nvPr/>
        </p:nvCxnSpPr>
        <p:spPr bwMode="auto">
          <a:xfrm flipH="1">
            <a:off x="7332607" y="3232944"/>
            <a:ext cx="268517" cy="50292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2799111" y="2063687"/>
            <a:ext cx="3995928" cy="96926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 flipH="1">
            <a:off x="6762090" y="3022948"/>
            <a:ext cx="29166" cy="509393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Arrow Connector 93"/>
          <p:cNvCxnSpPr/>
          <p:nvPr/>
        </p:nvCxnSpPr>
        <p:spPr bwMode="auto">
          <a:xfrm>
            <a:off x="2730326" y="1310384"/>
            <a:ext cx="5641848" cy="196596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 flipH="1">
            <a:off x="8219504" y="3276599"/>
            <a:ext cx="142304" cy="98755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121" y="6228856"/>
            <a:ext cx="3127679" cy="2481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2" name="Straight Arrow Connector 101"/>
          <p:cNvCxnSpPr/>
          <p:nvPr/>
        </p:nvCxnSpPr>
        <p:spPr bwMode="auto">
          <a:xfrm>
            <a:off x="3492229" y="2864470"/>
            <a:ext cx="5175504" cy="80467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 flipH="1">
            <a:off x="8523858" y="3657600"/>
            <a:ext cx="159768" cy="62179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Straight Arrow Connector 125"/>
          <p:cNvCxnSpPr/>
          <p:nvPr/>
        </p:nvCxnSpPr>
        <p:spPr bwMode="auto">
          <a:xfrm>
            <a:off x="688500" y="4927948"/>
            <a:ext cx="265176" cy="41148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Arrow Connector 126"/>
          <p:cNvCxnSpPr/>
          <p:nvPr/>
        </p:nvCxnSpPr>
        <p:spPr bwMode="auto">
          <a:xfrm>
            <a:off x="1151108" y="4809993"/>
            <a:ext cx="237744" cy="25603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>
            <a:off x="1626297" y="1660492"/>
            <a:ext cx="3529805" cy="2872169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H="1">
            <a:off x="1626297" y="2038635"/>
            <a:ext cx="2880360" cy="248716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>
            <a:off x="4419601" y="1295400"/>
            <a:ext cx="1735137" cy="322580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5096832" y="929383"/>
            <a:ext cx="1042416" cy="359359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6223348" y="1676400"/>
            <a:ext cx="1426464" cy="284480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5071780" y="2051160"/>
            <a:ext cx="2587752" cy="246888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H="1">
            <a:off x="3103139" y="2395711"/>
            <a:ext cx="502920" cy="296265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/>
          <p:nvPr/>
        </p:nvCxnSpPr>
        <p:spPr bwMode="auto">
          <a:xfrm flipH="1">
            <a:off x="3134344" y="2964926"/>
            <a:ext cx="301752" cy="116128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H="1">
            <a:off x="363038" y="1695646"/>
            <a:ext cx="2212848" cy="380390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2705274" y="1651347"/>
            <a:ext cx="5276088" cy="347472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 flipV="1">
            <a:off x="7975426" y="4299196"/>
            <a:ext cx="409274" cy="83210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29944" name="Group 88"/>
          <p:cNvGrpSpPr>
            <a:grpSpLocks/>
          </p:cNvGrpSpPr>
          <p:nvPr/>
        </p:nvGrpSpPr>
        <p:grpSpPr bwMode="auto">
          <a:xfrm>
            <a:off x="1066800" y="6248400"/>
            <a:ext cx="2584450" cy="515938"/>
            <a:chOff x="2178" y="3936"/>
            <a:chExt cx="1628" cy="325"/>
          </a:xfrm>
        </p:grpSpPr>
        <p:pic>
          <p:nvPicPr>
            <p:cNvPr id="1529941" name="Picture 8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393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29943" name="Picture 8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8" y="4123"/>
              <a:ext cx="162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9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9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52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52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52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52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9897" grpId="0" animBg="1"/>
      <p:bldP spid="1529901" grpId="0" animBg="1"/>
      <p:bldP spid="1529912" grpId="0" animBg="1"/>
      <p:bldP spid="1529913" grpId="0" animBg="1"/>
      <p:bldP spid="1529914" grpId="0" animBg="1"/>
      <p:bldP spid="1529915" grpId="0" animBg="1"/>
      <p:bldP spid="1529916" grpId="0" animBg="1"/>
      <p:bldP spid="1529929" grpId="0" animBg="1"/>
      <p:bldP spid="1529930" grpId="0" animBg="1"/>
      <p:bldP spid="1529931" grpId="0" animBg="1"/>
      <p:bldP spid="1529933" grpId="0" animBg="1"/>
      <p:bldP spid="1529934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708684" y="849312"/>
            <a:ext cx="4648200" cy="2433638"/>
            <a:chOff x="1524000" y="76200"/>
            <a:chExt cx="4648200" cy="2433638"/>
          </a:xfrm>
        </p:grpSpPr>
        <p:pic>
          <p:nvPicPr>
            <p:cNvPr id="37" name="Picture 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857250"/>
              <a:ext cx="1651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" name="Line 7"/>
            <p:cNvSpPr>
              <a:spLocks noChangeShapeType="1"/>
            </p:cNvSpPr>
            <p:nvPr/>
          </p:nvSpPr>
          <p:spPr bwMode="auto">
            <a:xfrm flipV="1">
              <a:off x="1828800" y="76200"/>
              <a:ext cx="0" cy="2133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1524000" y="1752600"/>
              <a:ext cx="4648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1590675" y="338138"/>
              <a:ext cx="4346575" cy="2171700"/>
            </a:xfrm>
            <a:custGeom>
              <a:avLst/>
              <a:gdLst>
                <a:gd name="T0" fmla="*/ 0 w 2738"/>
                <a:gd name="T1" fmla="*/ 0 h 1368"/>
                <a:gd name="T2" fmla="*/ 308 w 2738"/>
                <a:gd name="T3" fmla="*/ 505 h 1368"/>
                <a:gd name="T4" fmla="*/ 836 w 2738"/>
                <a:gd name="T5" fmla="*/ 142 h 1368"/>
                <a:gd name="T6" fmla="*/ 1302 w 2738"/>
                <a:gd name="T7" fmla="*/ 1247 h 1368"/>
                <a:gd name="T8" fmla="*/ 2123 w 2738"/>
                <a:gd name="T9" fmla="*/ 868 h 1368"/>
                <a:gd name="T10" fmla="*/ 2738 w 2738"/>
                <a:gd name="T11" fmla="*/ 189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8" h="1368">
                  <a:moveTo>
                    <a:pt x="0" y="0"/>
                  </a:moveTo>
                  <a:cubicBezTo>
                    <a:pt x="51" y="84"/>
                    <a:pt x="169" y="481"/>
                    <a:pt x="308" y="505"/>
                  </a:cubicBezTo>
                  <a:cubicBezTo>
                    <a:pt x="447" y="529"/>
                    <a:pt x="671" y="18"/>
                    <a:pt x="836" y="142"/>
                  </a:cubicBezTo>
                  <a:cubicBezTo>
                    <a:pt x="1001" y="266"/>
                    <a:pt x="1088" y="1126"/>
                    <a:pt x="1302" y="1247"/>
                  </a:cubicBezTo>
                  <a:cubicBezTo>
                    <a:pt x="1516" y="1368"/>
                    <a:pt x="1884" y="1044"/>
                    <a:pt x="2123" y="868"/>
                  </a:cubicBezTo>
                  <a:cubicBezTo>
                    <a:pt x="2362" y="692"/>
                    <a:pt x="2635" y="302"/>
                    <a:pt x="2738" y="18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1" cy="460375"/>
          </a:xfrm>
        </p:spPr>
        <p:txBody>
          <a:bodyPr/>
          <a:lstStyle/>
          <a:p>
            <a:fld id="{0B1CCED7-C400-4765-B3F0-B65ADF41AECD}" type="slidenum">
              <a:rPr lang="en-US"/>
              <a:pPr/>
              <a:t>24</a:t>
            </a:fld>
            <a:endParaRPr lang="en-US"/>
          </a:p>
        </p:txBody>
      </p:sp>
      <p:sp>
        <p:nvSpPr>
          <p:cNvPr id="156160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1627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7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884" y="2982912"/>
            <a:ext cx="166528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2205447" y="838200"/>
            <a:ext cx="4999037" cy="2373312"/>
            <a:chOff x="1020763" y="65088"/>
            <a:chExt cx="4999037" cy="2373312"/>
          </a:xfrm>
        </p:grpSpPr>
        <p:pic>
          <p:nvPicPr>
            <p:cNvPr id="54" name="Picture 4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338" y="166166"/>
              <a:ext cx="622300" cy="176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4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700" y="195089"/>
              <a:ext cx="633413" cy="16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" name="Rectangle 20"/>
            <p:cNvSpPr>
              <a:spLocks noChangeArrowheads="1"/>
            </p:cNvSpPr>
            <p:nvPr/>
          </p:nvSpPr>
          <p:spPr bwMode="auto">
            <a:xfrm>
              <a:off x="1535113" y="246063"/>
              <a:ext cx="960437" cy="1004887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21"/>
            <p:cNvSpPr>
              <a:spLocks noChangeArrowheads="1"/>
            </p:cNvSpPr>
            <p:nvPr/>
          </p:nvSpPr>
          <p:spPr bwMode="auto">
            <a:xfrm>
              <a:off x="2493963" y="381000"/>
              <a:ext cx="782637" cy="1233488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8" name="Picture 22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763" y="65088"/>
              <a:ext cx="633412" cy="163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" name="Rectangle 26"/>
            <p:cNvSpPr>
              <a:spLocks noChangeArrowheads="1"/>
            </p:cNvSpPr>
            <p:nvPr/>
          </p:nvSpPr>
          <p:spPr bwMode="auto">
            <a:xfrm>
              <a:off x="3276600" y="381000"/>
              <a:ext cx="2743200" cy="2057400"/>
            </a:xfrm>
            <a:prstGeom prst="rect">
              <a:avLst/>
            </a:prstGeom>
            <a:noFill/>
            <a:ln w="28575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Oval 27"/>
          <p:cNvSpPr>
            <a:spLocks noChangeArrowheads="1"/>
          </p:cNvSpPr>
          <p:nvPr/>
        </p:nvSpPr>
        <p:spPr bwMode="auto">
          <a:xfrm>
            <a:off x="3624672" y="1512887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28"/>
          <p:cNvSpPr>
            <a:spLocks noChangeArrowheads="1"/>
          </p:cNvSpPr>
          <p:nvPr/>
        </p:nvSpPr>
        <p:spPr bwMode="auto">
          <a:xfrm>
            <a:off x="4410484" y="2235200"/>
            <a:ext cx="92075" cy="92075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29"/>
          <p:cNvGrpSpPr>
            <a:grpSpLocks/>
          </p:cNvGrpSpPr>
          <p:nvPr/>
        </p:nvGrpSpPr>
        <p:grpSpPr bwMode="auto">
          <a:xfrm>
            <a:off x="2726147" y="1622425"/>
            <a:ext cx="3106737" cy="2427287"/>
            <a:chOff x="971" y="535"/>
            <a:chExt cx="1957" cy="1529"/>
          </a:xfrm>
        </p:grpSpPr>
        <p:pic>
          <p:nvPicPr>
            <p:cNvPr id="63" name="Picture 3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" y="1894"/>
              <a:ext cx="195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" name="Line 31"/>
            <p:cNvSpPr>
              <a:spLocks noChangeShapeType="1"/>
            </p:cNvSpPr>
            <p:nvPr/>
          </p:nvSpPr>
          <p:spPr bwMode="auto">
            <a:xfrm flipH="1" flipV="1">
              <a:off x="1571" y="535"/>
              <a:ext cx="202" cy="13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32"/>
            <p:cNvSpPr>
              <a:spLocks noChangeShapeType="1"/>
            </p:cNvSpPr>
            <p:nvPr/>
          </p:nvSpPr>
          <p:spPr bwMode="auto">
            <a:xfrm flipV="1">
              <a:off x="1776" y="990"/>
              <a:ext cx="271" cy="89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80748" y="4267200"/>
            <a:ext cx="5336052" cy="558801"/>
            <a:chOff x="2080748" y="4267200"/>
            <a:chExt cx="5336052" cy="558801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0748" y="4267200"/>
              <a:ext cx="4982506" cy="2701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4661" y="4555849"/>
              <a:ext cx="3782139" cy="2701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66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18E4E-CCE3-4490-B632-1F871614D7A4}" type="slidenum">
              <a:rPr lang="en-US"/>
              <a:pPr/>
              <a:t>25</a:t>
            </a:fld>
            <a:endParaRPr lang="en-US"/>
          </a:p>
        </p:txBody>
      </p:sp>
      <p:grpSp>
        <p:nvGrpSpPr>
          <p:cNvPr id="1531954" name="Group 50"/>
          <p:cNvGrpSpPr>
            <a:grpSpLocks/>
          </p:cNvGrpSpPr>
          <p:nvPr/>
        </p:nvGrpSpPr>
        <p:grpSpPr bwMode="auto">
          <a:xfrm>
            <a:off x="2028825" y="4389438"/>
            <a:ext cx="7056438" cy="1782762"/>
            <a:chOff x="1278" y="2765"/>
            <a:chExt cx="4445" cy="1123"/>
          </a:xfrm>
        </p:grpSpPr>
        <p:pic>
          <p:nvPicPr>
            <p:cNvPr id="1531943" name="Picture 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781"/>
              <a:ext cx="92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1944" name="Picture 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" y="3258"/>
              <a:ext cx="42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1945" name="Picture 4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3069"/>
              <a:ext cx="52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1946" name="Picture 4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" y="3524"/>
              <a:ext cx="184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1947" name="Picture 4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" y="3693"/>
              <a:ext cx="427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1948" name="Rectangle 44"/>
            <p:cNvSpPr>
              <a:spLocks noChangeArrowheads="1"/>
            </p:cNvSpPr>
            <p:nvPr/>
          </p:nvSpPr>
          <p:spPr bwMode="auto">
            <a:xfrm>
              <a:off x="1278" y="2765"/>
              <a:ext cx="4445" cy="112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1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192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67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1921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425"/>
            <a:ext cx="29511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1964" name="Picture 6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733425"/>
            <a:ext cx="3871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192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93700"/>
            <a:ext cx="11239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1926" name="Group 22"/>
          <p:cNvGrpSpPr>
            <a:grpSpLocks/>
          </p:cNvGrpSpPr>
          <p:nvPr/>
        </p:nvGrpSpPr>
        <p:grpSpPr bwMode="auto">
          <a:xfrm>
            <a:off x="2916238" y="2530475"/>
            <a:ext cx="5084762" cy="769938"/>
            <a:chOff x="2173" y="3370"/>
            <a:chExt cx="3203" cy="485"/>
          </a:xfrm>
        </p:grpSpPr>
        <p:pic>
          <p:nvPicPr>
            <p:cNvPr id="1531927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370"/>
              <a:ext cx="319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1928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689"/>
              <a:ext cx="32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1929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3562"/>
              <a:ext cx="184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31930" name="Group 26"/>
          <p:cNvGrpSpPr>
            <a:grpSpLocks/>
          </p:cNvGrpSpPr>
          <p:nvPr/>
        </p:nvGrpSpPr>
        <p:grpSpPr bwMode="auto">
          <a:xfrm>
            <a:off x="2057400" y="2184400"/>
            <a:ext cx="2673350" cy="1484313"/>
            <a:chOff x="1632" y="3152"/>
            <a:chExt cx="1684" cy="935"/>
          </a:xfrm>
        </p:grpSpPr>
        <p:pic>
          <p:nvPicPr>
            <p:cNvPr id="1531931" name="Picture 2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52"/>
              <a:ext cx="168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1932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903"/>
              <a:ext cx="75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31933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746500"/>
            <a:ext cx="49831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1934" name="Rectangle 30"/>
          <p:cNvSpPr>
            <a:spLocks noChangeArrowheads="1"/>
          </p:cNvSpPr>
          <p:nvPr/>
        </p:nvSpPr>
        <p:spPr bwMode="auto">
          <a:xfrm>
            <a:off x="2028825" y="2133600"/>
            <a:ext cx="5988050" cy="155416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1951" name="Picture 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097338"/>
            <a:ext cx="12858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1955" name="Rectangle 5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1957" name="Picture 5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338"/>
            <a:ext cx="51577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1963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81150"/>
            <a:ext cx="496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7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1960" name="Picture 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3529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1925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96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1962" name="Picture 5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84325"/>
            <a:ext cx="2058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1966" name="Picture 6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5092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1953" name="Picture 4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3338"/>
            <a:ext cx="312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5172" y="321631"/>
            <a:ext cx="1767680" cy="2629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2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1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1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1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1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1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1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1934" grpId="0" animBg="1"/>
      <p:bldP spid="153193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CCAEF-2605-49CA-A074-2955C95EB55E}" type="slidenum">
              <a:rPr lang="en-US"/>
              <a:pPr/>
              <a:t>26</a:t>
            </a:fld>
            <a:endParaRPr lang="en-US"/>
          </a:p>
        </p:txBody>
      </p:sp>
      <p:pic>
        <p:nvPicPr>
          <p:cNvPr id="1552428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67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2429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425"/>
            <a:ext cx="29511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2430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733425"/>
            <a:ext cx="3871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2431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3529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2432" name="Picture 4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93700"/>
            <a:ext cx="11239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2433" name="Picture 4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96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52434" name="Group 50"/>
          <p:cNvGrpSpPr>
            <a:grpSpLocks/>
          </p:cNvGrpSpPr>
          <p:nvPr/>
        </p:nvGrpSpPr>
        <p:grpSpPr bwMode="auto">
          <a:xfrm>
            <a:off x="2916238" y="2530475"/>
            <a:ext cx="5084762" cy="769938"/>
            <a:chOff x="2173" y="3370"/>
            <a:chExt cx="3203" cy="485"/>
          </a:xfrm>
        </p:grpSpPr>
        <p:pic>
          <p:nvPicPr>
            <p:cNvPr id="1552435" name="Picture 5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370"/>
              <a:ext cx="319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2436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689"/>
              <a:ext cx="32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2437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3562"/>
              <a:ext cx="184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52438" name="Group 54"/>
          <p:cNvGrpSpPr>
            <a:grpSpLocks/>
          </p:cNvGrpSpPr>
          <p:nvPr/>
        </p:nvGrpSpPr>
        <p:grpSpPr bwMode="auto">
          <a:xfrm>
            <a:off x="2057400" y="2184400"/>
            <a:ext cx="2673350" cy="1484313"/>
            <a:chOff x="1632" y="3152"/>
            <a:chExt cx="1684" cy="935"/>
          </a:xfrm>
        </p:grpSpPr>
        <p:pic>
          <p:nvPicPr>
            <p:cNvPr id="1552439" name="Picture 5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52"/>
              <a:ext cx="168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2440" name="Picture 5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903"/>
              <a:ext cx="75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52441" name="Picture 5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84325"/>
            <a:ext cx="2058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2442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81150"/>
            <a:ext cx="496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2443" name="Picture 5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5092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2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52400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3338"/>
            <a:ext cx="312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2401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5240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338"/>
            <a:ext cx="51577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52454" name="Group 70"/>
          <p:cNvGrpSpPr>
            <a:grpSpLocks/>
          </p:cNvGrpSpPr>
          <p:nvPr/>
        </p:nvGrpSpPr>
        <p:grpSpPr bwMode="auto">
          <a:xfrm>
            <a:off x="914400" y="3886200"/>
            <a:ext cx="7315200" cy="2590800"/>
            <a:chOff x="576" y="2448"/>
            <a:chExt cx="4608" cy="1632"/>
          </a:xfrm>
        </p:grpSpPr>
        <p:sp>
          <p:nvSpPr>
            <p:cNvPr id="1552406" name="Line 22"/>
            <p:cNvSpPr>
              <a:spLocks noChangeShapeType="1"/>
            </p:cNvSpPr>
            <p:nvPr/>
          </p:nvSpPr>
          <p:spPr bwMode="auto">
            <a:xfrm flipV="1">
              <a:off x="2880" y="2448"/>
              <a:ext cx="0" cy="16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07" name="Line 23"/>
            <p:cNvSpPr>
              <a:spLocks noChangeShapeType="1"/>
            </p:cNvSpPr>
            <p:nvPr/>
          </p:nvSpPr>
          <p:spPr bwMode="auto">
            <a:xfrm>
              <a:off x="576" y="3888"/>
              <a:ext cx="46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08" name="Freeform 24"/>
            <p:cNvSpPr>
              <a:spLocks/>
            </p:cNvSpPr>
            <p:nvPr/>
          </p:nvSpPr>
          <p:spPr bwMode="auto">
            <a:xfrm flipH="1" flipV="1">
              <a:off x="2869" y="2740"/>
              <a:ext cx="2053" cy="1148"/>
            </a:xfrm>
            <a:custGeom>
              <a:avLst/>
              <a:gdLst>
                <a:gd name="T0" fmla="*/ 11 w 2053"/>
                <a:gd name="T1" fmla="*/ 1148 h 1148"/>
                <a:gd name="T2" fmla="*/ 55 w 2053"/>
                <a:gd name="T3" fmla="*/ 969 h 1148"/>
                <a:gd name="T4" fmla="*/ 343 w 2053"/>
                <a:gd name="T5" fmla="*/ 603 h 1148"/>
                <a:gd name="T6" fmla="*/ 770 w 2053"/>
                <a:gd name="T7" fmla="*/ 297 h 1148"/>
                <a:gd name="T8" fmla="*/ 1268 w 2053"/>
                <a:gd name="T9" fmla="*/ 123 h 1148"/>
                <a:gd name="T10" fmla="*/ 1748 w 2053"/>
                <a:gd name="T11" fmla="*/ 35 h 1148"/>
                <a:gd name="T12" fmla="*/ 2053 w 2053"/>
                <a:gd name="T13" fmla="*/ 0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3" h="1148">
                  <a:moveTo>
                    <a:pt x="11" y="1148"/>
                  </a:moveTo>
                  <a:cubicBezTo>
                    <a:pt x="18" y="1118"/>
                    <a:pt x="0" y="1060"/>
                    <a:pt x="55" y="969"/>
                  </a:cubicBezTo>
                  <a:cubicBezTo>
                    <a:pt x="110" y="878"/>
                    <a:pt x="224" y="715"/>
                    <a:pt x="343" y="603"/>
                  </a:cubicBezTo>
                  <a:cubicBezTo>
                    <a:pt x="462" y="491"/>
                    <a:pt x="616" y="377"/>
                    <a:pt x="770" y="297"/>
                  </a:cubicBezTo>
                  <a:cubicBezTo>
                    <a:pt x="924" y="217"/>
                    <a:pt x="1105" y="167"/>
                    <a:pt x="1268" y="123"/>
                  </a:cubicBezTo>
                  <a:cubicBezTo>
                    <a:pt x="1431" y="79"/>
                    <a:pt x="1617" y="55"/>
                    <a:pt x="1748" y="35"/>
                  </a:cubicBezTo>
                  <a:cubicBezTo>
                    <a:pt x="1879" y="15"/>
                    <a:pt x="1990" y="7"/>
                    <a:pt x="2053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16" name="Freeform 32"/>
            <p:cNvSpPr>
              <a:spLocks/>
            </p:cNvSpPr>
            <p:nvPr/>
          </p:nvSpPr>
          <p:spPr bwMode="auto">
            <a:xfrm>
              <a:off x="698" y="2880"/>
              <a:ext cx="2179" cy="1008"/>
            </a:xfrm>
            <a:custGeom>
              <a:avLst/>
              <a:gdLst>
                <a:gd name="T0" fmla="*/ 2179 w 2179"/>
                <a:gd name="T1" fmla="*/ 1008 h 1008"/>
                <a:gd name="T2" fmla="*/ 1973 w 2179"/>
                <a:gd name="T3" fmla="*/ 698 h 1008"/>
                <a:gd name="T4" fmla="*/ 1693 w 2179"/>
                <a:gd name="T5" fmla="*/ 410 h 1008"/>
                <a:gd name="T6" fmla="*/ 1292 w 2179"/>
                <a:gd name="T7" fmla="*/ 218 h 1008"/>
                <a:gd name="T8" fmla="*/ 759 w 2179"/>
                <a:gd name="T9" fmla="*/ 70 h 1008"/>
                <a:gd name="T10" fmla="*/ 332 w 2179"/>
                <a:gd name="T11" fmla="*/ 26 h 1008"/>
                <a:gd name="T12" fmla="*/ 0 w 2179"/>
                <a:gd name="T13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9" h="1008">
                  <a:moveTo>
                    <a:pt x="2179" y="1008"/>
                  </a:moveTo>
                  <a:cubicBezTo>
                    <a:pt x="2145" y="956"/>
                    <a:pt x="2054" y="798"/>
                    <a:pt x="1973" y="698"/>
                  </a:cubicBezTo>
                  <a:cubicBezTo>
                    <a:pt x="1892" y="598"/>
                    <a:pt x="1806" y="490"/>
                    <a:pt x="1693" y="410"/>
                  </a:cubicBezTo>
                  <a:cubicBezTo>
                    <a:pt x="1580" y="330"/>
                    <a:pt x="1448" y="275"/>
                    <a:pt x="1292" y="218"/>
                  </a:cubicBezTo>
                  <a:cubicBezTo>
                    <a:pt x="1136" y="161"/>
                    <a:pt x="919" y="102"/>
                    <a:pt x="759" y="70"/>
                  </a:cubicBezTo>
                  <a:cubicBezTo>
                    <a:pt x="599" y="38"/>
                    <a:pt x="458" y="38"/>
                    <a:pt x="332" y="26"/>
                  </a:cubicBezTo>
                  <a:cubicBezTo>
                    <a:pt x="206" y="14"/>
                    <a:pt x="55" y="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2411" name="Oval 27"/>
          <p:cNvSpPr>
            <a:spLocks noChangeAspect="1" noChangeArrowheads="1"/>
          </p:cNvSpPr>
          <p:nvPr/>
        </p:nvSpPr>
        <p:spPr bwMode="auto">
          <a:xfrm>
            <a:off x="4541838" y="6142038"/>
            <a:ext cx="55562" cy="55562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52455" name="Group 71"/>
          <p:cNvGrpSpPr>
            <a:grpSpLocks/>
          </p:cNvGrpSpPr>
          <p:nvPr/>
        </p:nvGrpSpPr>
        <p:grpSpPr bwMode="auto">
          <a:xfrm>
            <a:off x="4606925" y="4157663"/>
            <a:ext cx="2936875" cy="1978025"/>
            <a:chOff x="2902" y="2619"/>
            <a:chExt cx="1850" cy="1246"/>
          </a:xfrm>
        </p:grpSpPr>
        <p:pic>
          <p:nvPicPr>
            <p:cNvPr id="1552413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" y="2792"/>
              <a:ext cx="164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2420" name="Picture 3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" y="2619"/>
              <a:ext cx="645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52414" name="Line 30"/>
            <p:cNvSpPr>
              <a:spLocks noChangeShapeType="1"/>
            </p:cNvSpPr>
            <p:nvPr/>
          </p:nvSpPr>
          <p:spPr bwMode="auto">
            <a:xfrm flipH="1">
              <a:off x="2902" y="2953"/>
              <a:ext cx="624" cy="91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7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7208" y="1353790"/>
            <a:ext cx="6547104" cy="687561"/>
          </a:xfrm>
          <a:prstGeom prst="rect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47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2411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DAE-0A31-46A5-9DEE-4DA9489AA04A}" type="slidenum">
              <a:rPr lang="en-US"/>
              <a:pPr/>
              <a:t>27</a:t>
            </a:fld>
            <a:endParaRPr lang="en-US"/>
          </a:p>
        </p:txBody>
      </p:sp>
      <p:pic>
        <p:nvPicPr>
          <p:cNvPr id="1551408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67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09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425"/>
            <a:ext cx="29511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10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733425"/>
            <a:ext cx="3871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11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3529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12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93700"/>
            <a:ext cx="11239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13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96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51414" name="Group 54"/>
          <p:cNvGrpSpPr>
            <a:grpSpLocks/>
          </p:cNvGrpSpPr>
          <p:nvPr/>
        </p:nvGrpSpPr>
        <p:grpSpPr bwMode="auto">
          <a:xfrm>
            <a:off x="2916238" y="2530475"/>
            <a:ext cx="5084762" cy="769938"/>
            <a:chOff x="2173" y="3370"/>
            <a:chExt cx="3203" cy="485"/>
          </a:xfrm>
        </p:grpSpPr>
        <p:pic>
          <p:nvPicPr>
            <p:cNvPr id="1551415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370"/>
              <a:ext cx="319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1416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689"/>
              <a:ext cx="32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1417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3562"/>
              <a:ext cx="184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51418" name="Group 58"/>
          <p:cNvGrpSpPr>
            <a:grpSpLocks/>
          </p:cNvGrpSpPr>
          <p:nvPr/>
        </p:nvGrpSpPr>
        <p:grpSpPr bwMode="auto">
          <a:xfrm>
            <a:off x="2057400" y="2184400"/>
            <a:ext cx="2673350" cy="1484313"/>
            <a:chOff x="1632" y="3152"/>
            <a:chExt cx="1684" cy="935"/>
          </a:xfrm>
        </p:grpSpPr>
        <p:pic>
          <p:nvPicPr>
            <p:cNvPr id="1551419" name="Picture 5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52"/>
              <a:ext cx="168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1420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903"/>
              <a:ext cx="75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51421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84325"/>
            <a:ext cx="2058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22" name="Picture 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81150"/>
            <a:ext cx="496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23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5092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136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5138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3338"/>
            <a:ext cx="312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1387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51389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338"/>
            <a:ext cx="51577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25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324600"/>
            <a:ext cx="27193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1426" name="Line 66"/>
          <p:cNvSpPr>
            <a:spLocks noChangeShapeType="1"/>
          </p:cNvSpPr>
          <p:nvPr/>
        </p:nvSpPr>
        <p:spPr bwMode="auto">
          <a:xfrm flipH="1" flipV="1">
            <a:off x="4386263" y="6248400"/>
            <a:ext cx="4572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1427" name="Rectangle 67"/>
          <p:cNvSpPr>
            <a:spLocks noChangeArrowheads="1"/>
          </p:cNvSpPr>
          <p:nvPr/>
        </p:nvSpPr>
        <p:spPr bwMode="auto">
          <a:xfrm>
            <a:off x="7900416" y="1572768"/>
            <a:ext cx="557784" cy="27463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51402" name="Group 42"/>
          <p:cNvGrpSpPr>
            <a:grpSpLocks/>
          </p:cNvGrpSpPr>
          <p:nvPr/>
        </p:nvGrpSpPr>
        <p:grpSpPr bwMode="auto">
          <a:xfrm>
            <a:off x="1150938" y="4305300"/>
            <a:ext cx="3376612" cy="914400"/>
            <a:chOff x="725" y="2712"/>
            <a:chExt cx="2127" cy="576"/>
          </a:xfrm>
        </p:grpSpPr>
        <p:pic>
          <p:nvPicPr>
            <p:cNvPr id="1551400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" y="2712"/>
              <a:ext cx="164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51401" name="Line 41"/>
            <p:cNvSpPr>
              <a:spLocks noChangeShapeType="1"/>
            </p:cNvSpPr>
            <p:nvPr/>
          </p:nvSpPr>
          <p:spPr bwMode="auto">
            <a:xfrm>
              <a:off x="2372" y="2856"/>
              <a:ext cx="480" cy="4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51431" name="Group 71"/>
          <p:cNvGrpSpPr>
            <a:grpSpLocks/>
          </p:cNvGrpSpPr>
          <p:nvPr/>
        </p:nvGrpSpPr>
        <p:grpSpPr bwMode="auto">
          <a:xfrm>
            <a:off x="914400" y="3733800"/>
            <a:ext cx="7315200" cy="3048000"/>
            <a:chOff x="576" y="2352"/>
            <a:chExt cx="4608" cy="1920"/>
          </a:xfrm>
        </p:grpSpPr>
        <p:sp>
          <p:nvSpPr>
            <p:cNvPr id="1551391" name="Line 31"/>
            <p:cNvSpPr>
              <a:spLocks noChangeShapeType="1"/>
            </p:cNvSpPr>
            <p:nvPr/>
          </p:nvSpPr>
          <p:spPr bwMode="auto">
            <a:xfrm flipV="1">
              <a:off x="2880" y="2352"/>
              <a:ext cx="0" cy="19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92" name="Line 32"/>
            <p:cNvSpPr>
              <a:spLocks noChangeShapeType="1"/>
            </p:cNvSpPr>
            <p:nvPr/>
          </p:nvSpPr>
          <p:spPr bwMode="auto">
            <a:xfrm>
              <a:off x="576" y="3312"/>
              <a:ext cx="46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94" name="Freeform 34"/>
            <p:cNvSpPr>
              <a:spLocks/>
            </p:cNvSpPr>
            <p:nvPr/>
          </p:nvSpPr>
          <p:spPr bwMode="auto">
            <a:xfrm flipH="1" flipV="1">
              <a:off x="927" y="3305"/>
              <a:ext cx="1965" cy="895"/>
            </a:xfrm>
            <a:custGeom>
              <a:avLst/>
              <a:gdLst>
                <a:gd name="T0" fmla="*/ 10 w 1965"/>
                <a:gd name="T1" fmla="*/ 895 h 895"/>
                <a:gd name="T2" fmla="*/ 54 w 1965"/>
                <a:gd name="T3" fmla="*/ 716 h 895"/>
                <a:gd name="T4" fmla="*/ 333 w 1965"/>
                <a:gd name="T5" fmla="*/ 446 h 895"/>
                <a:gd name="T6" fmla="*/ 730 w 1965"/>
                <a:gd name="T7" fmla="*/ 271 h 895"/>
                <a:gd name="T8" fmla="*/ 1210 w 1965"/>
                <a:gd name="T9" fmla="*/ 127 h 895"/>
                <a:gd name="T10" fmla="*/ 1690 w 1965"/>
                <a:gd name="T11" fmla="*/ 31 h 895"/>
                <a:gd name="T12" fmla="*/ 1965 w 1965"/>
                <a:gd name="T13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5" h="895">
                  <a:moveTo>
                    <a:pt x="10" y="895"/>
                  </a:moveTo>
                  <a:cubicBezTo>
                    <a:pt x="17" y="865"/>
                    <a:pt x="0" y="791"/>
                    <a:pt x="54" y="716"/>
                  </a:cubicBezTo>
                  <a:cubicBezTo>
                    <a:pt x="108" y="641"/>
                    <a:pt x="220" y="520"/>
                    <a:pt x="333" y="446"/>
                  </a:cubicBezTo>
                  <a:cubicBezTo>
                    <a:pt x="446" y="372"/>
                    <a:pt x="584" y="324"/>
                    <a:pt x="730" y="271"/>
                  </a:cubicBezTo>
                  <a:cubicBezTo>
                    <a:pt x="876" y="218"/>
                    <a:pt x="1050" y="167"/>
                    <a:pt x="1210" y="127"/>
                  </a:cubicBezTo>
                  <a:cubicBezTo>
                    <a:pt x="1370" y="87"/>
                    <a:pt x="1564" y="52"/>
                    <a:pt x="1690" y="31"/>
                  </a:cubicBezTo>
                  <a:cubicBezTo>
                    <a:pt x="1816" y="10"/>
                    <a:pt x="1908" y="6"/>
                    <a:pt x="1965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51405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533"/>
              <a:ext cx="69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51393" name="Freeform 33"/>
            <p:cNvSpPr>
              <a:spLocks/>
            </p:cNvSpPr>
            <p:nvPr/>
          </p:nvSpPr>
          <p:spPr bwMode="auto">
            <a:xfrm>
              <a:off x="2870" y="2417"/>
              <a:ext cx="1965" cy="895"/>
            </a:xfrm>
            <a:custGeom>
              <a:avLst/>
              <a:gdLst>
                <a:gd name="T0" fmla="*/ 10 w 1965"/>
                <a:gd name="T1" fmla="*/ 895 h 895"/>
                <a:gd name="T2" fmla="*/ 54 w 1965"/>
                <a:gd name="T3" fmla="*/ 716 h 895"/>
                <a:gd name="T4" fmla="*/ 333 w 1965"/>
                <a:gd name="T5" fmla="*/ 446 h 895"/>
                <a:gd name="T6" fmla="*/ 730 w 1965"/>
                <a:gd name="T7" fmla="*/ 271 h 895"/>
                <a:gd name="T8" fmla="*/ 1210 w 1965"/>
                <a:gd name="T9" fmla="*/ 127 h 895"/>
                <a:gd name="T10" fmla="*/ 1690 w 1965"/>
                <a:gd name="T11" fmla="*/ 31 h 895"/>
                <a:gd name="T12" fmla="*/ 1965 w 1965"/>
                <a:gd name="T13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5" h="895">
                  <a:moveTo>
                    <a:pt x="10" y="895"/>
                  </a:moveTo>
                  <a:cubicBezTo>
                    <a:pt x="17" y="865"/>
                    <a:pt x="0" y="791"/>
                    <a:pt x="54" y="716"/>
                  </a:cubicBezTo>
                  <a:cubicBezTo>
                    <a:pt x="108" y="641"/>
                    <a:pt x="220" y="520"/>
                    <a:pt x="333" y="446"/>
                  </a:cubicBezTo>
                  <a:cubicBezTo>
                    <a:pt x="446" y="372"/>
                    <a:pt x="584" y="324"/>
                    <a:pt x="730" y="271"/>
                  </a:cubicBezTo>
                  <a:cubicBezTo>
                    <a:pt x="876" y="218"/>
                    <a:pt x="1050" y="167"/>
                    <a:pt x="1210" y="127"/>
                  </a:cubicBezTo>
                  <a:cubicBezTo>
                    <a:pt x="1370" y="87"/>
                    <a:pt x="1564" y="52"/>
                    <a:pt x="1690" y="31"/>
                  </a:cubicBezTo>
                  <a:cubicBezTo>
                    <a:pt x="1816" y="10"/>
                    <a:pt x="1908" y="6"/>
                    <a:pt x="1965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1398" name="Oval 38"/>
          <p:cNvSpPr>
            <a:spLocks noChangeAspect="1" noChangeArrowheads="1"/>
          </p:cNvSpPr>
          <p:nvPr/>
        </p:nvSpPr>
        <p:spPr bwMode="auto">
          <a:xfrm>
            <a:off x="4541838" y="5227638"/>
            <a:ext cx="55562" cy="55562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1424" name="Line 64"/>
          <p:cNvSpPr>
            <a:spLocks noChangeShapeType="1"/>
          </p:cNvSpPr>
          <p:nvPr/>
        </p:nvSpPr>
        <p:spPr bwMode="auto">
          <a:xfrm flipH="1">
            <a:off x="4332288" y="4191000"/>
            <a:ext cx="457200" cy="2209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7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01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5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1551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51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51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426" grpId="0" animBg="1"/>
      <p:bldP spid="1551426" grpId="1" animBg="1"/>
      <p:bldP spid="1551427" grpId="0" animBg="1"/>
      <p:bldP spid="1551427" grpId="1" animBg="1"/>
      <p:bldP spid="1551427" grpId="2" animBg="1"/>
      <p:bldP spid="1551398" grpId="0" animBg="1"/>
      <p:bldP spid="1551424" grpId="0" animBg="1"/>
      <p:bldP spid="155142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9DAE-0A31-46A5-9DEE-4DA9489AA04A}" type="slidenum">
              <a:rPr lang="en-US"/>
              <a:pPr/>
              <a:t>28</a:t>
            </a:fld>
            <a:endParaRPr lang="en-US"/>
          </a:p>
        </p:txBody>
      </p:sp>
      <p:pic>
        <p:nvPicPr>
          <p:cNvPr id="1551408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967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09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3425"/>
            <a:ext cx="29511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10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450" y="733425"/>
            <a:ext cx="387191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11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3529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12" name="Picture 5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393700"/>
            <a:ext cx="11239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13" name="Picture 5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96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51414" name="Group 54"/>
          <p:cNvGrpSpPr>
            <a:grpSpLocks/>
          </p:cNvGrpSpPr>
          <p:nvPr/>
        </p:nvGrpSpPr>
        <p:grpSpPr bwMode="auto">
          <a:xfrm>
            <a:off x="2916238" y="2530475"/>
            <a:ext cx="5084762" cy="769938"/>
            <a:chOff x="2173" y="3370"/>
            <a:chExt cx="3203" cy="485"/>
          </a:xfrm>
        </p:grpSpPr>
        <p:pic>
          <p:nvPicPr>
            <p:cNvPr id="1551415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370"/>
              <a:ext cx="319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1416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3689"/>
              <a:ext cx="32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1417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6" y="3562"/>
              <a:ext cx="184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51418" name="Group 58"/>
          <p:cNvGrpSpPr>
            <a:grpSpLocks/>
          </p:cNvGrpSpPr>
          <p:nvPr/>
        </p:nvGrpSpPr>
        <p:grpSpPr bwMode="auto">
          <a:xfrm>
            <a:off x="2057400" y="2184400"/>
            <a:ext cx="2673350" cy="1484313"/>
            <a:chOff x="1632" y="3152"/>
            <a:chExt cx="1684" cy="935"/>
          </a:xfrm>
        </p:grpSpPr>
        <p:pic>
          <p:nvPicPr>
            <p:cNvPr id="1551419" name="Picture 5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152"/>
              <a:ext cx="168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51420" name="Picture 6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903"/>
              <a:ext cx="75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51421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584325"/>
            <a:ext cx="2058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22" name="Picture 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81150"/>
            <a:ext cx="4968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1423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5092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136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5138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33338"/>
            <a:ext cx="31257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1387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51389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338"/>
            <a:ext cx="51577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1427" name="Rectangle 67"/>
          <p:cNvSpPr>
            <a:spLocks noChangeArrowheads="1"/>
          </p:cNvSpPr>
          <p:nvPr/>
        </p:nvSpPr>
        <p:spPr bwMode="auto">
          <a:xfrm>
            <a:off x="2032348" y="1040704"/>
            <a:ext cx="2971800" cy="29260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51431" name="Group 71"/>
          <p:cNvGrpSpPr>
            <a:grpSpLocks/>
          </p:cNvGrpSpPr>
          <p:nvPr/>
        </p:nvGrpSpPr>
        <p:grpSpPr bwMode="auto">
          <a:xfrm>
            <a:off x="914400" y="3733800"/>
            <a:ext cx="7315200" cy="3048000"/>
            <a:chOff x="576" y="2352"/>
            <a:chExt cx="4608" cy="1920"/>
          </a:xfrm>
        </p:grpSpPr>
        <p:sp>
          <p:nvSpPr>
            <p:cNvPr id="1551391" name="Line 31"/>
            <p:cNvSpPr>
              <a:spLocks noChangeShapeType="1"/>
            </p:cNvSpPr>
            <p:nvPr/>
          </p:nvSpPr>
          <p:spPr bwMode="auto">
            <a:xfrm flipV="1">
              <a:off x="2880" y="2352"/>
              <a:ext cx="0" cy="19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92" name="Line 32"/>
            <p:cNvSpPr>
              <a:spLocks noChangeShapeType="1"/>
            </p:cNvSpPr>
            <p:nvPr/>
          </p:nvSpPr>
          <p:spPr bwMode="auto">
            <a:xfrm>
              <a:off x="576" y="3312"/>
              <a:ext cx="460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94" name="Freeform 34"/>
            <p:cNvSpPr>
              <a:spLocks/>
            </p:cNvSpPr>
            <p:nvPr/>
          </p:nvSpPr>
          <p:spPr bwMode="auto">
            <a:xfrm flipH="1" flipV="1">
              <a:off x="927" y="3305"/>
              <a:ext cx="1965" cy="895"/>
            </a:xfrm>
            <a:custGeom>
              <a:avLst/>
              <a:gdLst>
                <a:gd name="T0" fmla="*/ 10 w 1965"/>
                <a:gd name="T1" fmla="*/ 895 h 895"/>
                <a:gd name="T2" fmla="*/ 54 w 1965"/>
                <a:gd name="T3" fmla="*/ 716 h 895"/>
                <a:gd name="T4" fmla="*/ 333 w 1965"/>
                <a:gd name="T5" fmla="*/ 446 h 895"/>
                <a:gd name="T6" fmla="*/ 730 w 1965"/>
                <a:gd name="T7" fmla="*/ 271 h 895"/>
                <a:gd name="T8" fmla="*/ 1210 w 1965"/>
                <a:gd name="T9" fmla="*/ 127 h 895"/>
                <a:gd name="T10" fmla="*/ 1690 w 1965"/>
                <a:gd name="T11" fmla="*/ 31 h 895"/>
                <a:gd name="T12" fmla="*/ 1965 w 1965"/>
                <a:gd name="T13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5" h="895">
                  <a:moveTo>
                    <a:pt x="10" y="895"/>
                  </a:moveTo>
                  <a:cubicBezTo>
                    <a:pt x="17" y="865"/>
                    <a:pt x="0" y="791"/>
                    <a:pt x="54" y="716"/>
                  </a:cubicBezTo>
                  <a:cubicBezTo>
                    <a:pt x="108" y="641"/>
                    <a:pt x="220" y="520"/>
                    <a:pt x="333" y="446"/>
                  </a:cubicBezTo>
                  <a:cubicBezTo>
                    <a:pt x="446" y="372"/>
                    <a:pt x="584" y="324"/>
                    <a:pt x="730" y="271"/>
                  </a:cubicBezTo>
                  <a:cubicBezTo>
                    <a:pt x="876" y="218"/>
                    <a:pt x="1050" y="167"/>
                    <a:pt x="1210" y="127"/>
                  </a:cubicBezTo>
                  <a:cubicBezTo>
                    <a:pt x="1370" y="87"/>
                    <a:pt x="1564" y="52"/>
                    <a:pt x="1690" y="31"/>
                  </a:cubicBezTo>
                  <a:cubicBezTo>
                    <a:pt x="1816" y="10"/>
                    <a:pt x="1908" y="6"/>
                    <a:pt x="1965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51405" name="Picture 4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533"/>
              <a:ext cx="69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51393" name="Freeform 33"/>
            <p:cNvSpPr>
              <a:spLocks/>
            </p:cNvSpPr>
            <p:nvPr/>
          </p:nvSpPr>
          <p:spPr bwMode="auto">
            <a:xfrm>
              <a:off x="2870" y="2417"/>
              <a:ext cx="1965" cy="895"/>
            </a:xfrm>
            <a:custGeom>
              <a:avLst/>
              <a:gdLst>
                <a:gd name="T0" fmla="*/ 10 w 1965"/>
                <a:gd name="T1" fmla="*/ 895 h 895"/>
                <a:gd name="T2" fmla="*/ 54 w 1965"/>
                <a:gd name="T3" fmla="*/ 716 h 895"/>
                <a:gd name="T4" fmla="*/ 333 w 1965"/>
                <a:gd name="T5" fmla="*/ 446 h 895"/>
                <a:gd name="T6" fmla="*/ 730 w 1965"/>
                <a:gd name="T7" fmla="*/ 271 h 895"/>
                <a:gd name="T8" fmla="*/ 1210 w 1965"/>
                <a:gd name="T9" fmla="*/ 127 h 895"/>
                <a:gd name="T10" fmla="*/ 1690 w 1965"/>
                <a:gd name="T11" fmla="*/ 31 h 895"/>
                <a:gd name="T12" fmla="*/ 1965 w 1965"/>
                <a:gd name="T13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5" h="895">
                  <a:moveTo>
                    <a:pt x="10" y="895"/>
                  </a:moveTo>
                  <a:cubicBezTo>
                    <a:pt x="17" y="865"/>
                    <a:pt x="0" y="791"/>
                    <a:pt x="54" y="716"/>
                  </a:cubicBezTo>
                  <a:cubicBezTo>
                    <a:pt x="108" y="641"/>
                    <a:pt x="220" y="520"/>
                    <a:pt x="333" y="446"/>
                  </a:cubicBezTo>
                  <a:cubicBezTo>
                    <a:pt x="446" y="372"/>
                    <a:pt x="584" y="324"/>
                    <a:pt x="730" y="271"/>
                  </a:cubicBezTo>
                  <a:cubicBezTo>
                    <a:pt x="876" y="218"/>
                    <a:pt x="1050" y="167"/>
                    <a:pt x="1210" y="127"/>
                  </a:cubicBezTo>
                  <a:cubicBezTo>
                    <a:pt x="1370" y="87"/>
                    <a:pt x="1564" y="52"/>
                    <a:pt x="1690" y="31"/>
                  </a:cubicBezTo>
                  <a:cubicBezTo>
                    <a:pt x="1816" y="10"/>
                    <a:pt x="1908" y="6"/>
                    <a:pt x="1965" y="0"/>
                  </a:cubicBezTo>
                </a:path>
              </a:pathLst>
            </a:custGeom>
            <a:noFill/>
            <a:ln w="28575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1398" name="Oval 38"/>
          <p:cNvSpPr>
            <a:spLocks noChangeAspect="1" noChangeArrowheads="1"/>
          </p:cNvSpPr>
          <p:nvPr/>
        </p:nvSpPr>
        <p:spPr bwMode="auto">
          <a:xfrm>
            <a:off x="4541838" y="5227638"/>
            <a:ext cx="73152" cy="731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7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" name="Oval 38"/>
          <p:cNvSpPr>
            <a:spLocks noChangeAspect="1" noChangeArrowheads="1"/>
          </p:cNvSpPr>
          <p:nvPr/>
        </p:nvSpPr>
        <p:spPr bwMode="auto">
          <a:xfrm>
            <a:off x="4541838" y="5811838"/>
            <a:ext cx="55562" cy="55562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02463" y="5710237"/>
            <a:ext cx="3551111" cy="538163"/>
            <a:chOff x="4614989" y="5710237"/>
            <a:chExt cx="3551111" cy="538163"/>
          </a:xfrm>
        </p:grpSpPr>
        <p:pic>
          <p:nvPicPr>
            <p:cNvPr id="42" name="Picture 3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622" y="5710237"/>
              <a:ext cx="102393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" name="Line 30"/>
            <p:cNvSpPr>
              <a:spLocks noChangeShapeType="1"/>
            </p:cNvSpPr>
            <p:nvPr/>
          </p:nvSpPr>
          <p:spPr bwMode="auto">
            <a:xfrm flipH="1" flipV="1">
              <a:off x="4614989" y="5839619"/>
              <a:ext cx="1122236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" name="Picture 2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984875"/>
              <a:ext cx="26035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5" name="Oval 38"/>
          <p:cNvSpPr>
            <a:spLocks noChangeAspect="1" noChangeArrowheads="1"/>
          </p:cNvSpPr>
          <p:nvPr/>
        </p:nvSpPr>
        <p:spPr bwMode="auto">
          <a:xfrm>
            <a:off x="4541838" y="5227638"/>
            <a:ext cx="55562" cy="55562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03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71 L 0.00035 0.0818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427" grpId="0" animBg="1"/>
      <p:bldP spid="39" grpId="0" animBg="1"/>
      <p:bldP spid="45" grpId="0" animBg="1"/>
      <p:bldP spid="4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6" y="6245225"/>
            <a:ext cx="460374" cy="460375"/>
          </a:xfrm>
        </p:spPr>
        <p:txBody>
          <a:bodyPr/>
          <a:lstStyle/>
          <a:p>
            <a:fld id="{B394D0ED-4B77-49FF-B2F4-3ACE6D16D16B}" type="slidenum">
              <a:rPr lang="en-US"/>
              <a:pPr/>
              <a:t>29</a:t>
            </a:fld>
            <a:endParaRPr lang="en-US"/>
          </a:p>
        </p:txBody>
      </p:sp>
      <p:sp>
        <p:nvSpPr>
          <p:cNvPr id="15360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3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043" name="Picture 4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6047" name="Group 47"/>
          <p:cNvGrpSpPr>
            <a:grpSpLocks/>
          </p:cNvGrpSpPr>
          <p:nvPr/>
        </p:nvGrpSpPr>
        <p:grpSpPr bwMode="auto">
          <a:xfrm>
            <a:off x="1828800" y="36513"/>
            <a:ext cx="6191250" cy="1639887"/>
            <a:chOff x="1152" y="23"/>
            <a:chExt cx="3900" cy="1033"/>
          </a:xfrm>
        </p:grpSpPr>
        <p:pic>
          <p:nvPicPr>
            <p:cNvPr id="1536044" name="Picture 44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"/>
              <a:ext cx="29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045" name="Picture 45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87"/>
              <a:ext cx="10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027" name="Picture 27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" y="288"/>
              <a:ext cx="89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028" name="Picture 28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" y="484"/>
              <a:ext cx="17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030" name="Picture 30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684"/>
              <a:ext cx="284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046" name="Picture 4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909"/>
              <a:ext cx="161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36038" name="Line 38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182" name="Picture 1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828800"/>
            <a:ext cx="18684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80" name="Picture 18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1725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55" name="Picture 5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46313"/>
            <a:ext cx="2863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57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82875"/>
            <a:ext cx="3214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38" name="Picture 1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38438"/>
            <a:ext cx="19288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71" name="Picture 17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54250"/>
            <a:ext cx="1900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6183" name="Group 183"/>
          <p:cNvGrpSpPr>
            <a:grpSpLocks/>
          </p:cNvGrpSpPr>
          <p:nvPr/>
        </p:nvGrpSpPr>
        <p:grpSpPr bwMode="auto">
          <a:xfrm>
            <a:off x="533400" y="4251325"/>
            <a:ext cx="7693025" cy="463550"/>
            <a:chOff x="336" y="2678"/>
            <a:chExt cx="4846" cy="292"/>
          </a:xfrm>
        </p:grpSpPr>
        <p:sp>
          <p:nvSpPr>
            <p:cNvPr id="1536063" name="Line 63"/>
            <p:cNvSpPr>
              <a:spLocks noChangeShapeType="1"/>
            </p:cNvSpPr>
            <p:nvPr/>
          </p:nvSpPr>
          <p:spPr bwMode="auto">
            <a:xfrm>
              <a:off x="1151" y="2726"/>
              <a:ext cx="403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64" name="Line 64"/>
            <p:cNvSpPr>
              <a:spLocks noChangeShapeType="1"/>
            </p:cNvSpPr>
            <p:nvPr/>
          </p:nvSpPr>
          <p:spPr bwMode="auto">
            <a:xfrm>
              <a:off x="2880" y="2678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065" name="Line 65"/>
            <p:cNvSpPr>
              <a:spLocks noChangeShapeType="1"/>
            </p:cNvSpPr>
            <p:nvPr/>
          </p:nvSpPr>
          <p:spPr bwMode="auto">
            <a:xfrm>
              <a:off x="4032" y="2678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36080" name="Picture 80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832"/>
              <a:ext cx="110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082" name="Picture 82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" y="2832"/>
              <a:ext cx="2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084" name="Picture 84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832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15" name="Picture 115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832"/>
              <a:ext cx="24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116" name="Line 116"/>
            <p:cNvSpPr>
              <a:spLocks noChangeShapeType="1"/>
            </p:cNvSpPr>
            <p:nvPr/>
          </p:nvSpPr>
          <p:spPr bwMode="auto">
            <a:xfrm>
              <a:off x="2304" y="2678"/>
              <a:ext cx="0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165" name="Picture 16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16275"/>
            <a:ext cx="1535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69" name="Picture 16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08338"/>
            <a:ext cx="322263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67" name="Picture 16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81363"/>
            <a:ext cx="1619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6210" name="Group 210"/>
          <p:cNvGrpSpPr>
            <a:grpSpLocks/>
          </p:cNvGrpSpPr>
          <p:nvPr/>
        </p:nvGrpSpPr>
        <p:grpSpPr bwMode="auto">
          <a:xfrm>
            <a:off x="152400" y="838200"/>
            <a:ext cx="1116013" cy="515938"/>
            <a:chOff x="96" y="528"/>
            <a:chExt cx="703" cy="325"/>
          </a:xfrm>
        </p:grpSpPr>
        <p:pic>
          <p:nvPicPr>
            <p:cNvPr id="1536211" name="Picture 21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52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212" name="Picture 212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15"/>
              <a:ext cx="7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36170" name="Picture 17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32163"/>
            <a:ext cx="482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68" name="Picture 16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32163"/>
            <a:ext cx="4826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66" name="Picture 1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335338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77" name="Picture 7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9525"/>
            <a:ext cx="15494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88" name="Picture 8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38575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89" name="Picture 8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38575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6185" name="Group 185"/>
          <p:cNvGrpSpPr>
            <a:grpSpLocks/>
          </p:cNvGrpSpPr>
          <p:nvPr/>
        </p:nvGrpSpPr>
        <p:grpSpPr bwMode="auto">
          <a:xfrm>
            <a:off x="2982913" y="5867400"/>
            <a:ext cx="4879975" cy="685800"/>
            <a:chOff x="1879" y="3696"/>
            <a:chExt cx="3074" cy="432"/>
          </a:xfrm>
        </p:grpSpPr>
        <p:pic>
          <p:nvPicPr>
            <p:cNvPr id="1536159" name="Picture 15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8" y="3767"/>
              <a:ext cx="79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60" name="Picture 16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9" y="3944"/>
              <a:ext cx="81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61" name="Picture 16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3733"/>
              <a:ext cx="79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62" name="Picture 16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" y="3944"/>
              <a:ext cx="55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63" name="Picture 16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" y="3767"/>
              <a:ext cx="792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64" name="Picture 16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" y="3944"/>
              <a:ext cx="50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175" name="Line 175"/>
            <p:cNvSpPr>
              <a:spLocks noChangeShapeType="1"/>
            </p:cNvSpPr>
            <p:nvPr/>
          </p:nvSpPr>
          <p:spPr bwMode="auto">
            <a:xfrm>
              <a:off x="2880" y="3696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176" name="Line 176"/>
            <p:cNvSpPr>
              <a:spLocks noChangeShapeType="1"/>
            </p:cNvSpPr>
            <p:nvPr/>
          </p:nvSpPr>
          <p:spPr bwMode="auto">
            <a:xfrm>
              <a:off x="4032" y="3696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184" name="Group 184"/>
          <p:cNvGrpSpPr>
            <a:grpSpLocks/>
          </p:cNvGrpSpPr>
          <p:nvPr/>
        </p:nvGrpSpPr>
        <p:grpSpPr bwMode="auto">
          <a:xfrm>
            <a:off x="2133600" y="4953000"/>
            <a:ext cx="5791200" cy="685800"/>
            <a:chOff x="1344" y="3120"/>
            <a:chExt cx="3648" cy="432"/>
          </a:xfrm>
        </p:grpSpPr>
        <p:pic>
          <p:nvPicPr>
            <p:cNvPr id="1536152" name="Picture 15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" y="3154"/>
              <a:ext cx="68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54" name="Picture 15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" y="3154"/>
              <a:ext cx="61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53" name="Picture 15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331"/>
              <a:ext cx="81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72" name="Picture 17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331"/>
              <a:ext cx="664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56" name="Picture 15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" y="3154"/>
              <a:ext cx="37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157" name="Picture 157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" y="3345"/>
              <a:ext cx="36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177" name="Line 177"/>
            <p:cNvSpPr>
              <a:spLocks noChangeShapeType="1"/>
            </p:cNvSpPr>
            <p:nvPr/>
          </p:nvSpPr>
          <p:spPr bwMode="auto">
            <a:xfrm>
              <a:off x="2304" y="3120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186" name="Line 186"/>
          <p:cNvSpPr>
            <a:spLocks noChangeShapeType="1"/>
          </p:cNvSpPr>
          <p:nvPr/>
        </p:nvSpPr>
        <p:spPr bwMode="auto">
          <a:xfrm flipH="1">
            <a:off x="2819400" y="3581400"/>
            <a:ext cx="228600" cy="1447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87" name="Line 187"/>
          <p:cNvSpPr>
            <a:spLocks noChangeShapeType="1"/>
          </p:cNvSpPr>
          <p:nvPr/>
        </p:nvSpPr>
        <p:spPr bwMode="auto">
          <a:xfrm>
            <a:off x="4876800" y="3546475"/>
            <a:ext cx="685800" cy="14811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88" name="Line 188"/>
          <p:cNvSpPr>
            <a:spLocks noChangeShapeType="1"/>
          </p:cNvSpPr>
          <p:nvPr/>
        </p:nvSpPr>
        <p:spPr bwMode="auto">
          <a:xfrm>
            <a:off x="6477000" y="3505200"/>
            <a:ext cx="914400" cy="1447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89" name="Line 189"/>
          <p:cNvSpPr>
            <a:spLocks noChangeShapeType="1"/>
          </p:cNvSpPr>
          <p:nvPr/>
        </p:nvSpPr>
        <p:spPr bwMode="auto">
          <a:xfrm flipH="1">
            <a:off x="5791200" y="3546475"/>
            <a:ext cx="1219200" cy="14811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91" name="Line 191"/>
          <p:cNvSpPr>
            <a:spLocks noChangeShapeType="1"/>
          </p:cNvSpPr>
          <p:nvPr/>
        </p:nvSpPr>
        <p:spPr bwMode="auto">
          <a:xfrm>
            <a:off x="3505200" y="4114800"/>
            <a:ext cx="0" cy="1828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94" name="Line 194"/>
          <p:cNvSpPr>
            <a:spLocks noChangeShapeType="1"/>
          </p:cNvSpPr>
          <p:nvPr/>
        </p:nvSpPr>
        <p:spPr bwMode="auto">
          <a:xfrm>
            <a:off x="5486400" y="4114800"/>
            <a:ext cx="0" cy="1828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195" name="Line 195"/>
          <p:cNvSpPr>
            <a:spLocks noChangeShapeType="1"/>
          </p:cNvSpPr>
          <p:nvPr/>
        </p:nvSpPr>
        <p:spPr bwMode="auto">
          <a:xfrm>
            <a:off x="7086600" y="4114800"/>
            <a:ext cx="0" cy="1828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200" name="Picture 20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5033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199" name="Picture 19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05550"/>
            <a:ext cx="17510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03" name="Line 203"/>
          <p:cNvSpPr>
            <a:spLocks noChangeShapeType="1"/>
          </p:cNvSpPr>
          <p:nvPr/>
        </p:nvSpPr>
        <p:spPr bwMode="auto">
          <a:xfrm flipH="1">
            <a:off x="2133600" y="2133600"/>
            <a:ext cx="4572000" cy="41910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201" name="Line 201"/>
          <p:cNvSpPr>
            <a:spLocks noChangeShapeType="1"/>
          </p:cNvSpPr>
          <p:nvPr/>
        </p:nvSpPr>
        <p:spPr bwMode="auto">
          <a:xfrm flipH="1">
            <a:off x="1879948" y="2096022"/>
            <a:ext cx="4038600" cy="391363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086" name="Picture 8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93" name="Picture 9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388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091" name="Picture 9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388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04" name="Picture 20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22925"/>
            <a:ext cx="1373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6209" name="Group 209"/>
          <p:cNvGrpSpPr>
            <a:grpSpLocks/>
          </p:cNvGrpSpPr>
          <p:nvPr/>
        </p:nvGrpSpPr>
        <p:grpSpPr bwMode="auto">
          <a:xfrm>
            <a:off x="152400" y="5029200"/>
            <a:ext cx="1255713" cy="609600"/>
            <a:chOff x="96" y="3168"/>
            <a:chExt cx="791" cy="384"/>
          </a:xfrm>
        </p:grpSpPr>
        <p:pic>
          <p:nvPicPr>
            <p:cNvPr id="1536206" name="Picture 20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68"/>
              <a:ext cx="79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6208" name="Picture 20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5" y="3436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7" name="Picture 4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" name="Line 201"/>
          <p:cNvSpPr>
            <a:spLocks noChangeShapeType="1"/>
          </p:cNvSpPr>
          <p:nvPr/>
        </p:nvSpPr>
        <p:spPr bwMode="auto">
          <a:xfrm flipH="1">
            <a:off x="1362455" y="2096022"/>
            <a:ext cx="4553712" cy="359359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201"/>
          <p:cNvSpPr>
            <a:spLocks noChangeShapeType="1"/>
          </p:cNvSpPr>
          <p:nvPr/>
        </p:nvSpPr>
        <p:spPr bwMode="auto">
          <a:xfrm flipH="1">
            <a:off x="1563623" y="2468546"/>
            <a:ext cx="4654296" cy="863617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201"/>
          <p:cNvSpPr>
            <a:spLocks noChangeShapeType="1"/>
          </p:cNvSpPr>
          <p:nvPr/>
        </p:nvSpPr>
        <p:spPr bwMode="auto">
          <a:xfrm flipH="1">
            <a:off x="1567006" y="2871216"/>
            <a:ext cx="4800600" cy="103327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3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3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3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3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53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3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3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3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3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3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3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3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3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153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153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153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153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153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1" dur="500"/>
                                        <p:tgtEl>
                                          <p:spTgt spid="15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500"/>
                                        <p:tgtEl>
                                          <p:spTgt spid="15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153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15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536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536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8" grpId="0" animBg="1"/>
      <p:bldP spid="1536186" grpId="0" animBg="1"/>
      <p:bldP spid="1536186" grpId="1" animBg="1"/>
      <p:bldP spid="1536187" grpId="0" animBg="1"/>
      <p:bldP spid="1536187" grpId="1" animBg="1"/>
      <p:bldP spid="1536188" grpId="0" animBg="1"/>
      <p:bldP spid="1536188" grpId="1" animBg="1"/>
      <p:bldP spid="1536189" grpId="0" animBg="1"/>
      <p:bldP spid="1536189" grpId="1" animBg="1"/>
      <p:bldP spid="1536191" grpId="0" animBg="1"/>
      <p:bldP spid="1536191" grpId="1" animBg="1"/>
      <p:bldP spid="1536194" grpId="0" animBg="1"/>
      <p:bldP spid="1536194" grpId="1" animBg="1"/>
      <p:bldP spid="1536195" grpId="0" animBg="1"/>
      <p:bldP spid="1536195" grpId="1" animBg="1"/>
      <p:bldP spid="1536203" grpId="0" animBg="1"/>
      <p:bldP spid="1536203" grpId="1" animBg="1"/>
      <p:bldP spid="1536201" grpId="0" animBg="1"/>
      <p:bldP spid="1536201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76200"/>
            <a:ext cx="4648200" cy="6248400"/>
            <a:chOff x="1524000" y="76200"/>
            <a:chExt cx="4648200" cy="6248400"/>
          </a:xfrm>
        </p:grpSpPr>
        <p:pic>
          <p:nvPicPr>
            <p:cNvPr id="851003" name="Picture 5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857250"/>
              <a:ext cx="16510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0965" name="Line 21"/>
            <p:cNvSpPr>
              <a:spLocks noChangeShapeType="1"/>
            </p:cNvSpPr>
            <p:nvPr/>
          </p:nvSpPr>
          <p:spPr bwMode="auto">
            <a:xfrm flipV="1">
              <a:off x="1828800" y="76200"/>
              <a:ext cx="0" cy="2133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66" name="Line 22"/>
            <p:cNvSpPr>
              <a:spLocks noChangeShapeType="1"/>
            </p:cNvSpPr>
            <p:nvPr/>
          </p:nvSpPr>
          <p:spPr bwMode="auto">
            <a:xfrm>
              <a:off x="1524000" y="1752600"/>
              <a:ext cx="4648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84" name="Line 40"/>
            <p:cNvSpPr>
              <a:spLocks noChangeShapeType="1"/>
            </p:cNvSpPr>
            <p:nvPr/>
          </p:nvSpPr>
          <p:spPr bwMode="auto">
            <a:xfrm flipV="1">
              <a:off x="1828800" y="2438400"/>
              <a:ext cx="0" cy="3886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85" name="Line 41"/>
            <p:cNvSpPr>
              <a:spLocks noChangeShapeType="1"/>
            </p:cNvSpPr>
            <p:nvPr/>
          </p:nvSpPr>
          <p:spPr bwMode="auto">
            <a:xfrm>
              <a:off x="1524000" y="4114800"/>
              <a:ext cx="4648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97" name="Freeform 53"/>
            <p:cNvSpPr>
              <a:spLocks/>
            </p:cNvSpPr>
            <p:nvPr/>
          </p:nvSpPr>
          <p:spPr bwMode="auto">
            <a:xfrm>
              <a:off x="1590675" y="338138"/>
              <a:ext cx="4346575" cy="2171700"/>
            </a:xfrm>
            <a:custGeom>
              <a:avLst/>
              <a:gdLst>
                <a:gd name="T0" fmla="*/ 0 w 2738"/>
                <a:gd name="T1" fmla="*/ 0 h 1368"/>
                <a:gd name="T2" fmla="*/ 308 w 2738"/>
                <a:gd name="T3" fmla="*/ 505 h 1368"/>
                <a:gd name="T4" fmla="*/ 836 w 2738"/>
                <a:gd name="T5" fmla="*/ 142 h 1368"/>
                <a:gd name="T6" fmla="*/ 1302 w 2738"/>
                <a:gd name="T7" fmla="*/ 1247 h 1368"/>
                <a:gd name="T8" fmla="*/ 2123 w 2738"/>
                <a:gd name="T9" fmla="*/ 868 h 1368"/>
                <a:gd name="T10" fmla="*/ 2738 w 2738"/>
                <a:gd name="T11" fmla="*/ 189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8" h="1368">
                  <a:moveTo>
                    <a:pt x="0" y="0"/>
                  </a:moveTo>
                  <a:cubicBezTo>
                    <a:pt x="51" y="84"/>
                    <a:pt x="169" y="481"/>
                    <a:pt x="308" y="505"/>
                  </a:cubicBezTo>
                  <a:cubicBezTo>
                    <a:pt x="447" y="529"/>
                    <a:pt x="671" y="18"/>
                    <a:pt x="836" y="142"/>
                  </a:cubicBezTo>
                  <a:cubicBezTo>
                    <a:pt x="1001" y="266"/>
                    <a:pt x="1088" y="1126"/>
                    <a:pt x="1302" y="1247"/>
                  </a:cubicBezTo>
                  <a:cubicBezTo>
                    <a:pt x="1516" y="1368"/>
                    <a:pt x="1884" y="1044"/>
                    <a:pt x="2123" y="868"/>
                  </a:cubicBezTo>
                  <a:cubicBezTo>
                    <a:pt x="2362" y="692"/>
                    <a:pt x="2635" y="302"/>
                    <a:pt x="2738" y="18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998" name="Freeform 54"/>
            <p:cNvSpPr>
              <a:spLocks/>
            </p:cNvSpPr>
            <p:nvPr/>
          </p:nvSpPr>
          <p:spPr bwMode="auto">
            <a:xfrm>
              <a:off x="1592263" y="2565400"/>
              <a:ext cx="4338637" cy="3408363"/>
            </a:xfrm>
            <a:custGeom>
              <a:avLst/>
              <a:gdLst>
                <a:gd name="T0" fmla="*/ 0 w 2733"/>
                <a:gd name="T1" fmla="*/ 2147 h 2147"/>
                <a:gd name="T2" fmla="*/ 149 w 2733"/>
                <a:gd name="T3" fmla="*/ 1600 h 2147"/>
                <a:gd name="T4" fmla="*/ 299 w 2733"/>
                <a:gd name="T5" fmla="*/ 1043 h 2147"/>
                <a:gd name="T6" fmla="*/ 567 w 2733"/>
                <a:gd name="T7" fmla="*/ 380 h 2147"/>
                <a:gd name="T8" fmla="*/ 780 w 2733"/>
                <a:gd name="T9" fmla="*/ 980 h 2147"/>
                <a:gd name="T10" fmla="*/ 1059 w 2733"/>
                <a:gd name="T11" fmla="*/ 1589 h 2147"/>
                <a:gd name="T12" fmla="*/ 1397 w 2733"/>
                <a:gd name="T13" fmla="*/ 976 h 2147"/>
                <a:gd name="T14" fmla="*/ 1798 w 2733"/>
                <a:gd name="T15" fmla="*/ 404 h 2147"/>
                <a:gd name="T16" fmla="*/ 2201 w 2733"/>
                <a:gd name="T17" fmla="*/ 128 h 2147"/>
                <a:gd name="T18" fmla="*/ 2461 w 2733"/>
                <a:gd name="T19" fmla="*/ 40 h 2147"/>
                <a:gd name="T20" fmla="*/ 2733 w 2733"/>
                <a:gd name="T21" fmla="*/ 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3" h="2147">
                  <a:moveTo>
                    <a:pt x="0" y="2147"/>
                  </a:moveTo>
                  <a:cubicBezTo>
                    <a:pt x="26" y="2058"/>
                    <a:pt x="99" y="1784"/>
                    <a:pt x="149" y="1600"/>
                  </a:cubicBezTo>
                  <a:cubicBezTo>
                    <a:pt x="199" y="1416"/>
                    <a:pt x="229" y="1246"/>
                    <a:pt x="299" y="1043"/>
                  </a:cubicBezTo>
                  <a:cubicBezTo>
                    <a:pt x="369" y="840"/>
                    <a:pt x="487" y="390"/>
                    <a:pt x="567" y="380"/>
                  </a:cubicBezTo>
                  <a:cubicBezTo>
                    <a:pt x="647" y="370"/>
                    <a:pt x="698" y="779"/>
                    <a:pt x="780" y="980"/>
                  </a:cubicBezTo>
                  <a:cubicBezTo>
                    <a:pt x="862" y="1181"/>
                    <a:pt x="956" y="1590"/>
                    <a:pt x="1059" y="1589"/>
                  </a:cubicBezTo>
                  <a:cubicBezTo>
                    <a:pt x="1162" y="1588"/>
                    <a:pt x="1274" y="1173"/>
                    <a:pt x="1397" y="976"/>
                  </a:cubicBezTo>
                  <a:cubicBezTo>
                    <a:pt x="1520" y="779"/>
                    <a:pt x="1664" y="545"/>
                    <a:pt x="1798" y="404"/>
                  </a:cubicBezTo>
                  <a:cubicBezTo>
                    <a:pt x="1932" y="263"/>
                    <a:pt x="2091" y="189"/>
                    <a:pt x="2201" y="128"/>
                  </a:cubicBezTo>
                  <a:cubicBezTo>
                    <a:pt x="2311" y="67"/>
                    <a:pt x="2372" y="61"/>
                    <a:pt x="2461" y="40"/>
                  </a:cubicBezTo>
                  <a:cubicBezTo>
                    <a:pt x="2550" y="19"/>
                    <a:pt x="2676" y="8"/>
                    <a:pt x="273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51051" name="Picture 10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550" y="2667000"/>
              <a:ext cx="255588" cy="31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9B05-EBA5-43BD-8071-442E31DBB568}" type="slidenum">
              <a:rPr lang="en-US"/>
              <a:pPr/>
              <a:t>3</a:t>
            </a:fld>
            <a:endParaRPr lang="en-US"/>
          </a:p>
        </p:txBody>
      </p:sp>
      <p:sp>
        <p:nvSpPr>
          <p:cNvPr id="850999" name="Line 55"/>
          <p:cNvSpPr>
            <a:spLocks noChangeShapeType="1"/>
          </p:cNvSpPr>
          <p:nvPr/>
        </p:nvSpPr>
        <p:spPr bwMode="auto">
          <a:xfrm>
            <a:off x="2101850" y="76200"/>
            <a:ext cx="0" cy="6248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00" name="Line 56"/>
          <p:cNvSpPr>
            <a:spLocks noChangeShapeType="1"/>
          </p:cNvSpPr>
          <p:nvPr/>
        </p:nvSpPr>
        <p:spPr bwMode="auto">
          <a:xfrm>
            <a:off x="2833688" y="76200"/>
            <a:ext cx="0" cy="6248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1001" name="Line 57"/>
          <p:cNvSpPr>
            <a:spLocks noChangeShapeType="1"/>
          </p:cNvSpPr>
          <p:nvPr/>
        </p:nvSpPr>
        <p:spPr bwMode="auto">
          <a:xfrm>
            <a:off x="3810000" y="76200"/>
            <a:ext cx="0" cy="6248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947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14" name="Rectangle 70"/>
          <p:cNvSpPr>
            <a:spLocks noChangeArrowheads="1"/>
          </p:cNvSpPr>
          <p:nvPr/>
        </p:nvSpPr>
        <p:spPr bwMode="auto">
          <a:xfrm>
            <a:off x="1535113" y="228600"/>
            <a:ext cx="566737" cy="9906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15" name="Rectangle 71"/>
          <p:cNvSpPr>
            <a:spLocks noChangeArrowheads="1"/>
          </p:cNvSpPr>
          <p:nvPr/>
        </p:nvSpPr>
        <p:spPr bwMode="auto">
          <a:xfrm>
            <a:off x="2101850" y="381000"/>
            <a:ext cx="731838" cy="83820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16" name="Rectangle 72"/>
          <p:cNvSpPr>
            <a:spLocks noChangeArrowheads="1"/>
          </p:cNvSpPr>
          <p:nvPr/>
        </p:nvSpPr>
        <p:spPr bwMode="auto">
          <a:xfrm>
            <a:off x="2833688" y="457200"/>
            <a:ext cx="976312" cy="1965325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17" name="Rectangle 73"/>
          <p:cNvSpPr>
            <a:spLocks noChangeArrowheads="1"/>
          </p:cNvSpPr>
          <p:nvPr/>
        </p:nvSpPr>
        <p:spPr bwMode="auto">
          <a:xfrm>
            <a:off x="3810000" y="609600"/>
            <a:ext cx="2209800" cy="18097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18" name="Rectangle 74"/>
          <p:cNvSpPr>
            <a:spLocks noChangeArrowheads="1"/>
          </p:cNvSpPr>
          <p:nvPr/>
        </p:nvSpPr>
        <p:spPr bwMode="auto">
          <a:xfrm>
            <a:off x="1524000" y="4114800"/>
            <a:ext cx="566738" cy="19192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19" name="Rectangle 75"/>
          <p:cNvSpPr>
            <a:spLocks noChangeArrowheads="1"/>
          </p:cNvSpPr>
          <p:nvPr/>
        </p:nvSpPr>
        <p:spPr bwMode="auto">
          <a:xfrm>
            <a:off x="2101850" y="3089275"/>
            <a:ext cx="731838" cy="102393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20" name="Rectangle 76"/>
          <p:cNvSpPr>
            <a:spLocks noChangeArrowheads="1"/>
          </p:cNvSpPr>
          <p:nvPr/>
        </p:nvSpPr>
        <p:spPr bwMode="auto">
          <a:xfrm>
            <a:off x="2833688" y="4114800"/>
            <a:ext cx="978408" cy="105156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021" name="Rectangle 77"/>
          <p:cNvSpPr>
            <a:spLocks noChangeArrowheads="1"/>
          </p:cNvSpPr>
          <p:nvPr/>
        </p:nvSpPr>
        <p:spPr bwMode="auto">
          <a:xfrm>
            <a:off x="3810000" y="2486025"/>
            <a:ext cx="2209800" cy="162718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1052" name="Picture 10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6513"/>
            <a:ext cx="493712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3" name="Picture 9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76150"/>
            <a:ext cx="422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4" name="Picture 10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52350"/>
            <a:ext cx="4921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5" name="Picture 10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04750"/>
            <a:ext cx="42227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6" name="Picture 10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933700"/>
            <a:ext cx="38893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7" name="Picture 10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2907413"/>
            <a:ext cx="3873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8" name="Picture 10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5198425"/>
            <a:ext cx="3873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1049" name="Picture 10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4143438"/>
            <a:ext cx="3873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51053" name="Rectangle 10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1055" name="Picture 1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85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500" fill="hold"/>
                                        <p:tgtEl>
                                          <p:spTgt spid="85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85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8510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8510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5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500" fill="hold"/>
                                        <p:tgtEl>
                                          <p:spTgt spid="8510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5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5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" fill="hold"/>
                                        <p:tgtEl>
                                          <p:spTgt spid="8510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5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5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500" fill="hold"/>
                                        <p:tgtEl>
                                          <p:spTgt spid="851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5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5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500" fill="hold"/>
                                        <p:tgtEl>
                                          <p:spTgt spid="851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99" grpId="0" animBg="1"/>
      <p:bldP spid="850999" grpId="1" animBg="1"/>
      <p:bldP spid="851000" grpId="0" animBg="1"/>
      <p:bldP spid="851000" grpId="1" animBg="1"/>
      <p:bldP spid="851001" grpId="0" animBg="1"/>
      <p:bldP spid="851014" grpId="0" animBg="1"/>
      <p:bldP spid="851014" grpId="1" animBg="1"/>
      <p:bldP spid="851015" grpId="0" animBg="1"/>
      <p:bldP spid="851015" grpId="1" animBg="1"/>
      <p:bldP spid="851016" grpId="0" animBg="1"/>
      <p:bldP spid="851016" grpId="1" animBg="1"/>
      <p:bldP spid="851017" grpId="0" animBg="1"/>
      <p:bldP spid="851018" grpId="0" animBg="1"/>
      <p:bldP spid="851018" grpId="1" animBg="1"/>
      <p:bldP spid="851019" grpId="0" animBg="1"/>
      <p:bldP spid="851019" grpId="1" animBg="1"/>
      <p:bldP spid="851020" grpId="0" animBg="1"/>
      <p:bldP spid="851020" grpId="1" animBg="1"/>
      <p:bldP spid="8510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CBF23-EFDB-422B-916D-E331401D8C17}" type="slidenum">
              <a:rPr lang="en-US"/>
              <a:pPr/>
              <a:t>30</a:t>
            </a:fld>
            <a:endParaRPr lang="en-US"/>
          </a:p>
        </p:txBody>
      </p:sp>
      <p:pic>
        <p:nvPicPr>
          <p:cNvPr id="1544320" name="Picture 1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622925"/>
            <a:ext cx="1373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317" name="Picture 1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5033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318" name="Picture 1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05550"/>
            <a:ext cx="17510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44321" name="Group 129"/>
          <p:cNvGrpSpPr>
            <a:grpSpLocks/>
          </p:cNvGrpSpPr>
          <p:nvPr/>
        </p:nvGrpSpPr>
        <p:grpSpPr bwMode="auto">
          <a:xfrm>
            <a:off x="152400" y="5029200"/>
            <a:ext cx="1255713" cy="609600"/>
            <a:chOff x="96" y="3168"/>
            <a:chExt cx="791" cy="384"/>
          </a:xfrm>
        </p:grpSpPr>
        <p:pic>
          <p:nvPicPr>
            <p:cNvPr id="1544322" name="Picture 13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168"/>
              <a:ext cx="79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4323" name="Picture 131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5" y="3436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44284" name="Picture 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5980113"/>
            <a:ext cx="12573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85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6261100"/>
            <a:ext cx="1285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86" name="Picture 9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926138"/>
            <a:ext cx="1257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87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6261100"/>
            <a:ext cx="877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88" name="Picture 9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5980113"/>
            <a:ext cx="12573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89" name="Picture 9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6261100"/>
            <a:ext cx="8048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91" name="Picture 9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006975"/>
            <a:ext cx="10810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92" name="Picture 10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006975"/>
            <a:ext cx="979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93" name="Picture 10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87963"/>
            <a:ext cx="1285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94" name="Picture 10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87963"/>
            <a:ext cx="1054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95" name="Picture 10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5006975"/>
            <a:ext cx="600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96" name="Picture 10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5310188"/>
            <a:ext cx="5857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4297" name="Line 105"/>
          <p:cNvSpPr>
            <a:spLocks noChangeShapeType="1"/>
          </p:cNvSpPr>
          <p:nvPr/>
        </p:nvSpPr>
        <p:spPr bwMode="auto">
          <a:xfrm>
            <a:off x="4572000" y="58674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298" name="Line 106"/>
          <p:cNvSpPr>
            <a:spLocks noChangeShapeType="1"/>
          </p:cNvSpPr>
          <p:nvPr/>
        </p:nvSpPr>
        <p:spPr bwMode="auto">
          <a:xfrm>
            <a:off x="6400800" y="58674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299" name="Line 107"/>
          <p:cNvSpPr>
            <a:spLocks noChangeShapeType="1"/>
          </p:cNvSpPr>
          <p:nvPr/>
        </p:nvSpPr>
        <p:spPr bwMode="auto">
          <a:xfrm>
            <a:off x="3657600" y="49530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4303" name="Picture 11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828800"/>
            <a:ext cx="18684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41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4195" name="Picture 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44196" name="Group 4"/>
          <p:cNvGrpSpPr>
            <a:grpSpLocks/>
          </p:cNvGrpSpPr>
          <p:nvPr/>
        </p:nvGrpSpPr>
        <p:grpSpPr bwMode="auto">
          <a:xfrm>
            <a:off x="1828800" y="36513"/>
            <a:ext cx="6191250" cy="1639887"/>
            <a:chOff x="1152" y="23"/>
            <a:chExt cx="3900" cy="1033"/>
          </a:xfrm>
        </p:grpSpPr>
        <p:pic>
          <p:nvPicPr>
            <p:cNvPr id="1544197" name="Picture 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3"/>
              <a:ext cx="29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4198" name="Picture 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87"/>
              <a:ext cx="10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4199" name="Picture 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" y="288"/>
              <a:ext cx="89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4200" name="Picture 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" y="484"/>
              <a:ext cx="178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4201" name="Picture 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684"/>
              <a:ext cx="2844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4202" name="Picture 1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909"/>
              <a:ext cx="161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44203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4206" name="Line 14"/>
          <p:cNvSpPr>
            <a:spLocks noChangeShapeType="1"/>
          </p:cNvSpPr>
          <p:nvPr/>
        </p:nvSpPr>
        <p:spPr bwMode="auto">
          <a:xfrm>
            <a:off x="0" y="1752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210" name="Line 18"/>
          <p:cNvSpPr>
            <a:spLocks noChangeShapeType="1"/>
          </p:cNvSpPr>
          <p:nvPr/>
        </p:nvSpPr>
        <p:spPr bwMode="auto">
          <a:xfrm>
            <a:off x="1830388" y="2667000"/>
            <a:ext cx="63992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211" name="Line 19"/>
          <p:cNvSpPr>
            <a:spLocks noChangeShapeType="1"/>
          </p:cNvSpPr>
          <p:nvPr/>
        </p:nvSpPr>
        <p:spPr bwMode="auto">
          <a:xfrm>
            <a:off x="4575175" y="2590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212" name="Line 20"/>
          <p:cNvSpPr>
            <a:spLocks noChangeShapeType="1"/>
          </p:cNvSpPr>
          <p:nvPr/>
        </p:nvSpPr>
        <p:spPr bwMode="auto">
          <a:xfrm flipV="1">
            <a:off x="6403975" y="2057400"/>
            <a:ext cx="0" cy="2590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4215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2835275"/>
            <a:ext cx="3778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230" name="Picture 3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35275"/>
            <a:ext cx="3921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4231" name="Line 39"/>
          <p:cNvSpPr>
            <a:spLocks noChangeShapeType="1"/>
          </p:cNvSpPr>
          <p:nvPr/>
        </p:nvSpPr>
        <p:spPr bwMode="auto">
          <a:xfrm>
            <a:off x="3660775" y="2590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4277" name="Picture 8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2835275"/>
            <a:ext cx="3921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4276" name="Line 84"/>
          <p:cNvSpPr>
            <a:spLocks noChangeShapeType="1"/>
          </p:cNvSpPr>
          <p:nvPr/>
        </p:nvSpPr>
        <p:spPr bwMode="auto">
          <a:xfrm>
            <a:off x="2749550" y="2590800"/>
            <a:ext cx="0" cy="152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4300" name="Freeform 108"/>
          <p:cNvSpPr>
            <a:spLocks/>
          </p:cNvSpPr>
          <p:nvPr/>
        </p:nvSpPr>
        <p:spPr bwMode="auto">
          <a:xfrm>
            <a:off x="2493963" y="1843088"/>
            <a:ext cx="5805487" cy="2428875"/>
          </a:xfrm>
          <a:custGeom>
            <a:avLst/>
            <a:gdLst>
              <a:gd name="T0" fmla="*/ 0 w 3657"/>
              <a:gd name="T1" fmla="*/ 78 h 1530"/>
              <a:gd name="T2" fmla="*/ 157 w 3657"/>
              <a:gd name="T3" fmla="*/ 506 h 1530"/>
              <a:gd name="T4" fmla="*/ 532 w 3657"/>
              <a:gd name="T5" fmla="*/ 1370 h 1530"/>
              <a:gd name="T6" fmla="*/ 890 w 3657"/>
              <a:gd name="T7" fmla="*/ 1466 h 1530"/>
              <a:gd name="T8" fmla="*/ 1300 w 3657"/>
              <a:gd name="T9" fmla="*/ 1108 h 1530"/>
              <a:gd name="T10" fmla="*/ 1798 w 3657"/>
              <a:gd name="T11" fmla="*/ 663 h 1530"/>
              <a:gd name="T12" fmla="*/ 2129 w 3657"/>
              <a:gd name="T13" fmla="*/ 541 h 1530"/>
              <a:gd name="T14" fmla="*/ 2775 w 3657"/>
              <a:gd name="T15" fmla="*/ 506 h 1530"/>
              <a:gd name="T16" fmla="*/ 3150 w 3657"/>
              <a:gd name="T17" fmla="*/ 419 h 1530"/>
              <a:gd name="T18" fmla="*/ 3438 w 3657"/>
              <a:gd name="T19" fmla="*/ 244 h 1530"/>
              <a:gd name="T20" fmla="*/ 3657 w 3657"/>
              <a:gd name="T21" fmla="*/ 0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57" h="1530">
                <a:moveTo>
                  <a:pt x="0" y="78"/>
                </a:moveTo>
                <a:cubicBezTo>
                  <a:pt x="26" y="149"/>
                  <a:pt x="68" y="291"/>
                  <a:pt x="157" y="506"/>
                </a:cubicBezTo>
                <a:cubicBezTo>
                  <a:pt x="246" y="721"/>
                  <a:pt x="410" y="1210"/>
                  <a:pt x="532" y="1370"/>
                </a:cubicBezTo>
                <a:cubicBezTo>
                  <a:pt x="654" y="1530"/>
                  <a:pt x="762" y="1510"/>
                  <a:pt x="890" y="1466"/>
                </a:cubicBezTo>
                <a:cubicBezTo>
                  <a:pt x="1018" y="1422"/>
                  <a:pt x="1149" y="1242"/>
                  <a:pt x="1300" y="1108"/>
                </a:cubicBezTo>
                <a:cubicBezTo>
                  <a:pt x="1451" y="974"/>
                  <a:pt x="1660" y="757"/>
                  <a:pt x="1798" y="663"/>
                </a:cubicBezTo>
                <a:cubicBezTo>
                  <a:pt x="1936" y="569"/>
                  <a:pt x="1966" y="567"/>
                  <a:pt x="2129" y="541"/>
                </a:cubicBezTo>
                <a:cubicBezTo>
                  <a:pt x="2292" y="515"/>
                  <a:pt x="2605" y="526"/>
                  <a:pt x="2775" y="506"/>
                </a:cubicBezTo>
                <a:cubicBezTo>
                  <a:pt x="2945" y="486"/>
                  <a:pt x="3039" y="463"/>
                  <a:pt x="3150" y="419"/>
                </a:cubicBezTo>
                <a:cubicBezTo>
                  <a:pt x="3261" y="375"/>
                  <a:pt x="3354" y="314"/>
                  <a:pt x="3438" y="244"/>
                </a:cubicBezTo>
                <a:cubicBezTo>
                  <a:pt x="3522" y="174"/>
                  <a:pt x="3612" y="51"/>
                  <a:pt x="3657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4304" name="Group 112"/>
          <p:cNvGrpSpPr>
            <a:grpSpLocks/>
          </p:cNvGrpSpPr>
          <p:nvPr/>
        </p:nvGrpSpPr>
        <p:grpSpPr bwMode="auto">
          <a:xfrm>
            <a:off x="2540000" y="2644775"/>
            <a:ext cx="3889375" cy="1857375"/>
            <a:chOff x="1600" y="1666"/>
            <a:chExt cx="2450" cy="1170"/>
          </a:xfrm>
        </p:grpSpPr>
        <p:sp>
          <p:nvSpPr>
            <p:cNvPr id="1544273" name="Oval 81"/>
            <p:cNvSpPr>
              <a:spLocks noChangeAspect="1" noChangeArrowheads="1"/>
            </p:cNvSpPr>
            <p:nvPr/>
          </p:nvSpPr>
          <p:spPr bwMode="auto">
            <a:xfrm>
              <a:off x="4015" y="1666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278" name="Oval 86"/>
            <p:cNvSpPr>
              <a:spLocks noChangeAspect="1" noChangeArrowheads="1"/>
            </p:cNvSpPr>
            <p:nvPr/>
          </p:nvSpPr>
          <p:spPr bwMode="auto">
            <a:xfrm>
              <a:off x="1712" y="1666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4282" name="Picture 9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" y="2688"/>
              <a:ext cx="70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4302" name="Picture 1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" y="2256"/>
              <a:ext cx="704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44274" name="Oval 82"/>
            <p:cNvSpPr>
              <a:spLocks noChangeAspect="1" noChangeArrowheads="1"/>
            </p:cNvSpPr>
            <p:nvPr/>
          </p:nvSpPr>
          <p:spPr bwMode="auto">
            <a:xfrm>
              <a:off x="2864" y="2241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279" name="Oval 87"/>
            <p:cNvSpPr>
              <a:spLocks noChangeAspect="1" noChangeArrowheads="1"/>
            </p:cNvSpPr>
            <p:nvPr/>
          </p:nvSpPr>
          <p:spPr bwMode="auto">
            <a:xfrm>
              <a:off x="2288" y="2641"/>
              <a:ext cx="35" cy="3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44330" name="Group 138"/>
          <p:cNvGrpSpPr>
            <a:grpSpLocks/>
          </p:cNvGrpSpPr>
          <p:nvPr/>
        </p:nvGrpSpPr>
        <p:grpSpPr bwMode="auto">
          <a:xfrm>
            <a:off x="152400" y="838200"/>
            <a:ext cx="1116013" cy="515938"/>
            <a:chOff x="96" y="528"/>
            <a:chExt cx="703" cy="325"/>
          </a:xfrm>
        </p:grpSpPr>
        <p:pic>
          <p:nvPicPr>
            <p:cNvPr id="1544325" name="Picture 13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52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4329" name="Picture 13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715"/>
              <a:ext cx="70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 bwMode="auto">
          <a:xfrm>
            <a:off x="3720069" y="4343400"/>
            <a:ext cx="1805462" cy="468396"/>
            <a:chOff x="3733800" y="4343400"/>
            <a:chExt cx="1805462" cy="468396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1926" y="4587875"/>
              <a:ext cx="1577336" cy="2239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44335" name="Picture 14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343400"/>
              <a:ext cx="941388" cy="211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4" name="Picture 4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4312" name="Picture 12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27463"/>
            <a:ext cx="68262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44333" name="Group 141"/>
          <p:cNvGrpSpPr>
            <a:grpSpLocks/>
          </p:cNvGrpSpPr>
          <p:nvPr/>
        </p:nvGrpSpPr>
        <p:grpSpPr bwMode="auto">
          <a:xfrm>
            <a:off x="6451600" y="2743200"/>
            <a:ext cx="1092200" cy="439738"/>
            <a:chOff x="4064" y="1728"/>
            <a:chExt cx="688" cy="277"/>
          </a:xfrm>
        </p:grpSpPr>
        <p:pic>
          <p:nvPicPr>
            <p:cNvPr id="1544314" name="Picture 1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" y="1728"/>
              <a:ext cx="467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4332" name="Picture 1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1" y="1872"/>
              <a:ext cx="571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44205" name="Rectangle 13"/>
          <p:cNvSpPr>
            <a:spLocks noChangeArrowheads="1"/>
          </p:cNvSpPr>
          <p:nvPr/>
        </p:nvSpPr>
        <p:spPr bwMode="auto">
          <a:xfrm>
            <a:off x="8153400" y="3810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54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4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4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300" grpId="0" animBg="1"/>
      <p:bldP spid="15442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136" name="Group 88"/>
          <p:cNvGrpSpPr>
            <a:grpSpLocks/>
          </p:cNvGrpSpPr>
          <p:nvPr/>
        </p:nvGrpSpPr>
        <p:grpSpPr bwMode="auto">
          <a:xfrm>
            <a:off x="34925" y="152400"/>
            <a:ext cx="8413750" cy="292100"/>
            <a:chOff x="22" y="96"/>
            <a:chExt cx="5300" cy="184"/>
          </a:xfrm>
        </p:grpSpPr>
        <p:pic>
          <p:nvPicPr>
            <p:cNvPr id="1538135" name="Picture 8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96"/>
              <a:ext cx="174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8080" name="Picture 3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3"/>
              <a:ext cx="3498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38083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65275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086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533400"/>
            <a:ext cx="48069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088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550988"/>
            <a:ext cx="38131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0D0A7-C4AC-4DBA-B819-B7578F589A59}" type="slidenum">
              <a:rPr lang="en-US"/>
              <a:pPr/>
              <a:t>31</a:t>
            </a:fld>
            <a:endParaRPr lang="en-US"/>
          </a:p>
        </p:txBody>
      </p:sp>
      <p:sp>
        <p:nvSpPr>
          <p:cNvPr id="1538057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8084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76663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093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3760788"/>
            <a:ext cx="38131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8130" name="Group 82"/>
          <p:cNvGrpSpPr>
            <a:grpSpLocks/>
          </p:cNvGrpSpPr>
          <p:nvPr/>
        </p:nvGrpSpPr>
        <p:grpSpPr bwMode="auto">
          <a:xfrm>
            <a:off x="7086600" y="1066800"/>
            <a:ext cx="1905000" cy="1512888"/>
            <a:chOff x="2832" y="2208"/>
            <a:chExt cx="1200" cy="953"/>
          </a:xfrm>
        </p:grpSpPr>
        <p:sp>
          <p:nvSpPr>
            <p:cNvPr id="1538116" name="Line 68"/>
            <p:cNvSpPr>
              <a:spLocks noChangeShapeType="1"/>
            </p:cNvSpPr>
            <p:nvPr/>
          </p:nvSpPr>
          <p:spPr bwMode="auto">
            <a:xfrm>
              <a:off x="3531" y="2905"/>
              <a:ext cx="0" cy="109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17" name="Line 69"/>
            <p:cNvSpPr>
              <a:spLocks noChangeShapeType="1"/>
            </p:cNvSpPr>
            <p:nvPr/>
          </p:nvSpPr>
          <p:spPr bwMode="auto">
            <a:xfrm flipV="1">
              <a:off x="2928" y="2208"/>
              <a:ext cx="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18" name="Line 70"/>
            <p:cNvSpPr>
              <a:spLocks noChangeShapeType="1"/>
            </p:cNvSpPr>
            <p:nvPr/>
          </p:nvSpPr>
          <p:spPr bwMode="auto">
            <a:xfrm>
              <a:off x="2832" y="3024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19" name="Freeform 71"/>
            <p:cNvSpPr>
              <a:spLocks/>
            </p:cNvSpPr>
            <p:nvPr/>
          </p:nvSpPr>
          <p:spPr bwMode="auto">
            <a:xfrm flipV="1">
              <a:off x="2832" y="2364"/>
              <a:ext cx="1155" cy="537"/>
            </a:xfrm>
            <a:custGeom>
              <a:avLst/>
              <a:gdLst>
                <a:gd name="T0" fmla="*/ 0 w 1155"/>
                <a:gd name="T1" fmla="*/ 270 h 537"/>
                <a:gd name="T2" fmla="*/ 251 w 1155"/>
                <a:gd name="T3" fmla="*/ 492 h 537"/>
                <a:gd name="T4" fmla="*/ 437 w 1155"/>
                <a:gd name="T5" fmla="*/ 146 h 537"/>
                <a:gd name="T6" fmla="*/ 709 w 1155"/>
                <a:gd name="T7" fmla="*/ 4 h 537"/>
                <a:gd name="T8" fmla="*/ 907 w 1155"/>
                <a:gd name="T9" fmla="*/ 173 h 537"/>
                <a:gd name="T10" fmla="*/ 1031 w 1155"/>
                <a:gd name="T11" fmla="*/ 536 h 537"/>
                <a:gd name="T12" fmla="*/ 1155 w 1155"/>
                <a:gd name="T13" fmla="*/ 1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537">
                  <a:moveTo>
                    <a:pt x="0" y="270"/>
                  </a:moveTo>
                  <a:cubicBezTo>
                    <a:pt x="42" y="307"/>
                    <a:pt x="178" y="513"/>
                    <a:pt x="251" y="492"/>
                  </a:cubicBezTo>
                  <a:cubicBezTo>
                    <a:pt x="324" y="471"/>
                    <a:pt x="361" y="227"/>
                    <a:pt x="437" y="146"/>
                  </a:cubicBezTo>
                  <a:cubicBezTo>
                    <a:pt x="513" y="65"/>
                    <a:pt x="631" y="0"/>
                    <a:pt x="709" y="4"/>
                  </a:cubicBezTo>
                  <a:cubicBezTo>
                    <a:pt x="787" y="8"/>
                    <a:pt x="853" y="84"/>
                    <a:pt x="907" y="173"/>
                  </a:cubicBezTo>
                  <a:cubicBezTo>
                    <a:pt x="961" y="262"/>
                    <a:pt x="990" y="535"/>
                    <a:pt x="1031" y="536"/>
                  </a:cubicBezTo>
                  <a:cubicBezTo>
                    <a:pt x="1072" y="537"/>
                    <a:pt x="1129" y="255"/>
                    <a:pt x="1155" y="18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20" name="Line 72"/>
            <p:cNvSpPr>
              <a:spLocks noChangeShapeType="1"/>
            </p:cNvSpPr>
            <p:nvPr/>
          </p:nvSpPr>
          <p:spPr bwMode="auto">
            <a:xfrm flipH="1">
              <a:off x="3531" y="2976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38123" name="Picture 7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" y="3080"/>
              <a:ext cx="73" cy="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38132" name="Rectangle 8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8134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5913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090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1931988"/>
            <a:ext cx="49085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86600" y="3352800"/>
            <a:ext cx="1905000" cy="1512888"/>
            <a:chOff x="7086600" y="3352800"/>
            <a:chExt cx="1905000" cy="1512888"/>
          </a:xfrm>
        </p:grpSpPr>
        <p:sp>
          <p:nvSpPr>
            <p:cNvPr id="1538108" name="Line 60"/>
            <p:cNvSpPr>
              <a:spLocks noChangeShapeType="1"/>
            </p:cNvSpPr>
            <p:nvPr/>
          </p:nvSpPr>
          <p:spPr bwMode="auto">
            <a:xfrm>
              <a:off x="8196263" y="3621088"/>
              <a:ext cx="0" cy="1033463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09" name="Line 61"/>
            <p:cNvSpPr>
              <a:spLocks noChangeShapeType="1"/>
            </p:cNvSpPr>
            <p:nvPr/>
          </p:nvSpPr>
          <p:spPr bwMode="auto">
            <a:xfrm flipV="1">
              <a:off x="7239000" y="3352800"/>
              <a:ext cx="0" cy="1447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10" name="Line 62"/>
            <p:cNvSpPr>
              <a:spLocks noChangeShapeType="1"/>
            </p:cNvSpPr>
            <p:nvPr/>
          </p:nvSpPr>
          <p:spPr bwMode="auto">
            <a:xfrm>
              <a:off x="7086600" y="4648200"/>
              <a:ext cx="1905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11" name="Line 63"/>
            <p:cNvSpPr>
              <a:spLocks noChangeShapeType="1"/>
            </p:cNvSpPr>
            <p:nvPr/>
          </p:nvSpPr>
          <p:spPr bwMode="auto">
            <a:xfrm flipH="1">
              <a:off x="8196263" y="45720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38112" name="Picture 6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7525" y="4737100"/>
              <a:ext cx="115888" cy="128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8107" name="Freeform 59"/>
            <p:cNvSpPr>
              <a:spLocks/>
            </p:cNvSpPr>
            <p:nvPr/>
          </p:nvSpPr>
          <p:spPr bwMode="auto">
            <a:xfrm>
              <a:off x="7086600" y="3600450"/>
              <a:ext cx="1833563" cy="852488"/>
            </a:xfrm>
            <a:custGeom>
              <a:avLst/>
              <a:gdLst>
                <a:gd name="T0" fmla="*/ 0 w 1155"/>
                <a:gd name="T1" fmla="*/ 270 h 537"/>
                <a:gd name="T2" fmla="*/ 251 w 1155"/>
                <a:gd name="T3" fmla="*/ 492 h 537"/>
                <a:gd name="T4" fmla="*/ 437 w 1155"/>
                <a:gd name="T5" fmla="*/ 146 h 537"/>
                <a:gd name="T6" fmla="*/ 709 w 1155"/>
                <a:gd name="T7" fmla="*/ 4 h 537"/>
                <a:gd name="T8" fmla="*/ 907 w 1155"/>
                <a:gd name="T9" fmla="*/ 173 h 537"/>
                <a:gd name="T10" fmla="*/ 1031 w 1155"/>
                <a:gd name="T11" fmla="*/ 536 h 537"/>
                <a:gd name="T12" fmla="*/ 1155 w 1155"/>
                <a:gd name="T13" fmla="*/ 18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537">
                  <a:moveTo>
                    <a:pt x="0" y="270"/>
                  </a:moveTo>
                  <a:cubicBezTo>
                    <a:pt x="42" y="307"/>
                    <a:pt x="178" y="513"/>
                    <a:pt x="251" y="492"/>
                  </a:cubicBezTo>
                  <a:cubicBezTo>
                    <a:pt x="324" y="471"/>
                    <a:pt x="361" y="227"/>
                    <a:pt x="437" y="146"/>
                  </a:cubicBezTo>
                  <a:cubicBezTo>
                    <a:pt x="513" y="65"/>
                    <a:pt x="631" y="0"/>
                    <a:pt x="709" y="4"/>
                  </a:cubicBezTo>
                  <a:cubicBezTo>
                    <a:pt x="787" y="8"/>
                    <a:pt x="853" y="84"/>
                    <a:pt x="907" y="173"/>
                  </a:cubicBezTo>
                  <a:cubicBezTo>
                    <a:pt x="961" y="262"/>
                    <a:pt x="990" y="535"/>
                    <a:pt x="1031" y="536"/>
                  </a:cubicBezTo>
                  <a:cubicBezTo>
                    <a:pt x="1072" y="537"/>
                    <a:pt x="1129" y="255"/>
                    <a:pt x="1155" y="181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8094" name="Picture 4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4141788"/>
            <a:ext cx="49815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521" y="6285205"/>
            <a:ext cx="760933" cy="204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016" y="6254496"/>
            <a:ext cx="6174984" cy="307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3984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4053" name="Group 101"/>
          <p:cNvGrpSpPr>
            <a:grpSpLocks/>
          </p:cNvGrpSpPr>
          <p:nvPr/>
        </p:nvGrpSpPr>
        <p:grpSpPr bwMode="auto">
          <a:xfrm>
            <a:off x="6299200" y="12700"/>
            <a:ext cx="2727325" cy="539750"/>
            <a:chOff x="3706" y="96"/>
            <a:chExt cx="1718" cy="340"/>
          </a:xfrm>
        </p:grpSpPr>
        <p:pic>
          <p:nvPicPr>
            <p:cNvPr id="1534050" name="Picture 9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4052" name="Picture 10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" y="283"/>
              <a:ext cx="1718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52400" y="36513"/>
            <a:ext cx="8940801" cy="1779587"/>
            <a:chOff x="152400" y="36513"/>
            <a:chExt cx="8940801" cy="1779587"/>
          </a:xfrm>
        </p:grpSpPr>
        <p:pic>
          <p:nvPicPr>
            <p:cNvPr id="1533987" name="Picture 3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063" y="36513"/>
              <a:ext cx="2674938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3963" name="Picture 11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38200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3968" name="Picture 1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8" y="1524000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3990" name="Picture 3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38" y="852488"/>
              <a:ext cx="601186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3989" name="Picture 3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838" y="849313"/>
              <a:ext cx="17541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3966" name="Picture 1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87450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3992" name="Picture 4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38" y="1538288"/>
              <a:ext cx="522287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3994" name="Picture 42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513" y="1533525"/>
              <a:ext cx="308768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8338" y="1201738"/>
              <a:ext cx="4124617" cy="2781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C5972B73-56B9-43D5-A774-BBAD02BDFD32}" type="slidenum">
              <a:rPr lang="en-US"/>
              <a:pPr/>
              <a:t>32</a:t>
            </a:fld>
            <a:endParaRPr lang="en-US"/>
          </a:p>
        </p:txBody>
      </p:sp>
      <p:sp>
        <p:nvSpPr>
          <p:cNvPr id="1533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3979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3982" name="Line 30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4006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61962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4010" name="Line 58"/>
          <p:cNvSpPr>
            <a:spLocks noChangeShapeType="1"/>
          </p:cNvSpPr>
          <p:nvPr/>
        </p:nvSpPr>
        <p:spPr bwMode="auto">
          <a:xfrm flipV="1">
            <a:off x="1817688" y="2057400"/>
            <a:ext cx="381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011" name="Line 59"/>
          <p:cNvSpPr>
            <a:spLocks noChangeShapeType="1"/>
          </p:cNvSpPr>
          <p:nvPr/>
        </p:nvSpPr>
        <p:spPr bwMode="auto">
          <a:xfrm flipV="1">
            <a:off x="3875088" y="2133600"/>
            <a:ext cx="1295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4009" name="Picture 5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2132013"/>
            <a:ext cx="1709738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4054" name="Picture 10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2540000"/>
            <a:ext cx="13589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4043" name="Line 91"/>
          <p:cNvSpPr>
            <a:spLocks noChangeShapeType="1"/>
          </p:cNvSpPr>
          <p:nvPr/>
        </p:nvSpPr>
        <p:spPr bwMode="auto">
          <a:xfrm flipH="1">
            <a:off x="7010400" y="2649538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0600" y="1981200"/>
            <a:ext cx="1551457" cy="2307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Line 91"/>
          <p:cNvSpPr>
            <a:spLocks noChangeShapeType="1"/>
          </p:cNvSpPr>
          <p:nvPr/>
        </p:nvSpPr>
        <p:spPr bwMode="auto">
          <a:xfrm flipH="1">
            <a:off x="6731000" y="2106613"/>
            <a:ext cx="584200" cy="9144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6165" y="528083"/>
            <a:ext cx="1586535" cy="272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4035" name="Picture 8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89275"/>
            <a:ext cx="496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311" y="3048000"/>
            <a:ext cx="4515689" cy="335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0600" y="2258443"/>
            <a:ext cx="1551716" cy="230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Line 91"/>
          <p:cNvSpPr>
            <a:spLocks noChangeShapeType="1"/>
          </p:cNvSpPr>
          <p:nvPr/>
        </p:nvSpPr>
        <p:spPr bwMode="auto">
          <a:xfrm flipH="1" flipV="1">
            <a:off x="6731000" y="2276475"/>
            <a:ext cx="584200" cy="9144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311" y="3429000"/>
            <a:ext cx="3872343" cy="3357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4037" name="Picture 8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089275"/>
            <a:ext cx="511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704" y="3424238"/>
            <a:ext cx="2512796" cy="234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8950" y="3098800"/>
            <a:ext cx="2001629" cy="219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4013" name="Picture 6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3988"/>
            <a:ext cx="71628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4016" name="Line 64"/>
          <p:cNvSpPr>
            <a:spLocks noChangeShapeType="1"/>
          </p:cNvSpPr>
          <p:nvPr/>
        </p:nvSpPr>
        <p:spPr bwMode="auto">
          <a:xfrm>
            <a:off x="2824163" y="3930650"/>
            <a:ext cx="8255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017" name="Line 65"/>
          <p:cNvSpPr>
            <a:spLocks noChangeShapeType="1"/>
          </p:cNvSpPr>
          <p:nvPr/>
        </p:nvSpPr>
        <p:spPr bwMode="auto">
          <a:xfrm>
            <a:off x="5638800" y="4038600"/>
            <a:ext cx="10668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018" name="Line 66"/>
          <p:cNvSpPr>
            <a:spLocks noChangeShapeType="1"/>
          </p:cNvSpPr>
          <p:nvPr/>
        </p:nvSpPr>
        <p:spPr bwMode="auto">
          <a:xfrm>
            <a:off x="5137150" y="4379913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4020" name="Picture 6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4381500"/>
            <a:ext cx="13176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4038" name="Line 86"/>
          <p:cNvSpPr>
            <a:spLocks noChangeShapeType="1"/>
          </p:cNvSpPr>
          <p:nvPr/>
        </p:nvSpPr>
        <p:spPr bwMode="auto">
          <a:xfrm>
            <a:off x="0" y="38449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045" name="Line 93"/>
          <p:cNvSpPr>
            <a:spLocks noChangeShapeType="1"/>
          </p:cNvSpPr>
          <p:nvPr/>
        </p:nvSpPr>
        <p:spPr bwMode="auto">
          <a:xfrm>
            <a:off x="4030663" y="4078288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4046" name="Line 94"/>
          <p:cNvSpPr>
            <a:spLocks noChangeShapeType="1"/>
          </p:cNvSpPr>
          <p:nvPr/>
        </p:nvSpPr>
        <p:spPr bwMode="auto">
          <a:xfrm>
            <a:off x="4471416" y="4078288"/>
            <a:ext cx="0" cy="173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4022" name="Picture 7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37719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4024" name="Picture 7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05400"/>
            <a:ext cx="185737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4047" name="Picture 9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4546600"/>
            <a:ext cx="13716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4048" name="Line 96"/>
          <p:cNvSpPr>
            <a:spLocks noChangeShapeType="1"/>
          </p:cNvSpPr>
          <p:nvPr/>
        </p:nvSpPr>
        <p:spPr bwMode="auto">
          <a:xfrm flipH="1">
            <a:off x="6562726" y="4713288"/>
            <a:ext cx="405605" cy="3921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934200" y="5293376"/>
            <a:ext cx="2190449" cy="779748"/>
            <a:chOff x="6934200" y="5293376"/>
            <a:chExt cx="2190449" cy="779748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4700" y="5293376"/>
              <a:ext cx="1794570" cy="269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4700" y="5803900"/>
              <a:ext cx="1999949" cy="2692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4700" y="5598176"/>
              <a:ext cx="1999668" cy="21765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Left Brace 18"/>
            <p:cNvSpPr/>
            <p:nvPr/>
          </p:nvSpPr>
          <p:spPr bwMode="auto">
            <a:xfrm>
              <a:off x="6934200" y="5334000"/>
              <a:ext cx="228600" cy="731520"/>
            </a:xfrm>
            <a:prstGeom prst="leftBrac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34040" name="Picture 8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97092"/>
            <a:ext cx="496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5616" y="6153150"/>
            <a:ext cx="2835207" cy="335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697" y="6502400"/>
            <a:ext cx="3215505" cy="335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153150"/>
            <a:ext cx="3317835" cy="3359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100" y="6556812"/>
            <a:ext cx="1578533" cy="263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3981" name="Rectangle 29"/>
          <p:cNvSpPr>
            <a:spLocks noChangeArrowheads="1"/>
          </p:cNvSpPr>
          <p:nvPr/>
        </p:nvSpPr>
        <p:spPr bwMode="auto">
          <a:xfrm>
            <a:off x="79248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76900" y="5524500"/>
            <a:ext cx="905256" cy="303213"/>
          </a:xfrm>
          <a:prstGeom prst="rect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62600" y="5524499"/>
            <a:ext cx="1316736" cy="347472"/>
          </a:xfrm>
          <a:prstGeom prst="rect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4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4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4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4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3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3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3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3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3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3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3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3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3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3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3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3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3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3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3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3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3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3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3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3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3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53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53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53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53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3982" grpId="0" animBg="1"/>
      <p:bldP spid="1534010" grpId="0" animBg="1"/>
      <p:bldP spid="1534011" grpId="0" animBg="1"/>
      <p:bldP spid="1534043" grpId="0" animBg="1"/>
      <p:bldP spid="56" grpId="0" animBg="1"/>
      <p:bldP spid="59" grpId="0" animBg="1"/>
      <p:bldP spid="1534016" grpId="0" animBg="1"/>
      <p:bldP spid="1534017" grpId="0" animBg="1"/>
      <p:bldP spid="1534018" grpId="0" animBg="1"/>
      <p:bldP spid="1534038" grpId="0" animBg="1"/>
      <p:bldP spid="1534045" grpId="0" animBg="1"/>
      <p:bldP spid="1534046" grpId="0" animBg="1"/>
      <p:bldP spid="1534048" grpId="0" animBg="1"/>
      <p:bldP spid="1533981" grpId="0" animBg="1"/>
      <p:bldP spid="2" grpId="0" animBg="1"/>
      <p:bldP spid="2" grpId="1" animBg="1"/>
      <p:bldP spid="62" grpId="0" animBg="1"/>
      <p:bldP spid="6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152400" y="4022725"/>
            <a:ext cx="5181600" cy="716773"/>
            <a:chOff x="152400" y="3048000"/>
            <a:chExt cx="5181600" cy="716773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8311" y="3048000"/>
              <a:ext cx="4515689" cy="335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8311" y="3429000"/>
              <a:ext cx="3872343" cy="3357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3" name="Picture 8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089275"/>
              <a:ext cx="4968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72B73-56B9-43D5-A774-BBAD02BDFD32}" type="slidenum">
              <a:rPr lang="en-US"/>
              <a:pPr/>
              <a:t>33</a:t>
            </a:fld>
            <a:endParaRPr lang="en-US"/>
          </a:p>
        </p:txBody>
      </p:sp>
      <p:sp>
        <p:nvSpPr>
          <p:cNvPr id="15339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3984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3987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6513"/>
            <a:ext cx="2674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3979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4179019"/>
            <a:ext cx="1115568" cy="3330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2273474"/>
            <a:ext cx="1052575" cy="335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Line 27"/>
          <p:cNvSpPr>
            <a:spLocks noChangeShapeType="1"/>
          </p:cNvSpPr>
          <p:nvPr/>
        </p:nvSpPr>
        <p:spPr bwMode="auto">
          <a:xfrm>
            <a:off x="0" y="2549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30"/>
          <p:cNvSpPr>
            <a:spLocks noChangeShapeType="1"/>
          </p:cNvSpPr>
          <p:nvPr/>
        </p:nvSpPr>
        <p:spPr bwMode="auto">
          <a:xfrm>
            <a:off x="0" y="190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2400" y="2667000"/>
            <a:ext cx="4532313" cy="687387"/>
            <a:chOff x="152400" y="2667000"/>
            <a:chExt cx="4532313" cy="687387"/>
          </a:xfrm>
        </p:grpSpPr>
        <p:pic>
          <p:nvPicPr>
            <p:cNvPr id="54" name="Picture 6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667000"/>
              <a:ext cx="2513013" cy="68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7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813" y="3078162"/>
              <a:ext cx="1358900" cy="230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" name="Line 51"/>
            <p:cNvSpPr>
              <a:spLocks noChangeShapeType="1"/>
            </p:cNvSpPr>
            <p:nvPr/>
          </p:nvSpPr>
          <p:spPr bwMode="auto">
            <a:xfrm flipH="1">
              <a:off x="2667000" y="3187700"/>
              <a:ext cx="6096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" y="5029200"/>
            <a:ext cx="4776788" cy="760412"/>
            <a:chOff x="76200" y="5029200"/>
            <a:chExt cx="4776788" cy="760412"/>
          </a:xfrm>
        </p:grpSpPr>
        <p:pic>
          <p:nvPicPr>
            <p:cNvPr id="55" name="Picture 6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029200"/>
              <a:ext cx="2720975" cy="76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6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88" y="5102225"/>
              <a:ext cx="1371600" cy="21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" name="Line 62"/>
            <p:cNvSpPr>
              <a:spLocks noChangeShapeType="1"/>
            </p:cNvSpPr>
            <p:nvPr/>
          </p:nvSpPr>
          <p:spPr bwMode="auto">
            <a:xfrm flipH="1">
              <a:off x="2819400" y="5203825"/>
              <a:ext cx="6096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05400" y="5105400"/>
            <a:ext cx="3889375" cy="760413"/>
            <a:chOff x="5105400" y="5105400"/>
            <a:chExt cx="3889375" cy="760413"/>
          </a:xfrm>
        </p:grpSpPr>
        <p:pic>
          <p:nvPicPr>
            <p:cNvPr id="1534024" name="Picture 7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5105400"/>
              <a:ext cx="1857375" cy="760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4047" name="Picture 9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175" y="5181600"/>
              <a:ext cx="1371600" cy="217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4048" name="Line 96"/>
            <p:cNvSpPr>
              <a:spLocks noChangeShapeType="1"/>
            </p:cNvSpPr>
            <p:nvPr/>
          </p:nvSpPr>
          <p:spPr bwMode="auto">
            <a:xfrm flipH="1">
              <a:off x="6973888" y="5291138"/>
              <a:ext cx="6096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89550" y="2132013"/>
            <a:ext cx="3719513" cy="687387"/>
            <a:chOff x="5289550" y="2132013"/>
            <a:chExt cx="3719513" cy="687387"/>
          </a:xfrm>
        </p:grpSpPr>
        <p:pic>
          <p:nvPicPr>
            <p:cNvPr id="1534054" name="Picture 10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163" y="2540000"/>
              <a:ext cx="1358900" cy="230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4043" name="Line 91"/>
            <p:cNvSpPr>
              <a:spLocks noChangeShapeType="1"/>
            </p:cNvSpPr>
            <p:nvPr/>
          </p:nvSpPr>
          <p:spPr bwMode="auto">
            <a:xfrm flipH="1">
              <a:off x="7010400" y="2649538"/>
              <a:ext cx="60960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34009" name="Picture 5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550" y="2132013"/>
              <a:ext cx="1709738" cy="687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49238" y="838200"/>
            <a:ext cx="6729154" cy="523875"/>
            <a:chOff x="249238" y="838200"/>
            <a:chExt cx="6729154" cy="523875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9238" y="838200"/>
              <a:ext cx="6729154" cy="2782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1" y="1143000"/>
              <a:ext cx="3744913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4" name="Line 86"/>
          <p:cNvSpPr>
            <a:spLocks noChangeShapeType="1"/>
          </p:cNvSpPr>
          <p:nvPr/>
        </p:nvSpPr>
        <p:spPr bwMode="auto">
          <a:xfrm>
            <a:off x="0" y="384492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27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2400" y="3048000"/>
            <a:ext cx="5181600" cy="716773"/>
            <a:chOff x="152400" y="3048000"/>
            <a:chExt cx="5181600" cy="716773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8311" y="3048000"/>
              <a:ext cx="4515689" cy="335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8311" y="3429000"/>
              <a:ext cx="3872343" cy="3357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8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089275"/>
              <a:ext cx="4968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705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0287E-7 L 0 0.1503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32285E-6 L -0.45434 -0.0108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-5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393 L -0.47483 0.0763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36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14061E-7 L 0 0.0888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23312E-7 L -0.0408 0.07724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38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2766E-6 L -0.03454 0.1551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77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185 L 0.00139 0.1423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3" grpId="1" animBg="1"/>
      <p:bldP spid="74" grpId="0" animBg="1"/>
      <p:bldP spid="74" grpId="1" animBg="1"/>
      <p:bldP spid="7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238" y="838200"/>
            <a:ext cx="6729154" cy="278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152400" y="4022725"/>
            <a:ext cx="5181600" cy="716773"/>
            <a:chOff x="152400" y="3048000"/>
            <a:chExt cx="5181600" cy="716773"/>
          </a:xfrm>
        </p:grpSpPr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8311" y="3048000"/>
              <a:ext cx="4515689" cy="3358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8311" y="3429000"/>
              <a:ext cx="3872343" cy="3357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8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089275"/>
              <a:ext cx="4968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F792871-852D-4530-BDFF-7EF1B53B1862}" type="slidenum">
              <a:rPr lang="en-US"/>
              <a:pPr/>
              <a:t>34</a:t>
            </a:fld>
            <a:endParaRPr lang="en-US"/>
          </a:p>
        </p:txBody>
      </p:sp>
      <p:sp>
        <p:nvSpPr>
          <p:cNvPr id="15370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51" name="Line 27"/>
          <p:cNvSpPr>
            <a:spLocks noChangeShapeType="1"/>
          </p:cNvSpPr>
          <p:nvPr/>
        </p:nvSpPr>
        <p:spPr bwMode="auto">
          <a:xfrm>
            <a:off x="0" y="25495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052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921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58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143000"/>
            <a:ext cx="37449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53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36513"/>
            <a:ext cx="2674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88" name="Picture 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2513013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96" name="Picture 7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3078162"/>
            <a:ext cx="13589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075" name="Line 51"/>
          <p:cNvSpPr>
            <a:spLocks noChangeShapeType="1"/>
          </p:cNvSpPr>
          <p:nvPr/>
        </p:nvSpPr>
        <p:spPr bwMode="auto">
          <a:xfrm flipH="1">
            <a:off x="2667000" y="3187700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089" name="Picture 6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2720975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085" name="Picture 6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102225"/>
            <a:ext cx="13716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086" name="Line 62"/>
          <p:cNvSpPr>
            <a:spLocks noChangeShapeType="1"/>
          </p:cNvSpPr>
          <p:nvPr/>
        </p:nvSpPr>
        <p:spPr bwMode="auto">
          <a:xfrm flipH="1">
            <a:off x="2819400" y="5203825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933343" y="2844452"/>
            <a:ext cx="2790700" cy="558801"/>
            <a:chOff x="5933343" y="2844452"/>
            <a:chExt cx="2790700" cy="558801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33343" y="2844452"/>
              <a:ext cx="2790700" cy="2779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37099" name="Picture 7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250" y="3169890"/>
              <a:ext cx="1811337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37113" name="Picture 8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1830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Line 27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9238" y="1519238"/>
            <a:ext cx="6886576" cy="542924"/>
            <a:chOff x="249238" y="1519238"/>
            <a:chExt cx="6886576" cy="542924"/>
          </a:xfrm>
        </p:grpSpPr>
        <p:pic>
          <p:nvPicPr>
            <p:cNvPr id="1537054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38" y="1519238"/>
              <a:ext cx="668496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7060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901" y="1828800"/>
              <a:ext cx="4125913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37101" name="Line 77"/>
          <p:cNvSpPr>
            <a:spLocks noChangeShapeType="1"/>
          </p:cNvSpPr>
          <p:nvPr/>
        </p:nvSpPr>
        <p:spPr bwMode="auto">
          <a:xfrm>
            <a:off x="5638800" y="1447800"/>
            <a:ext cx="1371600" cy="1371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7109" name="Picture 8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6775"/>
            <a:ext cx="212090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111" name="Picture 8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6133578"/>
            <a:ext cx="468312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048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494943" y="6070600"/>
            <a:ext cx="2790700" cy="558801"/>
            <a:chOff x="3494943" y="6070600"/>
            <a:chExt cx="2790700" cy="558801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4943" y="6070600"/>
              <a:ext cx="2790700" cy="2779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7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850" y="6396038"/>
              <a:ext cx="1811337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37056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241550"/>
            <a:ext cx="62468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050" name="Rectangle 26"/>
          <p:cNvSpPr>
            <a:spLocks noChangeArrowheads="1"/>
          </p:cNvSpPr>
          <p:nvPr/>
        </p:nvSpPr>
        <p:spPr bwMode="auto">
          <a:xfrm>
            <a:off x="6680548" y="22348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095" name="Group 71"/>
          <p:cNvGrpSpPr>
            <a:grpSpLocks/>
          </p:cNvGrpSpPr>
          <p:nvPr/>
        </p:nvGrpSpPr>
        <p:grpSpPr bwMode="auto">
          <a:xfrm>
            <a:off x="7620000" y="1168281"/>
            <a:ext cx="1260475" cy="479425"/>
            <a:chOff x="1087" y="3936"/>
            <a:chExt cx="794" cy="302"/>
          </a:xfrm>
        </p:grpSpPr>
        <p:pic>
          <p:nvPicPr>
            <p:cNvPr id="1537092" name="Picture 6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393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7094" name="Picture 7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" y="4123"/>
              <a:ext cx="79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2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114" name="Line 90"/>
          <p:cNvSpPr>
            <a:spLocks noChangeShapeType="1"/>
          </p:cNvSpPr>
          <p:nvPr/>
        </p:nvSpPr>
        <p:spPr bwMode="auto">
          <a:xfrm flipH="1">
            <a:off x="4684714" y="2074862"/>
            <a:ext cx="868680" cy="39957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01" grpId="0" animBg="1"/>
      <p:bldP spid="1537101" grpId="1" animBg="1"/>
      <p:bldP spid="1537050" grpId="0" animBg="1"/>
      <p:bldP spid="1537114" grpId="0" animBg="1"/>
      <p:bldP spid="1537114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76B46D8-25EB-45AE-98DD-26F74C1F1F65}" type="slidenum">
              <a:rPr lang="en-US"/>
              <a:pPr/>
              <a:t>35</a:t>
            </a:fld>
            <a:endParaRPr lang="en-US"/>
          </a:p>
        </p:txBody>
      </p:sp>
      <p:sp>
        <p:nvSpPr>
          <p:cNvPr id="15390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17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9121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97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69863" y="57150"/>
            <a:ext cx="8621712" cy="2228850"/>
            <a:chOff x="169863" y="57150"/>
            <a:chExt cx="8621712" cy="2228850"/>
          </a:xfrm>
        </p:grpSpPr>
        <p:pic>
          <p:nvPicPr>
            <p:cNvPr id="1539084" name="Picture 1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3" y="533400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5" name="Picture 5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63" y="550863"/>
              <a:ext cx="678656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091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63" y="914400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094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1295400"/>
              <a:ext cx="3952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7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63" y="1311275"/>
              <a:ext cx="522287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01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1993900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4" name="Picture 5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63" y="1995488"/>
              <a:ext cx="261778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30" name="Picture 5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975" y="57150"/>
              <a:ext cx="334962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6" name="Picture 5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676400"/>
              <a:ext cx="368617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263" y="935038"/>
              <a:ext cx="623093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39120" name="Line 48"/>
          <p:cNvSpPr>
            <a:spLocks noChangeShapeType="1"/>
          </p:cNvSpPr>
          <p:nvPr/>
        </p:nvSpPr>
        <p:spPr bwMode="auto">
          <a:xfrm>
            <a:off x="0" y="23034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9143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362200"/>
            <a:ext cx="3568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9166" name="Picture 9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47913"/>
            <a:ext cx="2165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520" y="3415430"/>
            <a:ext cx="2984285" cy="322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757" y="3815468"/>
            <a:ext cx="2063431" cy="322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757" y="4211171"/>
            <a:ext cx="3072616" cy="322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89548" y="4290503"/>
            <a:ext cx="1796869" cy="295838"/>
            <a:chOff x="2489548" y="4290503"/>
            <a:chExt cx="1796869" cy="295838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9548" y="4294003"/>
              <a:ext cx="307262" cy="2923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3704" y="4290503"/>
              <a:ext cx="102713" cy="2923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39162" name="Picture 9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686996"/>
            <a:ext cx="496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7446" y="4686996"/>
            <a:ext cx="2426233" cy="291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5077" y="3822874"/>
            <a:ext cx="2048123" cy="322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038872" y="3676006"/>
            <a:ext cx="523138" cy="465530"/>
            <a:chOff x="6038872" y="3726806"/>
            <a:chExt cx="523138" cy="465530"/>
          </a:xfrm>
        </p:grpSpPr>
        <p:cxnSp>
          <p:nvCxnSpPr>
            <p:cNvPr id="19" name="Straight Connector 18"/>
            <p:cNvCxnSpPr/>
            <p:nvPr/>
          </p:nvCxnSpPr>
          <p:spPr bwMode="auto">
            <a:xfrm flipV="1">
              <a:off x="6475142" y="3726806"/>
              <a:ext cx="0" cy="20116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Rectangle 12"/>
            <p:cNvSpPr/>
            <p:nvPr/>
          </p:nvSpPr>
          <p:spPr>
            <a:xfrm>
              <a:off x="6388274" y="3936304"/>
              <a:ext cx="173736" cy="256032"/>
            </a:xfrm>
            <a:prstGeom prst="rect">
              <a:avLst/>
            </a:prstGeom>
            <a:ln w="28575">
              <a:solidFill>
                <a:srgbClr val="FF66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6038872" y="3726806"/>
              <a:ext cx="0" cy="36576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038872" y="3733800"/>
              <a:ext cx="43891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6" name="Arc 25"/>
          <p:cNvSpPr>
            <a:spLocks noChangeAspect="1"/>
          </p:cNvSpPr>
          <p:nvPr/>
        </p:nvSpPr>
        <p:spPr bwMode="auto">
          <a:xfrm>
            <a:off x="2552178" y="3784252"/>
            <a:ext cx="640080" cy="640080"/>
          </a:xfrm>
          <a:prstGeom prst="arc">
            <a:avLst>
              <a:gd name="adj1" fmla="val 12940074"/>
              <a:gd name="adj2" fmla="val 1955598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24621" y="3402904"/>
            <a:ext cx="3261987" cy="399058"/>
            <a:chOff x="2324621" y="3390378"/>
            <a:chExt cx="3261987" cy="399058"/>
          </a:xfrm>
        </p:grpSpPr>
        <p:sp>
          <p:nvSpPr>
            <p:cNvPr id="27" name="Double Bracket 26"/>
            <p:cNvSpPr/>
            <p:nvPr/>
          </p:nvSpPr>
          <p:spPr bwMode="auto">
            <a:xfrm>
              <a:off x="2324621" y="3390378"/>
              <a:ext cx="1456532" cy="399058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26404" y="3401605"/>
              <a:ext cx="1360204" cy="3071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100" y="5080000"/>
            <a:ext cx="2396714" cy="306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9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3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20" grpId="0" animBg="1"/>
      <p:bldP spid="26" grpId="0" animBg="1"/>
      <p:bldP spid="26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757" y="3815468"/>
            <a:ext cx="2063431" cy="322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76B46D8-25EB-45AE-98DD-26F74C1F1F65}" type="slidenum">
              <a:rPr lang="en-US"/>
              <a:pPr/>
              <a:t>36</a:t>
            </a:fld>
            <a:endParaRPr lang="en-US"/>
          </a:p>
        </p:txBody>
      </p:sp>
      <p:sp>
        <p:nvSpPr>
          <p:cNvPr id="15390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17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20" name="Line 48"/>
          <p:cNvSpPr>
            <a:spLocks noChangeShapeType="1"/>
          </p:cNvSpPr>
          <p:nvPr/>
        </p:nvSpPr>
        <p:spPr bwMode="auto">
          <a:xfrm>
            <a:off x="0" y="23034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9121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97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9131" name="Group 59"/>
          <p:cNvGrpSpPr>
            <a:grpSpLocks/>
          </p:cNvGrpSpPr>
          <p:nvPr/>
        </p:nvGrpSpPr>
        <p:grpSpPr bwMode="auto">
          <a:xfrm>
            <a:off x="169863" y="57150"/>
            <a:ext cx="8621712" cy="2228850"/>
            <a:chOff x="107" y="36"/>
            <a:chExt cx="5431" cy="1404"/>
          </a:xfrm>
        </p:grpSpPr>
        <p:pic>
          <p:nvPicPr>
            <p:cNvPr id="1539084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336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5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347"/>
              <a:ext cx="427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091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576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090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589"/>
              <a:ext cx="392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094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816"/>
              <a:ext cx="24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7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826"/>
              <a:ext cx="32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01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1256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4" name="Picture 5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1257"/>
              <a:ext cx="164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30" name="Picture 5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" y="36"/>
              <a:ext cx="211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6" name="Picture 5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56"/>
              <a:ext cx="232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39143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362200"/>
            <a:ext cx="3568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9166" name="Picture 9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47913"/>
            <a:ext cx="2165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520" y="3415430"/>
            <a:ext cx="2984285" cy="322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757" y="4211171"/>
            <a:ext cx="3072616" cy="3221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89548" y="4290503"/>
            <a:ext cx="1796869" cy="295838"/>
            <a:chOff x="2489548" y="4290503"/>
            <a:chExt cx="1796869" cy="295838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9548" y="4294003"/>
              <a:ext cx="307262" cy="2923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3704" y="4290503"/>
              <a:ext cx="102713" cy="2923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9162" name="Picture 9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686996"/>
            <a:ext cx="496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7446" y="4686996"/>
            <a:ext cx="2426233" cy="291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26978"/>
            <a:ext cx="3244324" cy="291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Rectangle 39"/>
          <p:cNvSpPr/>
          <p:nvPr/>
        </p:nvSpPr>
        <p:spPr bwMode="auto">
          <a:xfrm>
            <a:off x="663540" y="3389333"/>
            <a:ext cx="4251960" cy="12070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100" y="5080000"/>
            <a:ext cx="2396714" cy="306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2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76B46D8-25EB-45AE-98DD-26F74C1F1F65}" type="slidenum">
              <a:rPr lang="en-US"/>
              <a:pPr/>
              <a:t>37</a:t>
            </a:fld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755" y="3815468"/>
            <a:ext cx="2063436" cy="3222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90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17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20" name="Line 48"/>
          <p:cNvSpPr>
            <a:spLocks noChangeShapeType="1"/>
          </p:cNvSpPr>
          <p:nvPr/>
        </p:nvSpPr>
        <p:spPr bwMode="auto">
          <a:xfrm>
            <a:off x="0" y="23034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9121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97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9131" name="Group 59"/>
          <p:cNvGrpSpPr>
            <a:grpSpLocks/>
          </p:cNvGrpSpPr>
          <p:nvPr/>
        </p:nvGrpSpPr>
        <p:grpSpPr bwMode="auto">
          <a:xfrm>
            <a:off x="169863" y="57150"/>
            <a:ext cx="8621712" cy="2228850"/>
            <a:chOff x="107" y="36"/>
            <a:chExt cx="5431" cy="1404"/>
          </a:xfrm>
        </p:grpSpPr>
        <p:pic>
          <p:nvPicPr>
            <p:cNvPr id="1539084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336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5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347"/>
              <a:ext cx="427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091" name="Picture 1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576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090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589"/>
              <a:ext cx="392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094" name="Picture 2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816"/>
              <a:ext cx="24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7" name="Picture 5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826"/>
              <a:ext cx="32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01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1256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4" name="Picture 5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1257"/>
              <a:ext cx="164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30" name="Picture 5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" y="36"/>
              <a:ext cx="211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6" name="Picture 5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56"/>
              <a:ext cx="232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39143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362200"/>
            <a:ext cx="3568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9166" name="Picture 9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47913"/>
            <a:ext cx="2165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9162" name="Picture 9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686996"/>
            <a:ext cx="496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7446" y="4686996"/>
            <a:ext cx="2426233" cy="291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26978"/>
            <a:ext cx="3244324" cy="291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100" y="5080000"/>
            <a:ext cx="2396714" cy="3069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4" y="3410712"/>
            <a:ext cx="4155356" cy="322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757" y="4211171"/>
            <a:ext cx="3072616" cy="366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5" y="5080000"/>
            <a:ext cx="2367189" cy="306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186" y="4686996"/>
            <a:ext cx="2280145" cy="292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0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600" y="5423070"/>
            <a:ext cx="3272593" cy="2919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76B46D8-25EB-45AE-98DD-26F74C1F1F65}" type="slidenum">
              <a:rPr lang="en-US"/>
              <a:pPr/>
              <a:t>38</a:t>
            </a:fld>
            <a:endParaRPr lang="en-US"/>
          </a:p>
        </p:txBody>
      </p:sp>
      <p:sp>
        <p:nvSpPr>
          <p:cNvPr id="15390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17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120" name="Line 48"/>
          <p:cNvSpPr>
            <a:spLocks noChangeShapeType="1"/>
          </p:cNvSpPr>
          <p:nvPr/>
        </p:nvSpPr>
        <p:spPr bwMode="auto">
          <a:xfrm>
            <a:off x="0" y="23034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9121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397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39131" name="Group 59"/>
          <p:cNvGrpSpPr>
            <a:grpSpLocks/>
          </p:cNvGrpSpPr>
          <p:nvPr/>
        </p:nvGrpSpPr>
        <p:grpSpPr bwMode="auto">
          <a:xfrm>
            <a:off x="169863" y="57150"/>
            <a:ext cx="8621712" cy="2228850"/>
            <a:chOff x="107" y="36"/>
            <a:chExt cx="5431" cy="1404"/>
          </a:xfrm>
        </p:grpSpPr>
        <p:pic>
          <p:nvPicPr>
            <p:cNvPr id="1539084" name="Picture 1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336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5" name="Picture 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347"/>
              <a:ext cx="427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091" name="Picture 1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576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090" name="Picture 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589"/>
              <a:ext cx="392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094" name="Picture 2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816"/>
              <a:ext cx="249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7" name="Picture 5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826"/>
              <a:ext cx="329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01" name="Picture 2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1256"/>
              <a:ext cx="25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4" name="Picture 5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1257"/>
              <a:ext cx="164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30" name="Picture 5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" y="36"/>
              <a:ext cx="211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26" name="Picture 5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056"/>
              <a:ext cx="232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39143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362200"/>
            <a:ext cx="35687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9166" name="Picture 9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47913"/>
            <a:ext cx="2165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9162" name="Picture 9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686996"/>
            <a:ext cx="4968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7446" y="4686996"/>
            <a:ext cx="2426228" cy="291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26978"/>
            <a:ext cx="3244324" cy="291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186" y="4686996"/>
            <a:ext cx="2280145" cy="292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9163" name="Picture 9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105400"/>
            <a:ext cx="512762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186" y="5129212"/>
            <a:ext cx="2936830" cy="248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39150" name="Picture 7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33194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9149" name="Picture 7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21939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927" y="6146006"/>
            <a:ext cx="2472988" cy="307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9119" name="Rectangle 47"/>
          <p:cNvSpPr>
            <a:spLocks noChangeArrowheads="1"/>
          </p:cNvSpPr>
          <p:nvPr/>
        </p:nvSpPr>
        <p:spPr bwMode="auto">
          <a:xfrm>
            <a:off x="7924800" y="6553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9164" name="Picture 9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827712"/>
            <a:ext cx="49847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186" y="5827712"/>
            <a:ext cx="2616223" cy="292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49112" y="3429000"/>
            <a:ext cx="3218688" cy="2743200"/>
            <a:chOff x="5523978" y="3429000"/>
            <a:chExt cx="3218688" cy="2743200"/>
          </a:xfrm>
        </p:grpSpPr>
        <p:sp>
          <p:nvSpPr>
            <p:cNvPr id="1539183" name="Line 111"/>
            <p:cNvSpPr>
              <a:spLocks noChangeShapeType="1"/>
            </p:cNvSpPr>
            <p:nvPr/>
          </p:nvSpPr>
          <p:spPr bwMode="auto">
            <a:xfrm flipV="1">
              <a:off x="5828778" y="3429000"/>
              <a:ext cx="0" cy="27432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84" name="Line 112"/>
            <p:cNvSpPr>
              <a:spLocks noChangeShapeType="1"/>
            </p:cNvSpPr>
            <p:nvPr/>
          </p:nvSpPr>
          <p:spPr bwMode="auto">
            <a:xfrm>
              <a:off x="5523978" y="5257800"/>
              <a:ext cx="32186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88" name="Line 116"/>
            <p:cNvSpPr>
              <a:spLocks noChangeShapeType="1"/>
            </p:cNvSpPr>
            <p:nvPr/>
          </p:nvSpPr>
          <p:spPr bwMode="auto">
            <a:xfrm>
              <a:off x="6951141" y="4478338"/>
              <a:ext cx="0" cy="776288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85" name="Freeform 113"/>
            <p:cNvSpPr>
              <a:spLocks/>
            </p:cNvSpPr>
            <p:nvPr/>
          </p:nvSpPr>
          <p:spPr bwMode="auto">
            <a:xfrm>
              <a:off x="5828778" y="4411663"/>
              <a:ext cx="2854325" cy="1643063"/>
            </a:xfrm>
            <a:custGeom>
              <a:avLst/>
              <a:gdLst>
                <a:gd name="T0" fmla="*/ 0 w 1798"/>
                <a:gd name="T1" fmla="*/ 533 h 1035"/>
                <a:gd name="T2" fmla="*/ 515 w 1798"/>
                <a:gd name="T3" fmla="*/ 75 h 1035"/>
                <a:gd name="T4" fmla="*/ 943 w 1798"/>
                <a:gd name="T5" fmla="*/ 84 h 1035"/>
                <a:gd name="T6" fmla="*/ 1440 w 1798"/>
                <a:gd name="T7" fmla="*/ 476 h 1035"/>
                <a:gd name="T8" fmla="*/ 1798 w 1798"/>
                <a:gd name="T9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8" h="1035">
                  <a:moveTo>
                    <a:pt x="0" y="533"/>
                  </a:moveTo>
                  <a:cubicBezTo>
                    <a:pt x="86" y="457"/>
                    <a:pt x="358" y="150"/>
                    <a:pt x="515" y="75"/>
                  </a:cubicBezTo>
                  <a:cubicBezTo>
                    <a:pt x="672" y="0"/>
                    <a:pt x="789" y="17"/>
                    <a:pt x="943" y="84"/>
                  </a:cubicBezTo>
                  <a:cubicBezTo>
                    <a:pt x="1097" y="151"/>
                    <a:pt x="1297" y="317"/>
                    <a:pt x="1440" y="476"/>
                  </a:cubicBezTo>
                  <a:cubicBezTo>
                    <a:pt x="1583" y="635"/>
                    <a:pt x="1724" y="919"/>
                    <a:pt x="1798" y="1035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86" name="Oval 114"/>
            <p:cNvSpPr>
              <a:spLocks noChangeAspect="1" noChangeArrowheads="1"/>
            </p:cNvSpPr>
            <p:nvPr/>
          </p:nvSpPr>
          <p:spPr bwMode="auto">
            <a:xfrm>
              <a:off x="5798616" y="5227638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39190" name="Picture 1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578" y="5310188"/>
              <a:ext cx="131763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550" y="3516312"/>
            <a:ext cx="512844" cy="292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39171" name="Group 99"/>
          <p:cNvGrpSpPr>
            <a:grpSpLocks/>
          </p:cNvGrpSpPr>
          <p:nvPr/>
        </p:nvGrpSpPr>
        <p:grpSpPr bwMode="auto">
          <a:xfrm>
            <a:off x="4360863" y="6248400"/>
            <a:ext cx="2725737" cy="539750"/>
            <a:chOff x="625" y="3936"/>
            <a:chExt cx="1717" cy="340"/>
          </a:xfrm>
        </p:grpSpPr>
        <p:pic>
          <p:nvPicPr>
            <p:cNvPr id="1539168" name="Picture 9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393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9170" name="Picture 9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" y="4123"/>
              <a:ext cx="1717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321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9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9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9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9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9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9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125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00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0132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903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0128" name="Line 32"/>
          <p:cNvSpPr>
            <a:spLocks noChangeShapeType="1"/>
          </p:cNvSpPr>
          <p:nvPr/>
        </p:nvSpPr>
        <p:spPr bwMode="auto">
          <a:xfrm>
            <a:off x="0" y="13525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98650" y="132984"/>
            <a:ext cx="6635756" cy="1187724"/>
            <a:chOff x="1898650" y="132984"/>
            <a:chExt cx="6635756" cy="1187724"/>
          </a:xfrm>
        </p:grpSpPr>
        <p:pic>
          <p:nvPicPr>
            <p:cNvPr id="1540105" name="Picture 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238" y="132984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0112" name="Picture 1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238" y="567959"/>
              <a:ext cx="40957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0115" name="Picture 1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650" y="987077"/>
              <a:ext cx="3952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5221" y="145510"/>
              <a:ext cx="4562484" cy="2632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5366" y="580311"/>
              <a:ext cx="5162268" cy="2632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5219" y="910877"/>
              <a:ext cx="6099187" cy="4098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145502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191" y="1442494"/>
            <a:ext cx="2779027" cy="322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5554" y="1453896"/>
            <a:ext cx="818702" cy="234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479" y="1473896"/>
            <a:ext cx="467705" cy="234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1360" y="1825163"/>
            <a:ext cx="3509980" cy="2781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9940" y="2173805"/>
            <a:ext cx="2281492" cy="292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5093" y="2595817"/>
            <a:ext cx="2588628" cy="263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Rectangle 74"/>
          <p:cNvSpPr/>
          <p:nvPr/>
        </p:nvSpPr>
        <p:spPr>
          <a:xfrm>
            <a:off x="3427956" y="2577230"/>
            <a:ext cx="2621075" cy="294363"/>
          </a:xfrm>
          <a:prstGeom prst="rect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349903" y="1812636"/>
            <a:ext cx="4119830" cy="913170"/>
            <a:chOff x="3349903" y="1812636"/>
            <a:chExt cx="4119830" cy="913170"/>
          </a:xfrm>
        </p:grpSpPr>
        <p:sp>
          <p:nvSpPr>
            <p:cNvPr id="53" name="Rectangle 52"/>
            <p:cNvSpPr/>
            <p:nvPr/>
          </p:nvSpPr>
          <p:spPr>
            <a:xfrm>
              <a:off x="3349903" y="1812636"/>
              <a:ext cx="3630168" cy="676656"/>
            </a:xfrm>
            <a:prstGeom prst="rect">
              <a:avLst/>
            </a:prstGeom>
            <a:ln w="28575">
              <a:solidFill>
                <a:srgbClr val="FF66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flipV="1">
              <a:off x="6980071" y="2150964"/>
              <a:ext cx="486905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7454450" y="2140590"/>
              <a:ext cx="0" cy="58521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H="1">
              <a:off x="6061557" y="2724411"/>
              <a:ext cx="1408176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A1E3AAB-5621-4961-A6D5-FCA62FF21F0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8" name="Smiley Face 27"/>
          <p:cNvSpPr>
            <a:spLocks noChangeAspect="1"/>
          </p:cNvSpPr>
          <p:nvPr/>
        </p:nvSpPr>
        <p:spPr>
          <a:xfrm>
            <a:off x="7101216" y="50104"/>
            <a:ext cx="365760" cy="365760"/>
          </a:xfrm>
          <a:prstGeom prst="smileyFace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3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3060700"/>
            <a:ext cx="409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889" y="3079887"/>
            <a:ext cx="1622355" cy="248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9190" y="3048000"/>
            <a:ext cx="3876177" cy="3220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2" name="Straight Arrow Connector 81"/>
          <p:cNvCxnSpPr/>
          <p:nvPr/>
        </p:nvCxnSpPr>
        <p:spPr bwMode="auto">
          <a:xfrm>
            <a:off x="4495634" y="2800444"/>
            <a:ext cx="1935203" cy="3108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7288" y="3059684"/>
            <a:ext cx="1388579" cy="234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2042" y="3437888"/>
            <a:ext cx="4753701" cy="263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913" y="3774004"/>
            <a:ext cx="2836953" cy="292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0287" y="4183490"/>
            <a:ext cx="3130053" cy="2632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3349903" y="3420861"/>
            <a:ext cx="5362993" cy="900644"/>
            <a:chOff x="3349903" y="4624378"/>
            <a:chExt cx="5362993" cy="900644"/>
          </a:xfrm>
        </p:grpSpPr>
        <p:sp>
          <p:nvSpPr>
            <p:cNvPr id="109" name="Rectangle 108"/>
            <p:cNvSpPr/>
            <p:nvPr/>
          </p:nvSpPr>
          <p:spPr>
            <a:xfrm>
              <a:off x="3349903" y="4624378"/>
              <a:ext cx="4864608" cy="667512"/>
            </a:xfrm>
            <a:prstGeom prst="rect">
              <a:avLst/>
            </a:prstGeom>
            <a:ln w="28575">
              <a:solidFill>
                <a:srgbClr val="FF66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 bwMode="auto">
            <a:xfrm flipV="1">
              <a:off x="8225991" y="4958134"/>
              <a:ext cx="486905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8712896" y="4939806"/>
              <a:ext cx="0" cy="58521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H="1">
              <a:off x="6606394" y="5512410"/>
              <a:ext cx="2103120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3" name="Rectangle 112"/>
          <p:cNvSpPr/>
          <p:nvPr/>
        </p:nvSpPr>
        <p:spPr>
          <a:xfrm>
            <a:off x="3430043" y="4153445"/>
            <a:ext cx="3172968" cy="310896"/>
          </a:xfrm>
          <a:prstGeom prst="rect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Smiley Face 54"/>
          <p:cNvSpPr>
            <a:spLocks noChangeAspect="1"/>
          </p:cNvSpPr>
          <p:nvPr/>
        </p:nvSpPr>
        <p:spPr>
          <a:xfrm>
            <a:off x="7676994" y="490602"/>
            <a:ext cx="365760" cy="365760"/>
          </a:xfrm>
          <a:prstGeom prst="smileyFace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97514" y="6019800"/>
            <a:ext cx="1793286" cy="786573"/>
            <a:chOff x="1522338" y="5486400"/>
            <a:chExt cx="1793286" cy="786573"/>
          </a:xfrm>
        </p:grpSpPr>
        <p:pic>
          <p:nvPicPr>
            <p:cNvPr id="139" name="Picture 3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494" y="5486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2769" y="5783263"/>
              <a:ext cx="1332425" cy="2057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2338" y="6030912"/>
              <a:ext cx="1793286" cy="2420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0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92" y="4627530"/>
            <a:ext cx="395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3963" y="4628469"/>
            <a:ext cx="1622355" cy="248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6123" y="4618353"/>
            <a:ext cx="5337908" cy="307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7167" y="4544568"/>
            <a:ext cx="2265288" cy="4095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6" name="Straight Arrow Connector 85"/>
          <p:cNvCxnSpPr/>
          <p:nvPr/>
        </p:nvCxnSpPr>
        <p:spPr bwMode="auto">
          <a:xfrm>
            <a:off x="5078814" y="4370539"/>
            <a:ext cx="2331720" cy="29260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5384" y="5044949"/>
            <a:ext cx="5645013" cy="409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9044" y="5493799"/>
            <a:ext cx="3728993" cy="409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2548" y="5990967"/>
            <a:ext cx="4021980" cy="409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3" name="Group 92"/>
          <p:cNvGrpSpPr/>
          <p:nvPr/>
        </p:nvGrpSpPr>
        <p:grpSpPr>
          <a:xfrm>
            <a:off x="2926080" y="5025624"/>
            <a:ext cx="6144768" cy="1181352"/>
            <a:chOff x="2926080" y="4217097"/>
            <a:chExt cx="6144768" cy="1181352"/>
          </a:xfrm>
        </p:grpSpPr>
        <p:sp>
          <p:nvSpPr>
            <p:cNvPr id="94" name="Rectangle 93"/>
            <p:cNvSpPr/>
            <p:nvPr/>
          </p:nvSpPr>
          <p:spPr>
            <a:xfrm>
              <a:off x="2926080" y="4217097"/>
              <a:ext cx="5769864" cy="896112"/>
            </a:xfrm>
            <a:prstGeom prst="rect">
              <a:avLst/>
            </a:prstGeom>
            <a:ln w="28575">
              <a:solidFill>
                <a:srgbClr val="FF66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 bwMode="auto">
            <a:xfrm flipV="1">
              <a:off x="8701414" y="4665153"/>
              <a:ext cx="36576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/>
            <p:nvPr/>
          </p:nvCxnSpPr>
          <p:spPr bwMode="auto">
            <a:xfrm>
              <a:off x="9063624" y="4657785"/>
              <a:ext cx="0" cy="740664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H="1">
              <a:off x="7086600" y="5384102"/>
              <a:ext cx="1984248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8" name="Smiley Face 97"/>
          <p:cNvSpPr>
            <a:spLocks noChangeAspect="1"/>
          </p:cNvSpPr>
          <p:nvPr/>
        </p:nvSpPr>
        <p:spPr>
          <a:xfrm>
            <a:off x="8616446" y="906048"/>
            <a:ext cx="365760" cy="365760"/>
          </a:xfrm>
          <a:prstGeom prst="smileyFace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Rectangle 31"/>
          <p:cNvSpPr>
            <a:spLocks noChangeArrowheads="1"/>
          </p:cNvSpPr>
          <p:nvPr/>
        </p:nvSpPr>
        <p:spPr bwMode="auto">
          <a:xfrm>
            <a:off x="8685026" y="533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9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128" grpId="0" animBg="1"/>
      <p:bldP spid="75" grpId="0" animBg="1"/>
      <p:bldP spid="75" grpId="1" animBg="1"/>
      <p:bldP spid="28" grpId="0" animBg="1"/>
      <p:bldP spid="113" grpId="0" animBg="1"/>
      <p:bldP spid="113" grpId="1" animBg="1"/>
      <p:bldP spid="55" grpId="0" animBg="1"/>
      <p:bldP spid="98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015-D0CD-41F0-B39A-0009BB78B219}" type="slidenum">
              <a:rPr lang="en-US"/>
              <a:pPr/>
              <a:t>4</a:t>
            </a:fld>
            <a:endParaRPr lang="en-US"/>
          </a:p>
        </p:txBody>
      </p:sp>
      <p:sp>
        <p:nvSpPr>
          <p:cNvPr id="1442967" name="Rectangle 15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43081" name="Group 265"/>
          <p:cNvGrpSpPr>
            <a:grpSpLocks/>
          </p:cNvGrpSpPr>
          <p:nvPr/>
        </p:nvGrpSpPr>
        <p:grpSpPr bwMode="auto">
          <a:xfrm>
            <a:off x="381000" y="471488"/>
            <a:ext cx="5419725" cy="658812"/>
            <a:chOff x="240" y="297"/>
            <a:chExt cx="3414" cy="415"/>
          </a:xfrm>
        </p:grpSpPr>
        <p:pic>
          <p:nvPicPr>
            <p:cNvPr id="1443080" name="Picture 26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97"/>
              <a:ext cx="341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43079" name="Picture 26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37"/>
              <a:ext cx="233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43038" name="Picture 2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316865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43084" name="Group 268"/>
          <p:cNvGrpSpPr>
            <a:grpSpLocks/>
          </p:cNvGrpSpPr>
          <p:nvPr/>
        </p:nvGrpSpPr>
        <p:grpSpPr bwMode="auto">
          <a:xfrm>
            <a:off x="381000" y="1614488"/>
            <a:ext cx="5418138" cy="658812"/>
            <a:chOff x="240" y="1017"/>
            <a:chExt cx="3413" cy="415"/>
          </a:xfrm>
        </p:grpSpPr>
        <p:pic>
          <p:nvPicPr>
            <p:cNvPr id="1443082" name="Picture 26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17"/>
              <a:ext cx="3413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43083" name="Picture 26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57"/>
              <a:ext cx="2382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43042" name="Picture 2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33488"/>
            <a:ext cx="330041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3061" name="Picture 2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40200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3062" name="Picture 2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085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3086" name="Picture 27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89500"/>
            <a:ext cx="646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43085" name="Picture 26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08500"/>
            <a:ext cx="35480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072" name="Line 256"/>
          <p:cNvSpPr>
            <a:spLocks noChangeShapeType="1"/>
          </p:cNvSpPr>
          <p:nvPr/>
        </p:nvSpPr>
        <p:spPr bwMode="auto">
          <a:xfrm>
            <a:off x="2293938" y="4835525"/>
            <a:ext cx="12985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073" name="Line 257"/>
          <p:cNvSpPr>
            <a:spLocks noChangeShapeType="1"/>
          </p:cNvSpPr>
          <p:nvPr/>
        </p:nvSpPr>
        <p:spPr bwMode="auto">
          <a:xfrm>
            <a:off x="3531296" y="5210175"/>
            <a:ext cx="231343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076" name="Rectangle 26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5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" y="6602413"/>
            <a:ext cx="423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4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072" grpId="0" animBg="1"/>
      <p:bldP spid="144307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A348205C-7D5D-4E3D-9CA5-CE7474A0F041}" type="slidenum">
              <a:rPr lang="en-US"/>
              <a:pPr/>
              <a:t>40</a:t>
            </a:fld>
            <a:endParaRPr lang="en-US"/>
          </a:p>
        </p:txBody>
      </p:sp>
      <p:sp>
        <p:nvSpPr>
          <p:cNvPr id="1541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1174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41202" name="Group 82"/>
          <p:cNvGrpSpPr>
            <a:grpSpLocks/>
          </p:cNvGrpSpPr>
          <p:nvPr/>
        </p:nvGrpSpPr>
        <p:grpSpPr bwMode="auto">
          <a:xfrm>
            <a:off x="171450" y="76200"/>
            <a:ext cx="7897813" cy="635000"/>
            <a:chOff x="108" y="48"/>
            <a:chExt cx="4975" cy="400"/>
          </a:xfrm>
        </p:grpSpPr>
        <p:pic>
          <p:nvPicPr>
            <p:cNvPr id="1541138" name="Picture 1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282"/>
              <a:ext cx="17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1177" name="Picture 5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88"/>
              <a:ext cx="316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1176" name="Picture 5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48"/>
              <a:ext cx="348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41170" name="Rectangle 5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73" name="Line 53"/>
          <p:cNvSpPr>
            <a:spLocks noChangeShapeType="1"/>
          </p:cNvSpPr>
          <p:nvPr/>
        </p:nvSpPr>
        <p:spPr bwMode="auto">
          <a:xfrm>
            <a:off x="0" y="1587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9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638300"/>
            <a:ext cx="2705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93" y="4463470"/>
            <a:ext cx="805254" cy="278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774700" y="2362200"/>
            <a:ext cx="3302000" cy="628650"/>
            <a:chOff x="774700" y="2032000"/>
            <a:chExt cx="3302000" cy="628650"/>
          </a:xfrm>
        </p:grpSpPr>
        <p:grpSp>
          <p:nvGrpSpPr>
            <p:cNvPr id="1541220" name="Group 100"/>
            <p:cNvGrpSpPr>
              <a:grpSpLocks/>
            </p:cNvGrpSpPr>
            <p:nvPr/>
          </p:nvGrpSpPr>
          <p:grpSpPr bwMode="auto">
            <a:xfrm>
              <a:off x="774700" y="2032000"/>
              <a:ext cx="3302000" cy="628650"/>
              <a:chOff x="672" y="1248"/>
              <a:chExt cx="2080" cy="396"/>
            </a:xfrm>
          </p:grpSpPr>
          <p:pic>
            <p:nvPicPr>
              <p:cNvPr id="1541215" name="Picture 95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248"/>
                <a:ext cx="304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41217" name="Picture 97" descr="txp_fig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1364"/>
                <a:ext cx="64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541218" name="Picture 9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00" y="2152650"/>
              <a:ext cx="2705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41186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2482850"/>
            <a:ext cx="2516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1189" name="Picture 6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3900"/>
            <a:ext cx="3465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1190" name="Picture 7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3535363"/>
            <a:ext cx="16097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1204" name="Line 84"/>
          <p:cNvSpPr>
            <a:spLocks noChangeShapeType="1"/>
          </p:cNvSpPr>
          <p:nvPr/>
        </p:nvSpPr>
        <p:spPr bwMode="auto">
          <a:xfrm>
            <a:off x="0" y="4770437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592" y="4949825"/>
            <a:ext cx="936920" cy="248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1900" y="5286375"/>
            <a:ext cx="3789962" cy="3072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8815" y="5954712"/>
            <a:ext cx="1170491" cy="2484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701" y="6291262"/>
            <a:ext cx="3555285" cy="307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2621" y="4941038"/>
            <a:ext cx="2334399" cy="273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2621" y="5951537"/>
            <a:ext cx="2126002" cy="2738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2621" y="3536131"/>
            <a:ext cx="2685979" cy="287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4699" y="3843356"/>
            <a:ext cx="4185651" cy="322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9100" y="1676400"/>
            <a:ext cx="3922539" cy="3222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miley Face 25"/>
          <p:cNvSpPr>
            <a:spLocks noChangeAspect="1"/>
          </p:cNvSpPr>
          <p:nvPr/>
        </p:nvSpPr>
        <p:spPr>
          <a:xfrm>
            <a:off x="8128348" y="176408"/>
            <a:ext cx="365760" cy="365760"/>
          </a:xfrm>
          <a:prstGeom prst="smileyFace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7" name="Group 16"/>
          <p:cNvGrpSpPr>
            <a:grpSpLocks/>
          </p:cNvGrpSpPr>
          <p:nvPr/>
        </p:nvGrpSpPr>
        <p:grpSpPr bwMode="auto">
          <a:xfrm>
            <a:off x="139700" y="838200"/>
            <a:ext cx="8851900" cy="690563"/>
            <a:chOff x="88" y="528"/>
            <a:chExt cx="5576" cy="435"/>
          </a:xfrm>
        </p:grpSpPr>
        <p:pic>
          <p:nvPicPr>
            <p:cNvPr id="48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768"/>
              <a:ext cx="350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528"/>
              <a:ext cx="416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1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528"/>
              <a:ext cx="129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2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" y="760"/>
              <a:ext cx="1216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4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173" grpId="0" animBg="1"/>
      <p:bldP spid="1541204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53"/>
          <p:cNvSpPr>
            <a:spLocks noChangeShapeType="1"/>
          </p:cNvSpPr>
          <p:nvPr/>
        </p:nvSpPr>
        <p:spPr bwMode="auto">
          <a:xfrm>
            <a:off x="0" y="1587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32371E42-3A97-401C-9309-AC237176E8F2}" type="slidenum">
              <a:rPr lang="en-US"/>
              <a:pPr/>
              <a:t>41</a:t>
            </a:fld>
            <a:endParaRPr lang="en-US"/>
          </a:p>
        </p:txBody>
      </p:sp>
      <p:sp>
        <p:nvSpPr>
          <p:cNvPr id="15636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636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09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63652" name="Group 4"/>
          <p:cNvGrpSpPr>
            <a:grpSpLocks/>
          </p:cNvGrpSpPr>
          <p:nvPr/>
        </p:nvGrpSpPr>
        <p:grpSpPr bwMode="auto">
          <a:xfrm>
            <a:off x="171450" y="76200"/>
            <a:ext cx="7897813" cy="635000"/>
            <a:chOff x="108" y="48"/>
            <a:chExt cx="4975" cy="400"/>
          </a:xfrm>
        </p:grpSpPr>
        <p:pic>
          <p:nvPicPr>
            <p:cNvPr id="1563653" name="Picture 5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282"/>
              <a:ext cx="17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3654" name="Picture 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88"/>
              <a:ext cx="316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3655" name="Picture 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" y="48"/>
              <a:ext cx="348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56365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63664" name="Group 16"/>
          <p:cNvGrpSpPr>
            <a:grpSpLocks/>
          </p:cNvGrpSpPr>
          <p:nvPr/>
        </p:nvGrpSpPr>
        <p:grpSpPr bwMode="auto">
          <a:xfrm>
            <a:off x="139700" y="838200"/>
            <a:ext cx="8851900" cy="690563"/>
            <a:chOff x="88" y="528"/>
            <a:chExt cx="5576" cy="435"/>
          </a:xfrm>
        </p:grpSpPr>
        <p:pic>
          <p:nvPicPr>
            <p:cNvPr id="1563665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768"/>
              <a:ext cx="350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3666" name="Picture 1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528"/>
              <a:ext cx="4164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3667" name="Picture 1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528"/>
              <a:ext cx="129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63668" name="Picture 2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0" y="760"/>
              <a:ext cx="1216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2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4" y="6618288"/>
            <a:ext cx="493713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Smiley Face 36"/>
          <p:cNvSpPr>
            <a:spLocks noChangeAspect="1"/>
          </p:cNvSpPr>
          <p:nvPr/>
        </p:nvSpPr>
        <p:spPr>
          <a:xfrm>
            <a:off x="8128348" y="176408"/>
            <a:ext cx="365760" cy="365760"/>
          </a:xfrm>
          <a:prstGeom prst="smileyFace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676400"/>
            <a:ext cx="3638550" cy="596760"/>
            <a:chOff x="76200" y="1676400"/>
            <a:chExt cx="3638550" cy="596760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6363" y="1981200"/>
              <a:ext cx="2878387" cy="291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676400"/>
              <a:ext cx="3535601" cy="2480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69" y="2324240"/>
            <a:ext cx="4573576" cy="2480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363" y="2878107"/>
            <a:ext cx="2878387" cy="2919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413" y="2967007"/>
            <a:ext cx="175351" cy="2042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2747" y="6554249"/>
            <a:ext cx="805629" cy="278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3038" y="3594100"/>
            <a:ext cx="3609975" cy="627063"/>
            <a:chOff x="1123950" y="4267200"/>
            <a:chExt cx="3609975" cy="627063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7275" y="4448175"/>
              <a:ext cx="2878387" cy="291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4325" y="4537075"/>
              <a:ext cx="175351" cy="2042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563681" name="Group 33"/>
            <p:cNvGrpSpPr>
              <a:grpSpLocks/>
            </p:cNvGrpSpPr>
            <p:nvPr/>
          </p:nvGrpSpPr>
          <p:grpSpPr bwMode="auto">
            <a:xfrm>
              <a:off x="1123950" y="4267200"/>
              <a:ext cx="3609975" cy="627063"/>
              <a:chOff x="369" y="2552"/>
              <a:chExt cx="2274" cy="395"/>
            </a:xfrm>
          </p:grpSpPr>
          <p:pic>
            <p:nvPicPr>
              <p:cNvPr id="1563678" name="Picture 30" descr="txp_fig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" y="2552"/>
                <a:ext cx="285" cy="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63677" name="Picture 29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7" y="2666"/>
                <a:ext cx="46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563671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79900"/>
            <a:ext cx="68024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366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51568"/>
            <a:ext cx="49879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63673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4960993"/>
            <a:ext cx="3770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5800" y="5753379"/>
            <a:ext cx="3338183" cy="287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6154793"/>
            <a:ext cx="4916497" cy="322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0035" y="2878107"/>
            <a:ext cx="4654365" cy="3222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Smiley Face 37"/>
          <p:cNvSpPr>
            <a:spLocks noChangeAspect="1"/>
          </p:cNvSpPr>
          <p:nvPr/>
        </p:nvSpPr>
        <p:spPr>
          <a:xfrm>
            <a:off x="7917494" y="1129430"/>
            <a:ext cx="365760" cy="365760"/>
          </a:xfrm>
          <a:prstGeom prst="smileyFace">
            <a:avLst/>
          </a:pr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63672" name="Rectangle 24"/>
          <p:cNvSpPr>
            <a:spLocks noChangeArrowheads="1"/>
          </p:cNvSpPr>
          <p:nvPr/>
        </p:nvSpPr>
        <p:spPr bwMode="auto">
          <a:xfrm>
            <a:off x="8458157" y="120183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6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6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6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6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56367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3566D-DB23-466A-9C3C-D70681C97A0A}" type="slidenum">
              <a:rPr lang="en-US"/>
              <a:pPr/>
              <a:t>42</a:t>
            </a:fld>
            <a:endParaRPr lang="en-US"/>
          </a:p>
        </p:txBody>
      </p:sp>
      <p:pic>
        <p:nvPicPr>
          <p:cNvPr id="1542146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2147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2157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258888"/>
            <a:ext cx="2741612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42168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677863"/>
            <a:ext cx="159861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4215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151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2178" name="Group 34"/>
          <p:cNvGrpSpPr>
            <a:grpSpLocks/>
          </p:cNvGrpSpPr>
          <p:nvPr/>
        </p:nvGrpSpPr>
        <p:grpSpPr bwMode="auto">
          <a:xfrm>
            <a:off x="5411788" y="381000"/>
            <a:ext cx="2438400" cy="1120775"/>
            <a:chOff x="3409" y="240"/>
            <a:chExt cx="1536" cy="706"/>
          </a:xfrm>
        </p:grpSpPr>
        <p:pic>
          <p:nvPicPr>
            <p:cNvPr id="1542158" name="Picture 1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2159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" y="624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2163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" y="793"/>
              <a:ext cx="153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2169" name="Picture 2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427"/>
              <a:ext cx="106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42179" name="Group 35"/>
          <p:cNvGrpSpPr>
            <a:grpSpLocks/>
          </p:cNvGrpSpPr>
          <p:nvPr/>
        </p:nvGrpSpPr>
        <p:grpSpPr bwMode="auto">
          <a:xfrm>
            <a:off x="838200" y="2155825"/>
            <a:ext cx="3032125" cy="1120775"/>
            <a:chOff x="528" y="1358"/>
            <a:chExt cx="1910" cy="706"/>
          </a:xfrm>
        </p:grpSpPr>
        <p:pic>
          <p:nvPicPr>
            <p:cNvPr id="1542164" name="Picture 2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" y="135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2165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742"/>
              <a:ext cx="14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2171" name="Picture 2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11"/>
              <a:ext cx="1910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42170" name="Picture 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1545"/>
              <a:ext cx="181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42152" name="Group 8"/>
          <p:cNvGrpSpPr>
            <a:grpSpLocks/>
          </p:cNvGrpSpPr>
          <p:nvPr/>
        </p:nvGrpSpPr>
        <p:grpSpPr bwMode="auto">
          <a:xfrm>
            <a:off x="5715000" y="2286000"/>
            <a:ext cx="914400" cy="914400"/>
            <a:chOff x="4853" y="1680"/>
            <a:chExt cx="576" cy="576"/>
          </a:xfrm>
        </p:grpSpPr>
        <p:sp>
          <p:nvSpPr>
            <p:cNvPr id="1542153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154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A63-1C57-4588-AA00-2595F65D61A1}" type="slidenum">
              <a:rPr lang="en-US"/>
              <a:pPr/>
              <a:t>5</a:t>
            </a:fld>
            <a:endParaRPr lang="en-US"/>
          </a:p>
        </p:txBody>
      </p:sp>
      <p:pic>
        <p:nvPicPr>
          <p:cNvPr id="1479836" name="Picture 1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085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37" name="Picture 15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89500"/>
            <a:ext cx="646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38" name="Picture 1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08500"/>
            <a:ext cx="35480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21" name="Picture 14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40200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79791" name="Line 111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9695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7969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352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70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82650"/>
            <a:ext cx="5816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79790" name="Line 1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79822" name="Picture 1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133600"/>
            <a:ext cx="2938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23" name="Picture 14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727200"/>
            <a:ext cx="263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24" name="Picture 14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389063"/>
            <a:ext cx="387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25" name="Picture 1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8625"/>
            <a:ext cx="417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79819" name="Rectangle 1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79750" name="Picture 7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25"/>
            <a:ext cx="249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755" name="Picture 7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1325"/>
            <a:ext cx="1619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00" name="Picture 1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5685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01" name="Picture 1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5685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02" name="Picture 1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8575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754" name="Picture 7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34" name="Picture 1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753" name="Picture 7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752" name="Picture 7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751" name="Picture 7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759" name="Picture 7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98450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79828" name="Group 148"/>
          <p:cNvGrpSpPr>
            <a:grpSpLocks/>
          </p:cNvGrpSpPr>
          <p:nvPr/>
        </p:nvGrpSpPr>
        <p:grpSpPr bwMode="auto">
          <a:xfrm>
            <a:off x="1219200" y="2805113"/>
            <a:ext cx="6705600" cy="474662"/>
            <a:chOff x="768" y="1767"/>
            <a:chExt cx="4224" cy="299"/>
          </a:xfrm>
        </p:grpSpPr>
        <p:sp>
          <p:nvSpPr>
            <p:cNvPr id="1479719" name="Line 39"/>
            <p:cNvSpPr>
              <a:spLocks noChangeShapeType="1"/>
            </p:cNvSpPr>
            <p:nvPr/>
          </p:nvSpPr>
          <p:spPr bwMode="auto">
            <a:xfrm>
              <a:off x="768" y="1832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720" name="Line 40"/>
            <p:cNvSpPr>
              <a:spLocks noChangeShapeType="1"/>
            </p:cNvSpPr>
            <p:nvPr/>
          </p:nvSpPr>
          <p:spPr bwMode="auto">
            <a:xfrm>
              <a:off x="2016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721" name="Line 41"/>
            <p:cNvSpPr>
              <a:spLocks noChangeShapeType="1"/>
            </p:cNvSpPr>
            <p:nvPr/>
          </p:nvSpPr>
          <p:spPr bwMode="auto">
            <a:xfrm>
              <a:off x="3162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9722" name="Line 42"/>
            <p:cNvSpPr>
              <a:spLocks noChangeShapeType="1"/>
            </p:cNvSpPr>
            <p:nvPr/>
          </p:nvSpPr>
          <p:spPr bwMode="auto">
            <a:xfrm>
              <a:off x="3744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79747" name="Picture 6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92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9826" name="Picture 14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928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9827" name="Picture 14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1928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79758" name="Picture 7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98450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757" name="Picture 7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298450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756" name="Picture 7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98450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79833" name="Group 153"/>
          <p:cNvGrpSpPr>
            <a:grpSpLocks/>
          </p:cNvGrpSpPr>
          <p:nvPr/>
        </p:nvGrpSpPr>
        <p:grpSpPr bwMode="auto">
          <a:xfrm>
            <a:off x="1522413" y="3289300"/>
            <a:ext cx="5859462" cy="520700"/>
            <a:chOff x="959" y="2072"/>
            <a:chExt cx="3691" cy="328"/>
          </a:xfrm>
        </p:grpSpPr>
        <p:pic>
          <p:nvPicPr>
            <p:cNvPr id="1479829" name="Picture 14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" y="2216"/>
              <a:ext cx="84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9763" name="Picture 8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9830" name="Picture 15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" y="2216"/>
              <a:ext cx="6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9766" name="Picture 8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9831" name="Picture 15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" y="2216"/>
              <a:ext cx="4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9770" name="Picture 9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9832" name="Picture 15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" y="2216"/>
              <a:ext cx="5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79773" name="Picture 9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79780" name="Picture 100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7402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781" name="Picture 101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39" name="Picture 15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489700"/>
            <a:ext cx="64690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9815" name="Picture 13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108700"/>
            <a:ext cx="6176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79797" name="Line 117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9803" name="Line 123"/>
          <p:cNvSpPr>
            <a:spLocks noChangeShapeType="1"/>
          </p:cNvSpPr>
          <p:nvPr/>
        </p:nvSpPr>
        <p:spPr bwMode="auto">
          <a:xfrm>
            <a:off x="2362200" y="6426200"/>
            <a:ext cx="248602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79818" name="Picture 138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638800"/>
            <a:ext cx="39925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150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" y="6602413"/>
            <a:ext cx="423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9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9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7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7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7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7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7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7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7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7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7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7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7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7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7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7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7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7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79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79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7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7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7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7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791" grpId="0" animBg="1"/>
      <p:bldP spid="1479790" grpId="0" animBg="1"/>
      <p:bldP spid="1479797" grpId="0" animBg="1"/>
      <p:bldP spid="14798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F297-B54D-47B5-A814-120CD03DE625}" type="slidenum">
              <a:rPr lang="en-US"/>
              <a:pPr/>
              <a:t>6</a:t>
            </a:fld>
            <a:endParaRPr lang="en-US"/>
          </a:p>
        </p:txBody>
      </p:sp>
      <p:pic>
        <p:nvPicPr>
          <p:cNvPr id="1498296" name="Picture 1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352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97" name="Picture 1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82650"/>
            <a:ext cx="5816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98" name="Picture 18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8625"/>
            <a:ext cx="417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99" name="Picture 1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84" name="Picture 1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133600"/>
            <a:ext cx="2938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85" name="Picture 17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727200"/>
            <a:ext cx="263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86" name="Picture 1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389063"/>
            <a:ext cx="387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3" name="Picture 1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25"/>
            <a:ext cx="249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4" name="Picture 1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1325"/>
            <a:ext cx="1619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5" name="Picture 1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5685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6" name="Picture 1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5685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7" name="Picture 1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8575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8" name="Picture 1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9" name="Picture 1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60" name="Picture 1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61" name="Picture 1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62" name="Picture 1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98450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8263" name="Group 151"/>
          <p:cNvGrpSpPr>
            <a:grpSpLocks/>
          </p:cNvGrpSpPr>
          <p:nvPr/>
        </p:nvGrpSpPr>
        <p:grpSpPr bwMode="auto">
          <a:xfrm>
            <a:off x="1219200" y="2805113"/>
            <a:ext cx="6705600" cy="474662"/>
            <a:chOff x="768" y="1767"/>
            <a:chExt cx="4224" cy="299"/>
          </a:xfrm>
        </p:grpSpPr>
        <p:sp>
          <p:nvSpPr>
            <p:cNvPr id="1498264" name="Line 152"/>
            <p:cNvSpPr>
              <a:spLocks noChangeShapeType="1"/>
            </p:cNvSpPr>
            <p:nvPr/>
          </p:nvSpPr>
          <p:spPr bwMode="auto">
            <a:xfrm>
              <a:off x="768" y="1832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265" name="Line 153"/>
            <p:cNvSpPr>
              <a:spLocks noChangeShapeType="1"/>
            </p:cNvSpPr>
            <p:nvPr/>
          </p:nvSpPr>
          <p:spPr bwMode="auto">
            <a:xfrm>
              <a:off x="2016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266" name="Line 154"/>
            <p:cNvSpPr>
              <a:spLocks noChangeShapeType="1"/>
            </p:cNvSpPr>
            <p:nvPr/>
          </p:nvSpPr>
          <p:spPr bwMode="auto">
            <a:xfrm>
              <a:off x="3162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267" name="Line 155"/>
            <p:cNvSpPr>
              <a:spLocks noChangeShapeType="1"/>
            </p:cNvSpPr>
            <p:nvPr/>
          </p:nvSpPr>
          <p:spPr bwMode="auto">
            <a:xfrm>
              <a:off x="3744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98268" name="Picture 15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92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69" name="Picture 157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928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0" name="Picture 158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1928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98271" name="Picture 15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98450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72" name="Picture 16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298450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73" name="Picture 16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98450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8274" name="Group 162"/>
          <p:cNvGrpSpPr>
            <a:grpSpLocks/>
          </p:cNvGrpSpPr>
          <p:nvPr/>
        </p:nvGrpSpPr>
        <p:grpSpPr bwMode="auto">
          <a:xfrm>
            <a:off x="1522413" y="3289300"/>
            <a:ext cx="5859462" cy="520700"/>
            <a:chOff x="959" y="2072"/>
            <a:chExt cx="3691" cy="328"/>
          </a:xfrm>
        </p:grpSpPr>
        <p:pic>
          <p:nvPicPr>
            <p:cNvPr id="1498275" name="Picture 163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" y="2216"/>
              <a:ext cx="84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6" name="Picture 164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7" name="Picture 165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" y="2216"/>
              <a:ext cx="6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8" name="Picture 166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9" name="Picture 167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" y="2216"/>
              <a:ext cx="4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80" name="Picture 168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81" name="Picture 169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" y="2216"/>
              <a:ext cx="5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82" name="Picture 170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98249" name="Picture 1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108700"/>
            <a:ext cx="6176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0" name="Picture 1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638800"/>
            <a:ext cx="39925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8119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98159" name="Picture 4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7402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160" name="Picture 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301" name="Picture 18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489700"/>
            <a:ext cx="646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8163" name="Line 5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8165" name="Line 53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8251" name="Rectangle 1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" name="Picture 15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" y="6602413"/>
            <a:ext cx="423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90" name="Picture 17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800600"/>
            <a:ext cx="1287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8289" name="Group 177"/>
          <p:cNvGrpSpPr>
            <a:grpSpLocks/>
          </p:cNvGrpSpPr>
          <p:nvPr/>
        </p:nvGrpSpPr>
        <p:grpSpPr bwMode="auto">
          <a:xfrm>
            <a:off x="52192" y="1703540"/>
            <a:ext cx="1374775" cy="523875"/>
            <a:chOff x="96" y="1152"/>
            <a:chExt cx="866" cy="330"/>
          </a:xfrm>
        </p:grpSpPr>
        <p:pic>
          <p:nvPicPr>
            <p:cNvPr id="1498228" name="Picture 11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152"/>
              <a:ext cx="86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87" name="Picture 17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1344"/>
              <a:ext cx="51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98240" name="Group 128"/>
          <p:cNvGrpSpPr>
            <a:grpSpLocks/>
          </p:cNvGrpSpPr>
          <p:nvPr/>
        </p:nvGrpSpPr>
        <p:grpSpPr bwMode="auto">
          <a:xfrm>
            <a:off x="1201542" y="1978178"/>
            <a:ext cx="908050" cy="341312"/>
            <a:chOff x="820" y="1325"/>
            <a:chExt cx="572" cy="215"/>
          </a:xfrm>
        </p:grpSpPr>
        <p:pic>
          <p:nvPicPr>
            <p:cNvPr id="1498237" name="Picture 12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" y="1325"/>
              <a:ext cx="57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39" name="Picture 12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1439"/>
              <a:ext cx="505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882775" y="4021138"/>
            <a:ext cx="628650" cy="711199"/>
            <a:chOff x="1882775" y="4021138"/>
            <a:chExt cx="628650" cy="711199"/>
          </a:xfrm>
        </p:grpSpPr>
        <p:pic>
          <p:nvPicPr>
            <p:cNvPr id="1498168" name="Picture 5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988" y="4572000"/>
              <a:ext cx="336550" cy="160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5" name="Picture 7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9450" y="4021138"/>
              <a:ext cx="4968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4" name="Picture 7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775" y="4335463"/>
              <a:ext cx="628650" cy="160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8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8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498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8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8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F297-B54D-47B5-A814-120CD03DE625}" type="slidenum">
              <a:rPr lang="en-US"/>
              <a:pPr/>
              <a:t>7</a:t>
            </a:fld>
            <a:endParaRPr lang="en-US"/>
          </a:p>
        </p:txBody>
      </p:sp>
      <p:pic>
        <p:nvPicPr>
          <p:cNvPr id="1498296" name="Picture 1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352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97" name="Picture 1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82650"/>
            <a:ext cx="5816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98" name="Picture 18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8625"/>
            <a:ext cx="417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99" name="Picture 1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84" name="Picture 1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133600"/>
            <a:ext cx="2938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85" name="Picture 17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727200"/>
            <a:ext cx="263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86" name="Picture 1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389063"/>
            <a:ext cx="387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3" name="Picture 1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25"/>
            <a:ext cx="249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4" name="Picture 1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1325"/>
            <a:ext cx="1619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5" name="Picture 1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5685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6" name="Picture 1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5685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7" name="Picture 1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8575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8" name="Picture 1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9" name="Picture 1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60" name="Picture 1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61" name="Picture 1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62" name="Picture 1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98450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8263" name="Group 151"/>
          <p:cNvGrpSpPr>
            <a:grpSpLocks/>
          </p:cNvGrpSpPr>
          <p:nvPr/>
        </p:nvGrpSpPr>
        <p:grpSpPr bwMode="auto">
          <a:xfrm>
            <a:off x="1219200" y="2805113"/>
            <a:ext cx="6705600" cy="474662"/>
            <a:chOff x="768" y="1767"/>
            <a:chExt cx="4224" cy="299"/>
          </a:xfrm>
        </p:grpSpPr>
        <p:sp>
          <p:nvSpPr>
            <p:cNvPr id="1498264" name="Line 152"/>
            <p:cNvSpPr>
              <a:spLocks noChangeShapeType="1"/>
            </p:cNvSpPr>
            <p:nvPr/>
          </p:nvSpPr>
          <p:spPr bwMode="auto">
            <a:xfrm>
              <a:off x="768" y="1832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265" name="Line 153"/>
            <p:cNvSpPr>
              <a:spLocks noChangeShapeType="1"/>
            </p:cNvSpPr>
            <p:nvPr/>
          </p:nvSpPr>
          <p:spPr bwMode="auto">
            <a:xfrm>
              <a:off x="2016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266" name="Line 154"/>
            <p:cNvSpPr>
              <a:spLocks noChangeShapeType="1"/>
            </p:cNvSpPr>
            <p:nvPr/>
          </p:nvSpPr>
          <p:spPr bwMode="auto">
            <a:xfrm>
              <a:off x="3162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267" name="Line 155"/>
            <p:cNvSpPr>
              <a:spLocks noChangeShapeType="1"/>
            </p:cNvSpPr>
            <p:nvPr/>
          </p:nvSpPr>
          <p:spPr bwMode="auto">
            <a:xfrm>
              <a:off x="3744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98268" name="Picture 15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92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69" name="Picture 15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928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0" name="Picture 15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1928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98271" name="Picture 15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98450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72" name="Picture 16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298450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73" name="Picture 16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98450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8274" name="Group 162"/>
          <p:cNvGrpSpPr>
            <a:grpSpLocks/>
          </p:cNvGrpSpPr>
          <p:nvPr/>
        </p:nvGrpSpPr>
        <p:grpSpPr bwMode="auto">
          <a:xfrm>
            <a:off x="1522413" y="3289300"/>
            <a:ext cx="5859462" cy="520700"/>
            <a:chOff x="959" y="2072"/>
            <a:chExt cx="3691" cy="328"/>
          </a:xfrm>
        </p:grpSpPr>
        <p:pic>
          <p:nvPicPr>
            <p:cNvPr id="1498275" name="Picture 163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" y="2216"/>
              <a:ext cx="84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6" name="Picture 164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7" name="Picture 165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" y="2216"/>
              <a:ext cx="6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8" name="Picture 16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9" name="Picture 167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" y="2216"/>
              <a:ext cx="4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80" name="Picture 168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81" name="Picture 169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" y="2216"/>
              <a:ext cx="5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82" name="Picture 170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98249" name="Picture 1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108700"/>
            <a:ext cx="6176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0" name="Picture 1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638800"/>
            <a:ext cx="39925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8119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98159" name="Picture 4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7402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160" name="Picture 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301" name="Picture 18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489700"/>
            <a:ext cx="646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8163" name="Line 5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8165" name="Line 53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8251" name="Rectangle 1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" name="Picture 15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" y="6602413"/>
            <a:ext cx="423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8294" name="Group 182"/>
          <p:cNvGrpSpPr>
            <a:grpSpLocks/>
          </p:cNvGrpSpPr>
          <p:nvPr/>
        </p:nvGrpSpPr>
        <p:grpSpPr bwMode="auto">
          <a:xfrm>
            <a:off x="1554163" y="4021138"/>
            <a:ext cx="1287462" cy="1071562"/>
            <a:chOff x="979" y="2533"/>
            <a:chExt cx="811" cy="675"/>
          </a:xfrm>
        </p:grpSpPr>
        <p:pic>
          <p:nvPicPr>
            <p:cNvPr id="1498168" name="Picture 5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" y="2880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5" name="Picture 7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" y="2533"/>
              <a:ext cx="3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4" name="Picture 7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" y="2731"/>
              <a:ext cx="396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90" name="Picture 178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3024"/>
              <a:ext cx="81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98291" name="Picture 179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800600"/>
            <a:ext cx="8763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 bwMode="auto">
          <a:xfrm>
            <a:off x="32499" y="1703540"/>
            <a:ext cx="1389110" cy="582889"/>
            <a:chOff x="32499" y="1828800"/>
            <a:chExt cx="1389110" cy="582889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499" y="1828800"/>
              <a:ext cx="1389110" cy="2632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6838" y="2133600"/>
              <a:ext cx="1140430" cy="2780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325672" y="1982244"/>
            <a:ext cx="908991" cy="341313"/>
            <a:chOff x="1526088" y="1982244"/>
            <a:chExt cx="908991" cy="341313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6734" y="1982244"/>
              <a:ext cx="908345" cy="1814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12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088" y="2163219"/>
              <a:ext cx="898525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822700" y="4038600"/>
            <a:ext cx="628650" cy="693738"/>
            <a:chOff x="3822700" y="4038600"/>
            <a:chExt cx="628650" cy="693738"/>
          </a:xfrm>
        </p:grpSpPr>
        <p:pic>
          <p:nvPicPr>
            <p:cNvPr id="1498171" name="Picture 5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4572000"/>
              <a:ext cx="3365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6" name="Picture 7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375" y="4038600"/>
              <a:ext cx="4968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7" name="Picture 7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700" y="4333875"/>
              <a:ext cx="6286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401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498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F297-B54D-47B5-A814-120CD03DE625}" type="slidenum">
              <a:rPr lang="en-US"/>
              <a:pPr/>
              <a:t>8</a:t>
            </a:fld>
            <a:endParaRPr lang="en-US"/>
          </a:p>
        </p:txBody>
      </p:sp>
      <p:pic>
        <p:nvPicPr>
          <p:cNvPr id="1498296" name="Picture 18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352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97" name="Picture 1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82650"/>
            <a:ext cx="5816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98" name="Picture 18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8625"/>
            <a:ext cx="417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99" name="Picture 1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84" name="Picture 17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133600"/>
            <a:ext cx="2938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85" name="Picture 17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727200"/>
            <a:ext cx="2632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86" name="Picture 17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389063"/>
            <a:ext cx="3873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3" name="Picture 14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25"/>
            <a:ext cx="249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4" name="Picture 14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1325"/>
            <a:ext cx="1619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5" name="Picture 1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5685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6" name="Picture 1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568575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7" name="Picture 1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8575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8" name="Picture 1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9" name="Picture 1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60" name="Picture 1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61" name="Picture 1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62" name="Picture 1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98450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8263" name="Group 151"/>
          <p:cNvGrpSpPr>
            <a:grpSpLocks/>
          </p:cNvGrpSpPr>
          <p:nvPr/>
        </p:nvGrpSpPr>
        <p:grpSpPr bwMode="auto">
          <a:xfrm>
            <a:off x="1219200" y="2805113"/>
            <a:ext cx="6705600" cy="474662"/>
            <a:chOff x="768" y="1767"/>
            <a:chExt cx="4224" cy="299"/>
          </a:xfrm>
        </p:grpSpPr>
        <p:sp>
          <p:nvSpPr>
            <p:cNvPr id="1498264" name="Line 152"/>
            <p:cNvSpPr>
              <a:spLocks noChangeShapeType="1"/>
            </p:cNvSpPr>
            <p:nvPr/>
          </p:nvSpPr>
          <p:spPr bwMode="auto">
            <a:xfrm>
              <a:off x="768" y="1832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265" name="Line 153"/>
            <p:cNvSpPr>
              <a:spLocks noChangeShapeType="1"/>
            </p:cNvSpPr>
            <p:nvPr/>
          </p:nvSpPr>
          <p:spPr bwMode="auto">
            <a:xfrm>
              <a:off x="2016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266" name="Line 154"/>
            <p:cNvSpPr>
              <a:spLocks noChangeShapeType="1"/>
            </p:cNvSpPr>
            <p:nvPr/>
          </p:nvSpPr>
          <p:spPr bwMode="auto">
            <a:xfrm>
              <a:off x="3162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8267" name="Line 155"/>
            <p:cNvSpPr>
              <a:spLocks noChangeShapeType="1"/>
            </p:cNvSpPr>
            <p:nvPr/>
          </p:nvSpPr>
          <p:spPr bwMode="auto">
            <a:xfrm>
              <a:off x="3744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98268" name="Picture 156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9" y="192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69" name="Picture 157" descr="txp_fig"/>
            <p:cNvPicPr>
              <a:picLocks noChangeAspect="1" noChangeArrowheads="1"/>
            </p:cNvPicPr>
            <p:nvPr>
              <p:custDataLst>
                <p:tags r:id="rId57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928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0" name="Picture 158" descr="txp_fig"/>
            <p:cNvPicPr>
              <a:picLocks noChangeAspect="1" noChangeArrowheads="1"/>
            </p:cNvPicPr>
            <p:nvPr>
              <p:custDataLst>
                <p:tags r:id="rId58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" y="1928"/>
              <a:ext cx="8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98271" name="Picture 15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98450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72" name="Picture 16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2984500"/>
            <a:ext cx="5270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73" name="Picture 16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984500"/>
            <a:ext cx="614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8274" name="Group 162"/>
          <p:cNvGrpSpPr>
            <a:grpSpLocks/>
          </p:cNvGrpSpPr>
          <p:nvPr/>
        </p:nvGrpSpPr>
        <p:grpSpPr bwMode="auto">
          <a:xfrm>
            <a:off x="1522413" y="3289300"/>
            <a:ext cx="5859462" cy="520700"/>
            <a:chOff x="959" y="2072"/>
            <a:chExt cx="3691" cy="328"/>
          </a:xfrm>
        </p:grpSpPr>
        <p:pic>
          <p:nvPicPr>
            <p:cNvPr id="1498275" name="Picture 163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" y="2216"/>
              <a:ext cx="84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6" name="Picture 164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7" name="Picture 165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" y="2216"/>
              <a:ext cx="6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8" name="Picture 166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5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79" name="Picture 167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" y="2216"/>
              <a:ext cx="4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80" name="Picture 168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81" name="Picture 169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" y="2216"/>
              <a:ext cx="5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82" name="Picture 170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498249" name="Picture 13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108700"/>
            <a:ext cx="6176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250" name="Picture 13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638800"/>
            <a:ext cx="39925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8119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98159" name="Picture 4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7402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160" name="Picture 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8301" name="Picture 18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489700"/>
            <a:ext cx="646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98163" name="Line 51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8165" name="Line 53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8251" name="Rectangle 1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" name="Picture 15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" y="6602413"/>
            <a:ext cx="423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98294" name="Group 182"/>
          <p:cNvGrpSpPr>
            <a:grpSpLocks/>
          </p:cNvGrpSpPr>
          <p:nvPr/>
        </p:nvGrpSpPr>
        <p:grpSpPr bwMode="auto">
          <a:xfrm>
            <a:off x="1554163" y="4021138"/>
            <a:ext cx="1287462" cy="1071562"/>
            <a:chOff x="979" y="2533"/>
            <a:chExt cx="811" cy="675"/>
          </a:xfrm>
        </p:grpSpPr>
        <p:pic>
          <p:nvPicPr>
            <p:cNvPr id="1498168" name="Picture 5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" y="2880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5" name="Picture 73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" y="2533"/>
              <a:ext cx="3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4" name="Picture 72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" y="2731"/>
              <a:ext cx="396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90" name="Picture 178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3024"/>
              <a:ext cx="81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3695700" y="4038600"/>
            <a:ext cx="876300" cy="1054100"/>
            <a:chOff x="3695700" y="4038600"/>
            <a:chExt cx="876300" cy="1054100"/>
          </a:xfrm>
        </p:grpSpPr>
        <p:pic>
          <p:nvPicPr>
            <p:cNvPr id="1498171" name="Picture 59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738" y="4572000"/>
              <a:ext cx="3365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91" name="Picture 17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00" y="4800600"/>
              <a:ext cx="8763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6" name="Picture 7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375" y="4038600"/>
              <a:ext cx="4968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7" name="Picture 75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700" y="4333875"/>
              <a:ext cx="6286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162550" y="4038600"/>
            <a:ext cx="2192338" cy="1054100"/>
            <a:chOff x="5162550" y="4038600"/>
            <a:chExt cx="2192338" cy="1054100"/>
          </a:xfrm>
        </p:grpSpPr>
        <p:pic>
          <p:nvPicPr>
            <p:cNvPr id="1498292" name="Picture 18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550" y="4800600"/>
              <a:ext cx="6286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74" name="Picture 6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763" y="4572000"/>
              <a:ext cx="3365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8" name="Picture 7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638" y="4038600"/>
              <a:ext cx="4968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89" name="Picture 77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2550" y="4333875"/>
              <a:ext cx="6286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93" name="Picture 18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0025" y="4800600"/>
              <a:ext cx="804863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77" name="Picture 6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550" y="4572000"/>
              <a:ext cx="3365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90" name="Picture 78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013" y="4038600"/>
              <a:ext cx="49688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191" name="Picture 7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338" y="4333875"/>
              <a:ext cx="6286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498204" name="Rectangle 92"/>
          <p:cNvSpPr>
            <a:spLocks noChangeArrowheads="1"/>
          </p:cNvSpPr>
          <p:nvPr/>
        </p:nvSpPr>
        <p:spPr bwMode="auto">
          <a:xfrm>
            <a:off x="1525588" y="4533900"/>
            <a:ext cx="5868987" cy="603250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8214" name="Group 102"/>
          <p:cNvGrpSpPr>
            <a:grpSpLocks/>
          </p:cNvGrpSpPr>
          <p:nvPr/>
        </p:nvGrpSpPr>
        <p:grpSpPr bwMode="auto">
          <a:xfrm>
            <a:off x="7467600" y="4343400"/>
            <a:ext cx="1619250" cy="409575"/>
            <a:chOff x="4704" y="2736"/>
            <a:chExt cx="1020" cy="258"/>
          </a:xfrm>
        </p:grpSpPr>
        <p:pic>
          <p:nvPicPr>
            <p:cNvPr id="1498209" name="Picture 9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" y="2736"/>
              <a:ext cx="67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08" name="Picture 9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68"/>
              <a:ext cx="102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98215" name="Group 103"/>
          <p:cNvGrpSpPr>
            <a:grpSpLocks/>
          </p:cNvGrpSpPr>
          <p:nvPr/>
        </p:nvGrpSpPr>
        <p:grpSpPr bwMode="auto">
          <a:xfrm>
            <a:off x="7654925" y="4826000"/>
            <a:ext cx="1243013" cy="404813"/>
            <a:chOff x="4822" y="3040"/>
            <a:chExt cx="783" cy="255"/>
          </a:xfrm>
        </p:grpSpPr>
        <p:pic>
          <p:nvPicPr>
            <p:cNvPr id="1498211" name="Picture 99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3040"/>
              <a:ext cx="767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498213" name="Picture 10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" y="3168"/>
              <a:ext cx="78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6" name="Rectangle 182"/>
          <p:cNvSpPr>
            <a:spLocks noChangeArrowheads="1"/>
          </p:cNvSpPr>
          <p:nvPr/>
        </p:nvSpPr>
        <p:spPr bwMode="auto">
          <a:xfrm>
            <a:off x="8153400" y="3886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6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8204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221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0488"/>
            <a:ext cx="3521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21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882650"/>
            <a:ext cx="58166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2236" name="Line 2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02323" name="Picture 1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428625"/>
            <a:ext cx="4600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321" name="Picture 1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35353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439039A-4317-4ADF-BC4F-3A3CFD602D4C}" type="slidenum">
              <a:rPr lang="en-US"/>
              <a:pPr/>
              <a:t>9</a:t>
            </a:fld>
            <a:endParaRPr lang="en-US"/>
          </a:p>
        </p:txBody>
      </p:sp>
      <p:pic>
        <p:nvPicPr>
          <p:cNvPr id="1502359" name="Picture 15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489700"/>
            <a:ext cx="64674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355" name="Picture 14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6108700"/>
            <a:ext cx="61769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356" name="Picture 1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638800"/>
            <a:ext cx="3992562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2216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2232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7402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233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0"/>
            <a:ext cx="34321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2237" name="Line 29"/>
          <p:cNvSpPr>
            <a:spLocks noChangeShapeType="1"/>
          </p:cNvSpPr>
          <p:nvPr/>
        </p:nvSpPr>
        <p:spPr bwMode="auto">
          <a:xfrm>
            <a:off x="0" y="525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2357" name="Rectangle 1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02358" name="Picture 1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" y="6602413"/>
            <a:ext cx="4238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02346" name="Group 138"/>
          <p:cNvGrpSpPr>
            <a:grpSpLocks/>
          </p:cNvGrpSpPr>
          <p:nvPr/>
        </p:nvGrpSpPr>
        <p:grpSpPr bwMode="auto">
          <a:xfrm>
            <a:off x="1219200" y="2805113"/>
            <a:ext cx="6705600" cy="474662"/>
            <a:chOff x="768" y="1767"/>
            <a:chExt cx="4224" cy="299"/>
          </a:xfrm>
        </p:grpSpPr>
        <p:sp>
          <p:nvSpPr>
            <p:cNvPr id="1502347" name="Line 139"/>
            <p:cNvSpPr>
              <a:spLocks noChangeShapeType="1"/>
            </p:cNvSpPr>
            <p:nvPr/>
          </p:nvSpPr>
          <p:spPr bwMode="auto">
            <a:xfrm>
              <a:off x="768" y="1832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2348" name="Line 140"/>
            <p:cNvSpPr>
              <a:spLocks noChangeShapeType="1"/>
            </p:cNvSpPr>
            <p:nvPr/>
          </p:nvSpPr>
          <p:spPr bwMode="auto">
            <a:xfrm>
              <a:off x="2016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2349" name="Line 141"/>
            <p:cNvSpPr>
              <a:spLocks noChangeShapeType="1"/>
            </p:cNvSpPr>
            <p:nvPr/>
          </p:nvSpPr>
          <p:spPr bwMode="auto">
            <a:xfrm>
              <a:off x="2592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2350" name="Line 142"/>
            <p:cNvSpPr>
              <a:spLocks noChangeShapeType="1"/>
            </p:cNvSpPr>
            <p:nvPr/>
          </p:nvSpPr>
          <p:spPr bwMode="auto">
            <a:xfrm>
              <a:off x="3744" y="1767"/>
              <a:ext cx="0" cy="1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02351" name="Picture 143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" y="1928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52" name="Picture 144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928"/>
              <a:ext cx="10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53" name="Picture 145" descr="txp_fig"/>
            <p:cNvPicPr>
              <a:picLocks noChangeAspect="1" noChangeArrowheads="1"/>
            </p:cNvPicPr>
            <p:nvPr>
              <p:custDataLst>
                <p:tags r:id="rId5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1928"/>
              <a:ext cx="23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02324" name="Picture 11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06525"/>
            <a:ext cx="4105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325" name="Picture 1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752600"/>
            <a:ext cx="3216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326" name="Picture 11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133600"/>
            <a:ext cx="3332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213" name="Picture 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2590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281" name="Picture 7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517775"/>
            <a:ext cx="3206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2239" name="Rectangle 31"/>
          <p:cNvSpPr>
            <a:spLocks noChangeArrowheads="1"/>
          </p:cNvSpPr>
          <p:nvPr/>
        </p:nvSpPr>
        <p:spPr bwMode="auto">
          <a:xfrm>
            <a:off x="6019800" y="2493963"/>
            <a:ext cx="165100" cy="219075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02327" name="Group 119"/>
          <p:cNvGrpSpPr>
            <a:grpSpLocks/>
          </p:cNvGrpSpPr>
          <p:nvPr/>
        </p:nvGrpSpPr>
        <p:grpSpPr bwMode="auto">
          <a:xfrm>
            <a:off x="4770438" y="2111375"/>
            <a:ext cx="1231900" cy="373063"/>
            <a:chOff x="3005" y="1330"/>
            <a:chExt cx="776" cy="235"/>
          </a:xfrm>
        </p:grpSpPr>
        <p:sp>
          <p:nvSpPr>
            <p:cNvPr id="1502241" name="Line 33"/>
            <p:cNvSpPr>
              <a:spLocks noChangeShapeType="1"/>
            </p:cNvSpPr>
            <p:nvPr/>
          </p:nvSpPr>
          <p:spPr bwMode="auto">
            <a:xfrm>
              <a:off x="3107" y="1392"/>
              <a:ext cx="674" cy="17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2242" name="Rectangle 34"/>
            <p:cNvSpPr>
              <a:spLocks noChangeArrowheads="1"/>
            </p:cNvSpPr>
            <p:nvPr/>
          </p:nvSpPr>
          <p:spPr bwMode="auto">
            <a:xfrm>
              <a:off x="3005" y="1330"/>
              <a:ext cx="109" cy="138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02328" name="Picture 1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329" name="Picture 1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280" name="Picture 7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5908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2338" name="Line 130"/>
          <p:cNvSpPr>
            <a:spLocks noChangeShapeType="1"/>
          </p:cNvSpPr>
          <p:nvPr/>
        </p:nvSpPr>
        <p:spPr bwMode="auto">
          <a:xfrm>
            <a:off x="3089275" y="1828800"/>
            <a:ext cx="3665538" cy="841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02330" name="Picture 1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13025"/>
            <a:ext cx="4826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02331" name="Picture 12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13025"/>
            <a:ext cx="482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02354" name="Line 146"/>
          <p:cNvSpPr>
            <a:spLocks noChangeShapeType="1"/>
          </p:cNvSpPr>
          <p:nvPr/>
        </p:nvSpPr>
        <p:spPr bwMode="auto">
          <a:xfrm>
            <a:off x="3106738" y="1625600"/>
            <a:ext cx="0" cy="209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02221" name="Picture 1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1325"/>
            <a:ext cx="1619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02339" name="Group 131"/>
          <p:cNvGrpSpPr>
            <a:grpSpLocks/>
          </p:cNvGrpSpPr>
          <p:nvPr/>
        </p:nvGrpSpPr>
        <p:grpSpPr bwMode="auto">
          <a:xfrm>
            <a:off x="1522413" y="2984500"/>
            <a:ext cx="5859462" cy="825500"/>
            <a:chOff x="959" y="1880"/>
            <a:chExt cx="3691" cy="520"/>
          </a:xfrm>
        </p:grpSpPr>
        <p:pic>
          <p:nvPicPr>
            <p:cNvPr id="1502249" name="Picture 41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" y="1880"/>
              <a:ext cx="3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35" name="Picture 127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" y="1880"/>
              <a:ext cx="3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36" name="Picture 128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1880"/>
              <a:ext cx="33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37" name="Picture 129" descr="txp_fig"/>
            <p:cNvPicPr>
              <a:picLocks noChangeAspect="1" noChangeArrowheads="1"/>
            </p:cNvPicPr>
            <p:nvPr>
              <p:custDataLst>
                <p:tags r:id="rId45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" y="1880"/>
              <a:ext cx="3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52" name="Picture 44" descr="txp_fig"/>
            <p:cNvPicPr>
              <a:picLocks noChangeAspect="1" noChangeArrowheads="1"/>
            </p:cNvPicPr>
            <p:nvPr>
              <p:custDataLst>
                <p:tags r:id="rId46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" y="2216"/>
              <a:ext cx="84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53" name="Picture 45" descr="txp_fig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54" name="Picture 46" descr="txp_fig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" y="2216"/>
              <a:ext cx="61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55" name="Picture 47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56" name="Picture 48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" y="2216"/>
              <a:ext cx="46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57" name="Picture 49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58" name="Picture 50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" y="2216"/>
              <a:ext cx="54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59" name="Picture 51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" y="2072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02260" name="Group 52"/>
          <p:cNvGrpSpPr>
            <a:grpSpLocks/>
          </p:cNvGrpSpPr>
          <p:nvPr/>
        </p:nvGrpSpPr>
        <p:grpSpPr bwMode="auto">
          <a:xfrm>
            <a:off x="1554163" y="4021138"/>
            <a:ext cx="1287462" cy="1071562"/>
            <a:chOff x="979" y="2533"/>
            <a:chExt cx="811" cy="675"/>
          </a:xfrm>
        </p:grpSpPr>
        <p:pic>
          <p:nvPicPr>
            <p:cNvPr id="1502261" name="Picture 53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" y="3024"/>
              <a:ext cx="81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62" name="Picture 54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" y="2880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63" name="Picture 55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" y="2533"/>
              <a:ext cx="3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64" name="Picture 5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" y="2731"/>
              <a:ext cx="396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02296" name="Group 88"/>
          <p:cNvGrpSpPr>
            <a:grpSpLocks/>
          </p:cNvGrpSpPr>
          <p:nvPr/>
        </p:nvGrpSpPr>
        <p:grpSpPr bwMode="auto">
          <a:xfrm>
            <a:off x="3206750" y="4038600"/>
            <a:ext cx="876300" cy="1054100"/>
            <a:chOff x="2020" y="2544"/>
            <a:chExt cx="552" cy="664"/>
          </a:xfrm>
        </p:grpSpPr>
        <p:pic>
          <p:nvPicPr>
            <p:cNvPr id="1502297" name="Picture 89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" y="3024"/>
              <a:ext cx="552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98" name="Picture 90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" y="2880"/>
              <a:ext cx="212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299" name="Picture 91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" y="2544"/>
              <a:ext cx="31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00" name="Picture 92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" y="2730"/>
              <a:ext cx="396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502316" name="Picture 10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4800600"/>
            <a:ext cx="8048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553200" y="2042072"/>
            <a:ext cx="2046285" cy="396328"/>
            <a:chOff x="6945315" y="2042072"/>
            <a:chExt cx="2046285" cy="396328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07977" y="2042072"/>
              <a:ext cx="1520960" cy="16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5315" y="2237126"/>
              <a:ext cx="2046285" cy="2012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02220" name="Picture 1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24125"/>
            <a:ext cx="249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 bwMode="auto">
          <a:xfrm>
            <a:off x="153214" y="1828800"/>
            <a:ext cx="1374736" cy="582613"/>
            <a:chOff x="153214" y="1828800"/>
            <a:chExt cx="1374736" cy="58261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3214" y="1828800"/>
              <a:ext cx="1374736" cy="2781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02318" name="Picture 1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350" y="2133600"/>
              <a:ext cx="9064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02345" name="Group 137"/>
          <p:cNvGrpSpPr>
            <a:grpSpLocks/>
          </p:cNvGrpSpPr>
          <p:nvPr/>
        </p:nvGrpSpPr>
        <p:grpSpPr bwMode="auto">
          <a:xfrm>
            <a:off x="1306513" y="2107504"/>
            <a:ext cx="909637" cy="341313"/>
            <a:chOff x="914" y="1296"/>
            <a:chExt cx="573" cy="215"/>
          </a:xfrm>
        </p:grpSpPr>
        <p:pic>
          <p:nvPicPr>
            <p:cNvPr id="1502343" name="Picture 13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" y="1296"/>
              <a:ext cx="57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42" name="Picture 13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" y="1410"/>
              <a:ext cx="566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607050" y="4038600"/>
            <a:ext cx="628650" cy="693738"/>
            <a:chOff x="5607050" y="4038600"/>
            <a:chExt cx="628650" cy="693738"/>
          </a:xfrm>
        </p:grpSpPr>
        <p:pic>
          <p:nvPicPr>
            <p:cNvPr id="1502313" name="Picture 10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263" y="4572000"/>
              <a:ext cx="3365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14" name="Picture 10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3725" y="4038600"/>
              <a:ext cx="4968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02315" name="Picture 10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4333875"/>
              <a:ext cx="6286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1" name="Rectangle 182"/>
          <p:cNvSpPr>
            <a:spLocks noChangeArrowheads="1"/>
          </p:cNvSpPr>
          <p:nvPr/>
        </p:nvSpPr>
        <p:spPr bwMode="auto">
          <a:xfrm>
            <a:off x="8001000" y="44196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0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02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02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50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0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0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500" fill="hold"/>
                                        <p:tgtEl>
                                          <p:spTgt spid="1502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0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0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0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0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0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0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0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0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0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02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0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0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0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0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0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0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500" fill="hold"/>
                                        <p:tgtEl>
                                          <p:spTgt spid="1502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50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0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2236" grpId="0" animBg="1"/>
      <p:bldP spid="1502239" grpId="0" animBg="1"/>
      <p:bldP spid="1502239" grpId="1" animBg="1"/>
      <p:bldP spid="1502239" grpId="2" animBg="1"/>
      <p:bldP spid="1502239" grpId="3" animBg="1"/>
      <p:bldP spid="1502239" grpId="4" animBg="1"/>
      <p:bldP spid="1502338" grpId="0" animBg="1"/>
      <p:bldP spid="1502338" grpId="1" animBg="1"/>
      <p:bldP spid="1502354" grpId="0" animBg="1"/>
      <p:bldP spid="1502354" grpId="1" animBg="1"/>
      <p:bldP spid="8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6685&quot;&gt;&lt;property id=&quot;20148&quot; value=&quot;5&quot;/&gt;&lt;property id=&quot;20300&quot; value=&quot;Slide 24&quot;/&gt;&lt;property id=&quot;20307&quot; value=&quot;529&quot;/&gt;&lt;/object&gt;&lt;object type=&quot;3&quot; unique_id=&quot;57218&quot;&gt;&lt;property id=&quot;20148&quot; value=&quot;5&quot;/&gt;&lt;property id=&quot;20300&quot; value=&quot;Slide 8&quot;/&gt;&lt;property id=&quot;20307&quot; value=&quot;544&quot;/&gt;&lt;/object&gt;&lt;object type=&quot;3&quot; unique_id=&quot;59679&quot;&gt;&lt;property id=&quot;20148&quot; value=&quot;5&quot;/&gt;&lt;property id=&quot;20300&quot; value=&quot;Slide 9&quot;/&gt;&lt;property id=&quot;20307&quot; value=&quot;563&quot;/&gt;&lt;/object&gt;&lt;object type=&quot;3&quot; unique_id=&quot;59689&quot;&gt;&lt;property id=&quot;20148&quot; value=&quot;5&quot;/&gt;&lt;property id=&quot;20300&quot; value=&quot;Slide 15&quot;/&gt;&lt;property id=&quot;20307&quot; value=&quot;564&quot;/&gt;&lt;/object&gt;&lt;object type=&quot;3&quot; unique_id=&quot;59790&quot;&gt;&lt;property id=&quot;20148&quot; value=&quot;5&quot;/&gt;&lt;property id=&quot;20300&quot; value=&quot;Slide 16&quot;/&gt;&lt;property id=&quot;20307&quot; value=&quot;565&quot;/&gt;&lt;/object&gt;&lt;object type=&quot;3&quot; unique_id=&quot;59802&quot;&gt;&lt;property id=&quot;20148&quot; value=&quot;5&quot;/&gt;&lt;property id=&quot;20300&quot; value=&quot;Slide 14&quot;/&gt;&lt;property id=&quot;20307&quot; value=&quot;566&quot;/&gt;&lt;/object&gt;&lt;object type=&quot;3&quot; unique_id=&quot;59911&quot;&gt;&lt;property id=&quot;20148&quot; value=&quot;5&quot;/&gt;&lt;property id=&quot;20300&quot; value=&quot;Slide 10&quot;/&gt;&lt;property id=&quot;20307&quot; value=&quot;567&quot;/&gt;&lt;/object&gt;&lt;object type=&quot;3&quot; unique_id=&quot;59912&quot;&gt;&lt;property id=&quot;20148&quot; value=&quot;5&quot;/&gt;&lt;property id=&quot;20300&quot; value=&quot;Slide 11&quot;/&gt;&lt;property id=&quot;20307&quot; value=&quot;568&quot;/&gt;&lt;/object&gt;&lt;object type=&quot;3&quot; unique_id=&quot;60011&quot;&gt;&lt;property id=&quot;20148&quot; value=&quot;5&quot;/&gt;&lt;property id=&quot;20300&quot; value=&quot;Slide 13&quot;/&gt;&lt;property id=&quot;20307&quot; value=&quot;569&quot;/&gt;&lt;/object&gt;&lt;object type=&quot;3&quot; unique_id=&quot;60327&quot;&gt;&lt;property id=&quot;20148&quot; value=&quot;5&quot;/&gt;&lt;property id=&quot;20300&quot; value=&quot;Slide 2&quot;/&gt;&lt;property id=&quot;20307&quot; value=&quot;570&quot;/&gt;&lt;/object&gt;&lt;object type=&quot;3&quot; unique_id=&quot;60328&quot;&gt;&lt;property id=&quot;20148&quot; value=&quot;5&quot;/&gt;&lt;property id=&quot;20300&quot; value=&quot;Slide 3&quot;/&gt;&lt;property id=&quot;20307&quot; value=&quot;571&quot;/&gt;&lt;/object&gt;&lt;object type=&quot;3&quot; unique_id=&quot;60329&quot;&gt;&lt;property id=&quot;20148&quot; value=&quot;5&quot;/&gt;&lt;property id=&quot;20300&quot; value=&quot;Slide 4&quot;/&gt;&lt;property id=&quot;20307&quot; value=&quot;572&quot;/&gt;&lt;/object&gt;&lt;object type=&quot;3&quot; unique_id=&quot;60330&quot;&gt;&lt;property id=&quot;20148&quot; value=&quot;5&quot;/&gt;&lt;property id=&quot;20300&quot; value=&quot;Slide 5&quot;/&gt;&lt;property id=&quot;20307&quot; value=&quot;584&quot;/&gt;&lt;/object&gt;&lt;object type=&quot;3&quot; unique_id=&quot;60331&quot;&gt;&lt;property id=&quot;20148&quot; value=&quot;5&quot;/&gt;&lt;property id=&quot;20300&quot; value=&quot;Slide 6&quot;/&gt;&lt;property id=&quot;20307&quot; value=&quot;573&quot;/&gt;&lt;/object&gt;&lt;object type=&quot;3&quot; unique_id=&quot;60332&quot;&gt;&lt;property id=&quot;20148&quot; value=&quot;5&quot;/&gt;&lt;property id=&quot;20300&quot; value=&quot;Slide 7&quot;/&gt;&lt;property id=&quot;20307&quot; value=&quot;574&quot;/&gt;&lt;/object&gt;&lt;object type=&quot;3&quot; unique_id=&quot;60793&quot;&gt;&lt;property id=&quot;20148&quot; value=&quot;5&quot;/&gt;&lt;property id=&quot;20300&quot; value=&quot;Slide 19&quot;/&gt;&lt;property id=&quot;20307&quot; value=&quot;586&quot;/&gt;&lt;/object&gt;&lt;object type=&quot;3&quot; unique_id=&quot;60794&quot;&gt;&lt;property id=&quot;20148&quot; value=&quot;5&quot;/&gt;&lt;property id=&quot;20300&quot; value=&quot;Slide 20&quot;/&gt;&lt;property id=&quot;20307&quot; value=&quot;587&quot;/&gt;&lt;/object&gt;&lt;object type=&quot;3&quot; unique_id=&quot;60798&quot;&gt;&lt;property id=&quot;20148&quot; value=&quot;5&quot;/&gt;&lt;property id=&quot;20300&quot; value=&quot;Slide 28&quot;/&gt;&lt;property id=&quot;20307&quot; value=&quot;591&quot;/&gt;&lt;/object&gt;&lt;object type=&quot;3&quot; unique_id=&quot;60799&quot;&gt;&lt;property id=&quot;20148&quot; value=&quot;5&quot;/&gt;&lt;property id=&quot;20300&quot; value=&quot;Slide 29&quot;/&gt;&lt;property id=&quot;20307&quot; value=&quot;592&quot;/&gt;&lt;/object&gt;&lt;object type=&quot;3&quot; unique_id=&quot;60800&quot;&gt;&lt;property id=&quot;20148&quot; value=&quot;5&quot;/&gt;&lt;property id=&quot;20300&quot; value=&quot;Slide 30&quot;/&gt;&lt;property id=&quot;20307&quot; value=&quot;593&quot;/&gt;&lt;/object&gt;&lt;object type=&quot;3&quot; unique_id=&quot;60801&quot;&gt;&lt;property id=&quot;20148&quot; value=&quot;5&quot;/&gt;&lt;property id=&quot;20300&quot; value=&quot;Slide 31&quot;/&gt;&lt;property id=&quot;20307&quot; value=&quot;594&quot;/&gt;&lt;/object&gt;&lt;object type=&quot;3&quot; unique_id=&quot;60926&quot;&gt;&lt;property id=&quot;20148&quot; value=&quot;5&quot;/&gt;&lt;property id=&quot;20300&quot; value=&quot;Slide 25&quot;/&gt;&lt;property id=&quot;20307&quot; value=&quot;596&quot;/&gt;&lt;/object&gt;&lt;object type=&quot;3&quot; unique_id=&quot;61225&quot;&gt;&lt;property id=&quot;20148&quot; value=&quot;5&quot;/&gt;&lt;property id=&quot;20300&quot; value=&quot;Slide 17&quot;/&gt;&lt;property id=&quot;20307&quot; value=&quot;598&quot;/&gt;&lt;/object&gt;&lt;object type=&quot;3&quot; unique_id=&quot;61226&quot;&gt;&lt;property id=&quot;20148&quot; value=&quot;5&quot;/&gt;&lt;property id=&quot;20300&quot; value=&quot;Slide 35&quot;/&gt;&lt;property id=&quot;20307&quot; value=&quot;597&quot;/&gt;&lt;/object&gt;&lt;object type=&quot;3&quot; unique_id=&quot;61669&quot;&gt;&lt;property id=&quot;20148&quot; value=&quot;5&quot;/&gt;&lt;property id=&quot;20300&quot; value=&quot;Slide 32&quot;/&gt;&lt;property id=&quot;20307&quot; value=&quot;601&quot;/&gt;&lt;/object&gt;&lt;object type=&quot;3&quot; unique_id=&quot;61670&quot;&gt;&lt;property id=&quot;20148&quot; value=&quot;5&quot;/&gt;&lt;property id=&quot;20300&quot; value=&quot;Slide 33&quot;/&gt;&lt;property id=&quot;20307&quot; value=&quot;599&quot;/&gt;&lt;/object&gt;&lt;object type=&quot;3&quot; unique_id=&quot;61671&quot;&gt;&lt;property id=&quot;20148&quot; value=&quot;5&quot;/&gt;&lt;property id=&quot;20300&quot; value=&quot;Slide 36&quot;/&gt;&lt;property id=&quot;20307&quot; value=&quot;600&quot;/&gt;&lt;/object&gt;&lt;object type=&quot;3&quot; unique_id=&quot;61857&quot;&gt;&lt;property id=&quot;20148&quot; value=&quot;5&quot;/&gt;&lt;property id=&quot;20300&quot; value=&quot;Slide 37&quot;/&gt;&lt;property id=&quot;20307&quot; value=&quot;602&quot;/&gt;&lt;/object&gt;&lt;object type=&quot;3&quot; unique_id=&quot;61858&quot;&gt;&lt;property id=&quot;20148&quot; value=&quot;5&quot;/&gt;&lt;property id=&quot;20300&quot; value=&quot;Slide 38&quot;/&gt;&lt;property id=&quot;20307&quot; value=&quot;603&quot;/&gt;&lt;/object&gt;&lt;object type=&quot;3&quot; unique_id=&quot;61859&quot;&gt;&lt;property id=&quot;20148&quot; value=&quot;5&quot;/&gt;&lt;property id=&quot;20300&quot; value=&quot;Slide 39&quot;/&gt;&lt;property id=&quot;20307&quot; value=&quot;604&quot;/&gt;&lt;/object&gt;&lt;object type=&quot;3&quot; unique_id=&quot;61897&quot;&gt;&lt;property id=&quot;20148&quot; value=&quot;5&quot;/&gt;&lt;property id=&quot;20300&quot; value=&quot;Slide 41&quot;/&gt;&lt;property id=&quot;20307&quot; value=&quot;605&quot;/&gt;&lt;/object&gt;&lt;object type=&quot;3&quot; unique_id=&quot;62050&quot;&gt;&lt;property id=&quot;20148&quot; value=&quot;5&quot;/&gt;&lt;property id=&quot;20300&quot; value=&quot;Slide 34&quot;/&gt;&lt;property id=&quot;20307&quot; value=&quot;606&quot;/&gt;&lt;/object&gt;&lt;object type=&quot;3&quot; unique_id=&quot;62129&quot;&gt;&lt;property id=&quot;20148&quot; value=&quot;5&quot;/&gt;&lt;property id=&quot;20300&quot; value=&quot;Slide 26&quot;/&gt;&lt;property id=&quot;20307&quot; value=&quot;607&quot;/&gt;&lt;/object&gt;&lt;object type=&quot;3&quot; unique_id=&quot;62130&quot;&gt;&lt;property id=&quot;20148&quot; value=&quot;5&quot;/&gt;&lt;property id=&quot;20300&quot; value=&quot;Slide 27&quot;/&gt;&lt;property id=&quot;20307&quot; value=&quot;608&quot;/&gt;&lt;/object&gt;&lt;object type=&quot;3&quot; unique_id=&quot;62377&quot;&gt;&lt;property id=&quot;20148&quot; value=&quot;5&quot;/&gt;&lt;property id=&quot;20300&quot; value=&quot;Slide 12&quot;/&gt;&lt;property id=&quot;20307&quot; value=&quot;609&quot;/&gt;&lt;/object&gt;&lt;object type=&quot;3&quot; unique_id=&quot;62378&quot;&gt;&lt;property id=&quot;20148&quot; value=&quot;5&quot;/&gt;&lt;property id=&quot;20300&quot; value=&quot;Slide 18&quot;/&gt;&lt;property id=&quot;20307&quot; value=&quot;610&quot;/&gt;&lt;/object&gt;&lt;object type=&quot;3&quot; unique_id=&quot;62379&quot;&gt;&lt;property id=&quot;20148&quot; value=&quot;5&quot;/&gt;&lt;property id=&quot;20300&quot; value=&quot;Slide 21&quot;/&gt;&lt;property id=&quot;20307&quot; value=&quot;611&quot;/&gt;&lt;/object&gt;&lt;object type=&quot;3&quot; unique_id=&quot;62380&quot;&gt;&lt;property id=&quot;20148&quot; value=&quot;5&quot;/&gt;&lt;property id=&quot;20300&quot; value=&quot;Slide 22&quot;/&gt;&lt;property id=&quot;20307&quot; value=&quot;612&quot;/&gt;&lt;/object&gt;&lt;object type=&quot;3&quot; unique_id=&quot;62381&quot;&gt;&lt;property id=&quot;20148&quot; value=&quot;5&quot;/&gt;&lt;property id=&quot;20300&quot; value=&quot;Slide 23&quot;/&gt;&lt;property id=&quot;20307&quot; value=&quot;613&quot;/&gt;&lt;/object&gt;&lt;object type=&quot;3&quot; unique_id=&quot;62382&quot;&gt;&lt;property id=&quot;20148&quot; value=&quot;5&quot;/&gt;&lt;property id=&quot;20300&quot; value=&quot;Slide 40&quot;/&gt;&lt;property id=&quot;20307&quot; value=&quot;614&quot;/&gt;&lt;/object&gt;&lt;object type=&quot;3&quot; unique_id=&quot;62469&quot;&gt;&lt;property id=&quot;20148&quot; value=&quot;5&quot;/&gt;&lt;property id=&quot;20300&quot; value=&quot;Slide 1&quot;/&gt;&lt;property id=&quot;20307&quot; value=&quot;61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019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3x^4+4x^3-12x^2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19315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ways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468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'(x)=\frac{30x^2+50}{(x^2-5)^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339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ways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468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\frac{-10x}{(x^2-5)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8040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ways $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781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 on $(-\infty,-\sqrt{5})$, $(-\sqrt{5}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033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ecr on  $[0,\sqrt{5})$, $(\sqrt{5}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770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43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ocal maxima and minima of $f$&#10;u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3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irst Derivative Te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8198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f(x)=\frac{x^2}{x^2-5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204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\frac{-10x}{(x^2-5)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8040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ways $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78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'(x)=\frac{30x^2+50}{(x^2-5)^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23391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ways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468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 is the only critical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1241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'(0)=\frac{50}{(-5)^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5875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9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+2)(x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493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of the two methods do you pref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370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riv tes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8549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has loc max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326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value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482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ocal max and min values of $f$&#10;u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2895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ond Derivative Te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507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has loc max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32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value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048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^2+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1647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 on $(-\infty,-\sqrt{5})$, $(-\sqrt{5}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033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ecr on  $[0,\sqrt{5})$, $(\sqrt{5}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770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43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'(x)=4(3/4)x^{-1/4}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135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(x^{-1/4}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627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1\quad{\color[rgb]{0,.8,0}\Rightarrow}\quad x^{1/4}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0412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Rightarrow}\quad1&gt;x^{-1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784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12x^3+12x^2-2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52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Rightarrow}\quad\phantom{3(}x^{-1/4}-1\phantom{)}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0319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43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 decr on 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301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Rightarrow}\quad x^{-1/4}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7811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'&lt;0$ on 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799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times\quad x^{-1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818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058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x intervals of increase or decrea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06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x intervals of concav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214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70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6074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B(x)=4x^{3/4}-3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711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 inflection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458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local maximum and minimum valu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28146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Rightarrow}\quad1&gt;x^{-1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784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'(x)=4(3/4)x^{-1/4}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135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(x^{-1/4}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627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&gt;1\quad{\color[rgb]{0,.8,0}\Rightarrow}\quad x^{1/4}&g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0412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Rightarrow}\quad\phantom{3(}x^{-1/4}-1\phantom{)}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0319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43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 decr on 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301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omain of $B$ is $[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72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'&lt;0$ on 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79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(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058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65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x intervals of increase or decrea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065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local maximum and minimum valu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28146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x intervals of concav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214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70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607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B(x)=4x^{3/4}-3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71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 inflection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458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Rightarrow}\quad1&lt;x^{-1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7755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'(x)=4(3/4)x^{-1/4}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135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(x^{-1/4}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627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43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 decr on 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30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omain of $B$ is $[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72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'&lt;0$ on 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2799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&lt;x&lt;1\quad{\color[rgb]{0,.8,0}\Rightarrow}\quad0&lt;x^{1/4}&lt;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14428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Rightarrow}\quad3(x^{-1/4}-1)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3895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'&gt;0$ on $(0,1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81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 incr on $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497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x intervals of increase or decrea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065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local maximum and minimum valu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2814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x intervals of concav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214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70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6074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B(x)=4x^{3/4}-3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711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 inflection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458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value $=B(1)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144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'(x)=4(3/4)x^{-1/4}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913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(x^{-1/4}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627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43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 decr on 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30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omain of $B$ is $[0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372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 incr on $[0,1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497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 has loc max at $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142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''(x)=3(-1/4)x^{-5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8076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(3/4)x^{-5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1795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B''&lt;0$ on $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3181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91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 cc dn on 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221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31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rvals, loc max/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607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x intervals of increase or decreas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065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local maximum and minimum valu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28146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x intervals of concav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214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70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6074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B(x)=4x^{3/4}-3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711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 inflection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9458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phantom{e^x-1})=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2241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517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3001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-1$ is increasing in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6710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x-1]_{x:\to0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0189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-1&gt;0$, ${\color[rgb]{0,.8,0}\forall}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1198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gt;0$, ${\color[rgb]{0,.8,0}\forall}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722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phantom{e^x-1-x})=e^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387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-1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5145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-1-x$ is increasing on $x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1123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x-1-x]_{x:\to0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1510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-1-x&gt;0$, ${\color[rgb]{0,.8,0}\forall}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2171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&gt;0$, ${\color[rgb]{0,.8,0}\forall}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7722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d/dx)(\phantom{e^x-1-x-\frac{1}{2}x^2})=e^x-1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15524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-1-x-\frac{1}{2}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9405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-1-x-\frac{1}{2}x^2$ is increasing on $x\g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6292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e^x-1-x-\frac{1}{2}x^2]_{x:\to0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587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-1-x-\frac{1}{2}x^2&gt;0$, ${\color[rgb]{0,.8,0}\forall}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6634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equaliti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566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rom incr/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795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e^x&gt;1$,&#10;{\color[rgb]{0,.8,0}for all}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2032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e^x&gt;1+x$,&#10;{\color[rgb]{0,.8,0}for all}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3755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e^x&gt;1+x+\frac{1}{2}x^2$,&#10;{\color[rgb]{0,.8,0}for all} $x&gt;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002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x^3+qx^2+rx+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40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30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px^2+2qx+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2526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}{dx^2}(px^3+qx^2+rx+s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3577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px+2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8518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x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626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hanges sign at $x=-3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876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 but finitely many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013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5x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5680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hanges sign at $x=7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7966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x$-intercept}: $-3/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827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x$-intercept}: $7/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3120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x$-intercept}: $-q/(3p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7599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hanges sign at $x=-q/(3p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2195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hanges cc at $x=-q/(3p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936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-coordinate of the inflection poin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097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s graph has three $x$-intercepts&#10;$a$, $b$ and $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2280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9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585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+b+c)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949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x^3+qx^2+rx+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240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(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6258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719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 of infle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454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 always has exactly 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851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a cubic ({\it i.e.}, third degre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299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de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8"/>
  <p:tag name="PICTUREFILESIZE" val="3052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7"/>
  <p:tag name="PICTUREFILESIZE" val="38300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the quotient is a const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940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-a)(x-b)(x-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6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\n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30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p[(x-a)(x-b)+(x-a)(x-c)+(x-b)(x-c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022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p[2(x-a)+2(x-b)+2(x-c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3027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^2}{dx^2}[p(x-a)(x-b)(x-c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5750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$x$-intercept}: $(a+b+c)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460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hanges sign at $x=(a+b+c)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4776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hanges cc at $x=(a+b+c)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249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-a)(x-b)(x-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6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994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5616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"/>
  <p:tag name="PICTUREFILESIZE" val="1125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x-a)(x-b)(x-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346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bic is divisible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382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-coordinate of the inflection poin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8097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its graph has three $x$-intercepts&#10;$a$, $b$ and $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2280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908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a+b+c)/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94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 of infle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454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 always has exactly 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5851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a cubic ({\it i.e.}, third degree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8"/>
  <p:tag name="PICTUREFILESIZE" val="29299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5.2, p.~98--99, \#1-17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69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1st deriv t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269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5.4, p.~101--102, \#1-2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7893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concavity, inflection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928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5.3, p.~100, \#1-18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110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2nd deriv t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17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2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nly o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4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&lt;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52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T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28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5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66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2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6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6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nonde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299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her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7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creasing and where it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98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3x^4+4x^3-12x^2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193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+2)(x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49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^2+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16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\le 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61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12x^3+12x^2-2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5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nonincreasing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247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 but finitely many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01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58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7"/>
  <p:tag name="PICTUREFILESIZE" val="3830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run up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245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2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93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nly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82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876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T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97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$-2,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86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run down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517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2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66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2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6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6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t\in{\color{red}I}$ {\color[rgb]{0,.8,0}and} $s\le 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861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her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7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creasing and where it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98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3x^4+4x^3-12x^2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1931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+2)(x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49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^2+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16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don't run down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985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12x^3+12x^2-2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5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secant lines don't run uphil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785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 but finitely many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01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58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7"/>
  <p:tag name="PICTUREFILESIZE" val="3830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&gt;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36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ET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36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SW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66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BIGG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692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TERV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4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8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2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&lt;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36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2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9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\ge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46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66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2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6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6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(slopes $\le0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344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her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7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creasing and where it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98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-4x^5+15x^4-40x^2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133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NOTHER 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15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 but finitely many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01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58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7"/>
  <p:tag name="PICTUREFILESIZE" val="383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semi-increasing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57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-20x^4+60x^3-80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045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0x(x^3-3x^2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88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0x(x-2)^2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69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semi-decreasing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136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1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nly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82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8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T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28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$0,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77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color{black}2}$ is a {\color{blue}root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60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f multiplicty {\color[rgb]{1,.38,0}two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45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1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8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978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1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6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0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2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 but finitely many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01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58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7"/>
  <p:tag name="PICTUREFILESIZE" val="3830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her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76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creasing and where it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98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12x^5-15x^4-40x^3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54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NOTHER 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15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0x^2(x^2-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60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0x^2(x-2)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6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60x^4-60x^3-120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1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28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nly th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53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87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T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288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$-1,0,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33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{\color{black}0}$ is a {\color{blue}root}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0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f multiplicty {\color[rgb]{1,.38,0}two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4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97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1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0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2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her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7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creasing and where it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98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12x^5-15x^4-40x^3-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5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NOTHER 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15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 but finitely many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01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58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0x^2(x^2-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260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60x^2(x-2)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66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60x^4-60x^3-120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4"/>
  <p:tag name="PICTUREFILESIZE" val="2071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7"/>
  <p:tag name="PICTUREFILESIZE" val="3830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28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1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280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nly th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53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umb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876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OT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$-1,0,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33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 but finitely many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01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58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7"/>
  <p:tag name="PICTUREFILESIZE" val="3830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{\color[rgb]{0,.8,0}\exists}\delta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58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f'&gt;0$ on $(c-\delta,c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02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s.t.}~$f'&lt;0$ on $(c,c+\delta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1989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c$ is a critical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287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a continuous fn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69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has a local maximum at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3408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$ changes from positive to negative at $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87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Restateme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09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has a local maximum at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3408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has a local maximum at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340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-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19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+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86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2, p.~97--9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84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FIRST DERIVATIVE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167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 but finitely many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013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58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7"/>
  <p:tag name="PICTUREFILESIZE" val="3830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c$ is a critical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287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has a local maximum at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340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$ changes from positive to negative at $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87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a continuous fn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69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-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3199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+\delt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86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76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has a local minimum at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194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$ changes from negative to positive at $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54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2, p.~97--9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84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FIRST DERIVATIVE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167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 but finitely many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01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58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7"/>
  <p:tag name="PICTUREFILESIZE" val="3830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597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a continuous fn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469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has a local minimum at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194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$ changes from negative to positive at $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543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c$ is a critical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2871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has a local maximum at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3408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$ changes from positive to negative at $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87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9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does {\color{red}not} have a local&#10;extremum at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2"/>
  <p:tag name="PICTUREFILESIZE" val="3122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$ does {\color{red}not} change sign at $c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330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2, p.~97--99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847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FIRST DERIVATIVE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167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has a local min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532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has a local max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36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has a local min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53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)=3x^4+4x^3-12x^2+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144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local max value $f(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138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local min value $f(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05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local min value $f(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051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ocal maxima and minima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572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9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ocal extrema via 1st deriv t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398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08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7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402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70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+2)(x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49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^2+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164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12x^3+12x^2-2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52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96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2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9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0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98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2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lt;0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632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2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66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2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6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6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6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,&#10;{\color[rgb]{0,.8,0}for all} $x$ in an interval $I$,&#10;\end{document}&#10;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26665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ocal extrema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068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-4x^5+15x^4-40x^2+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144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NOTHER 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815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oes {\color{red}not} have a local extremum at $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28373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local extrema via 1st deriv t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39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has a local max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536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local max value $f(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138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282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894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has a local min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453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local min value $f(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087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18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043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-20x^4+60x^3-80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045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0x(x^3-3x^2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488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20x(x-2)^2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569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17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1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8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597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ev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10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51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1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68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20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924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696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ypical to make the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744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 large as possib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473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5.4}, {\color{blue}pp.~100--101},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0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concave up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99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9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u\in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497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convex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522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strict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187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op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924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ant line segment from $(s,f(s))$ to $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6"/>
  <p:tag name="PICTUREFILESIZE" val="3676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above the graph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449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Next}: Concave dow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88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l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28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her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76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op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92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5.4}, {\color{blue}pp.~100--101},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04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concave up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994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ant line segment from $(s,f(s))$ to $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6"/>
  <p:tag name="PICTUREFILESIZE" val="36765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u\in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49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above the graph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944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creasing and where it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982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convex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522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strict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18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ypical to make the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74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s large as possible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647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{red}I}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15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{blue}\S5.4}, {\color{blue}pp.~100--101},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6604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 {\bf{\color{blue}concave down} on ${\color{red}I}$}&#10;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8"/>
  <p:tag name="PICTUREFILESIZE" val="32402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secant line segment from $(s,f(s))$ to $(u,f(u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6"/>
  <p:tag name="PICTUREFILESIZE" val="3676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henever} $s,u\in{\color{red}I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49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+2)(x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3493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es below the graph of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10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(concave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428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op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92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red}strictly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187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49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=``concav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25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8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2x(x^2+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164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10255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ess nega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387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919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ore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30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''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93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12x^3+12x^2-2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8352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''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89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''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933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546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LOP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26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E INCREA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0103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ANGENT LI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54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LOP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9266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3x^4+4x^3-12x^2+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19315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CONCAVITY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514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I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60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(x)&gt;0$ {\color[rgb]{0,.8,0}for all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91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graph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454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cave up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312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(x)&lt;0$ {\color[rgb]{0,.8,0}for all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92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graph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4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46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cave dow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00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bf{\color{blue}interior}} of an interval is the open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000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the same end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99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interior of $[1,2]$ is $(1,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2381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interior of $(3,4]$ is $(3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96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interior of $(5,6)$ is $(5,6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302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interior of $[7,\infty)$ is $(7,\inft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3655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interior of $(-\infty,8]$ is $(-\infty,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27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CONCAVITY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4284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439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fferentiable on the interior of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704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I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60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graph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45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cave up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31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(x)&gt;0$&#10;{\color[rgb]{0,.8,0}for all but finitely many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40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(x)&lt;0$&#10;{\color[rgb]{0,.8,0}for all but finitely many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4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graph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454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cave dow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00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CONCAVITY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4284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ximal intervals of concavity f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5"/>
  <p:tag name="PICTUREFILESIZE" val="32084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-x^6+3x^5+20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7327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-6x^5+15x^4+80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078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=-30x^4+60x^3+240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3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30x^2(x^2-2x-8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4287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30x^2(x+2)(x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6284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f''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629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80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&gt;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31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2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2,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67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4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74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 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5439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ifferentiable on the interior of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704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I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60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graph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454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cave up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312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(x)&gt;0$&#10;{\color[rgb]{0,.8,0}for all but finitely many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40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(x)&lt;0$&#10;{\color[rgb]{0,.8,0}for all but finitely many} $x\in 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1408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the graph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7454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cave dow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400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39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any other examp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484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etching, given 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237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a possible graph of a function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31366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satisfies the following condition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9348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i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11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ii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236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iii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&gt;0$ {\color[rgb]{0,.8,0}on} $x\in(-\infty,4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644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&lt;0$ {\color[rgb]{0,.8,0}on} $x\in(4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1773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&gt;0$ {\color[rgb]{0,.8,0}on} $x\in(-\infty,-2)\cup(6,\infty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5636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&lt;0$ {\color[rgb]{0,.8,0}on} $x\in(-2,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99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f(x)=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2491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\infty}f(x)=-7,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3924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=``concave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25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Next: def'n of point of in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80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.k.a.~inflection point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71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points of inflec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0849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4480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452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int $(a,b)$ on a curve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679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an {\color{blue}inflection poi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77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all} of the following hol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025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40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color[rgb]{1,.38,0}&#10;$y=f(x)$ changes concavity at $a$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31869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mea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9848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4, p.~100--102 {\color{red}DEFINITION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580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h\to0}\frac{(f(a+h))-(f(a))}{h}}$&#10;{\color[rgb]{0,.8,0}exis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026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possibly $\pm\infty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2651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490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bf{\color{blue}point of inflection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70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bf{\color{blue}flex point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26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 chang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414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065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concave up to concave d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436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concave down to concave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558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\delta&gt;0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902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c up on $(a-\delta,a)$&#10;{\color[rgb]{0,.8,0}and}&#10;$f$ is cc dn on $(a,a+\delta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061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548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138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c dn on $(a-\delta,a)$&#10;{\color[rgb]{0,.8,0}and}&#10;$f$ is cc up on $(a,a+\delt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240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int $(a,b)$ on a curve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679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an {\color{blue}inflection poi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772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all} of the following hol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025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h\to0}\frac{(f(a+h))-(f(a))}{h}}$&#10;{\color[rgb]{0,.8,0}exis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0266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400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possibly $\pm\infty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265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288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490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bf{\color{blue}point of inflection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709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4, p.~100--102 {\color{red}DEFINITION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580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int of in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062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T}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581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 chang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414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065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concave up to concave d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436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concave down to concave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5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\le 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47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IMPROVED INCREASING/DECREASING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7"/>
  <p:tag name="PICTUREFILESIZE" val="38300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int $(a,b)$ on a curve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67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an {\color{blue}inflection poi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772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all} of the following hol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025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h\to0}\frac{(f(a+h))-(f(a))}{h}}$&#10;{\color[rgb]{0,.8,0}exis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026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40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possibly $\pm\infty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2651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x)&gt;0$ (resp.~$&lt;0$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027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490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bf{\color{blue}point of inflection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709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4, p.~100--102 {\color{red}DEFINITION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580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lope very positi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5279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\sqrt[3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int of in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062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 chang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414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065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concave up to concave d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43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increasing (resp.~decreasing)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3"/>
  <p:tag name="PICTUREFILESIZE" val="32954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concave down to concave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558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int $(a,b)$ on a curve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5679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an {\color{blue}inflection point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772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 all} of the following hol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025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h\to0}\frac{(f(a+h))-(f(a))}{h}}$&#10;{\color[rgb]{0,.8,0}exis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0266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400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possibly $\pm\infty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265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all but finitely many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013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s continuous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490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{\bf{\color{blue}point of inflection}}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709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4, p.~100--102 {\color{red}DEFINITION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5580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269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{\color{red}NOT}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5581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point of in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062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y=\sqrt[3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4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urve chang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4414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806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{\color[rgb]{0,.8,0}Assuming} $f$ continuous on $I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585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concave up to concave d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443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concave down to concave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4558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20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4+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438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red}x^3(x+4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308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y/dx=4x^3+12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539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^2y/dx^2=12x^2+24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031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12x(x+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57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5605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[rgb]{0,.8,0}4x^2(x+3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570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4x^2(x+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35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01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5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5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2x(x+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400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6662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669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 at $x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680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14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494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3(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646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+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378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35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189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84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848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e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119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98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up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317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24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dn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271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2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93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up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31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2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865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17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788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scribe} the curve $y=x^4+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321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er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142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cav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1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s of inflec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198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local maxima and min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0847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cur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62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^3(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64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 at $x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669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0$ at $x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6802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up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317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24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dn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2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s)\ge 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47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0,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7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2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593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c up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317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17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ecr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6350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incr 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5189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\infty,-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84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-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848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le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119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698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4+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943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pt inf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5151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rit p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705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\&amp;pt inf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395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glob\&amp;loc 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1790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crit pt\&amp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2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556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etch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788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3,-2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177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(-2,-1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7179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Describe} the curve $y=x^4+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32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term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142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cavity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613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s of inflectio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198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local maxima and minim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0847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cur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462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345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+4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378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uppose} $f''$ is continuous near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4647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c)=0$ {\color[rgb]{0,.8,0}and} $f''(c)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67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(c)=0$ {\color[rgb]{0,.8,0}and} $f''(c)&l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747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5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314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has a local minimum at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194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has a local maximum at $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3408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 information} {\color[rgb]{0,.8,0}if}&#10;$f'(c)=0$ and $f''(c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31305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3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5.3, p.~99--100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4146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THE SECOND DERIVATIVE TES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0"/>
  <p:tag name="PICTUREFILESIZE" val="24790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(x)=\frac{(x^2-5)(2x)-(x^2)(2x)}{(x^2-5)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3352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-10x}{(x^2-5)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3013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ways $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781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gt;0$, {\color[rgb]{0,.8,0}if} $x&l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820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m\sqrt{5}\notin\hbox{dom}[f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3452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43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 on $(-\infty,-\sqrt{5})$, $(-\sqrt{5}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033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lt;0$, {\color[rgb]{0,.8,0}if}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9727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ecr on  $[0,\sqrt{5})$, $(\sqrt{5}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770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14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0$ with value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381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 has loc 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75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f''(x)=\frac{(x^2-5)^2(-10)-(-10x)(2(x^2-5)(2x))}{(x^2-5)^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0"/>
  <p:tag name="PICTUREFILESIZE" val="45930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0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(-10x^2+50)+(40x^2)}{(x^2-5)^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8387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30x^2+50}{(x^2-5)^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8014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ways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2468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91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c up on $(\sqrt{5}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5503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c dn on $(-\sqrt{5},\sqrt{5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76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cc up on $(-\infty,-\sqrt{5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6218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infl.~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8526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gt;0$, {\color[rgb]{0,.8,0}if} $x&gt;\sqrt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1918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gt;0$, {\color[rgb]{0,.8,0}if} $x&lt;-\sqrt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2164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&lt;0$, in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394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f(x)=\frac{x^2}{x^2-5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204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2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6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ximal intervals on which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0967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r or dec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3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where 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7876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1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max intervals of concav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7214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} inflection po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6844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ocal extrema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1337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rvals, loc max/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7607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f(x)=\frac{x^2}{x^2-5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204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'(x)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6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increasing and where it is decreas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29982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'(x)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498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.5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5335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incr on $(-\infty,-\sqrt{5})$, $(-\sqrt{5}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2033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$ decr on  $[0,\sqrt{5})$, $(\sqrt{5}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1770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a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43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local maxima and minima of $f$&#10;us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2355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irst Derivative Tes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8198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lways $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1781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-10x}{(x^2-5)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3013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30x^2+50}{(x^2-5)^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801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FF6600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15029</TotalTime>
  <Words>89</Words>
  <Application>Microsoft Office PowerPoint</Application>
  <PresentationFormat>On-screen Show (4:3)</PresentationFormat>
  <Paragraphs>86</Paragraphs>
  <Slides>42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1762</cp:revision>
  <dcterms:created xsi:type="dcterms:W3CDTF">2008-09-20T13:47:00Z</dcterms:created>
  <dcterms:modified xsi:type="dcterms:W3CDTF">2014-06-05T17:19:51Z</dcterms:modified>
</cp:coreProperties>
</file>