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686" r:id="rId2"/>
    <p:sldId id="649" r:id="rId3"/>
    <p:sldId id="688" r:id="rId4"/>
    <p:sldId id="689" r:id="rId5"/>
    <p:sldId id="690" r:id="rId6"/>
    <p:sldId id="691" r:id="rId7"/>
    <p:sldId id="692" r:id="rId8"/>
    <p:sldId id="693" r:id="rId9"/>
    <p:sldId id="695" r:id="rId10"/>
    <p:sldId id="694" r:id="rId11"/>
    <p:sldId id="718" r:id="rId12"/>
    <p:sldId id="697" r:id="rId13"/>
    <p:sldId id="711" r:id="rId14"/>
    <p:sldId id="699" r:id="rId15"/>
    <p:sldId id="700" r:id="rId16"/>
    <p:sldId id="701" r:id="rId17"/>
    <p:sldId id="702" r:id="rId18"/>
    <p:sldId id="704" r:id="rId19"/>
    <p:sldId id="706" r:id="rId20"/>
    <p:sldId id="705" r:id="rId21"/>
    <p:sldId id="709" r:id="rId22"/>
    <p:sldId id="708" r:id="rId23"/>
    <p:sldId id="719" r:id="rId24"/>
    <p:sldId id="636" r:id="rId25"/>
    <p:sldId id="712" r:id="rId26"/>
    <p:sldId id="714" r:id="rId27"/>
    <p:sldId id="715" r:id="rId28"/>
    <p:sldId id="716" r:id="rId29"/>
    <p:sldId id="717" r:id="rId30"/>
    <p:sldId id="720" r:id="rId31"/>
    <p:sldId id="723" r:id="rId32"/>
    <p:sldId id="724" r:id="rId33"/>
    <p:sldId id="726" r:id="rId34"/>
    <p:sldId id="727" r:id="rId35"/>
    <p:sldId id="725" r:id="rId36"/>
    <p:sldId id="728" r:id="rId37"/>
    <p:sldId id="730" r:id="rId38"/>
    <p:sldId id="731" r:id="rId39"/>
    <p:sldId id="743" r:id="rId40"/>
    <p:sldId id="740" r:id="rId41"/>
    <p:sldId id="751" r:id="rId42"/>
    <p:sldId id="749" r:id="rId43"/>
    <p:sldId id="757" r:id="rId44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83423" autoAdjust="0"/>
  </p:normalViewPr>
  <p:slideViewPr>
    <p:cSldViewPr>
      <p:cViewPr varScale="1">
        <p:scale>
          <a:sx n="76" d="100"/>
          <a:sy n="76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32.png"/><Relationship Id="rId39" Type="http://schemas.openxmlformats.org/officeDocument/2006/relationships/image" Target="../media/image72.png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34" Type="http://schemas.openxmlformats.org/officeDocument/2006/relationships/image" Target="../media/image47.png"/><Relationship Id="rId42" Type="http://schemas.openxmlformats.org/officeDocument/2006/relationships/image" Target="../media/image57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31.png"/><Relationship Id="rId33" Type="http://schemas.openxmlformats.org/officeDocument/2006/relationships/image" Target="../media/image18.png"/><Relationship Id="rId38" Type="http://schemas.openxmlformats.org/officeDocument/2006/relationships/image" Target="../media/image71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image" Target="../media/image50.png"/><Relationship Id="rId41" Type="http://schemas.openxmlformats.org/officeDocument/2006/relationships/image" Target="../media/image56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13.png"/><Relationship Id="rId32" Type="http://schemas.openxmlformats.org/officeDocument/2006/relationships/image" Target="../media/image43.png"/><Relationship Id="rId37" Type="http://schemas.openxmlformats.org/officeDocument/2006/relationships/image" Target="../media/image70.png"/><Relationship Id="rId40" Type="http://schemas.openxmlformats.org/officeDocument/2006/relationships/image" Target="../media/image48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9.png"/><Relationship Id="rId36" Type="http://schemas.openxmlformats.org/officeDocument/2006/relationships/image" Target="../media/image73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58.png"/><Relationship Id="rId44" Type="http://schemas.openxmlformats.org/officeDocument/2006/relationships/image" Target="../media/image69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image" Target="../media/image35.png"/><Relationship Id="rId30" Type="http://schemas.openxmlformats.org/officeDocument/2006/relationships/image" Target="../media/image46.png"/><Relationship Id="rId35" Type="http://schemas.openxmlformats.org/officeDocument/2006/relationships/image" Target="../media/image39.png"/><Relationship Id="rId43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9.png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34" Type="http://schemas.openxmlformats.org/officeDocument/2006/relationships/image" Target="../media/image58.png"/><Relationship Id="rId42" Type="http://schemas.openxmlformats.org/officeDocument/2006/relationships/image" Target="../media/image71.png"/><Relationship Id="rId47" Type="http://schemas.openxmlformats.org/officeDocument/2006/relationships/image" Target="../media/image68.png"/><Relationship Id="rId50" Type="http://schemas.openxmlformats.org/officeDocument/2006/relationships/image" Target="../media/image76.png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33" Type="http://schemas.openxmlformats.org/officeDocument/2006/relationships/image" Target="../media/image46.png"/><Relationship Id="rId38" Type="http://schemas.openxmlformats.org/officeDocument/2006/relationships/image" Target="../media/image74.png"/><Relationship Id="rId46" Type="http://schemas.openxmlformats.org/officeDocument/2006/relationships/image" Target="../media/image57.png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image" Target="../media/image32.png"/><Relationship Id="rId41" Type="http://schemas.openxmlformats.org/officeDocument/2006/relationships/image" Target="../media/image70.png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image" Target="../media/image50.png"/><Relationship Id="rId37" Type="http://schemas.openxmlformats.org/officeDocument/2006/relationships/image" Target="../media/image47.png"/><Relationship Id="rId40" Type="http://schemas.openxmlformats.org/officeDocument/2006/relationships/image" Target="../media/image73.png"/><Relationship Id="rId45" Type="http://schemas.openxmlformats.org/officeDocument/2006/relationships/image" Target="../media/image56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image" Target="../media/image31.png"/><Relationship Id="rId36" Type="http://schemas.openxmlformats.org/officeDocument/2006/relationships/image" Target="../media/image18.png"/><Relationship Id="rId49" Type="http://schemas.openxmlformats.org/officeDocument/2006/relationships/image" Target="../media/image75.png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image" Target="../media/image49.png"/><Relationship Id="rId44" Type="http://schemas.openxmlformats.org/officeDocument/2006/relationships/image" Target="../media/image48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image" Target="../media/image13.png"/><Relationship Id="rId30" Type="http://schemas.openxmlformats.org/officeDocument/2006/relationships/image" Target="../media/image35.png"/><Relationship Id="rId35" Type="http://schemas.openxmlformats.org/officeDocument/2006/relationships/image" Target="../media/image43.png"/><Relationship Id="rId43" Type="http://schemas.openxmlformats.org/officeDocument/2006/relationships/image" Target="../media/image72.png"/><Relationship Id="rId48" Type="http://schemas.openxmlformats.org/officeDocument/2006/relationships/image" Target="../media/image69.png"/><Relationship Id="rId8" Type="http://schemas.openxmlformats.org/officeDocument/2006/relationships/tags" Target="../tags/tag3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image" Target="../media/image13.png"/><Relationship Id="rId26" Type="http://schemas.openxmlformats.org/officeDocument/2006/relationships/image" Target="../media/image6.png"/><Relationship Id="rId3" Type="http://schemas.openxmlformats.org/officeDocument/2006/relationships/tags" Target="../tags/tag326.xml"/><Relationship Id="rId21" Type="http://schemas.openxmlformats.org/officeDocument/2006/relationships/image" Target="../media/image3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image" Target="../media/image32.png"/><Relationship Id="rId29" Type="http://schemas.openxmlformats.org/officeDocument/2006/relationships/image" Target="../media/image9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2.png"/><Relationship Id="rId32" Type="http://schemas.openxmlformats.org/officeDocument/2006/relationships/image" Target="../media/image78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1.png"/><Relationship Id="rId28" Type="http://schemas.openxmlformats.org/officeDocument/2006/relationships/image" Target="../media/image8.png"/><Relationship Id="rId10" Type="http://schemas.openxmlformats.org/officeDocument/2006/relationships/tags" Target="../tags/tag333.xml"/><Relationship Id="rId19" Type="http://schemas.openxmlformats.org/officeDocument/2006/relationships/image" Target="../media/image77.png"/><Relationship Id="rId31" Type="http://schemas.openxmlformats.org/officeDocument/2006/relationships/image" Target="../media/image11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image" Target="../media/image4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9" Type="http://schemas.openxmlformats.org/officeDocument/2006/relationships/image" Target="../media/image14.png"/><Relationship Id="rId21" Type="http://schemas.openxmlformats.org/officeDocument/2006/relationships/tags" Target="../tags/tag360.xml"/><Relationship Id="rId34" Type="http://schemas.openxmlformats.org/officeDocument/2006/relationships/image" Target="../media/image77.png"/><Relationship Id="rId42" Type="http://schemas.openxmlformats.org/officeDocument/2006/relationships/image" Target="../media/image7.png"/><Relationship Id="rId47" Type="http://schemas.openxmlformats.org/officeDocument/2006/relationships/image" Target="../media/image19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29" Type="http://schemas.openxmlformats.org/officeDocument/2006/relationships/tags" Target="../tags/tag368.xml"/><Relationship Id="rId41" Type="http://schemas.openxmlformats.org/officeDocument/2006/relationships/image" Target="../media/image5.png"/><Relationship Id="rId54" Type="http://schemas.openxmlformats.org/officeDocument/2006/relationships/image" Target="../media/image83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40" Type="http://schemas.openxmlformats.org/officeDocument/2006/relationships/image" Target="../media/image15.png"/><Relationship Id="rId45" Type="http://schemas.openxmlformats.org/officeDocument/2006/relationships/image" Target="../media/image17.png"/><Relationship Id="rId53" Type="http://schemas.openxmlformats.org/officeDocument/2006/relationships/image" Target="../media/image82.png"/><Relationship Id="rId58" Type="http://schemas.openxmlformats.org/officeDocument/2006/relationships/image" Target="../media/image21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36" Type="http://schemas.openxmlformats.org/officeDocument/2006/relationships/image" Target="../media/image3.png"/><Relationship Id="rId49" Type="http://schemas.openxmlformats.org/officeDocument/2006/relationships/image" Target="../media/image79.png"/><Relationship Id="rId57" Type="http://schemas.openxmlformats.org/officeDocument/2006/relationships/image" Target="../media/image20.png"/><Relationship Id="rId61" Type="http://schemas.openxmlformats.org/officeDocument/2006/relationships/image" Target="../media/image86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tags" Target="../tags/tag370.xml"/><Relationship Id="rId44" Type="http://schemas.openxmlformats.org/officeDocument/2006/relationships/image" Target="../media/image9.png"/><Relationship Id="rId52" Type="http://schemas.openxmlformats.org/officeDocument/2006/relationships/image" Target="../media/image81.png"/><Relationship Id="rId60" Type="http://schemas.openxmlformats.org/officeDocument/2006/relationships/image" Target="../media/image85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image" Target="../media/image32.png"/><Relationship Id="rId43" Type="http://schemas.openxmlformats.org/officeDocument/2006/relationships/image" Target="../media/image16.png"/><Relationship Id="rId48" Type="http://schemas.openxmlformats.org/officeDocument/2006/relationships/image" Target="../media/image38.png"/><Relationship Id="rId56" Type="http://schemas.openxmlformats.org/officeDocument/2006/relationships/image" Target="../media/image84.png"/><Relationship Id="rId8" Type="http://schemas.openxmlformats.org/officeDocument/2006/relationships/tags" Target="../tags/tag347.xml"/><Relationship Id="rId51" Type="http://schemas.openxmlformats.org/officeDocument/2006/relationships/image" Target="../media/image80.png"/><Relationship Id="rId3" Type="http://schemas.openxmlformats.org/officeDocument/2006/relationships/tags" Target="../tags/tag342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image" Target="../media/image13.png"/><Relationship Id="rId38" Type="http://schemas.openxmlformats.org/officeDocument/2006/relationships/image" Target="../media/image78.png"/><Relationship Id="rId46" Type="http://schemas.openxmlformats.org/officeDocument/2006/relationships/image" Target="../media/image18.png"/><Relationship Id="rId5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image" Target="../media/image5.png"/><Relationship Id="rId21" Type="http://schemas.openxmlformats.org/officeDocument/2006/relationships/tags" Target="../tags/tag391.xml"/><Relationship Id="rId34" Type="http://schemas.openxmlformats.org/officeDocument/2006/relationships/image" Target="../media/image85.png"/><Relationship Id="rId42" Type="http://schemas.openxmlformats.org/officeDocument/2006/relationships/image" Target="../media/image9.png"/><Relationship Id="rId47" Type="http://schemas.openxmlformats.org/officeDocument/2006/relationships/image" Target="../media/image4.png"/><Relationship Id="rId50" Type="http://schemas.openxmlformats.org/officeDocument/2006/relationships/image" Target="../media/image20.png"/><Relationship Id="rId55" Type="http://schemas.openxmlformats.org/officeDocument/2006/relationships/image" Target="../media/image90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image" Target="../media/image83.png"/><Relationship Id="rId38" Type="http://schemas.openxmlformats.org/officeDocument/2006/relationships/image" Target="../media/image15.png"/><Relationship Id="rId46" Type="http://schemas.openxmlformats.org/officeDocument/2006/relationships/image" Target="../media/image3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tags" Target="../tags/tag399.xml"/><Relationship Id="rId41" Type="http://schemas.openxmlformats.org/officeDocument/2006/relationships/image" Target="../media/image16.png"/><Relationship Id="rId54" Type="http://schemas.openxmlformats.org/officeDocument/2006/relationships/image" Target="../media/image89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image" Target="../media/image86.png"/><Relationship Id="rId37" Type="http://schemas.openxmlformats.org/officeDocument/2006/relationships/image" Target="../media/image14.png"/><Relationship Id="rId40" Type="http://schemas.openxmlformats.org/officeDocument/2006/relationships/image" Target="../media/image7.png"/><Relationship Id="rId45" Type="http://schemas.openxmlformats.org/officeDocument/2006/relationships/image" Target="../media/image19.png"/><Relationship Id="rId53" Type="http://schemas.openxmlformats.org/officeDocument/2006/relationships/image" Target="../media/image88.png"/><Relationship Id="rId58" Type="http://schemas.openxmlformats.org/officeDocument/2006/relationships/image" Target="../media/image92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image" Target="../media/image32.png"/><Relationship Id="rId49" Type="http://schemas.openxmlformats.org/officeDocument/2006/relationships/image" Target="../media/image84.png"/><Relationship Id="rId57" Type="http://schemas.openxmlformats.org/officeDocument/2006/relationships/image" Target="../media/image91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image" Target="../media/image13.png"/><Relationship Id="rId44" Type="http://schemas.openxmlformats.org/officeDocument/2006/relationships/image" Target="../media/image18.png"/><Relationship Id="rId52" Type="http://schemas.openxmlformats.org/officeDocument/2006/relationships/image" Target="../media/image87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7.png"/><Relationship Id="rId43" Type="http://schemas.openxmlformats.org/officeDocument/2006/relationships/image" Target="../media/image17.png"/><Relationship Id="rId48" Type="http://schemas.openxmlformats.org/officeDocument/2006/relationships/image" Target="../media/image46.png"/><Relationship Id="rId56" Type="http://schemas.openxmlformats.org/officeDocument/2006/relationships/image" Target="../media/image78.png"/><Relationship Id="rId8" Type="http://schemas.openxmlformats.org/officeDocument/2006/relationships/tags" Target="../tags/tag378.xml"/><Relationship Id="rId51" Type="http://schemas.openxmlformats.org/officeDocument/2006/relationships/image" Target="../media/image21.png"/><Relationship Id="rId3" Type="http://schemas.openxmlformats.org/officeDocument/2006/relationships/tags" Target="../tags/tag37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image" Target="../media/image16.png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34" Type="http://schemas.openxmlformats.org/officeDocument/2006/relationships/image" Target="../media/image32.png"/><Relationship Id="rId42" Type="http://schemas.openxmlformats.org/officeDocument/2006/relationships/image" Target="../media/image18.png"/><Relationship Id="rId47" Type="http://schemas.openxmlformats.org/officeDocument/2006/relationships/image" Target="../media/image84.png"/><Relationship Id="rId50" Type="http://schemas.openxmlformats.org/officeDocument/2006/relationships/image" Target="../media/image88.png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image" Target="../media/image77.png"/><Relationship Id="rId38" Type="http://schemas.openxmlformats.org/officeDocument/2006/relationships/image" Target="../media/image7.png"/><Relationship Id="rId46" Type="http://schemas.openxmlformats.org/officeDocument/2006/relationships/image" Target="../media/image46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image" Target="../media/image13.png"/><Relationship Id="rId41" Type="http://schemas.openxmlformats.org/officeDocument/2006/relationships/image" Target="../media/image17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image" Target="../media/image85.png"/><Relationship Id="rId37" Type="http://schemas.openxmlformats.org/officeDocument/2006/relationships/image" Target="../media/image5.png"/><Relationship Id="rId40" Type="http://schemas.openxmlformats.org/officeDocument/2006/relationships/image" Target="../media/image9.png"/><Relationship Id="rId45" Type="http://schemas.openxmlformats.org/officeDocument/2006/relationships/image" Target="../media/image4.png"/><Relationship Id="rId53" Type="http://schemas.openxmlformats.org/officeDocument/2006/relationships/image" Target="../media/image93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5.png"/><Relationship Id="rId49" Type="http://schemas.openxmlformats.org/officeDocument/2006/relationships/image" Target="../media/image21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image" Target="../media/image83.png"/><Relationship Id="rId44" Type="http://schemas.openxmlformats.org/officeDocument/2006/relationships/image" Target="../media/image3.png"/><Relationship Id="rId52" Type="http://schemas.openxmlformats.org/officeDocument/2006/relationships/image" Target="../media/image90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image" Target="../media/image86.png"/><Relationship Id="rId35" Type="http://schemas.openxmlformats.org/officeDocument/2006/relationships/image" Target="../media/image14.png"/><Relationship Id="rId43" Type="http://schemas.openxmlformats.org/officeDocument/2006/relationships/image" Target="../media/image19.png"/><Relationship Id="rId48" Type="http://schemas.openxmlformats.org/officeDocument/2006/relationships/image" Target="../media/image20.png"/><Relationship Id="rId8" Type="http://schemas.openxmlformats.org/officeDocument/2006/relationships/tags" Target="../tags/tag407.xml"/><Relationship Id="rId51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9" Type="http://schemas.openxmlformats.org/officeDocument/2006/relationships/tags" Target="../tags/tag465.xml"/><Relationship Id="rId21" Type="http://schemas.openxmlformats.org/officeDocument/2006/relationships/tags" Target="../tags/tag447.xml"/><Relationship Id="rId34" Type="http://schemas.openxmlformats.org/officeDocument/2006/relationships/tags" Target="../tags/tag460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0.png"/><Relationship Id="rId50" Type="http://schemas.openxmlformats.org/officeDocument/2006/relationships/image" Target="../media/image32.png"/><Relationship Id="rId55" Type="http://schemas.openxmlformats.org/officeDocument/2006/relationships/image" Target="../media/image16.png"/><Relationship Id="rId63" Type="http://schemas.openxmlformats.org/officeDocument/2006/relationships/image" Target="../media/image84.png"/><Relationship Id="rId68" Type="http://schemas.openxmlformats.org/officeDocument/2006/relationships/image" Target="../media/image41.png"/><Relationship Id="rId76" Type="http://schemas.openxmlformats.org/officeDocument/2006/relationships/image" Target="../media/image97.png"/><Relationship Id="rId7" Type="http://schemas.openxmlformats.org/officeDocument/2006/relationships/tags" Target="../tags/tag433.xml"/><Relationship Id="rId71" Type="http://schemas.openxmlformats.org/officeDocument/2006/relationships/image" Target="../media/image95.png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9" Type="http://schemas.openxmlformats.org/officeDocument/2006/relationships/tags" Target="../tags/tag455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40" Type="http://schemas.openxmlformats.org/officeDocument/2006/relationships/tags" Target="../tags/tag466.xml"/><Relationship Id="rId45" Type="http://schemas.openxmlformats.org/officeDocument/2006/relationships/image" Target="../media/image83.png"/><Relationship Id="rId53" Type="http://schemas.openxmlformats.org/officeDocument/2006/relationships/image" Target="../media/image5.png"/><Relationship Id="rId58" Type="http://schemas.openxmlformats.org/officeDocument/2006/relationships/image" Target="../media/image18.png"/><Relationship Id="rId66" Type="http://schemas.openxmlformats.org/officeDocument/2006/relationships/image" Target="../media/image78.png"/><Relationship Id="rId74" Type="http://schemas.openxmlformats.org/officeDocument/2006/relationships/image" Target="../media/image38.png"/><Relationship Id="rId79" Type="http://schemas.openxmlformats.org/officeDocument/2006/relationships/image" Target="../media/image23.png"/><Relationship Id="rId5" Type="http://schemas.openxmlformats.org/officeDocument/2006/relationships/tags" Target="../tags/tag431.xml"/><Relationship Id="rId61" Type="http://schemas.openxmlformats.org/officeDocument/2006/relationships/image" Target="../media/image4.pn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tags" Target="../tags/tag457.xml"/><Relationship Id="rId44" Type="http://schemas.openxmlformats.org/officeDocument/2006/relationships/image" Target="../media/image86.png"/><Relationship Id="rId52" Type="http://schemas.openxmlformats.org/officeDocument/2006/relationships/image" Target="../media/image15.png"/><Relationship Id="rId60" Type="http://schemas.openxmlformats.org/officeDocument/2006/relationships/image" Target="../media/image3.png"/><Relationship Id="rId65" Type="http://schemas.openxmlformats.org/officeDocument/2006/relationships/image" Target="../media/image21.png"/><Relationship Id="rId73" Type="http://schemas.openxmlformats.org/officeDocument/2006/relationships/image" Target="../media/image96.png"/><Relationship Id="rId78" Type="http://schemas.openxmlformats.org/officeDocument/2006/relationships/image" Target="../media/image22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image" Target="../media/image13.png"/><Relationship Id="rId48" Type="http://schemas.openxmlformats.org/officeDocument/2006/relationships/image" Target="../media/image93.png"/><Relationship Id="rId56" Type="http://schemas.openxmlformats.org/officeDocument/2006/relationships/image" Target="../media/image9.png"/><Relationship Id="rId64" Type="http://schemas.openxmlformats.org/officeDocument/2006/relationships/image" Target="../media/image20.png"/><Relationship Id="rId69" Type="http://schemas.openxmlformats.org/officeDocument/2006/relationships/image" Target="../media/image58.png"/><Relationship Id="rId77" Type="http://schemas.openxmlformats.org/officeDocument/2006/relationships/image" Target="../media/image98.png"/><Relationship Id="rId8" Type="http://schemas.openxmlformats.org/officeDocument/2006/relationships/tags" Target="../tags/tag434.xml"/><Relationship Id="rId51" Type="http://schemas.openxmlformats.org/officeDocument/2006/relationships/image" Target="../media/image14.png"/><Relationship Id="rId72" Type="http://schemas.openxmlformats.org/officeDocument/2006/relationships/image" Target="../media/image82.png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image" Target="../media/image85.png"/><Relationship Id="rId59" Type="http://schemas.openxmlformats.org/officeDocument/2006/relationships/image" Target="../media/image19.png"/><Relationship Id="rId67" Type="http://schemas.openxmlformats.org/officeDocument/2006/relationships/image" Target="../media/image94.png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image" Target="../media/image7.png"/><Relationship Id="rId62" Type="http://schemas.openxmlformats.org/officeDocument/2006/relationships/image" Target="../media/image46.png"/><Relationship Id="rId70" Type="http://schemas.openxmlformats.org/officeDocument/2006/relationships/image" Target="../media/image88.png"/><Relationship Id="rId75" Type="http://schemas.openxmlformats.org/officeDocument/2006/relationships/image" Target="../media/image79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image" Target="../media/image77.png"/><Relationship Id="rId57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tags" Target="../tags/tag493.xml"/><Relationship Id="rId39" Type="http://schemas.openxmlformats.org/officeDocument/2006/relationships/image" Target="../media/image85.png"/><Relationship Id="rId21" Type="http://schemas.openxmlformats.org/officeDocument/2006/relationships/tags" Target="../tags/tag488.xml"/><Relationship Id="rId34" Type="http://schemas.openxmlformats.org/officeDocument/2006/relationships/tags" Target="../tags/tag501.xml"/><Relationship Id="rId42" Type="http://schemas.openxmlformats.org/officeDocument/2006/relationships/image" Target="../media/image58.png"/><Relationship Id="rId47" Type="http://schemas.openxmlformats.org/officeDocument/2006/relationships/image" Target="../media/image5.png"/><Relationship Id="rId50" Type="http://schemas.openxmlformats.org/officeDocument/2006/relationships/image" Target="../media/image9.png"/><Relationship Id="rId55" Type="http://schemas.openxmlformats.org/officeDocument/2006/relationships/image" Target="../media/image4.png"/><Relationship Id="rId63" Type="http://schemas.openxmlformats.org/officeDocument/2006/relationships/image" Target="../media/image60.png"/><Relationship Id="rId68" Type="http://schemas.openxmlformats.org/officeDocument/2006/relationships/image" Target="../media/image101.png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9" Type="http://schemas.openxmlformats.org/officeDocument/2006/relationships/tags" Target="../tags/tag496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tags" Target="../tags/tag491.xml"/><Relationship Id="rId32" Type="http://schemas.openxmlformats.org/officeDocument/2006/relationships/tags" Target="../tags/tag499.xml"/><Relationship Id="rId37" Type="http://schemas.openxmlformats.org/officeDocument/2006/relationships/image" Target="../media/image86.png"/><Relationship Id="rId40" Type="http://schemas.openxmlformats.org/officeDocument/2006/relationships/image" Target="../media/image90.png"/><Relationship Id="rId45" Type="http://schemas.openxmlformats.org/officeDocument/2006/relationships/image" Target="../media/image14.png"/><Relationship Id="rId53" Type="http://schemas.openxmlformats.org/officeDocument/2006/relationships/image" Target="../media/image19.png"/><Relationship Id="rId58" Type="http://schemas.openxmlformats.org/officeDocument/2006/relationships/image" Target="../media/image20.png"/><Relationship Id="rId66" Type="http://schemas.openxmlformats.org/officeDocument/2006/relationships/image" Target="../media/image78.png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tags" Target="../tags/tag490.xml"/><Relationship Id="rId28" Type="http://schemas.openxmlformats.org/officeDocument/2006/relationships/tags" Target="../tags/tag495.xml"/><Relationship Id="rId36" Type="http://schemas.openxmlformats.org/officeDocument/2006/relationships/image" Target="../media/image13.png"/><Relationship Id="rId49" Type="http://schemas.openxmlformats.org/officeDocument/2006/relationships/image" Target="../media/image16.png"/><Relationship Id="rId57" Type="http://schemas.openxmlformats.org/officeDocument/2006/relationships/image" Target="../media/image84.png"/><Relationship Id="rId61" Type="http://schemas.openxmlformats.org/officeDocument/2006/relationships/image" Target="../media/image22.png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tags" Target="../tags/tag498.xml"/><Relationship Id="rId44" Type="http://schemas.openxmlformats.org/officeDocument/2006/relationships/image" Target="../media/image32.png"/><Relationship Id="rId52" Type="http://schemas.openxmlformats.org/officeDocument/2006/relationships/image" Target="../media/image18.png"/><Relationship Id="rId60" Type="http://schemas.openxmlformats.org/officeDocument/2006/relationships/image" Target="../media/image98.png"/><Relationship Id="rId65" Type="http://schemas.openxmlformats.org/officeDocument/2006/relationships/image" Target="../media/image88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tags" Target="../tags/tag494.xml"/><Relationship Id="rId30" Type="http://schemas.openxmlformats.org/officeDocument/2006/relationships/tags" Target="../tags/tag497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77.png"/><Relationship Id="rId48" Type="http://schemas.openxmlformats.org/officeDocument/2006/relationships/image" Target="../media/image7.png"/><Relationship Id="rId56" Type="http://schemas.openxmlformats.org/officeDocument/2006/relationships/image" Target="../media/image46.png"/><Relationship Id="rId64" Type="http://schemas.openxmlformats.org/officeDocument/2006/relationships/image" Target="../media/image99.png"/><Relationship Id="rId8" Type="http://schemas.openxmlformats.org/officeDocument/2006/relationships/tags" Target="../tags/tag475.xml"/><Relationship Id="rId51" Type="http://schemas.openxmlformats.org/officeDocument/2006/relationships/image" Target="../media/image17.png"/><Relationship Id="rId3" Type="http://schemas.openxmlformats.org/officeDocument/2006/relationships/tags" Target="../tags/tag470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tags" Target="../tags/tag492.xml"/><Relationship Id="rId33" Type="http://schemas.openxmlformats.org/officeDocument/2006/relationships/tags" Target="../tags/tag500.xml"/><Relationship Id="rId38" Type="http://schemas.openxmlformats.org/officeDocument/2006/relationships/image" Target="../media/image83.png"/><Relationship Id="rId46" Type="http://schemas.openxmlformats.org/officeDocument/2006/relationships/image" Target="../media/image15.png"/><Relationship Id="rId59" Type="http://schemas.openxmlformats.org/officeDocument/2006/relationships/image" Target="../media/image21.png"/><Relationship Id="rId67" Type="http://schemas.openxmlformats.org/officeDocument/2006/relationships/image" Target="../media/image100.png"/><Relationship Id="rId20" Type="http://schemas.openxmlformats.org/officeDocument/2006/relationships/tags" Target="../tags/tag487.xml"/><Relationship Id="rId41" Type="http://schemas.openxmlformats.org/officeDocument/2006/relationships/image" Target="../media/image93.png"/><Relationship Id="rId54" Type="http://schemas.openxmlformats.org/officeDocument/2006/relationships/image" Target="../media/image3.png"/><Relationship Id="rId6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9" Type="http://schemas.openxmlformats.org/officeDocument/2006/relationships/image" Target="../media/image85.png"/><Relationship Id="rId21" Type="http://schemas.openxmlformats.org/officeDocument/2006/relationships/tags" Target="../tags/tag522.xml"/><Relationship Id="rId34" Type="http://schemas.openxmlformats.org/officeDocument/2006/relationships/tags" Target="../tags/tag535.xml"/><Relationship Id="rId42" Type="http://schemas.openxmlformats.org/officeDocument/2006/relationships/image" Target="../media/image32.png"/><Relationship Id="rId47" Type="http://schemas.openxmlformats.org/officeDocument/2006/relationships/image" Target="../media/image16.png"/><Relationship Id="rId50" Type="http://schemas.openxmlformats.org/officeDocument/2006/relationships/image" Target="../media/image18.png"/><Relationship Id="rId55" Type="http://schemas.openxmlformats.org/officeDocument/2006/relationships/image" Target="../media/image84.png"/><Relationship Id="rId63" Type="http://schemas.openxmlformats.org/officeDocument/2006/relationships/image" Target="../media/image78.png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29" Type="http://schemas.openxmlformats.org/officeDocument/2006/relationships/tags" Target="../tags/tag530.xml"/><Relationship Id="rId41" Type="http://schemas.openxmlformats.org/officeDocument/2006/relationships/image" Target="../media/image77.png"/><Relationship Id="rId54" Type="http://schemas.openxmlformats.org/officeDocument/2006/relationships/image" Target="../media/image46.png"/><Relationship Id="rId62" Type="http://schemas.openxmlformats.org/officeDocument/2006/relationships/image" Target="../media/image100.png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image" Target="../media/image86.png"/><Relationship Id="rId40" Type="http://schemas.openxmlformats.org/officeDocument/2006/relationships/image" Target="../media/image58.png"/><Relationship Id="rId45" Type="http://schemas.openxmlformats.org/officeDocument/2006/relationships/image" Target="../media/image5.png"/><Relationship Id="rId53" Type="http://schemas.openxmlformats.org/officeDocument/2006/relationships/image" Target="../media/image4.png"/><Relationship Id="rId58" Type="http://schemas.openxmlformats.org/officeDocument/2006/relationships/image" Target="../media/image98.png"/><Relationship Id="rId66" Type="http://schemas.openxmlformats.org/officeDocument/2006/relationships/image" Target="../media/image104.png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image" Target="../media/image13.png"/><Relationship Id="rId49" Type="http://schemas.openxmlformats.org/officeDocument/2006/relationships/image" Target="../media/image17.png"/><Relationship Id="rId57" Type="http://schemas.openxmlformats.org/officeDocument/2006/relationships/image" Target="../media/image21.png"/><Relationship Id="rId61" Type="http://schemas.openxmlformats.org/officeDocument/2006/relationships/image" Target="../media/image60.png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4" Type="http://schemas.openxmlformats.org/officeDocument/2006/relationships/image" Target="../media/image15.png"/><Relationship Id="rId52" Type="http://schemas.openxmlformats.org/officeDocument/2006/relationships/image" Target="../media/image3.png"/><Relationship Id="rId60" Type="http://schemas.openxmlformats.org/officeDocument/2006/relationships/image" Target="../media/image23.png"/><Relationship Id="rId65" Type="http://schemas.openxmlformats.org/officeDocument/2006/relationships/image" Target="../media/image103.png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4.png"/><Relationship Id="rId48" Type="http://schemas.openxmlformats.org/officeDocument/2006/relationships/image" Target="../media/image9.png"/><Relationship Id="rId56" Type="http://schemas.openxmlformats.org/officeDocument/2006/relationships/image" Target="../media/image20.png"/><Relationship Id="rId64" Type="http://schemas.openxmlformats.org/officeDocument/2006/relationships/image" Target="../media/image102.png"/><Relationship Id="rId8" Type="http://schemas.openxmlformats.org/officeDocument/2006/relationships/tags" Target="../tags/tag509.xml"/><Relationship Id="rId51" Type="http://schemas.openxmlformats.org/officeDocument/2006/relationships/image" Target="../media/image19.png"/><Relationship Id="rId3" Type="http://schemas.openxmlformats.org/officeDocument/2006/relationships/tags" Target="../tags/tag504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image" Target="../media/image83.png"/><Relationship Id="rId46" Type="http://schemas.openxmlformats.org/officeDocument/2006/relationships/image" Target="../media/image7.png"/><Relationship Id="rId5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9" Type="http://schemas.openxmlformats.org/officeDocument/2006/relationships/image" Target="../media/image58.png"/><Relationship Id="rId21" Type="http://schemas.openxmlformats.org/officeDocument/2006/relationships/tags" Target="../tags/tag55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4.png"/><Relationship Id="rId47" Type="http://schemas.openxmlformats.org/officeDocument/2006/relationships/image" Target="../media/image9.png"/><Relationship Id="rId50" Type="http://schemas.openxmlformats.org/officeDocument/2006/relationships/image" Target="../media/image19.png"/><Relationship Id="rId55" Type="http://schemas.openxmlformats.org/officeDocument/2006/relationships/image" Target="../media/image20.png"/><Relationship Id="rId63" Type="http://schemas.openxmlformats.org/officeDocument/2006/relationships/image" Target="../media/image105.png"/><Relationship Id="rId7" Type="http://schemas.openxmlformats.org/officeDocument/2006/relationships/tags" Target="../tags/tag542.xml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tags" Target="../tags/tag564.xml"/><Relationship Id="rId41" Type="http://schemas.openxmlformats.org/officeDocument/2006/relationships/image" Target="../media/image32.png"/><Relationship Id="rId54" Type="http://schemas.openxmlformats.org/officeDocument/2006/relationships/image" Target="../media/image84.png"/><Relationship Id="rId62" Type="http://schemas.openxmlformats.org/officeDocument/2006/relationships/image" Target="../media/image78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tags" Target="../tags/tag567.xml"/><Relationship Id="rId37" Type="http://schemas.openxmlformats.org/officeDocument/2006/relationships/image" Target="../media/image83.png"/><Relationship Id="rId40" Type="http://schemas.openxmlformats.org/officeDocument/2006/relationships/image" Target="../media/image77.png"/><Relationship Id="rId45" Type="http://schemas.openxmlformats.org/officeDocument/2006/relationships/image" Target="../media/image7.png"/><Relationship Id="rId53" Type="http://schemas.openxmlformats.org/officeDocument/2006/relationships/image" Target="../media/image46.png"/><Relationship Id="rId58" Type="http://schemas.openxmlformats.org/officeDocument/2006/relationships/image" Target="../media/image22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36" Type="http://schemas.openxmlformats.org/officeDocument/2006/relationships/image" Target="../media/image86.png"/><Relationship Id="rId49" Type="http://schemas.openxmlformats.org/officeDocument/2006/relationships/image" Target="../media/image18.png"/><Relationship Id="rId57" Type="http://schemas.openxmlformats.org/officeDocument/2006/relationships/image" Target="../media/image98.png"/><Relationship Id="rId61" Type="http://schemas.openxmlformats.org/officeDocument/2006/relationships/image" Target="../media/image104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tags" Target="../tags/tag566.xml"/><Relationship Id="rId44" Type="http://schemas.openxmlformats.org/officeDocument/2006/relationships/image" Target="../media/image5.png"/><Relationship Id="rId52" Type="http://schemas.openxmlformats.org/officeDocument/2006/relationships/image" Target="../media/image4.png"/><Relationship Id="rId60" Type="http://schemas.openxmlformats.org/officeDocument/2006/relationships/image" Target="../media/image60.png"/><Relationship Id="rId65" Type="http://schemas.openxmlformats.org/officeDocument/2006/relationships/image" Target="../media/image107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tags" Target="../tags/tag565.xml"/><Relationship Id="rId35" Type="http://schemas.openxmlformats.org/officeDocument/2006/relationships/image" Target="../media/image13.png"/><Relationship Id="rId43" Type="http://schemas.openxmlformats.org/officeDocument/2006/relationships/image" Target="../media/image15.png"/><Relationship Id="rId48" Type="http://schemas.openxmlformats.org/officeDocument/2006/relationships/image" Target="../media/image17.png"/><Relationship Id="rId56" Type="http://schemas.openxmlformats.org/officeDocument/2006/relationships/image" Target="../media/image21.png"/><Relationship Id="rId64" Type="http://schemas.openxmlformats.org/officeDocument/2006/relationships/image" Target="../media/image106.png"/><Relationship Id="rId8" Type="http://schemas.openxmlformats.org/officeDocument/2006/relationships/tags" Target="../tags/tag543.xml"/><Relationship Id="rId51" Type="http://schemas.openxmlformats.org/officeDocument/2006/relationships/image" Target="../media/image3.png"/><Relationship Id="rId3" Type="http://schemas.openxmlformats.org/officeDocument/2006/relationships/tags" Target="../tags/tag538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tags" Target="../tags/tag568.xml"/><Relationship Id="rId38" Type="http://schemas.openxmlformats.org/officeDocument/2006/relationships/image" Target="../media/image85.png"/><Relationship Id="rId46" Type="http://schemas.openxmlformats.org/officeDocument/2006/relationships/image" Target="../media/image16.png"/><Relationship Id="rId5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5.png"/><Relationship Id="rId21" Type="http://schemas.openxmlformats.org/officeDocument/2006/relationships/tags" Target="../tags/tag2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8.png"/><Relationship Id="rId47" Type="http://schemas.openxmlformats.org/officeDocument/2006/relationships/image" Target="../media/image13.png"/><Relationship Id="rId50" Type="http://schemas.openxmlformats.org/officeDocument/2006/relationships/image" Target="../media/image16.png"/><Relationship Id="rId55" Type="http://schemas.openxmlformats.org/officeDocument/2006/relationships/image" Target="../media/image21.png"/><Relationship Id="rId63" Type="http://schemas.openxmlformats.org/officeDocument/2006/relationships/image" Target="../media/image29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7.png"/><Relationship Id="rId54" Type="http://schemas.openxmlformats.org/officeDocument/2006/relationships/image" Target="../media/image20.png"/><Relationship Id="rId62" Type="http://schemas.openxmlformats.org/officeDocument/2006/relationships/image" Target="../media/image2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45" Type="http://schemas.openxmlformats.org/officeDocument/2006/relationships/image" Target="../media/image11.png"/><Relationship Id="rId53" Type="http://schemas.openxmlformats.org/officeDocument/2006/relationships/image" Target="../media/image19.png"/><Relationship Id="rId58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2.png"/><Relationship Id="rId49" Type="http://schemas.openxmlformats.org/officeDocument/2006/relationships/image" Target="../media/image15.png"/><Relationship Id="rId57" Type="http://schemas.openxmlformats.org/officeDocument/2006/relationships/image" Target="../media/image23.png"/><Relationship Id="rId61" Type="http://schemas.openxmlformats.org/officeDocument/2006/relationships/image" Target="../media/image2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10.png"/><Relationship Id="rId52" Type="http://schemas.openxmlformats.org/officeDocument/2006/relationships/image" Target="../media/image18.png"/><Relationship Id="rId60" Type="http://schemas.openxmlformats.org/officeDocument/2006/relationships/image" Target="../media/image2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1.png"/><Relationship Id="rId43" Type="http://schemas.openxmlformats.org/officeDocument/2006/relationships/image" Target="../media/image9.png"/><Relationship Id="rId48" Type="http://schemas.openxmlformats.org/officeDocument/2006/relationships/image" Target="../media/image14.png"/><Relationship Id="rId56" Type="http://schemas.openxmlformats.org/officeDocument/2006/relationships/image" Target="../media/image22.png"/><Relationship Id="rId64" Type="http://schemas.openxmlformats.org/officeDocument/2006/relationships/image" Target="../media/image30.png"/><Relationship Id="rId8" Type="http://schemas.openxmlformats.org/officeDocument/2006/relationships/tags" Target="../tags/tag10.xml"/><Relationship Id="rId51" Type="http://schemas.openxmlformats.org/officeDocument/2006/relationships/image" Target="../media/image17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image" Target="../media/image4.png"/><Relationship Id="rId46" Type="http://schemas.openxmlformats.org/officeDocument/2006/relationships/image" Target="../media/image12.png"/><Relationship Id="rId5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26" Type="http://schemas.openxmlformats.org/officeDocument/2006/relationships/tags" Target="../tags/tag594.xml"/><Relationship Id="rId39" Type="http://schemas.openxmlformats.org/officeDocument/2006/relationships/tags" Target="../tags/tag607.xml"/><Relationship Id="rId21" Type="http://schemas.openxmlformats.org/officeDocument/2006/relationships/tags" Target="../tags/tag589.xml"/><Relationship Id="rId34" Type="http://schemas.openxmlformats.org/officeDocument/2006/relationships/tags" Target="../tags/tag602.xml"/><Relationship Id="rId42" Type="http://schemas.openxmlformats.org/officeDocument/2006/relationships/image" Target="../media/image13.png"/><Relationship Id="rId47" Type="http://schemas.openxmlformats.org/officeDocument/2006/relationships/image" Target="../media/image77.png"/><Relationship Id="rId50" Type="http://schemas.openxmlformats.org/officeDocument/2006/relationships/image" Target="../media/image15.png"/><Relationship Id="rId55" Type="http://schemas.openxmlformats.org/officeDocument/2006/relationships/image" Target="../media/image17.png"/><Relationship Id="rId63" Type="http://schemas.openxmlformats.org/officeDocument/2006/relationships/image" Target="../media/image21.png"/><Relationship Id="rId68" Type="http://schemas.openxmlformats.org/officeDocument/2006/relationships/image" Target="../media/image104.png"/><Relationship Id="rId76" Type="http://schemas.openxmlformats.org/officeDocument/2006/relationships/image" Target="../media/image78.png"/><Relationship Id="rId7" Type="http://schemas.openxmlformats.org/officeDocument/2006/relationships/tags" Target="../tags/tag575.xml"/><Relationship Id="rId71" Type="http://schemas.openxmlformats.org/officeDocument/2006/relationships/image" Target="../media/image106.png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9" Type="http://schemas.openxmlformats.org/officeDocument/2006/relationships/tags" Target="../tags/tag597.xml"/><Relationship Id="rId11" Type="http://schemas.openxmlformats.org/officeDocument/2006/relationships/tags" Target="../tags/tag579.xml"/><Relationship Id="rId24" Type="http://schemas.openxmlformats.org/officeDocument/2006/relationships/tags" Target="../tags/tag592.xml"/><Relationship Id="rId32" Type="http://schemas.openxmlformats.org/officeDocument/2006/relationships/tags" Target="../tags/tag600.xml"/><Relationship Id="rId37" Type="http://schemas.openxmlformats.org/officeDocument/2006/relationships/tags" Target="../tags/tag605.xml"/><Relationship Id="rId40" Type="http://schemas.openxmlformats.org/officeDocument/2006/relationships/tags" Target="../tags/tag608.xml"/><Relationship Id="rId45" Type="http://schemas.openxmlformats.org/officeDocument/2006/relationships/image" Target="../media/image85.png"/><Relationship Id="rId53" Type="http://schemas.openxmlformats.org/officeDocument/2006/relationships/image" Target="../media/image16.png"/><Relationship Id="rId58" Type="http://schemas.openxmlformats.org/officeDocument/2006/relationships/image" Target="../media/image3.png"/><Relationship Id="rId66" Type="http://schemas.openxmlformats.org/officeDocument/2006/relationships/image" Target="../media/image23.png"/><Relationship Id="rId74" Type="http://schemas.openxmlformats.org/officeDocument/2006/relationships/image" Target="../media/image108.png"/><Relationship Id="rId79" Type="http://schemas.openxmlformats.org/officeDocument/2006/relationships/image" Target="../media/image111.png"/><Relationship Id="rId5" Type="http://schemas.openxmlformats.org/officeDocument/2006/relationships/tags" Target="../tags/tag573.xml"/><Relationship Id="rId61" Type="http://schemas.openxmlformats.org/officeDocument/2006/relationships/image" Target="../media/image84.png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31" Type="http://schemas.openxmlformats.org/officeDocument/2006/relationships/tags" Target="../tags/tag599.xml"/><Relationship Id="rId44" Type="http://schemas.openxmlformats.org/officeDocument/2006/relationships/image" Target="../media/image83.png"/><Relationship Id="rId52" Type="http://schemas.openxmlformats.org/officeDocument/2006/relationships/image" Target="../media/image7.png"/><Relationship Id="rId60" Type="http://schemas.openxmlformats.org/officeDocument/2006/relationships/image" Target="../media/image46.png"/><Relationship Id="rId65" Type="http://schemas.openxmlformats.org/officeDocument/2006/relationships/image" Target="../media/image22.png"/><Relationship Id="rId73" Type="http://schemas.openxmlformats.org/officeDocument/2006/relationships/image" Target="../media/image41.png"/><Relationship Id="rId78" Type="http://schemas.openxmlformats.org/officeDocument/2006/relationships/image" Target="../media/image82.png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tags" Target="../tags/tag590.xml"/><Relationship Id="rId27" Type="http://schemas.openxmlformats.org/officeDocument/2006/relationships/tags" Target="../tags/tag595.xml"/><Relationship Id="rId30" Type="http://schemas.openxmlformats.org/officeDocument/2006/relationships/tags" Target="../tags/tag598.xml"/><Relationship Id="rId35" Type="http://schemas.openxmlformats.org/officeDocument/2006/relationships/tags" Target="../tags/tag603.xml"/><Relationship Id="rId43" Type="http://schemas.openxmlformats.org/officeDocument/2006/relationships/image" Target="../media/image86.png"/><Relationship Id="rId48" Type="http://schemas.openxmlformats.org/officeDocument/2006/relationships/image" Target="../media/image32.png"/><Relationship Id="rId56" Type="http://schemas.openxmlformats.org/officeDocument/2006/relationships/image" Target="../media/image18.png"/><Relationship Id="rId64" Type="http://schemas.openxmlformats.org/officeDocument/2006/relationships/image" Target="../media/image98.png"/><Relationship Id="rId69" Type="http://schemas.openxmlformats.org/officeDocument/2006/relationships/image" Target="../media/image107.png"/><Relationship Id="rId77" Type="http://schemas.openxmlformats.org/officeDocument/2006/relationships/image" Target="../media/image110.png"/><Relationship Id="rId8" Type="http://schemas.openxmlformats.org/officeDocument/2006/relationships/tags" Target="../tags/tag576.xml"/><Relationship Id="rId51" Type="http://schemas.openxmlformats.org/officeDocument/2006/relationships/image" Target="../media/image5.png"/><Relationship Id="rId72" Type="http://schemas.openxmlformats.org/officeDocument/2006/relationships/image" Target="../media/image79.png"/><Relationship Id="rId3" Type="http://schemas.openxmlformats.org/officeDocument/2006/relationships/tags" Target="../tags/tag571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5" Type="http://schemas.openxmlformats.org/officeDocument/2006/relationships/tags" Target="../tags/tag593.xml"/><Relationship Id="rId33" Type="http://schemas.openxmlformats.org/officeDocument/2006/relationships/tags" Target="../tags/tag601.xml"/><Relationship Id="rId38" Type="http://schemas.openxmlformats.org/officeDocument/2006/relationships/tags" Target="../tags/tag606.xml"/><Relationship Id="rId46" Type="http://schemas.openxmlformats.org/officeDocument/2006/relationships/image" Target="../media/image58.png"/><Relationship Id="rId59" Type="http://schemas.openxmlformats.org/officeDocument/2006/relationships/image" Target="../media/image4.png"/><Relationship Id="rId67" Type="http://schemas.openxmlformats.org/officeDocument/2006/relationships/image" Target="../media/image60.png"/><Relationship Id="rId20" Type="http://schemas.openxmlformats.org/officeDocument/2006/relationships/tags" Target="../tags/tag58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9.png"/><Relationship Id="rId62" Type="http://schemas.openxmlformats.org/officeDocument/2006/relationships/image" Target="../media/image20.png"/><Relationship Id="rId70" Type="http://schemas.openxmlformats.org/officeDocument/2006/relationships/image" Target="../media/image105.png"/><Relationship Id="rId75" Type="http://schemas.openxmlformats.org/officeDocument/2006/relationships/image" Target="../media/image109.png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5" Type="http://schemas.openxmlformats.org/officeDocument/2006/relationships/tags" Target="../tags/tag583.xml"/><Relationship Id="rId23" Type="http://schemas.openxmlformats.org/officeDocument/2006/relationships/tags" Target="../tags/tag591.xml"/><Relationship Id="rId28" Type="http://schemas.openxmlformats.org/officeDocument/2006/relationships/tags" Target="../tags/tag596.xml"/><Relationship Id="rId36" Type="http://schemas.openxmlformats.org/officeDocument/2006/relationships/tags" Target="../tags/tag604.xml"/><Relationship Id="rId49" Type="http://schemas.openxmlformats.org/officeDocument/2006/relationships/image" Target="../media/image14.png"/><Relationship Id="rId57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12.png"/><Relationship Id="rId3" Type="http://schemas.openxmlformats.org/officeDocument/2006/relationships/tags" Target="../tags/tag611.xml"/><Relationship Id="rId21" Type="http://schemas.openxmlformats.org/officeDocument/2006/relationships/tags" Target="../tags/tag629.xml"/><Relationship Id="rId34" Type="http://schemas.openxmlformats.org/officeDocument/2006/relationships/image" Target="../media/image98.png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33" Type="http://schemas.openxmlformats.org/officeDocument/2006/relationships/image" Target="../media/image84.png"/><Relationship Id="rId38" Type="http://schemas.openxmlformats.org/officeDocument/2006/relationships/image" Target="../media/image71.png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image" Target="../media/image83.png"/><Relationship Id="rId41" Type="http://schemas.openxmlformats.org/officeDocument/2006/relationships/image" Target="../media/image86.png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32" Type="http://schemas.openxmlformats.org/officeDocument/2006/relationships/image" Target="../media/image46.png"/><Relationship Id="rId37" Type="http://schemas.openxmlformats.org/officeDocument/2006/relationships/image" Target="../media/image70.png"/><Relationship Id="rId40" Type="http://schemas.openxmlformats.org/officeDocument/2006/relationships/image" Target="../media/image85.png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image" Target="../media/image18.png"/><Relationship Id="rId36" Type="http://schemas.openxmlformats.org/officeDocument/2006/relationships/image" Target="../media/image32.png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31" Type="http://schemas.openxmlformats.org/officeDocument/2006/relationships/image" Target="../media/image58.png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image" Target="../media/image13.png"/><Relationship Id="rId30" Type="http://schemas.openxmlformats.org/officeDocument/2006/relationships/image" Target="../media/image77.png"/><Relationship Id="rId35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6.png"/><Relationship Id="rId3" Type="http://schemas.openxmlformats.org/officeDocument/2006/relationships/tags" Target="../tags/tag636.xml"/><Relationship Id="rId21" Type="http://schemas.openxmlformats.org/officeDocument/2006/relationships/image" Target="../media/image18.png"/><Relationship Id="rId34" Type="http://schemas.openxmlformats.org/officeDocument/2006/relationships/image" Target="../media/image71.png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5" Type="http://schemas.openxmlformats.org/officeDocument/2006/relationships/image" Target="../media/image58.png"/><Relationship Id="rId33" Type="http://schemas.openxmlformats.org/officeDocument/2006/relationships/image" Target="../media/image70.png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image" Target="../media/image86.png"/><Relationship Id="rId29" Type="http://schemas.openxmlformats.org/officeDocument/2006/relationships/image" Target="../media/image98.png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image" Target="../media/image77.png"/><Relationship Id="rId32" Type="http://schemas.openxmlformats.org/officeDocument/2006/relationships/image" Target="../media/image114.jpeg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image" Target="../media/image85.png"/><Relationship Id="rId28" Type="http://schemas.openxmlformats.org/officeDocument/2006/relationships/image" Target="../media/image84.png"/><Relationship Id="rId10" Type="http://schemas.openxmlformats.org/officeDocument/2006/relationships/tags" Target="../tags/tag643.xml"/><Relationship Id="rId19" Type="http://schemas.openxmlformats.org/officeDocument/2006/relationships/image" Target="../media/image13.png"/><Relationship Id="rId31" Type="http://schemas.openxmlformats.org/officeDocument/2006/relationships/image" Target="../media/image113.pn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image" Target="../media/image83.png"/><Relationship Id="rId27" Type="http://schemas.openxmlformats.org/officeDocument/2006/relationships/image" Target="../media/image32.png"/><Relationship Id="rId30" Type="http://schemas.openxmlformats.org/officeDocument/2006/relationships/image" Target="../media/image109.png"/><Relationship Id="rId35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13" Type="http://schemas.openxmlformats.org/officeDocument/2006/relationships/tags" Target="../tags/tag663.xml"/><Relationship Id="rId18" Type="http://schemas.openxmlformats.org/officeDocument/2006/relationships/tags" Target="../tags/tag668.xml"/><Relationship Id="rId26" Type="http://schemas.openxmlformats.org/officeDocument/2006/relationships/image" Target="../media/image77.png"/><Relationship Id="rId39" Type="http://schemas.openxmlformats.org/officeDocument/2006/relationships/image" Target="../media/image76.png"/><Relationship Id="rId3" Type="http://schemas.openxmlformats.org/officeDocument/2006/relationships/tags" Target="../tags/tag653.xml"/><Relationship Id="rId21" Type="http://schemas.openxmlformats.org/officeDocument/2006/relationships/image" Target="../media/image13.png"/><Relationship Id="rId34" Type="http://schemas.openxmlformats.org/officeDocument/2006/relationships/image" Target="../media/image114.jpeg"/><Relationship Id="rId7" Type="http://schemas.openxmlformats.org/officeDocument/2006/relationships/tags" Target="../tags/tag657.xml"/><Relationship Id="rId12" Type="http://schemas.openxmlformats.org/officeDocument/2006/relationships/tags" Target="../tags/tag662.xml"/><Relationship Id="rId17" Type="http://schemas.openxmlformats.org/officeDocument/2006/relationships/tags" Target="../tags/tag667.xml"/><Relationship Id="rId25" Type="http://schemas.openxmlformats.org/officeDocument/2006/relationships/image" Target="../media/image85.png"/><Relationship Id="rId33" Type="http://schemas.openxmlformats.org/officeDocument/2006/relationships/image" Target="../media/image113.png"/><Relationship Id="rId38" Type="http://schemas.openxmlformats.org/officeDocument/2006/relationships/image" Target="../media/image75.png"/><Relationship Id="rId2" Type="http://schemas.openxmlformats.org/officeDocument/2006/relationships/tags" Target="../tags/tag652.xml"/><Relationship Id="rId16" Type="http://schemas.openxmlformats.org/officeDocument/2006/relationships/tags" Target="../tags/tag6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.png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11" Type="http://schemas.openxmlformats.org/officeDocument/2006/relationships/tags" Target="../tags/tag661.xml"/><Relationship Id="rId24" Type="http://schemas.openxmlformats.org/officeDocument/2006/relationships/image" Target="../media/image83.png"/><Relationship Id="rId32" Type="http://schemas.openxmlformats.org/officeDocument/2006/relationships/image" Target="../media/image109.png"/><Relationship Id="rId37" Type="http://schemas.openxmlformats.org/officeDocument/2006/relationships/image" Target="../media/image112.png"/><Relationship Id="rId5" Type="http://schemas.openxmlformats.org/officeDocument/2006/relationships/tags" Target="../tags/tag655.xml"/><Relationship Id="rId15" Type="http://schemas.openxmlformats.org/officeDocument/2006/relationships/tags" Target="../tags/tag665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36" Type="http://schemas.openxmlformats.org/officeDocument/2006/relationships/image" Target="../media/image71.png"/><Relationship Id="rId10" Type="http://schemas.openxmlformats.org/officeDocument/2006/relationships/tags" Target="../tags/tag660.xml"/><Relationship Id="rId19" Type="http://schemas.openxmlformats.org/officeDocument/2006/relationships/tags" Target="../tags/tag669.xml"/><Relationship Id="rId31" Type="http://schemas.openxmlformats.org/officeDocument/2006/relationships/image" Target="../media/image98.png"/><Relationship Id="rId4" Type="http://schemas.openxmlformats.org/officeDocument/2006/relationships/tags" Target="../tags/tag654.xml"/><Relationship Id="rId9" Type="http://schemas.openxmlformats.org/officeDocument/2006/relationships/tags" Target="../tags/tag659.xml"/><Relationship Id="rId14" Type="http://schemas.openxmlformats.org/officeDocument/2006/relationships/tags" Target="../tags/tag664.xml"/><Relationship Id="rId22" Type="http://schemas.openxmlformats.org/officeDocument/2006/relationships/image" Target="../media/image86.png"/><Relationship Id="rId27" Type="http://schemas.openxmlformats.org/officeDocument/2006/relationships/image" Target="../media/image58.png"/><Relationship Id="rId30" Type="http://schemas.openxmlformats.org/officeDocument/2006/relationships/image" Target="../media/image84.png"/><Relationship Id="rId35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image" Target="../media/image13.png"/><Relationship Id="rId26" Type="http://schemas.openxmlformats.org/officeDocument/2006/relationships/image" Target="../media/image6.png"/><Relationship Id="rId3" Type="http://schemas.openxmlformats.org/officeDocument/2006/relationships/tags" Target="../tags/tag672.xml"/><Relationship Id="rId21" Type="http://schemas.openxmlformats.org/officeDocument/2006/relationships/image" Target="../media/image3.png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.png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image" Target="../media/image32.png"/><Relationship Id="rId29" Type="http://schemas.openxmlformats.org/officeDocument/2006/relationships/image" Target="../media/image9.png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image" Target="../media/image2.png"/><Relationship Id="rId32" Type="http://schemas.openxmlformats.org/officeDocument/2006/relationships/image" Target="../media/image78.png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image" Target="../media/image1.png"/><Relationship Id="rId28" Type="http://schemas.openxmlformats.org/officeDocument/2006/relationships/image" Target="../media/image8.png"/><Relationship Id="rId10" Type="http://schemas.openxmlformats.org/officeDocument/2006/relationships/tags" Target="../tags/tag679.xml"/><Relationship Id="rId19" Type="http://schemas.openxmlformats.org/officeDocument/2006/relationships/image" Target="../media/image115.png"/><Relationship Id="rId31" Type="http://schemas.openxmlformats.org/officeDocument/2006/relationships/image" Target="../media/image11.png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image" Target="../media/image4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9" Type="http://schemas.openxmlformats.org/officeDocument/2006/relationships/image" Target="../media/image14.png"/><Relationship Id="rId21" Type="http://schemas.openxmlformats.org/officeDocument/2006/relationships/tags" Target="../tags/tag706.xml"/><Relationship Id="rId34" Type="http://schemas.openxmlformats.org/officeDocument/2006/relationships/image" Target="../media/image115.png"/><Relationship Id="rId42" Type="http://schemas.openxmlformats.org/officeDocument/2006/relationships/image" Target="../media/image7.png"/><Relationship Id="rId47" Type="http://schemas.openxmlformats.org/officeDocument/2006/relationships/image" Target="../media/image19.png"/><Relationship Id="rId50" Type="http://schemas.openxmlformats.org/officeDocument/2006/relationships/image" Target="../media/image111.png"/><Relationship Id="rId55" Type="http://schemas.openxmlformats.org/officeDocument/2006/relationships/image" Target="../media/image120.png"/><Relationship Id="rId7" Type="http://schemas.openxmlformats.org/officeDocument/2006/relationships/tags" Target="../tags/tag692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41" Type="http://schemas.openxmlformats.org/officeDocument/2006/relationships/image" Target="../media/image5.png"/><Relationship Id="rId54" Type="http://schemas.openxmlformats.org/officeDocument/2006/relationships/image" Target="../media/image119.png"/><Relationship Id="rId62" Type="http://schemas.openxmlformats.org/officeDocument/2006/relationships/image" Target="../media/image124.png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40" Type="http://schemas.openxmlformats.org/officeDocument/2006/relationships/image" Target="../media/image15.png"/><Relationship Id="rId45" Type="http://schemas.openxmlformats.org/officeDocument/2006/relationships/image" Target="../media/image17.png"/><Relationship Id="rId53" Type="http://schemas.openxmlformats.org/officeDocument/2006/relationships/image" Target="../media/image118.png"/><Relationship Id="rId58" Type="http://schemas.openxmlformats.org/officeDocument/2006/relationships/image" Target="../media/image122.png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image" Target="../media/image3.png"/><Relationship Id="rId49" Type="http://schemas.openxmlformats.org/officeDocument/2006/relationships/image" Target="../media/image116.png"/><Relationship Id="rId57" Type="http://schemas.openxmlformats.org/officeDocument/2006/relationships/image" Target="../media/image121.png"/><Relationship Id="rId61" Type="http://schemas.openxmlformats.org/officeDocument/2006/relationships/image" Target="../media/image21.png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4" Type="http://schemas.openxmlformats.org/officeDocument/2006/relationships/image" Target="../media/image9.png"/><Relationship Id="rId52" Type="http://schemas.openxmlformats.org/officeDocument/2006/relationships/image" Target="../media/image46.png"/><Relationship Id="rId60" Type="http://schemas.openxmlformats.org/officeDocument/2006/relationships/image" Target="../media/image20.png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image" Target="../media/image32.png"/><Relationship Id="rId43" Type="http://schemas.openxmlformats.org/officeDocument/2006/relationships/image" Target="../media/image16.png"/><Relationship Id="rId48" Type="http://schemas.openxmlformats.org/officeDocument/2006/relationships/image" Target="../media/image40.png"/><Relationship Id="rId56" Type="http://schemas.openxmlformats.org/officeDocument/2006/relationships/image" Target="../media/image38.png"/><Relationship Id="rId8" Type="http://schemas.openxmlformats.org/officeDocument/2006/relationships/tags" Target="../tags/tag693.xml"/><Relationship Id="rId51" Type="http://schemas.openxmlformats.org/officeDocument/2006/relationships/image" Target="../media/image117.png"/><Relationship Id="rId3" Type="http://schemas.openxmlformats.org/officeDocument/2006/relationships/tags" Target="../tags/tag688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image" Target="../media/image13.png"/><Relationship Id="rId38" Type="http://schemas.openxmlformats.org/officeDocument/2006/relationships/image" Target="../media/image78.png"/><Relationship Id="rId46" Type="http://schemas.openxmlformats.org/officeDocument/2006/relationships/image" Target="../media/image18.png"/><Relationship Id="rId5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26" Type="http://schemas.openxmlformats.org/officeDocument/2006/relationships/tags" Target="../tags/tag74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737.xml"/><Relationship Id="rId34" Type="http://schemas.openxmlformats.org/officeDocument/2006/relationships/tags" Target="../tags/tag750.xml"/><Relationship Id="rId42" Type="http://schemas.openxmlformats.org/officeDocument/2006/relationships/image" Target="../media/image118.png"/><Relationship Id="rId47" Type="http://schemas.openxmlformats.org/officeDocument/2006/relationships/image" Target="../media/image4.png"/><Relationship Id="rId50" Type="http://schemas.openxmlformats.org/officeDocument/2006/relationships/image" Target="../media/image15.png"/><Relationship Id="rId55" Type="http://schemas.openxmlformats.org/officeDocument/2006/relationships/image" Target="../media/image17.png"/><Relationship Id="rId63" Type="http://schemas.openxmlformats.org/officeDocument/2006/relationships/image" Target="../media/image120.png"/><Relationship Id="rId68" Type="http://schemas.openxmlformats.org/officeDocument/2006/relationships/image" Target="../media/image111.png"/><Relationship Id="rId76" Type="http://schemas.openxmlformats.org/officeDocument/2006/relationships/image" Target="../media/image129.png"/><Relationship Id="rId7" Type="http://schemas.openxmlformats.org/officeDocument/2006/relationships/tags" Target="../tags/tag723.xml"/><Relationship Id="rId71" Type="http://schemas.openxmlformats.org/officeDocument/2006/relationships/image" Target="../media/image96.png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9" Type="http://schemas.openxmlformats.org/officeDocument/2006/relationships/tags" Target="../tags/tag745.xml"/><Relationship Id="rId11" Type="http://schemas.openxmlformats.org/officeDocument/2006/relationships/tags" Target="../tags/tag727.xml"/><Relationship Id="rId24" Type="http://schemas.openxmlformats.org/officeDocument/2006/relationships/tags" Target="../tags/tag740.xml"/><Relationship Id="rId32" Type="http://schemas.openxmlformats.org/officeDocument/2006/relationships/tags" Target="../tags/tag748.xml"/><Relationship Id="rId37" Type="http://schemas.openxmlformats.org/officeDocument/2006/relationships/tags" Target="../tags/tag753.xml"/><Relationship Id="rId40" Type="http://schemas.openxmlformats.org/officeDocument/2006/relationships/image" Target="../media/image13.png"/><Relationship Id="rId45" Type="http://schemas.openxmlformats.org/officeDocument/2006/relationships/image" Target="../media/image32.png"/><Relationship Id="rId53" Type="http://schemas.openxmlformats.org/officeDocument/2006/relationships/image" Target="../media/image16.png"/><Relationship Id="rId58" Type="http://schemas.openxmlformats.org/officeDocument/2006/relationships/image" Target="../media/image20.png"/><Relationship Id="rId66" Type="http://schemas.openxmlformats.org/officeDocument/2006/relationships/image" Target="../media/image125.png"/><Relationship Id="rId74" Type="http://schemas.openxmlformats.org/officeDocument/2006/relationships/image" Target="../media/image23.png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tags" Target="../tags/tag739.xml"/><Relationship Id="rId28" Type="http://schemas.openxmlformats.org/officeDocument/2006/relationships/tags" Target="../tags/tag744.xml"/><Relationship Id="rId36" Type="http://schemas.openxmlformats.org/officeDocument/2006/relationships/tags" Target="../tags/tag752.xml"/><Relationship Id="rId49" Type="http://schemas.openxmlformats.org/officeDocument/2006/relationships/image" Target="../media/image14.png"/><Relationship Id="rId57" Type="http://schemas.openxmlformats.org/officeDocument/2006/relationships/image" Target="../media/image19.png"/><Relationship Id="rId61" Type="http://schemas.openxmlformats.org/officeDocument/2006/relationships/image" Target="../media/image46.png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31" Type="http://schemas.openxmlformats.org/officeDocument/2006/relationships/tags" Target="../tags/tag747.xml"/><Relationship Id="rId44" Type="http://schemas.openxmlformats.org/officeDocument/2006/relationships/image" Target="../media/image115.png"/><Relationship Id="rId52" Type="http://schemas.openxmlformats.org/officeDocument/2006/relationships/image" Target="../media/image7.png"/><Relationship Id="rId60" Type="http://schemas.openxmlformats.org/officeDocument/2006/relationships/image" Target="../media/image117.png"/><Relationship Id="rId65" Type="http://schemas.openxmlformats.org/officeDocument/2006/relationships/image" Target="../media/image121.png"/><Relationship Id="rId73" Type="http://schemas.openxmlformats.org/officeDocument/2006/relationships/image" Target="../media/image22.png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tags" Target="../tags/tag738.xml"/><Relationship Id="rId27" Type="http://schemas.openxmlformats.org/officeDocument/2006/relationships/tags" Target="../tags/tag743.xml"/><Relationship Id="rId30" Type="http://schemas.openxmlformats.org/officeDocument/2006/relationships/tags" Target="../tags/tag746.xml"/><Relationship Id="rId35" Type="http://schemas.openxmlformats.org/officeDocument/2006/relationships/tags" Target="../tags/tag751.xml"/><Relationship Id="rId43" Type="http://schemas.openxmlformats.org/officeDocument/2006/relationships/image" Target="../media/image116.png"/><Relationship Id="rId48" Type="http://schemas.openxmlformats.org/officeDocument/2006/relationships/image" Target="../media/image78.png"/><Relationship Id="rId56" Type="http://schemas.openxmlformats.org/officeDocument/2006/relationships/image" Target="../media/image18.png"/><Relationship Id="rId64" Type="http://schemas.openxmlformats.org/officeDocument/2006/relationships/image" Target="../media/image94.png"/><Relationship Id="rId69" Type="http://schemas.openxmlformats.org/officeDocument/2006/relationships/image" Target="../media/image127.png"/><Relationship Id="rId8" Type="http://schemas.openxmlformats.org/officeDocument/2006/relationships/tags" Target="../tags/tag724.xml"/><Relationship Id="rId51" Type="http://schemas.openxmlformats.org/officeDocument/2006/relationships/image" Target="../media/image5.png"/><Relationship Id="rId72" Type="http://schemas.openxmlformats.org/officeDocument/2006/relationships/image" Target="../media/image82.png"/><Relationship Id="rId3" Type="http://schemas.openxmlformats.org/officeDocument/2006/relationships/tags" Target="../tags/tag719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5" Type="http://schemas.openxmlformats.org/officeDocument/2006/relationships/tags" Target="../tags/tag741.xml"/><Relationship Id="rId33" Type="http://schemas.openxmlformats.org/officeDocument/2006/relationships/tags" Target="../tags/tag749.xml"/><Relationship Id="rId38" Type="http://schemas.openxmlformats.org/officeDocument/2006/relationships/tags" Target="../tags/tag754.xml"/><Relationship Id="rId46" Type="http://schemas.openxmlformats.org/officeDocument/2006/relationships/image" Target="../media/image3.png"/><Relationship Id="rId59" Type="http://schemas.openxmlformats.org/officeDocument/2006/relationships/image" Target="../media/image21.png"/><Relationship Id="rId67" Type="http://schemas.openxmlformats.org/officeDocument/2006/relationships/image" Target="../media/image126.png"/><Relationship Id="rId20" Type="http://schemas.openxmlformats.org/officeDocument/2006/relationships/tags" Target="../tags/tag736.xml"/><Relationship Id="rId41" Type="http://schemas.openxmlformats.org/officeDocument/2006/relationships/image" Target="../media/image124.png"/><Relationship Id="rId54" Type="http://schemas.openxmlformats.org/officeDocument/2006/relationships/image" Target="../media/image9.png"/><Relationship Id="rId62" Type="http://schemas.openxmlformats.org/officeDocument/2006/relationships/image" Target="../media/image119.png"/><Relationship Id="rId70" Type="http://schemas.openxmlformats.org/officeDocument/2006/relationships/image" Target="../media/image128.png"/><Relationship Id="rId75" Type="http://schemas.openxmlformats.org/officeDocument/2006/relationships/image" Target="../media/image58.png"/><Relationship Id="rId1" Type="http://schemas.openxmlformats.org/officeDocument/2006/relationships/tags" Target="../tags/tag717.xml"/><Relationship Id="rId6" Type="http://schemas.openxmlformats.org/officeDocument/2006/relationships/tags" Target="../tags/tag72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67.xml"/><Relationship Id="rId18" Type="http://schemas.openxmlformats.org/officeDocument/2006/relationships/tags" Target="../tags/tag772.xml"/><Relationship Id="rId26" Type="http://schemas.openxmlformats.org/officeDocument/2006/relationships/tags" Target="../tags/tag780.xml"/><Relationship Id="rId39" Type="http://schemas.openxmlformats.org/officeDocument/2006/relationships/tags" Target="../tags/tag793.xml"/><Relationship Id="rId21" Type="http://schemas.openxmlformats.org/officeDocument/2006/relationships/tags" Target="../tags/tag775.xml"/><Relationship Id="rId34" Type="http://schemas.openxmlformats.org/officeDocument/2006/relationships/tags" Target="../tags/tag788.xml"/><Relationship Id="rId42" Type="http://schemas.openxmlformats.org/officeDocument/2006/relationships/tags" Target="../tags/tag796.xml"/><Relationship Id="rId47" Type="http://schemas.openxmlformats.org/officeDocument/2006/relationships/image" Target="../media/image129.png"/><Relationship Id="rId50" Type="http://schemas.openxmlformats.org/officeDocument/2006/relationships/image" Target="../media/image58.png"/><Relationship Id="rId55" Type="http://schemas.openxmlformats.org/officeDocument/2006/relationships/image" Target="../media/image3.png"/><Relationship Id="rId63" Type="http://schemas.openxmlformats.org/officeDocument/2006/relationships/image" Target="../media/image9.png"/><Relationship Id="rId68" Type="http://schemas.openxmlformats.org/officeDocument/2006/relationships/image" Target="../media/image21.png"/><Relationship Id="rId76" Type="http://schemas.openxmlformats.org/officeDocument/2006/relationships/image" Target="../media/image111.png"/><Relationship Id="rId84" Type="http://schemas.openxmlformats.org/officeDocument/2006/relationships/image" Target="../media/image119.png"/><Relationship Id="rId7" Type="http://schemas.openxmlformats.org/officeDocument/2006/relationships/tags" Target="../tags/tag761.xml"/><Relationship Id="rId71" Type="http://schemas.openxmlformats.org/officeDocument/2006/relationships/image" Target="../media/image125.png"/><Relationship Id="rId2" Type="http://schemas.openxmlformats.org/officeDocument/2006/relationships/tags" Target="../tags/tag756.xml"/><Relationship Id="rId16" Type="http://schemas.openxmlformats.org/officeDocument/2006/relationships/tags" Target="../tags/tag770.xml"/><Relationship Id="rId29" Type="http://schemas.openxmlformats.org/officeDocument/2006/relationships/tags" Target="../tags/tag783.xml"/><Relationship Id="rId11" Type="http://schemas.openxmlformats.org/officeDocument/2006/relationships/tags" Target="../tags/tag765.xml"/><Relationship Id="rId24" Type="http://schemas.openxmlformats.org/officeDocument/2006/relationships/tags" Target="../tags/tag778.xml"/><Relationship Id="rId32" Type="http://schemas.openxmlformats.org/officeDocument/2006/relationships/tags" Target="../tags/tag786.xml"/><Relationship Id="rId37" Type="http://schemas.openxmlformats.org/officeDocument/2006/relationships/tags" Target="../tags/tag791.xml"/><Relationship Id="rId40" Type="http://schemas.openxmlformats.org/officeDocument/2006/relationships/tags" Target="../tags/tag794.xml"/><Relationship Id="rId45" Type="http://schemas.openxmlformats.org/officeDocument/2006/relationships/image" Target="../media/image13.png"/><Relationship Id="rId53" Type="http://schemas.openxmlformats.org/officeDocument/2006/relationships/image" Target="../media/image115.png"/><Relationship Id="rId58" Type="http://schemas.openxmlformats.org/officeDocument/2006/relationships/image" Target="../media/image14.png"/><Relationship Id="rId66" Type="http://schemas.openxmlformats.org/officeDocument/2006/relationships/image" Target="../media/image19.png"/><Relationship Id="rId74" Type="http://schemas.openxmlformats.org/officeDocument/2006/relationships/image" Target="../media/image127.png"/><Relationship Id="rId79" Type="http://schemas.openxmlformats.org/officeDocument/2006/relationships/image" Target="../media/image121.png"/><Relationship Id="rId5" Type="http://schemas.openxmlformats.org/officeDocument/2006/relationships/tags" Target="../tags/tag759.xml"/><Relationship Id="rId61" Type="http://schemas.openxmlformats.org/officeDocument/2006/relationships/image" Target="../media/image7.png"/><Relationship Id="rId82" Type="http://schemas.openxmlformats.org/officeDocument/2006/relationships/image" Target="../media/image133.png"/><Relationship Id="rId19" Type="http://schemas.openxmlformats.org/officeDocument/2006/relationships/tags" Target="../tags/tag773.xml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4" Type="http://schemas.openxmlformats.org/officeDocument/2006/relationships/tags" Target="../tags/tag768.xml"/><Relationship Id="rId22" Type="http://schemas.openxmlformats.org/officeDocument/2006/relationships/tags" Target="../tags/tag776.xml"/><Relationship Id="rId27" Type="http://schemas.openxmlformats.org/officeDocument/2006/relationships/tags" Target="../tags/tag781.xml"/><Relationship Id="rId30" Type="http://schemas.openxmlformats.org/officeDocument/2006/relationships/tags" Target="../tags/tag784.xml"/><Relationship Id="rId35" Type="http://schemas.openxmlformats.org/officeDocument/2006/relationships/tags" Target="../tags/tag789.xml"/><Relationship Id="rId43" Type="http://schemas.openxmlformats.org/officeDocument/2006/relationships/tags" Target="../tags/tag797.xml"/><Relationship Id="rId48" Type="http://schemas.openxmlformats.org/officeDocument/2006/relationships/image" Target="../media/image22.png"/><Relationship Id="rId56" Type="http://schemas.openxmlformats.org/officeDocument/2006/relationships/image" Target="../media/image4.png"/><Relationship Id="rId64" Type="http://schemas.openxmlformats.org/officeDocument/2006/relationships/image" Target="../media/image17.png"/><Relationship Id="rId69" Type="http://schemas.openxmlformats.org/officeDocument/2006/relationships/image" Target="../media/image116.png"/><Relationship Id="rId77" Type="http://schemas.openxmlformats.org/officeDocument/2006/relationships/image" Target="../media/image108.png"/><Relationship Id="rId8" Type="http://schemas.openxmlformats.org/officeDocument/2006/relationships/tags" Target="../tags/tag762.xml"/><Relationship Id="rId51" Type="http://schemas.openxmlformats.org/officeDocument/2006/relationships/image" Target="../media/image46.png"/><Relationship Id="rId72" Type="http://schemas.openxmlformats.org/officeDocument/2006/relationships/image" Target="../media/image126.png"/><Relationship Id="rId80" Type="http://schemas.openxmlformats.org/officeDocument/2006/relationships/image" Target="../media/image82.png"/><Relationship Id="rId85" Type="http://schemas.openxmlformats.org/officeDocument/2006/relationships/image" Target="../media/image120.png"/><Relationship Id="rId3" Type="http://schemas.openxmlformats.org/officeDocument/2006/relationships/tags" Target="../tags/tag757.xml"/><Relationship Id="rId12" Type="http://schemas.openxmlformats.org/officeDocument/2006/relationships/tags" Target="../tags/tag766.xml"/><Relationship Id="rId17" Type="http://schemas.openxmlformats.org/officeDocument/2006/relationships/tags" Target="../tags/tag771.xml"/><Relationship Id="rId25" Type="http://schemas.openxmlformats.org/officeDocument/2006/relationships/tags" Target="../tags/tag779.xml"/><Relationship Id="rId33" Type="http://schemas.openxmlformats.org/officeDocument/2006/relationships/tags" Target="../tags/tag787.xml"/><Relationship Id="rId38" Type="http://schemas.openxmlformats.org/officeDocument/2006/relationships/tags" Target="../tags/tag792.xml"/><Relationship Id="rId46" Type="http://schemas.openxmlformats.org/officeDocument/2006/relationships/image" Target="../media/image124.png"/><Relationship Id="rId59" Type="http://schemas.openxmlformats.org/officeDocument/2006/relationships/image" Target="../media/image15.png"/><Relationship Id="rId67" Type="http://schemas.openxmlformats.org/officeDocument/2006/relationships/image" Target="../media/image20.png"/><Relationship Id="rId20" Type="http://schemas.openxmlformats.org/officeDocument/2006/relationships/tags" Target="../tags/tag774.xml"/><Relationship Id="rId41" Type="http://schemas.openxmlformats.org/officeDocument/2006/relationships/tags" Target="../tags/tag795.xml"/><Relationship Id="rId54" Type="http://schemas.openxmlformats.org/officeDocument/2006/relationships/image" Target="../media/image32.png"/><Relationship Id="rId62" Type="http://schemas.openxmlformats.org/officeDocument/2006/relationships/image" Target="../media/image16.png"/><Relationship Id="rId70" Type="http://schemas.openxmlformats.org/officeDocument/2006/relationships/image" Target="../media/image117.png"/><Relationship Id="rId75" Type="http://schemas.openxmlformats.org/officeDocument/2006/relationships/image" Target="../media/image131.png"/><Relationship Id="rId83" Type="http://schemas.openxmlformats.org/officeDocument/2006/relationships/image" Target="../media/image134.png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5" Type="http://schemas.openxmlformats.org/officeDocument/2006/relationships/tags" Target="../tags/tag769.xml"/><Relationship Id="rId23" Type="http://schemas.openxmlformats.org/officeDocument/2006/relationships/tags" Target="../tags/tag777.xml"/><Relationship Id="rId28" Type="http://schemas.openxmlformats.org/officeDocument/2006/relationships/tags" Target="../tags/tag782.xml"/><Relationship Id="rId36" Type="http://schemas.openxmlformats.org/officeDocument/2006/relationships/tags" Target="../tags/tag790.xml"/><Relationship Id="rId49" Type="http://schemas.openxmlformats.org/officeDocument/2006/relationships/image" Target="../media/image23.png"/><Relationship Id="rId57" Type="http://schemas.openxmlformats.org/officeDocument/2006/relationships/image" Target="../media/image78.png"/><Relationship Id="rId10" Type="http://schemas.openxmlformats.org/officeDocument/2006/relationships/tags" Target="../tags/tag764.xml"/><Relationship Id="rId31" Type="http://schemas.openxmlformats.org/officeDocument/2006/relationships/tags" Target="../tags/tag785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118.png"/><Relationship Id="rId60" Type="http://schemas.openxmlformats.org/officeDocument/2006/relationships/image" Target="../media/image5.png"/><Relationship Id="rId65" Type="http://schemas.openxmlformats.org/officeDocument/2006/relationships/image" Target="../media/image18.png"/><Relationship Id="rId73" Type="http://schemas.openxmlformats.org/officeDocument/2006/relationships/image" Target="../media/image130.png"/><Relationship Id="rId78" Type="http://schemas.openxmlformats.org/officeDocument/2006/relationships/image" Target="../media/image132.png"/><Relationship Id="rId81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26" Type="http://schemas.openxmlformats.org/officeDocument/2006/relationships/tags" Target="../tags/tag823.xml"/><Relationship Id="rId39" Type="http://schemas.openxmlformats.org/officeDocument/2006/relationships/image" Target="../media/image127.png"/><Relationship Id="rId21" Type="http://schemas.openxmlformats.org/officeDocument/2006/relationships/tags" Target="../tags/tag818.xml"/><Relationship Id="rId34" Type="http://schemas.openxmlformats.org/officeDocument/2006/relationships/tags" Target="../tags/tag831.xml"/><Relationship Id="rId42" Type="http://schemas.openxmlformats.org/officeDocument/2006/relationships/image" Target="../media/image134.png"/><Relationship Id="rId47" Type="http://schemas.openxmlformats.org/officeDocument/2006/relationships/image" Target="../media/image115.png"/><Relationship Id="rId50" Type="http://schemas.openxmlformats.org/officeDocument/2006/relationships/image" Target="../media/image46.png"/><Relationship Id="rId55" Type="http://schemas.openxmlformats.org/officeDocument/2006/relationships/image" Target="../media/image135.png"/><Relationship Id="rId7" Type="http://schemas.openxmlformats.org/officeDocument/2006/relationships/tags" Target="../tags/tag804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5" Type="http://schemas.openxmlformats.org/officeDocument/2006/relationships/tags" Target="../tags/tag822.xml"/><Relationship Id="rId33" Type="http://schemas.openxmlformats.org/officeDocument/2006/relationships/tags" Target="../tags/tag830.xml"/><Relationship Id="rId38" Type="http://schemas.openxmlformats.org/officeDocument/2006/relationships/image" Target="../media/image124.png"/><Relationship Id="rId46" Type="http://schemas.openxmlformats.org/officeDocument/2006/relationships/image" Target="../media/image78.png"/><Relationship Id="rId2" Type="http://schemas.openxmlformats.org/officeDocument/2006/relationships/tags" Target="../tags/tag799.xml"/><Relationship Id="rId16" Type="http://schemas.openxmlformats.org/officeDocument/2006/relationships/tags" Target="../tags/tag813.xml"/><Relationship Id="rId20" Type="http://schemas.openxmlformats.org/officeDocument/2006/relationships/tags" Target="../tags/tag817.xml"/><Relationship Id="rId29" Type="http://schemas.openxmlformats.org/officeDocument/2006/relationships/tags" Target="../tags/tag826.xml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1" Type="http://schemas.openxmlformats.org/officeDocument/2006/relationships/tags" Target="../tags/tag808.xml"/><Relationship Id="rId24" Type="http://schemas.openxmlformats.org/officeDocument/2006/relationships/tags" Target="../tags/tag821.xml"/><Relationship Id="rId32" Type="http://schemas.openxmlformats.org/officeDocument/2006/relationships/tags" Target="../tags/tag829.xml"/><Relationship Id="rId37" Type="http://schemas.openxmlformats.org/officeDocument/2006/relationships/image" Target="../media/image13.png"/><Relationship Id="rId40" Type="http://schemas.openxmlformats.org/officeDocument/2006/relationships/image" Target="../media/image133.png"/><Relationship Id="rId45" Type="http://schemas.openxmlformats.org/officeDocument/2006/relationships/image" Target="../media/image18.png"/><Relationship Id="rId53" Type="http://schemas.openxmlformats.org/officeDocument/2006/relationships/image" Target="../media/image70.png"/><Relationship Id="rId5" Type="http://schemas.openxmlformats.org/officeDocument/2006/relationships/tags" Target="../tags/tag802.xml"/><Relationship Id="rId15" Type="http://schemas.openxmlformats.org/officeDocument/2006/relationships/tags" Target="../tags/tag812.xml"/><Relationship Id="rId23" Type="http://schemas.openxmlformats.org/officeDocument/2006/relationships/tags" Target="../tags/tag820.xml"/><Relationship Id="rId28" Type="http://schemas.openxmlformats.org/officeDocument/2006/relationships/tags" Target="../tags/tag825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18.png"/><Relationship Id="rId57" Type="http://schemas.openxmlformats.org/officeDocument/2006/relationships/image" Target="../media/image132.png"/><Relationship Id="rId10" Type="http://schemas.openxmlformats.org/officeDocument/2006/relationships/tags" Target="../tags/tag807.xml"/><Relationship Id="rId19" Type="http://schemas.openxmlformats.org/officeDocument/2006/relationships/tags" Target="../tags/tag816.xml"/><Relationship Id="rId31" Type="http://schemas.openxmlformats.org/officeDocument/2006/relationships/tags" Target="../tags/tag828.xml"/><Relationship Id="rId44" Type="http://schemas.openxmlformats.org/officeDocument/2006/relationships/image" Target="../media/image117.png"/><Relationship Id="rId52" Type="http://schemas.openxmlformats.org/officeDocument/2006/relationships/image" Target="../media/image120.png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4" Type="http://schemas.openxmlformats.org/officeDocument/2006/relationships/tags" Target="../tags/tag811.xml"/><Relationship Id="rId22" Type="http://schemas.openxmlformats.org/officeDocument/2006/relationships/tags" Target="../tags/tag819.xml"/><Relationship Id="rId27" Type="http://schemas.openxmlformats.org/officeDocument/2006/relationships/tags" Target="../tags/tag824.xml"/><Relationship Id="rId30" Type="http://schemas.openxmlformats.org/officeDocument/2006/relationships/tags" Target="../tags/tag827.xml"/><Relationship Id="rId35" Type="http://schemas.openxmlformats.org/officeDocument/2006/relationships/tags" Target="../tags/tag832.xml"/><Relationship Id="rId43" Type="http://schemas.openxmlformats.org/officeDocument/2006/relationships/image" Target="../media/image129.png"/><Relationship Id="rId48" Type="http://schemas.openxmlformats.org/officeDocument/2006/relationships/image" Target="../media/image32.png"/><Relationship Id="rId56" Type="http://schemas.openxmlformats.org/officeDocument/2006/relationships/image" Target="../media/image128.png"/><Relationship Id="rId8" Type="http://schemas.openxmlformats.org/officeDocument/2006/relationships/tags" Target="../tags/tag805.xml"/><Relationship Id="rId51" Type="http://schemas.openxmlformats.org/officeDocument/2006/relationships/image" Target="../media/image119.png"/><Relationship Id="rId3" Type="http://schemas.openxmlformats.org/officeDocument/2006/relationships/tags" Target="../tags/tag80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40.xml"/><Relationship Id="rId13" Type="http://schemas.openxmlformats.org/officeDocument/2006/relationships/tags" Target="../tags/tag845.xml"/><Relationship Id="rId18" Type="http://schemas.openxmlformats.org/officeDocument/2006/relationships/tags" Target="../tags/tag850.xml"/><Relationship Id="rId26" Type="http://schemas.openxmlformats.org/officeDocument/2006/relationships/image" Target="../media/image13.png"/><Relationship Id="rId39" Type="http://schemas.openxmlformats.org/officeDocument/2006/relationships/image" Target="../media/image46.png"/><Relationship Id="rId3" Type="http://schemas.openxmlformats.org/officeDocument/2006/relationships/tags" Target="../tags/tag835.xml"/><Relationship Id="rId21" Type="http://schemas.openxmlformats.org/officeDocument/2006/relationships/tags" Target="../tags/tag853.xml"/><Relationship Id="rId34" Type="http://schemas.openxmlformats.org/officeDocument/2006/relationships/image" Target="../media/image117.pn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7" Type="http://schemas.openxmlformats.org/officeDocument/2006/relationships/tags" Target="../tags/tag839.xml"/><Relationship Id="rId12" Type="http://schemas.openxmlformats.org/officeDocument/2006/relationships/tags" Target="../tags/tag844.xml"/><Relationship Id="rId17" Type="http://schemas.openxmlformats.org/officeDocument/2006/relationships/tags" Target="../tags/tag84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8.png"/><Relationship Id="rId38" Type="http://schemas.openxmlformats.org/officeDocument/2006/relationships/image" Target="../media/image78.png"/><Relationship Id="rId46" Type="http://schemas.openxmlformats.org/officeDocument/2006/relationships/image" Target="../media/image132.png"/><Relationship Id="rId2" Type="http://schemas.openxmlformats.org/officeDocument/2006/relationships/tags" Target="../tags/tag834.xml"/><Relationship Id="rId16" Type="http://schemas.openxmlformats.org/officeDocument/2006/relationships/tags" Target="../tags/tag848.xml"/><Relationship Id="rId20" Type="http://schemas.openxmlformats.org/officeDocument/2006/relationships/tags" Target="../tags/tag852.xml"/><Relationship Id="rId29" Type="http://schemas.openxmlformats.org/officeDocument/2006/relationships/image" Target="../media/image127.png"/><Relationship Id="rId41" Type="http://schemas.openxmlformats.org/officeDocument/2006/relationships/image" Target="../media/image120.png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tags" Target="../tags/tag843.xml"/><Relationship Id="rId24" Type="http://schemas.openxmlformats.org/officeDocument/2006/relationships/tags" Target="../tags/tag856.xml"/><Relationship Id="rId32" Type="http://schemas.openxmlformats.org/officeDocument/2006/relationships/image" Target="../media/image134.png"/><Relationship Id="rId37" Type="http://schemas.openxmlformats.org/officeDocument/2006/relationships/image" Target="../media/image32.png"/><Relationship Id="rId40" Type="http://schemas.openxmlformats.org/officeDocument/2006/relationships/image" Target="../media/image119.png"/><Relationship Id="rId45" Type="http://schemas.openxmlformats.org/officeDocument/2006/relationships/image" Target="../media/image128.png"/><Relationship Id="rId5" Type="http://schemas.openxmlformats.org/officeDocument/2006/relationships/tags" Target="../tags/tag837.xml"/><Relationship Id="rId15" Type="http://schemas.openxmlformats.org/officeDocument/2006/relationships/tags" Target="../tags/tag847.xml"/><Relationship Id="rId23" Type="http://schemas.openxmlformats.org/officeDocument/2006/relationships/tags" Target="../tags/tag855.xml"/><Relationship Id="rId28" Type="http://schemas.openxmlformats.org/officeDocument/2006/relationships/image" Target="../media/image124.png"/><Relationship Id="rId36" Type="http://schemas.openxmlformats.org/officeDocument/2006/relationships/image" Target="../media/image115.png"/><Relationship Id="rId10" Type="http://schemas.openxmlformats.org/officeDocument/2006/relationships/tags" Target="../tags/tag842.xml"/><Relationship Id="rId19" Type="http://schemas.openxmlformats.org/officeDocument/2006/relationships/tags" Target="../tags/tag851.xml"/><Relationship Id="rId31" Type="http://schemas.openxmlformats.org/officeDocument/2006/relationships/image" Target="../media/image58.png"/><Relationship Id="rId44" Type="http://schemas.openxmlformats.org/officeDocument/2006/relationships/image" Target="../media/image135.png"/><Relationship Id="rId4" Type="http://schemas.openxmlformats.org/officeDocument/2006/relationships/tags" Target="../tags/tag836.xml"/><Relationship Id="rId9" Type="http://schemas.openxmlformats.org/officeDocument/2006/relationships/tags" Target="../tags/tag841.xml"/><Relationship Id="rId14" Type="http://schemas.openxmlformats.org/officeDocument/2006/relationships/tags" Target="../tags/tag846.xml"/><Relationship Id="rId22" Type="http://schemas.openxmlformats.org/officeDocument/2006/relationships/tags" Target="../tags/tag854.xml"/><Relationship Id="rId27" Type="http://schemas.openxmlformats.org/officeDocument/2006/relationships/image" Target="../media/image129.png"/><Relationship Id="rId30" Type="http://schemas.openxmlformats.org/officeDocument/2006/relationships/image" Target="../media/image133.png"/><Relationship Id="rId35" Type="http://schemas.openxmlformats.org/officeDocument/2006/relationships/image" Target="../media/image18.png"/><Relationship Id="rId43" Type="http://schemas.openxmlformats.org/officeDocument/2006/relationships/image" Target="../media/image71.png"/><Relationship Id="rId48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2.png"/><Relationship Id="rId3" Type="http://schemas.openxmlformats.org/officeDocument/2006/relationships/tags" Target="../tags/tag38.xml"/><Relationship Id="rId21" Type="http://schemas.openxmlformats.org/officeDocument/2006/relationships/image" Target="../media/image31.png"/><Relationship Id="rId34" Type="http://schemas.openxmlformats.org/officeDocument/2006/relationships/image" Target="../media/image33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1.png"/><Relationship Id="rId33" Type="http://schemas.openxmlformats.org/officeDocument/2006/relationships/image" Target="../media/image11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13.png"/><Relationship Id="rId29" Type="http://schemas.openxmlformats.org/officeDocument/2006/relationships/image" Target="../media/image7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4.png"/><Relationship Id="rId32" Type="http://schemas.openxmlformats.org/officeDocument/2006/relationships/image" Target="../media/image10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3.png"/><Relationship Id="rId28" Type="http://schemas.openxmlformats.org/officeDocument/2006/relationships/image" Target="../media/image6.png"/><Relationship Id="rId36" Type="http://schemas.openxmlformats.org/officeDocument/2006/relationships/image" Target="../media/image35.png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32.png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.png"/><Relationship Id="rId3" Type="http://schemas.openxmlformats.org/officeDocument/2006/relationships/tags" Target="../tags/tag859.xml"/><Relationship Id="rId21" Type="http://schemas.openxmlformats.org/officeDocument/2006/relationships/image" Target="../media/image136.png"/><Relationship Id="rId34" Type="http://schemas.openxmlformats.org/officeDocument/2006/relationships/image" Target="../media/image138.png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image" Target="../media/image2.png"/><Relationship Id="rId33" Type="http://schemas.openxmlformats.org/officeDocument/2006/relationships/image" Target="../media/image137.png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image" Target="../media/image32.png"/><Relationship Id="rId29" Type="http://schemas.openxmlformats.org/officeDocument/2006/relationships/image" Target="../media/image8.png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24" Type="http://schemas.openxmlformats.org/officeDocument/2006/relationships/image" Target="../media/image1.png"/><Relationship Id="rId32" Type="http://schemas.openxmlformats.org/officeDocument/2006/relationships/image" Target="../media/image11.png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image" Target="../media/image4.png"/><Relationship Id="rId28" Type="http://schemas.openxmlformats.org/officeDocument/2006/relationships/image" Target="../media/image7.png"/><Relationship Id="rId10" Type="http://schemas.openxmlformats.org/officeDocument/2006/relationships/tags" Target="../tags/tag866.xml"/><Relationship Id="rId19" Type="http://schemas.openxmlformats.org/officeDocument/2006/relationships/image" Target="../media/image13.png"/><Relationship Id="rId31" Type="http://schemas.openxmlformats.org/officeDocument/2006/relationships/image" Target="../media/image10.png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image" Target="../media/image3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86.xml"/><Relationship Id="rId18" Type="http://schemas.openxmlformats.org/officeDocument/2006/relationships/tags" Target="../tags/tag891.xml"/><Relationship Id="rId26" Type="http://schemas.openxmlformats.org/officeDocument/2006/relationships/tags" Target="../tags/tag899.xml"/><Relationship Id="rId39" Type="http://schemas.openxmlformats.org/officeDocument/2006/relationships/image" Target="../media/image138.png"/><Relationship Id="rId21" Type="http://schemas.openxmlformats.org/officeDocument/2006/relationships/tags" Target="../tags/tag894.xml"/><Relationship Id="rId34" Type="http://schemas.openxmlformats.org/officeDocument/2006/relationships/tags" Target="../tags/tag907.xml"/><Relationship Id="rId42" Type="http://schemas.openxmlformats.org/officeDocument/2006/relationships/image" Target="../media/image3.png"/><Relationship Id="rId47" Type="http://schemas.openxmlformats.org/officeDocument/2006/relationships/image" Target="../media/image7.png"/><Relationship Id="rId50" Type="http://schemas.openxmlformats.org/officeDocument/2006/relationships/image" Target="../media/image17.png"/><Relationship Id="rId55" Type="http://schemas.openxmlformats.org/officeDocument/2006/relationships/image" Target="../media/image38.png"/><Relationship Id="rId63" Type="http://schemas.openxmlformats.org/officeDocument/2006/relationships/image" Target="../media/image144.png"/><Relationship Id="rId7" Type="http://schemas.openxmlformats.org/officeDocument/2006/relationships/tags" Target="../tags/tag880.xml"/><Relationship Id="rId2" Type="http://schemas.openxmlformats.org/officeDocument/2006/relationships/tags" Target="../tags/tag875.xml"/><Relationship Id="rId16" Type="http://schemas.openxmlformats.org/officeDocument/2006/relationships/tags" Target="../tags/tag889.xml"/><Relationship Id="rId20" Type="http://schemas.openxmlformats.org/officeDocument/2006/relationships/tags" Target="../tags/tag893.xml"/><Relationship Id="rId29" Type="http://schemas.openxmlformats.org/officeDocument/2006/relationships/tags" Target="../tags/tag902.xml"/><Relationship Id="rId41" Type="http://schemas.openxmlformats.org/officeDocument/2006/relationships/image" Target="../media/image136.png"/><Relationship Id="rId54" Type="http://schemas.openxmlformats.org/officeDocument/2006/relationships/image" Target="../media/image111.png"/><Relationship Id="rId62" Type="http://schemas.openxmlformats.org/officeDocument/2006/relationships/image" Target="../media/image143.png"/><Relationship Id="rId1" Type="http://schemas.openxmlformats.org/officeDocument/2006/relationships/tags" Target="../tags/tag874.xml"/><Relationship Id="rId6" Type="http://schemas.openxmlformats.org/officeDocument/2006/relationships/tags" Target="../tags/tag879.xml"/><Relationship Id="rId11" Type="http://schemas.openxmlformats.org/officeDocument/2006/relationships/tags" Target="../tags/tag884.xml"/><Relationship Id="rId24" Type="http://schemas.openxmlformats.org/officeDocument/2006/relationships/tags" Target="../tags/tag897.xml"/><Relationship Id="rId32" Type="http://schemas.openxmlformats.org/officeDocument/2006/relationships/tags" Target="../tags/tag905.xml"/><Relationship Id="rId37" Type="http://schemas.openxmlformats.org/officeDocument/2006/relationships/image" Target="../media/image13.png"/><Relationship Id="rId40" Type="http://schemas.openxmlformats.org/officeDocument/2006/relationships/image" Target="../media/image32.png"/><Relationship Id="rId45" Type="http://schemas.openxmlformats.org/officeDocument/2006/relationships/image" Target="../media/image15.png"/><Relationship Id="rId53" Type="http://schemas.openxmlformats.org/officeDocument/2006/relationships/image" Target="../media/image139.png"/><Relationship Id="rId58" Type="http://schemas.openxmlformats.org/officeDocument/2006/relationships/image" Target="../media/image82.png"/><Relationship Id="rId66" Type="http://schemas.openxmlformats.org/officeDocument/2006/relationships/image" Target="../media/image21.png"/><Relationship Id="rId5" Type="http://schemas.openxmlformats.org/officeDocument/2006/relationships/tags" Target="../tags/tag878.xml"/><Relationship Id="rId15" Type="http://schemas.openxmlformats.org/officeDocument/2006/relationships/tags" Target="../tags/tag888.xml"/><Relationship Id="rId23" Type="http://schemas.openxmlformats.org/officeDocument/2006/relationships/tags" Target="../tags/tag896.xml"/><Relationship Id="rId28" Type="http://schemas.openxmlformats.org/officeDocument/2006/relationships/tags" Target="../tags/tag901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9.png"/><Relationship Id="rId57" Type="http://schemas.openxmlformats.org/officeDocument/2006/relationships/image" Target="../media/image141.png"/><Relationship Id="rId61" Type="http://schemas.openxmlformats.org/officeDocument/2006/relationships/image" Target="../media/image142.png"/><Relationship Id="rId10" Type="http://schemas.openxmlformats.org/officeDocument/2006/relationships/tags" Target="../tags/tag883.xml"/><Relationship Id="rId19" Type="http://schemas.openxmlformats.org/officeDocument/2006/relationships/tags" Target="../tags/tag892.xml"/><Relationship Id="rId31" Type="http://schemas.openxmlformats.org/officeDocument/2006/relationships/tags" Target="../tags/tag904.xml"/><Relationship Id="rId44" Type="http://schemas.openxmlformats.org/officeDocument/2006/relationships/image" Target="../media/image14.png"/><Relationship Id="rId52" Type="http://schemas.openxmlformats.org/officeDocument/2006/relationships/image" Target="../media/image19.png"/><Relationship Id="rId60" Type="http://schemas.openxmlformats.org/officeDocument/2006/relationships/image" Target="../media/image40.png"/><Relationship Id="rId65" Type="http://schemas.openxmlformats.org/officeDocument/2006/relationships/image" Target="../media/image20.png"/><Relationship Id="rId4" Type="http://schemas.openxmlformats.org/officeDocument/2006/relationships/tags" Target="../tags/tag877.xml"/><Relationship Id="rId9" Type="http://schemas.openxmlformats.org/officeDocument/2006/relationships/tags" Target="../tags/tag882.xml"/><Relationship Id="rId14" Type="http://schemas.openxmlformats.org/officeDocument/2006/relationships/tags" Target="../tags/tag887.xml"/><Relationship Id="rId22" Type="http://schemas.openxmlformats.org/officeDocument/2006/relationships/tags" Target="../tags/tag895.xml"/><Relationship Id="rId27" Type="http://schemas.openxmlformats.org/officeDocument/2006/relationships/tags" Target="../tags/tag900.xml"/><Relationship Id="rId30" Type="http://schemas.openxmlformats.org/officeDocument/2006/relationships/tags" Target="../tags/tag903.xml"/><Relationship Id="rId35" Type="http://schemas.openxmlformats.org/officeDocument/2006/relationships/tags" Target="../tags/tag908.xml"/><Relationship Id="rId43" Type="http://schemas.openxmlformats.org/officeDocument/2006/relationships/image" Target="../media/image4.png"/><Relationship Id="rId48" Type="http://schemas.openxmlformats.org/officeDocument/2006/relationships/image" Target="../media/image16.png"/><Relationship Id="rId56" Type="http://schemas.openxmlformats.org/officeDocument/2006/relationships/image" Target="../media/image140.png"/><Relationship Id="rId64" Type="http://schemas.openxmlformats.org/officeDocument/2006/relationships/image" Target="../media/image145.png"/><Relationship Id="rId8" Type="http://schemas.openxmlformats.org/officeDocument/2006/relationships/tags" Target="../tags/tag881.xml"/><Relationship Id="rId51" Type="http://schemas.openxmlformats.org/officeDocument/2006/relationships/image" Target="../media/image18.png"/><Relationship Id="rId3" Type="http://schemas.openxmlformats.org/officeDocument/2006/relationships/tags" Target="../tags/tag876.xml"/><Relationship Id="rId12" Type="http://schemas.openxmlformats.org/officeDocument/2006/relationships/tags" Target="../tags/tag885.xml"/><Relationship Id="rId17" Type="http://schemas.openxmlformats.org/officeDocument/2006/relationships/tags" Target="../tags/tag890.xml"/><Relationship Id="rId25" Type="http://schemas.openxmlformats.org/officeDocument/2006/relationships/tags" Target="../tags/tag898.xml"/><Relationship Id="rId33" Type="http://schemas.openxmlformats.org/officeDocument/2006/relationships/tags" Target="../tags/tag906.xml"/><Relationship Id="rId38" Type="http://schemas.openxmlformats.org/officeDocument/2006/relationships/image" Target="../media/image137.png"/><Relationship Id="rId46" Type="http://schemas.openxmlformats.org/officeDocument/2006/relationships/image" Target="../media/image5.png"/><Relationship Id="rId59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21.xml"/><Relationship Id="rId18" Type="http://schemas.openxmlformats.org/officeDocument/2006/relationships/tags" Target="../tags/tag926.xml"/><Relationship Id="rId26" Type="http://schemas.openxmlformats.org/officeDocument/2006/relationships/tags" Target="../tags/tag934.xml"/><Relationship Id="rId39" Type="http://schemas.openxmlformats.org/officeDocument/2006/relationships/image" Target="../media/image15.png"/><Relationship Id="rId21" Type="http://schemas.openxmlformats.org/officeDocument/2006/relationships/tags" Target="../tags/tag929.xml"/><Relationship Id="rId34" Type="http://schemas.openxmlformats.org/officeDocument/2006/relationships/image" Target="../media/image32.png"/><Relationship Id="rId42" Type="http://schemas.openxmlformats.org/officeDocument/2006/relationships/image" Target="../media/image16.png"/><Relationship Id="rId47" Type="http://schemas.openxmlformats.org/officeDocument/2006/relationships/image" Target="../media/image139.png"/><Relationship Id="rId50" Type="http://schemas.openxmlformats.org/officeDocument/2006/relationships/image" Target="../media/image21.png"/><Relationship Id="rId55" Type="http://schemas.openxmlformats.org/officeDocument/2006/relationships/image" Target="../media/image143.png"/><Relationship Id="rId7" Type="http://schemas.openxmlformats.org/officeDocument/2006/relationships/tags" Target="../tags/tag915.xml"/><Relationship Id="rId12" Type="http://schemas.openxmlformats.org/officeDocument/2006/relationships/tags" Target="../tags/tag920.xml"/><Relationship Id="rId17" Type="http://schemas.openxmlformats.org/officeDocument/2006/relationships/tags" Target="../tags/tag925.xml"/><Relationship Id="rId25" Type="http://schemas.openxmlformats.org/officeDocument/2006/relationships/tags" Target="../tags/tag933.xml"/><Relationship Id="rId33" Type="http://schemas.openxmlformats.org/officeDocument/2006/relationships/image" Target="../media/image138.png"/><Relationship Id="rId38" Type="http://schemas.openxmlformats.org/officeDocument/2006/relationships/image" Target="../media/image14.png"/><Relationship Id="rId46" Type="http://schemas.openxmlformats.org/officeDocument/2006/relationships/image" Target="../media/image19.png"/><Relationship Id="rId2" Type="http://schemas.openxmlformats.org/officeDocument/2006/relationships/tags" Target="../tags/tag910.xml"/><Relationship Id="rId16" Type="http://schemas.openxmlformats.org/officeDocument/2006/relationships/tags" Target="../tags/tag924.xml"/><Relationship Id="rId20" Type="http://schemas.openxmlformats.org/officeDocument/2006/relationships/tags" Target="../tags/tag92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7.png"/><Relationship Id="rId54" Type="http://schemas.openxmlformats.org/officeDocument/2006/relationships/image" Target="../media/image148.png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11" Type="http://schemas.openxmlformats.org/officeDocument/2006/relationships/tags" Target="../tags/tag919.xml"/><Relationship Id="rId24" Type="http://schemas.openxmlformats.org/officeDocument/2006/relationships/tags" Target="../tags/tag932.xml"/><Relationship Id="rId32" Type="http://schemas.openxmlformats.org/officeDocument/2006/relationships/image" Target="../media/image137.png"/><Relationship Id="rId37" Type="http://schemas.openxmlformats.org/officeDocument/2006/relationships/image" Target="../media/image4.png"/><Relationship Id="rId40" Type="http://schemas.openxmlformats.org/officeDocument/2006/relationships/image" Target="../media/image5.png"/><Relationship Id="rId45" Type="http://schemas.openxmlformats.org/officeDocument/2006/relationships/image" Target="../media/image18.png"/><Relationship Id="rId53" Type="http://schemas.openxmlformats.org/officeDocument/2006/relationships/image" Target="../media/image147.png"/><Relationship Id="rId5" Type="http://schemas.openxmlformats.org/officeDocument/2006/relationships/tags" Target="../tags/tag913.xml"/><Relationship Id="rId15" Type="http://schemas.openxmlformats.org/officeDocument/2006/relationships/tags" Target="../tags/tag923.xml"/><Relationship Id="rId23" Type="http://schemas.openxmlformats.org/officeDocument/2006/relationships/tags" Target="../tags/tag931.xml"/><Relationship Id="rId28" Type="http://schemas.openxmlformats.org/officeDocument/2006/relationships/tags" Target="../tags/tag936.xml"/><Relationship Id="rId36" Type="http://schemas.openxmlformats.org/officeDocument/2006/relationships/image" Target="../media/image3.png"/><Relationship Id="rId49" Type="http://schemas.openxmlformats.org/officeDocument/2006/relationships/image" Target="../media/image20.png"/><Relationship Id="rId10" Type="http://schemas.openxmlformats.org/officeDocument/2006/relationships/tags" Target="../tags/tag918.xml"/><Relationship Id="rId19" Type="http://schemas.openxmlformats.org/officeDocument/2006/relationships/tags" Target="../tags/tag927.xml"/><Relationship Id="rId31" Type="http://schemas.openxmlformats.org/officeDocument/2006/relationships/image" Target="../media/image142.png"/><Relationship Id="rId44" Type="http://schemas.openxmlformats.org/officeDocument/2006/relationships/image" Target="../media/image17.png"/><Relationship Id="rId52" Type="http://schemas.openxmlformats.org/officeDocument/2006/relationships/image" Target="../media/image88.png"/><Relationship Id="rId4" Type="http://schemas.openxmlformats.org/officeDocument/2006/relationships/tags" Target="../tags/tag912.xml"/><Relationship Id="rId9" Type="http://schemas.openxmlformats.org/officeDocument/2006/relationships/tags" Target="../tags/tag917.xml"/><Relationship Id="rId14" Type="http://schemas.openxmlformats.org/officeDocument/2006/relationships/tags" Target="../tags/tag922.xml"/><Relationship Id="rId22" Type="http://schemas.openxmlformats.org/officeDocument/2006/relationships/tags" Target="../tags/tag930.xml"/><Relationship Id="rId27" Type="http://schemas.openxmlformats.org/officeDocument/2006/relationships/tags" Target="../tags/tag935.xml"/><Relationship Id="rId30" Type="http://schemas.openxmlformats.org/officeDocument/2006/relationships/image" Target="../media/image13.png"/><Relationship Id="rId35" Type="http://schemas.openxmlformats.org/officeDocument/2006/relationships/image" Target="../media/image136.png"/><Relationship Id="rId43" Type="http://schemas.openxmlformats.org/officeDocument/2006/relationships/image" Target="../media/image9.png"/><Relationship Id="rId48" Type="http://schemas.openxmlformats.org/officeDocument/2006/relationships/image" Target="../media/image145.png"/><Relationship Id="rId56" Type="http://schemas.openxmlformats.org/officeDocument/2006/relationships/image" Target="../media/image144.png"/><Relationship Id="rId8" Type="http://schemas.openxmlformats.org/officeDocument/2006/relationships/tags" Target="../tags/tag916.xml"/><Relationship Id="rId51" Type="http://schemas.openxmlformats.org/officeDocument/2006/relationships/image" Target="../media/image146.png"/><Relationship Id="rId3" Type="http://schemas.openxmlformats.org/officeDocument/2006/relationships/tags" Target="../tags/tag91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26" Type="http://schemas.openxmlformats.org/officeDocument/2006/relationships/tags" Target="../tags/tag962.xml"/><Relationship Id="rId39" Type="http://schemas.openxmlformats.org/officeDocument/2006/relationships/image" Target="../media/image15.png"/><Relationship Id="rId3" Type="http://schemas.openxmlformats.org/officeDocument/2006/relationships/tags" Target="../tags/tag939.xml"/><Relationship Id="rId21" Type="http://schemas.openxmlformats.org/officeDocument/2006/relationships/tags" Target="../tags/tag957.xml"/><Relationship Id="rId34" Type="http://schemas.openxmlformats.org/officeDocument/2006/relationships/image" Target="../media/image32.png"/><Relationship Id="rId42" Type="http://schemas.openxmlformats.org/officeDocument/2006/relationships/image" Target="../media/image16.png"/><Relationship Id="rId47" Type="http://schemas.openxmlformats.org/officeDocument/2006/relationships/image" Target="../media/image145.png"/><Relationship Id="rId50" Type="http://schemas.openxmlformats.org/officeDocument/2006/relationships/image" Target="../media/image88.png"/><Relationship Id="rId7" Type="http://schemas.openxmlformats.org/officeDocument/2006/relationships/tags" Target="../tags/tag943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tags" Target="../tags/tag961.xml"/><Relationship Id="rId33" Type="http://schemas.openxmlformats.org/officeDocument/2006/relationships/image" Target="../media/image138.png"/><Relationship Id="rId38" Type="http://schemas.openxmlformats.org/officeDocument/2006/relationships/image" Target="../media/image14.png"/><Relationship Id="rId46" Type="http://schemas.openxmlformats.org/officeDocument/2006/relationships/image" Target="../media/image19.png"/><Relationship Id="rId2" Type="http://schemas.openxmlformats.org/officeDocument/2006/relationships/tags" Target="../tags/tag938.xml"/><Relationship Id="rId16" Type="http://schemas.openxmlformats.org/officeDocument/2006/relationships/tags" Target="../tags/tag952.xml"/><Relationship Id="rId20" Type="http://schemas.openxmlformats.org/officeDocument/2006/relationships/tags" Target="../tags/tag95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7.png"/><Relationship Id="rId54" Type="http://schemas.openxmlformats.org/officeDocument/2006/relationships/image" Target="../media/image111.png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11" Type="http://schemas.openxmlformats.org/officeDocument/2006/relationships/tags" Target="../tags/tag947.xml"/><Relationship Id="rId24" Type="http://schemas.openxmlformats.org/officeDocument/2006/relationships/tags" Target="../tags/tag960.xml"/><Relationship Id="rId32" Type="http://schemas.openxmlformats.org/officeDocument/2006/relationships/image" Target="../media/image137.png"/><Relationship Id="rId37" Type="http://schemas.openxmlformats.org/officeDocument/2006/relationships/image" Target="../media/image4.png"/><Relationship Id="rId40" Type="http://schemas.openxmlformats.org/officeDocument/2006/relationships/image" Target="../media/image5.png"/><Relationship Id="rId45" Type="http://schemas.openxmlformats.org/officeDocument/2006/relationships/image" Target="../media/image18.png"/><Relationship Id="rId53" Type="http://schemas.openxmlformats.org/officeDocument/2006/relationships/image" Target="../media/image144.png"/><Relationship Id="rId5" Type="http://schemas.openxmlformats.org/officeDocument/2006/relationships/tags" Target="../tags/tag941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tags" Target="../tags/tag964.xml"/><Relationship Id="rId36" Type="http://schemas.openxmlformats.org/officeDocument/2006/relationships/image" Target="../media/image3.png"/><Relationship Id="rId49" Type="http://schemas.openxmlformats.org/officeDocument/2006/relationships/image" Target="../media/image21.png"/><Relationship Id="rId10" Type="http://schemas.openxmlformats.org/officeDocument/2006/relationships/tags" Target="../tags/tag946.xml"/><Relationship Id="rId19" Type="http://schemas.openxmlformats.org/officeDocument/2006/relationships/tags" Target="../tags/tag955.xml"/><Relationship Id="rId31" Type="http://schemas.openxmlformats.org/officeDocument/2006/relationships/image" Target="../media/image142.png"/><Relationship Id="rId44" Type="http://schemas.openxmlformats.org/officeDocument/2006/relationships/image" Target="../media/image17.png"/><Relationship Id="rId52" Type="http://schemas.openxmlformats.org/officeDocument/2006/relationships/image" Target="../media/image143.png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tags" Target="../tags/tag963.xml"/><Relationship Id="rId30" Type="http://schemas.openxmlformats.org/officeDocument/2006/relationships/image" Target="../media/image13.png"/><Relationship Id="rId35" Type="http://schemas.openxmlformats.org/officeDocument/2006/relationships/image" Target="../media/image136.png"/><Relationship Id="rId43" Type="http://schemas.openxmlformats.org/officeDocument/2006/relationships/image" Target="../media/image9.png"/><Relationship Id="rId48" Type="http://schemas.openxmlformats.org/officeDocument/2006/relationships/image" Target="../media/image20.png"/><Relationship Id="rId8" Type="http://schemas.openxmlformats.org/officeDocument/2006/relationships/tags" Target="../tags/tag944.xml"/><Relationship Id="rId51" Type="http://schemas.openxmlformats.org/officeDocument/2006/relationships/image" Target="../media/image148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990.xml"/><Relationship Id="rId21" Type="http://schemas.openxmlformats.org/officeDocument/2006/relationships/tags" Target="../tags/tag985.xml"/><Relationship Id="rId34" Type="http://schemas.openxmlformats.org/officeDocument/2006/relationships/tags" Target="../tags/tag998.xml"/><Relationship Id="rId42" Type="http://schemas.openxmlformats.org/officeDocument/2006/relationships/tags" Target="../tags/tag1006.xml"/><Relationship Id="rId47" Type="http://schemas.openxmlformats.org/officeDocument/2006/relationships/tags" Target="../tags/tag1011.xml"/><Relationship Id="rId50" Type="http://schemas.openxmlformats.org/officeDocument/2006/relationships/tags" Target="../tags/tag1014.xml"/><Relationship Id="rId55" Type="http://schemas.openxmlformats.org/officeDocument/2006/relationships/image" Target="../media/image13.png"/><Relationship Id="rId63" Type="http://schemas.openxmlformats.org/officeDocument/2006/relationships/image" Target="../media/image14.png"/><Relationship Id="rId68" Type="http://schemas.openxmlformats.org/officeDocument/2006/relationships/image" Target="../media/image9.png"/><Relationship Id="rId76" Type="http://schemas.openxmlformats.org/officeDocument/2006/relationships/image" Target="../media/image148.png"/><Relationship Id="rId84" Type="http://schemas.openxmlformats.org/officeDocument/2006/relationships/image" Target="../media/image153.png"/><Relationship Id="rId89" Type="http://schemas.openxmlformats.org/officeDocument/2006/relationships/image" Target="../media/image155.png"/><Relationship Id="rId97" Type="http://schemas.openxmlformats.org/officeDocument/2006/relationships/image" Target="../media/image160.png"/><Relationship Id="rId7" Type="http://schemas.openxmlformats.org/officeDocument/2006/relationships/tags" Target="../tags/tag971.xml"/><Relationship Id="rId71" Type="http://schemas.openxmlformats.org/officeDocument/2006/relationships/image" Target="../media/image19.png"/><Relationship Id="rId92" Type="http://schemas.openxmlformats.org/officeDocument/2006/relationships/image" Target="../media/image157.png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9" Type="http://schemas.openxmlformats.org/officeDocument/2006/relationships/tags" Target="../tags/tag993.xml"/><Relationship Id="rId11" Type="http://schemas.openxmlformats.org/officeDocument/2006/relationships/tags" Target="../tags/tag975.xml"/><Relationship Id="rId24" Type="http://schemas.openxmlformats.org/officeDocument/2006/relationships/tags" Target="../tags/tag988.xml"/><Relationship Id="rId32" Type="http://schemas.openxmlformats.org/officeDocument/2006/relationships/tags" Target="../tags/tag996.xml"/><Relationship Id="rId37" Type="http://schemas.openxmlformats.org/officeDocument/2006/relationships/tags" Target="../tags/tag1001.xml"/><Relationship Id="rId40" Type="http://schemas.openxmlformats.org/officeDocument/2006/relationships/tags" Target="../tags/tag1004.xml"/><Relationship Id="rId45" Type="http://schemas.openxmlformats.org/officeDocument/2006/relationships/tags" Target="../tags/tag1009.xml"/><Relationship Id="rId53" Type="http://schemas.openxmlformats.org/officeDocument/2006/relationships/tags" Target="../tags/tag1017.xml"/><Relationship Id="rId58" Type="http://schemas.openxmlformats.org/officeDocument/2006/relationships/image" Target="../media/image138.png"/><Relationship Id="rId66" Type="http://schemas.openxmlformats.org/officeDocument/2006/relationships/image" Target="../media/image7.png"/><Relationship Id="rId74" Type="http://schemas.openxmlformats.org/officeDocument/2006/relationships/image" Target="../media/image21.png"/><Relationship Id="rId79" Type="http://schemas.openxmlformats.org/officeDocument/2006/relationships/image" Target="../media/image150.png"/><Relationship Id="rId87" Type="http://schemas.openxmlformats.org/officeDocument/2006/relationships/image" Target="../media/image38.png"/><Relationship Id="rId102" Type="http://schemas.openxmlformats.org/officeDocument/2006/relationships/image" Target="../media/image162.png"/><Relationship Id="rId5" Type="http://schemas.openxmlformats.org/officeDocument/2006/relationships/tags" Target="../tags/tag969.xml"/><Relationship Id="rId61" Type="http://schemas.openxmlformats.org/officeDocument/2006/relationships/image" Target="../media/image3.png"/><Relationship Id="rId82" Type="http://schemas.openxmlformats.org/officeDocument/2006/relationships/image" Target="../media/image151.png"/><Relationship Id="rId90" Type="http://schemas.openxmlformats.org/officeDocument/2006/relationships/image" Target="../media/image156.png"/><Relationship Id="rId95" Type="http://schemas.openxmlformats.org/officeDocument/2006/relationships/image" Target="../media/image22.png"/><Relationship Id="rId19" Type="http://schemas.openxmlformats.org/officeDocument/2006/relationships/tags" Target="../tags/tag983.xml"/><Relationship Id="rId14" Type="http://schemas.openxmlformats.org/officeDocument/2006/relationships/tags" Target="../tags/tag978.xml"/><Relationship Id="rId22" Type="http://schemas.openxmlformats.org/officeDocument/2006/relationships/tags" Target="../tags/tag986.xml"/><Relationship Id="rId27" Type="http://schemas.openxmlformats.org/officeDocument/2006/relationships/tags" Target="../tags/tag991.xml"/><Relationship Id="rId30" Type="http://schemas.openxmlformats.org/officeDocument/2006/relationships/tags" Target="../tags/tag994.xml"/><Relationship Id="rId35" Type="http://schemas.openxmlformats.org/officeDocument/2006/relationships/tags" Target="../tags/tag999.xml"/><Relationship Id="rId43" Type="http://schemas.openxmlformats.org/officeDocument/2006/relationships/tags" Target="../tags/tag1007.xml"/><Relationship Id="rId48" Type="http://schemas.openxmlformats.org/officeDocument/2006/relationships/tags" Target="../tags/tag1012.xml"/><Relationship Id="rId56" Type="http://schemas.openxmlformats.org/officeDocument/2006/relationships/image" Target="../media/image142.png"/><Relationship Id="rId64" Type="http://schemas.openxmlformats.org/officeDocument/2006/relationships/image" Target="../media/image15.png"/><Relationship Id="rId69" Type="http://schemas.openxmlformats.org/officeDocument/2006/relationships/image" Target="../media/image17.png"/><Relationship Id="rId77" Type="http://schemas.openxmlformats.org/officeDocument/2006/relationships/image" Target="../media/image111.png"/><Relationship Id="rId100" Type="http://schemas.openxmlformats.org/officeDocument/2006/relationships/image" Target="../media/image82.png"/><Relationship Id="rId8" Type="http://schemas.openxmlformats.org/officeDocument/2006/relationships/tags" Target="../tags/tag972.xml"/><Relationship Id="rId51" Type="http://schemas.openxmlformats.org/officeDocument/2006/relationships/tags" Target="../tags/tag1015.xml"/><Relationship Id="rId72" Type="http://schemas.openxmlformats.org/officeDocument/2006/relationships/image" Target="../media/image145.png"/><Relationship Id="rId80" Type="http://schemas.openxmlformats.org/officeDocument/2006/relationships/image" Target="../media/image143.png"/><Relationship Id="rId85" Type="http://schemas.openxmlformats.org/officeDocument/2006/relationships/image" Target="../media/image94.png"/><Relationship Id="rId93" Type="http://schemas.openxmlformats.org/officeDocument/2006/relationships/image" Target="../media/image158.png"/><Relationship Id="rId98" Type="http://schemas.openxmlformats.org/officeDocument/2006/relationships/image" Target="../media/image121.png"/><Relationship Id="rId3" Type="http://schemas.openxmlformats.org/officeDocument/2006/relationships/tags" Target="../tags/tag967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tags" Target="../tags/tag989.xml"/><Relationship Id="rId33" Type="http://schemas.openxmlformats.org/officeDocument/2006/relationships/tags" Target="../tags/tag997.xml"/><Relationship Id="rId38" Type="http://schemas.openxmlformats.org/officeDocument/2006/relationships/tags" Target="../tags/tag1002.xml"/><Relationship Id="rId46" Type="http://schemas.openxmlformats.org/officeDocument/2006/relationships/tags" Target="../tags/tag1010.xml"/><Relationship Id="rId59" Type="http://schemas.openxmlformats.org/officeDocument/2006/relationships/image" Target="../media/image32.png"/><Relationship Id="rId67" Type="http://schemas.openxmlformats.org/officeDocument/2006/relationships/image" Target="../media/image16.png"/><Relationship Id="rId20" Type="http://schemas.openxmlformats.org/officeDocument/2006/relationships/tags" Target="../tags/tag984.xml"/><Relationship Id="rId41" Type="http://schemas.openxmlformats.org/officeDocument/2006/relationships/tags" Target="../tags/tag1005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4.png"/><Relationship Id="rId70" Type="http://schemas.openxmlformats.org/officeDocument/2006/relationships/image" Target="../media/image18.png"/><Relationship Id="rId75" Type="http://schemas.openxmlformats.org/officeDocument/2006/relationships/image" Target="../media/image88.png"/><Relationship Id="rId83" Type="http://schemas.openxmlformats.org/officeDocument/2006/relationships/image" Target="../media/image152.png"/><Relationship Id="rId88" Type="http://schemas.openxmlformats.org/officeDocument/2006/relationships/image" Target="../media/image140.png"/><Relationship Id="rId91" Type="http://schemas.openxmlformats.org/officeDocument/2006/relationships/image" Target="../media/image58.png"/><Relationship Id="rId96" Type="http://schemas.openxmlformats.org/officeDocument/2006/relationships/image" Target="../media/image23.png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5" Type="http://schemas.openxmlformats.org/officeDocument/2006/relationships/tags" Target="../tags/tag979.xml"/><Relationship Id="rId23" Type="http://schemas.openxmlformats.org/officeDocument/2006/relationships/tags" Target="../tags/tag987.xml"/><Relationship Id="rId28" Type="http://schemas.openxmlformats.org/officeDocument/2006/relationships/tags" Target="../tags/tag992.xml"/><Relationship Id="rId36" Type="http://schemas.openxmlformats.org/officeDocument/2006/relationships/tags" Target="../tags/tag1000.xml"/><Relationship Id="rId49" Type="http://schemas.openxmlformats.org/officeDocument/2006/relationships/tags" Target="../tags/tag1013.xml"/><Relationship Id="rId57" Type="http://schemas.openxmlformats.org/officeDocument/2006/relationships/image" Target="../media/image137.png"/><Relationship Id="rId10" Type="http://schemas.openxmlformats.org/officeDocument/2006/relationships/tags" Target="../tags/tag974.xml"/><Relationship Id="rId31" Type="http://schemas.openxmlformats.org/officeDocument/2006/relationships/tags" Target="../tags/tag995.xml"/><Relationship Id="rId44" Type="http://schemas.openxmlformats.org/officeDocument/2006/relationships/tags" Target="../tags/tag1008.xml"/><Relationship Id="rId52" Type="http://schemas.openxmlformats.org/officeDocument/2006/relationships/tags" Target="../tags/tag1016.xml"/><Relationship Id="rId60" Type="http://schemas.openxmlformats.org/officeDocument/2006/relationships/image" Target="../media/image136.png"/><Relationship Id="rId65" Type="http://schemas.openxmlformats.org/officeDocument/2006/relationships/image" Target="../media/image5.png"/><Relationship Id="rId73" Type="http://schemas.openxmlformats.org/officeDocument/2006/relationships/image" Target="../media/image20.png"/><Relationship Id="rId78" Type="http://schemas.openxmlformats.org/officeDocument/2006/relationships/image" Target="../media/image149.png"/><Relationship Id="rId81" Type="http://schemas.openxmlformats.org/officeDocument/2006/relationships/image" Target="../media/image144.png"/><Relationship Id="rId86" Type="http://schemas.openxmlformats.org/officeDocument/2006/relationships/image" Target="../media/image154.png"/><Relationship Id="rId94" Type="http://schemas.openxmlformats.org/officeDocument/2006/relationships/image" Target="../media/image159.png"/><Relationship Id="rId99" Type="http://schemas.openxmlformats.org/officeDocument/2006/relationships/image" Target="../media/image96.png"/><Relationship Id="rId101" Type="http://schemas.openxmlformats.org/officeDocument/2006/relationships/image" Target="../media/image161.png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39" Type="http://schemas.openxmlformats.org/officeDocument/2006/relationships/tags" Target="../tags/tag100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30.xml"/><Relationship Id="rId18" Type="http://schemas.openxmlformats.org/officeDocument/2006/relationships/tags" Target="../tags/tag1035.xml"/><Relationship Id="rId26" Type="http://schemas.openxmlformats.org/officeDocument/2006/relationships/tags" Target="../tags/tag1043.xml"/><Relationship Id="rId39" Type="http://schemas.openxmlformats.org/officeDocument/2006/relationships/image" Target="../media/image158.png"/><Relationship Id="rId21" Type="http://schemas.openxmlformats.org/officeDocument/2006/relationships/tags" Target="../tags/tag1038.xml"/><Relationship Id="rId34" Type="http://schemas.openxmlformats.org/officeDocument/2006/relationships/tags" Target="../tags/tag1051.xml"/><Relationship Id="rId42" Type="http://schemas.openxmlformats.org/officeDocument/2006/relationships/image" Target="../media/image142.png"/><Relationship Id="rId47" Type="http://schemas.openxmlformats.org/officeDocument/2006/relationships/image" Target="../media/image3.png"/><Relationship Id="rId50" Type="http://schemas.openxmlformats.org/officeDocument/2006/relationships/image" Target="../media/image15.png"/><Relationship Id="rId55" Type="http://schemas.openxmlformats.org/officeDocument/2006/relationships/image" Target="../media/image17.png"/><Relationship Id="rId63" Type="http://schemas.openxmlformats.org/officeDocument/2006/relationships/image" Target="../media/image88.png"/><Relationship Id="rId68" Type="http://schemas.openxmlformats.org/officeDocument/2006/relationships/image" Target="../media/image143.png"/><Relationship Id="rId7" Type="http://schemas.openxmlformats.org/officeDocument/2006/relationships/tags" Target="../tags/tag1024.xml"/><Relationship Id="rId71" Type="http://schemas.openxmlformats.org/officeDocument/2006/relationships/image" Target="../media/image156.png"/><Relationship Id="rId2" Type="http://schemas.openxmlformats.org/officeDocument/2006/relationships/tags" Target="../tags/tag1019.xml"/><Relationship Id="rId16" Type="http://schemas.openxmlformats.org/officeDocument/2006/relationships/tags" Target="../tags/tag1033.xml"/><Relationship Id="rId29" Type="http://schemas.openxmlformats.org/officeDocument/2006/relationships/tags" Target="../tags/tag1046.xml"/><Relationship Id="rId11" Type="http://schemas.openxmlformats.org/officeDocument/2006/relationships/tags" Target="../tags/tag1028.xml"/><Relationship Id="rId24" Type="http://schemas.openxmlformats.org/officeDocument/2006/relationships/tags" Target="../tags/tag1041.xml"/><Relationship Id="rId32" Type="http://schemas.openxmlformats.org/officeDocument/2006/relationships/tags" Target="../tags/tag1049.xml"/><Relationship Id="rId37" Type="http://schemas.openxmlformats.org/officeDocument/2006/relationships/tags" Target="../tags/tag1054.xml"/><Relationship Id="rId40" Type="http://schemas.openxmlformats.org/officeDocument/2006/relationships/image" Target="../media/image13.png"/><Relationship Id="rId45" Type="http://schemas.openxmlformats.org/officeDocument/2006/relationships/image" Target="../media/image32.png"/><Relationship Id="rId53" Type="http://schemas.openxmlformats.org/officeDocument/2006/relationships/image" Target="../media/image16.png"/><Relationship Id="rId58" Type="http://schemas.openxmlformats.org/officeDocument/2006/relationships/image" Target="../media/image145.png"/><Relationship Id="rId66" Type="http://schemas.openxmlformats.org/officeDocument/2006/relationships/image" Target="../media/image164.png"/><Relationship Id="rId5" Type="http://schemas.openxmlformats.org/officeDocument/2006/relationships/tags" Target="../tags/tag1022.xml"/><Relationship Id="rId15" Type="http://schemas.openxmlformats.org/officeDocument/2006/relationships/tags" Target="../tags/tag1032.xml"/><Relationship Id="rId23" Type="http://schemas.openxmlformats.org/officeDocument/2006/relationships/tags" Target="../tags/tag1040.xml"/><Relationship Id="rId28" Type="http://schemas.openxmlformats.org/officeDocument/2006/relationships/tags" Target="../tags/tag1045.xml"/><Relationship Id="rId36" Type="http://schemas.openxmlformats.org/officeDocument/2006/relationships/tags" Target="../tags/tag1053.xml"/><Relationship Id="rId49" Type="http://schemas.openxmlformats.org/officeDocument/2006/relationships/image" Target="../media/image14.png"/><Relationship Id="rId57" Type="http://schemas.openxmlformats.org/officeDocument/2006/relationships/image" Target="../media/image19.png"/><Relationship Id="rId61" Type="http://schemas.openxmlformats.org/officeDocument/2006/relationships/image" Target="../media/image22.png"/><Relationship Id="rId10" Type="http://schemas.openxmlformats.org/officeDocument/2006/relationships/tags" Target="../tags/tag1027.xml"/><Relationship Id="rId19" Type="http://schemas.openxmlformats.org/officeDocument/2006/relationships/tags" Target="../tags/tag1036.xml"/><Relationship Id="rId31" Type="http://schemas.openxmlformats.org/officeDocument/2006/relationships/tags" Target="../tags/tag1048.xml"/><Relationship Id="rId44" Type="http://schemas.openxmlformats.org/officeDocument/2006/relationships/image" Target="../media/image138.png"/><Relationship Id="rId52" Type="http://schemas.openxmlformats.org/officeDocument/2006/relationships/image" Target="../media/image7.png"/><Relationship Id="rId60" Type="http://schemas.openxmlformats.org/officeDocument/2006/relationships/image" Target="../media/image21.png"/><Relationship Id="rId65" Type="http://schemas.openxmlformats.org/officeDocument/2006/relationships/image" Target="../media/image163.png"/><Relationship Id="rId73" Type="http://schemas.openxmlformats.org/officeDocument/2006/relationships/image" Target="../media/image165.png"/><Relationship Id="rId4" Type="http://schemas.openxmlformats.org/officeDocument/2006/relationships/tags" Target="../tags/tag1021.xml"/><Relationship Id="rId9" Type="http://schemas.openxmlformats.org/officeDocument/2006/relationships/tags" Target="../tags/tag1026.xml"/><Relationship Id="rId14" Type="http://schemas.openxmlformats.org/officeDocument/2006/relationships/tags" Target="../tags/tag1031.xml"/><Relationship Id="rId22" Type="http://schemas.openxmlformats.org/officeDocument/2006/relationships/tags" Target="../tags/tag1039.xml"/><Relationship Id="rId27" Type="http://schemas.openxmlformats.org/officeDocument/2006/relationships/tags" Target="../tags/tag1044.xml"/><Relationship Id="rId30" Type="http://schemas.openxmlformats.org/officeDocument/2006/relationships/tags" Target="../tags/tag1047.xml"/><Relationship Id="rId35" Type="http://schemas.openxmlformats.org/officeDocument/2006/relationships/tags" Target="../tags/tag1052.xml"/><Relationship Id="rId43" Type="http://schemas.openxmlformats.org/officeDocument/2006/relationships/image" Target="../media/image137.png"/><Relationship Id="rId48" Type="http://schemas.openxmlformats.org/officeDocument/2006/relationships/image" Target="../media/image4.png"/><Relationship Id="rId56" Type="http://schemas.openxmlformats.org/officeDocument/2006/relationships/image" Target="../media/image18.png"/><Relationship Id="rId64" Type="http://schemas.openxmlformats.org/officeDocument/2006/relationships/image" Target="../media/image148.png"/><Relationship Id="rId69" Type="http://schemas.openxmlformats.org/officeDocument/2006/relationships/image" Target="../media/image144.png"/><Relationship Id="rId8" Type="http://schemas.openxmlformats.org/officeDocument/2006/relationships/tags" Target="../tags/tag1025.xml"/><Relationship Id="rId51" Type="http://schemas.openxmlformats.org/officeDocument/2006/relationships/image" Target="../media/image5.png"/><Relationship Id="rId72" Type="http://schemas.openxmlformats.org/officeDocument/2006/relationships/image" Target="../media/image58.png"/><Relationship Id="rId3" Type="http://schemas.openxmlformats.org/officeDocument/2006/relationships/tags" Target="../tags/tag1020.xml"/><Relationship Id="rId12" Type="http://schemas.openxmlformats.org/officeDocument/2006/relationships/tags" Target="../tags/tag1029.xml"/><Relationship Id="rId17" Type="http://schemas.openxmlformats.org/officeDocument/2006/relationships/tags" Target="../tags/tag1034.xml"/><Relationship Id="rId25" Type="http://schemas.openxmlformats.org/officeDocument/2006/relationships/tags" Target="../tags/tag1042.xml"/><Relationship Id="rId33" Type="http://schemas.openxmlformats.org/officeDocument/2006/relationships/tags" Target="../tags/tag1050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36.png"/><Relationship Id="rId59" Type="http://schemas.openxmlformats.org/officeDocument/2006/relationships/image" Target="../media/image20.png"/><Relationship Id="rId67" Type="http://schemas.openxmlformats.org/officeDocument/2006/relationships/image" Target="../media/image60.png"/><Relationship Id="rId20" Type="http://schemas.openxmlformats.org/officeDocument/2006/relationships/tags" Target="../tags/tag1037.xml"/><Relationship Id="rId41" Type="http://schemas.openxmlformats.org/officeDocument/2006/relationships/image" Target="../media/image159.png"/><Relationship Id="rId54" Type="http://schemas.openxmlformats.org/officeDocument/2006/relationships/image" Target="../media/image9.png"/><Relationship Id="rId62" Type="http://schemas.openxmlformats.org/officeDocument/2006/relationships/image" Target="../media/image23.png"/><Relationship Id="rId70" Type="http://schemas.openxmlformats.org/officeDocument/2006/relationships/image" Target="../media/image155.png"/><Relationship Id="rId1" Type="http://schemas.openxmlformats.org/officeDocument/2006/relationships/tags" Target="../tags/tag1018.xml"/><Relationship Id="rId6" Type="http://schemas.openxmlformats.org/officeDocument/2006/relationships/tags" Target="../tags/tag1023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67.xml"/><Relationship Id="rId18" Type="http://schemas.openxmlformats.org/officeDocument/2006/relationships/tags" Target="../tags/tag1072.xml"/><Relationship Id="rId26" Type="http://schemas.openxmlformats.org/officeDocument/2006/relationships/tags" Target="../tags/tag108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75.xml"/><Relationship Id="rId34" Type="http://schemas.openxmlformats.org/officeDocument/2006/relationships/tags" Target="../tags/tag1088.xml"/><Relationship Id="rId42" Type="http://schemas.openxmlformats.org/officeDocument/2006/relationships/image" Target="../media/image159.png"/><Relationship Id="rId47" Type="http://schemas.openxmlformats.org/officeDocument/2006/relationships/image" Target="../media/image4.png"/><Relationship Id="rId50" Type="http://schemas.openxmlformats.org/officeDocument/2006/relationships/image" Target="../media/image5.png"/><Relationship Id="rId55" Type="http://schemas.openxmlformats.org/officeDocument/2006/relationships/image" Target="../media/image18.png"/><Relationship Id="rId63" Type="http://schemas.openxmlformats.org/officeDocument/2006/relationships/image" Target="../media/image166.png"/><Relationship Id="rId68" Type="http://schemas.openxmlformats.org/officeDocument/2006/relationships/image" Target="../media/image155.png"/><Relationship Id="rId7" Type="http://schemas.openxmlformats.org/officeDocument/2006/relationships/tags" Target="../tags/tag1061.xml"/><Relationship Id="rId71" Type="http://schemas.openxmlformats.org/officeDocument/2006/relationships/image" Target="../media/image164.png"/><Relationship Id="rId2" Type="http://schemas.openxmlformats.org/officeDocument/2006/relationships/tags" Target="../tags/tag1056.xml"/><Relationship Id="rId16" Type="http://schemas.openxmlformats.org/officeDocument/2006/relationships/tags" Target="../tags/tag1070.xml"/><Relationship Id="rId29" Type="http://schemas.openxmlformats.org/officeDocument/2006/relationships/tags" Target="../tags/tag1083.xml"/><Relationship Id="rId11" Type="http://schemas.openxmlformats.org/officeDocument/2006/relationships/tags" Target="../tags/tag1065.xml"/><Relationship Id="rId24" Type="http://schemas.openxmlformats.org/officeDocument/2006/relationships/tags" Target="../tags/tag1078.xml"/><Relationship Id="rId32" Type="http://schemas.openxmlformats.org/officeDocument/2006/relationships/tags" Target="../tags/tag1086.xml"/><Relationship Id="rId37" Type="http://schemas.openxmlformats.org/officeDocument/2006/relationships/tags" Target="../tags/tag1091.xml"/><Relationship Id="rId40" Type="http://schemas.openxmlformats.org/officeDocument/2006/relationships/image" Target="../media/image158.png"/><Relationship Id="rId45" Type="http://schemas.openxmlformats.org/officeDocument/2006/relationships/image" Target="../media/image136.png"/><Relationship Id="rId53" Type="http://schemas.openxmlformats.org/officeDocument/2006/relationships/image" Target="../media/image9.png"/><Relationship Id="rId58" Type="http://schemas.openxmlformats.org/officeDocument/2006/relationships/image" Target="../media/image20.png"/><Relationship Id="rId66" Type="http://schemas.openxmlformats.org/officeDocument/2006/relationships/image" Target="../media/image143.png"/><Relationship Id="rId74" Type="http://schemas.openxmlformats.org/officeDocument/2006/relationships/image" Target="../media/image168.png"/><Relationship Id="rId5" Type="http://schemas.openxmlformats.org/officeDocument/2006/relationships/tags" Target="../tags/tag1059.xml"/><Relationship Id="rId15" Type="http://schemas.openxmlformats.org/officeDocument/2006/relationships/tags" Target="../tags/tag1069.xml"/><Relationship Id="rId23" Type="http://schemas.openxmlformats.org/officeDocument/2006/relationships/tags" Target="../tags/tag1077.xml"/><Relationship Id="rId28" Type="http://schemas.openxmlformats.org/officeDocument/2006/relationships/tags" Target="../tags/tag1082.xml"/><Relationship Id="rId36" Type="http://schemas.openxmlformats.org/officeDocument/2006/relationships/tags" Target="../tags/tag1090.xml"/><Relationship Id="rId49" Type="http://schemas.openxmlformats.org/officeDocument/2006/relationships/image" Target="../media/image15.png"/><Relationship Id="rId57" Type="http://schemas.openxmlformats.org/officeDocument/2006/relationships/image" Target="../media/image145.png"/><Relationship Id="rId61" Type="http://schemas.openxmlformats.org/officeDocument/2006/relationships/image" Target="../media/image23.png"/><Relationship Id="rId10" Type="http://schemas.openxmlformats.org/officeDocument/2006/relationships/tags" Target="../tags/tag1064.xml"/><Relationship Id="rId19" Type="http://schemas.openxmlformats.org/officeDocument/2006/relationships/tags" Target="../tags/tag1073.xml"/><Relationship Id="rId31" Type="http://schemas.openxmlformats.org/officeDocument/2006/relationships/tags" Target="../tags/tag1085.xml"/><Relationship Id="rId44" Type="http://schemas.openxmlformats.org/officeDocument/2006/relationships/image" Target="../media/image32.png"/><Relationship Id="rId52" Type="http://schemas.openxmlformats.org/officeDocument/2006/relationships/image" Target="../media/image16.png"/><Relationship Id="rId60" Type="http://schemas.openxmlformats.org/officeDocument/2006/relationships/image" Target="../media/image22.png"/><Relationship Id="rId65" Type="http://schemas.openxmlformats.org/officeDocument/2006/relationships/image" Target="../media/image138.png"/><Relationship Id="rId73" Type="http://schemas.openxmlformats.org/officeDocument/2006/relationships/image" Target="../media/image167.png"/><Relationship Id="rId4" Type="http://schemas.openxmlformats.org/officeDocument/2006/relationships/tags" Target="../tags/tag1058.xml"/><Relationship Id="rId9" Type="http://schemas.openxmlformats.org/officeDocument/2006/relationships/tags" Target="../tags/tag1063.xml"/><Relationship Id="rId14" Type="http://schemas.openxmlformats.org/officeDocument/2006/relationships/tags" Target="../tags/tag1068.xml"/><Relationship Id="rId22" Type="http://schemas.openxmlformats.org/officeDocument/2006/relationships/tags" Target="../tags/tag1076.xml"/><Relationship Id="rId27" Type="http://schemas.openxmlformats.org/officeDocument/2006/relationships/tags" Target="../tags/tag1081.xml"/><Relationship Id="rId30" Type="http://schemas.openxmlformats.org/officeDocument/2006/relationships/tags" Target="../tags/tag1084.xml"/><Relationship Id="rId35" Type="http://schemas.openxmlformats.org/officeDocument/2006/relationships/tags" Target="../tags/tag1089.xml"/><Relationship Id="rId43" Type="http://schemas.openxmlformats.org/officeDocument/2006/relationships/image" Target="../media/image142.png"/><Relationship Id="rId48" Type="http://schemas.openxmlformats.org/officeDocument/2006/relationships/image" Target="../media/image14.png"/><Relationship Id="rId56" Type="http://schemas.openxmlformats.org/officeDocument/2006/relationships/image" Target="../media/image19.png"/><Relationship Id="rId64" Type="http://schemas.openxmlformats.org/officeDocument/2006/relationships/image" Target="../media/image137.png"/><Relationship Id="rId69" Type="http://schemas.openxmlformats.org/officeDocument/2006/relationships/image" Target="../media/image156.png"/><Relationship Id="rId8" Type="http://schemas.openxmlformats.org/officeDocument/2006/relationships/tags" Target="../tags/tag1062.xml"/><Relationship Id="rId51" Type="http://schemas.openxmlformats.org/officeDocument/2006/relationships/image" Target="../media/image7.png"/><Relationship Id="rId72" Type="http://schemas.openxmlformats.org/officeDocument/2006/relationships/image" Target="../media/image165.png"/><Relationship Id="rId3" Type="http://schemas.openxmlformats.org/officeDocument/2006/relationships/tags" Target="../tags/tag1057.xml"/><Relationship Id="rId12" Type="http://schemas.openxmlformats.org/officeDocument/2006/relationships/tags" Target="../tags/tag1066.xml"/><Relationship Id="rId17" Type="http://schemas.openxmlformats.org/officeDocument/2006/relationships/tags" Target="../tags/tag1071.xml"/><Relationship Id="rId25" Type="http://schemas.openxmlformats.org/officeDocument/2006/relationships/tags" Target="../tags/tag1079.xml"/><Relationship Id="rId33" Type="http://schemas.openxmlformats.org/officeDocument/2006/relationships/tags" Target="../tags/tag1087.xml"/><Relationship Id="rId38" Type="http://schemas.openxmlformats.org/officeDocument/2006/relationships/tags" Target="../tags/tag1092.xml"/><Relationship Id="rId46" Type="http://schemas.openxmlformats.org/officeDocument/2006/relationships/image" Target="../media/image3.png"/><Relationship Id="rId59" Type="http://schemas.openxmlformats.org/officeDocument/2006/relationships/image" Target="../media/image21.png"/><Relationship Id="rId67" Type="http://schemas.openxmlformats.org/officeDocument/2006/relationships/image" Target="../media/image144.png"/><Relationship Id="rId20" Type="http://schemas.openxmlformats.org/officeDocument/2006/relationships/tags" Target="../tags/tag1074.xml"/><Relationship Id="rId41" Type="http://schemas.openxmlformats.org/officeDocument/2006/relationships/image" Target="../media/image13.png"/><Relationship Id="rId54" Type="http://schemas.openxmlformats.org/officeDocument/2006/relationships/image" Target="../media/image17.png"/><Relationship Id="rId62" Type="http://schemas.openxmlformats.org/officeDocument/2006/relationships/image" Target="../media/image60.png"/><Relationship Id="rId70" Type="http://schemas.openxmlformats.org/officeDocument/2006/relationships/image" Target="../media/image58.png"/><Relationship Id="rId75" Type="http://schemas.openxmlformats.org/officeDocument/2006/relationships/image" Target="../media/image169.png"/><Relationship Id="rId1" Type="http://schemas.openxmlformats.org/officeDocument/2006/relationships/tags" Target="../tags/tag1055.xml"/><Relationship Id="rId6" Type="http://schemas.openxmlformats.org/officeDocument/2006/relationships/tags" Target="../tags/tag1060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105.xml"/><Relationship Id="rId18" Type="http://schemas.openxmlformats.org/officeDocument/2006/relationships/tags" Target="../tags/tag1110.xml"/><Relationship Id="rId26" Type="http://schemas.openxmlformats.org/officeDocument/2006/relationships/tags" Target="../tags/tag1118.xml"/><Relationship Id="rId39" Type="http://schemas.openxmlformats.org/officeDocument/2006/relationships/image" Target="../media/image142.png"/><Relationship Id="rId21" Type="http://schemas.openxmlformats.org/officeDocument/2006/relationships/tags" Target="../tags/tag1113.xml"/><Relationship Id="rId34" Type="http://schemas.openxmlformats.org/officeDocument/2006/relationships/tags" Target="../tags/tag1126.xml"/><Relationship Id="rId42" Type="http://schemas.openxmlformats.org/officeDocument/2006/relationships/image" Target="../media/image3.png"/><Relationship Id="rId47" Type="http://schemas.openxmlformats.org/officeDocument/2006/relationships/image" Target="../media/image7.png"/><Relationship Id="rId50" Type="http://schemas.openxmlformats.org/officeDocument/2006/relationships/image" Target="../media/image17.png"/><Relationship Id="rId55" Type="http://schemas.openxmlformats.org/officeDocument/2006/relationships/image" Target="../media/image21.png"/><Relationship Id="rId63" Type="http://schemas.openxmlformats.org/officeDocument/2006/relationships/image" Target="../media/image144.png"/><Relationship Id="rId7" Type="http://schemas.openxmlformats.org/officeDocument/2006/relationships/tags" Target="../tags/tag1099.xml"/><Relationship Id="rId2" Type="http://schemas.openxmlformats.org/officeDocument/2006/relationships/tags" Target="../tags/tag1094.xml"/><Relationship Id="rId16" Type="http://schemas.openxmlformats.org/officeDocument/2006/relationships/tags" Target="../tags/tag1108.xml"/><Relationship Id="rId29" Type="http://schemas.openxmlformats.org/officeDocument/2006/relationships/tags" Target="../tags/tag1121.xml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1" Type="http://schemas.openxmlformats.org/officeDocument/2006/relationships/tags" Target="../tags/tag1103.xml"/><Relationship Id="rId24" Type="http://schemas.openxmlformats.org/officeDocument/2006/relationships/tags" Target="../tags/tag1116.xml"/><Relationship Id="rId32" Type="http://schemas.openxmlformats.org/officeDocument/2006/relationships/tags" Target="../tags/tag1124.xml"/><Relationship Id="rId37" Type="http://schemas.openxmlformats.org/officeDocument/2006/relationships/image" Target="../media/image13.png"/><Relationship Id="rId40" Type="http://schemas.openxmlformats.org/officeDocument/2006/relationships/image" Target="../media/image32.png"/><Relationship Id="rId45" Type="http://schemas.openxmlformats.org/officeDocument/2006/relationships/image" Target="../media/image15.png"/><Relationship Id="rId53" Type="http://schemas.openxmlformats.org/officeDocument/2006/relationships/image" Target="../media/image145.png"/><Relationship Id="rId58" Type="http://schemas.openxmlformats.org/officeDocument/2006/relationships/image" Target="../media/image60.png"/><Relationship Id="rId66" Type="http://schemas.openxmlformats.org/officeDocument/2006/relationships/image" Target="../media/image58.png"/><Relationship Id="rId5" Type="http://schemas.openxmlformats.org/officeDocument/2006/relationships/tags" Target="../tags/tag1097.xml"/><Relationship Id="rId15" Type="http://schemas.openxmlformats.org/officeDocument/2006/relationships/tags" Target="../tags/tag1107.xml"/><Relationship Id="rId23" Type="http://schemas.openxmlformats.org/officeDocument/2006/relationships/tags" Target="../tags/tag1115.xml"/><Relationship Id="rId28" Type="http://schemas.openxmlformats.org/officeDocument/2006/relationships/tags" Target="../tags/tag1120.xml"/><Relationship Id="rId36" Type="http://schemas.openxmlformats.org/officeDocument/2006/relationships/image" Target="../media/image158.png"/><Relationship Id="rId49" Type="http://schemas.openxmlformats.org/officeDocument/2006/relationships/image" Target="../media/image9.png"/><Relationship Id="rId57" Type="http://schemas.openxmlformats.org/officeDocument/2006/relationships/image" Target="../media/image23.png"/><Relationship Id="rId61" Type="http://schemas.openxmlformats.org/officeDocument/2006/relationships/image" Target="../media/image138.png"/><Relationship Id="rId10" Type="http://schemas.openxmlformats.org/officeDocument/2006/relationships/tags" Target="../tags/tag1102.xml"/><Relationship Id="rId19" Type="http://schemas.openxmlformats.org/officeDocument/2006/relationships/tags" Target="../tags/tag1111.xml"/><Relationship Id="rId31" Type="http://schemas.openxmlformats.org/officeDocument/2006/relationships/tags" Target="../tags/tag1123.xml"/><Relationship Id="rId44" Type="http://schemas.openxmlformats.org/officeDocument/2006/relationships/image" Target="../media/image14.png"/><Relationship Id="rId52" Type="http://schemas.openxmlformats.org/officeDocument/2006/relationships/image" Target="../media/image19.png"/><Relationship Id="rId60" Type="http://schemas.openxmlformats.org/officeDocument/2006/relationships/image" Target="../media/image137.png"/><Relationship Id="rId65" Type="http://schemas.openxmlformats.org/officeDocument/2006/relationships/image" Target="../media/image156.png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4" Type="http://schemas.openxmlformats.org/officeDocument/2006/relationships/tags" Target="../tags/tag1106.xml"/><Relationship Id="rId22" Type="http://schemas.openxmlformats.org/officeDocument/2006/relationships/tags" Target="../tags/tag1114.xml"/><Relationship Id="rId27" Type="http://schemas.openxmlformats.org/officeDocument/2006/relationships/tags" Target="../tags/tag1119.xml"/><Relationship Id="rId30" Type="http://schemas.openxmlformats.org/officeDocument/2006/relationships/tags" Target="../tags/tag112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.png"/><Relationship Id="rId48" Type="http://schemas.openxmlformats.org/officeDocument/2006/relationships/image" Target="../media/image16.png"/><Relationship Id="rId56" Type="http://schemas.openxmlformats.org/officeDocument/2006/relationships/image" Target="../media/image22.png"/><Relationship Id="rId64" Type="http://schemas.openxmlformats.org/officeDocument/2006/relationships/image" Target="../media/image155.png"/><Relationship Id="rId8" Type="http://schemas.openxmlformats.org/officeDocument/2006/relationships/tags" Target="../tags/tag1100.xml"/><Relationship Id="rId51" Type="http://schemas.openxmlformats.org/officeDocument/2006/relationships/image" Target="../media/image18.png"/><Relationship Id="rId3" Type="http://schemas.openxmlformats.org/officeDocument/2006/relationships/tags" Target="../tags/tag1095.xml"/><Relationship Id="rId12" Type="http://schemas.openxmlformats.org/officeDocument/2006/relationships/tags" Target="../tags/tag1104.xml"/><Relationship Id="rId17" Type="http://schemas.openxmlformats.org/officeDocument/2006/relationships/tags" Target="../tags/tag1109.xml"/><Relationship Id="rId25" Type="http://schemas.openxmlformats.org/officeDocument/2006/relationships/tags" Target="../tags/tag1117.xml"/><Relationship Id="rId33" Type="http://schemas.openxmlformats.org/officeDocument/2006/relationships/tags" Target="../tags/tag1125.xml"/><Relationship Id="rId38" Type="http://schemas.openxmlformats.org/officeDocument/2006/relationships/image" Target="../media/image159.png"/><Relationship Id="rId46" Type="http://schemas.openxmlformats.org/officeDocument/2006/relationships/image" Target="../media/image5.png"/><Relationship Id="rId59" Type="http://schemas.openxmlformats.org/officeDocument/2006/relationships/image" Target="../media/image169.png"/><Relationship Id="rId67" Type="http://schemas.openxmlformats.org/officeDocument/2006/relationships/image" Target="../media/image111.png"/><Relationship Id="rId20" Type="http://schemas.openxmlformats.org/officeDocument/2006/relationships/tags" Target="../tags/tag1112.xml"/><Relationship Id="rId41" Type="http://schemas.openxmlformats.org/officeDocument/2006/relationships/image" Target="../media/image136.png"/><Relationship Id="rId54" Type="http://schemas.openxmlformats.org/officeDocument/2006/relationships/image" Target="../media/image20.png"/><Relationship Id="rId62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139.xml"/><Relationship Id="rId18" Type="http://schemas.openxmlformats.org/officeDocument/2006/relationships/tags" Target="../tags/tag1144.xml"/><Relationship Id="rId26" Type="http://schemas.openxmlformats.org/officeDocument/2006/relationships/tags" Target="../tags/tag1152.xml"/><Relationship Id="rId39" Type="http://schemas.openxmlformats.org/officeDocument/2006/relationships/tags" Target="../tags/tag1165.xml"/><Relationship Id="rId21" Type="http://schemas.openxmlformats.org/officeDocument/2006/relationships/tags" Target="../tags/tag1147.xml"/><Relationship Id="rId34" Type="http://schemas.openxmlformats.org/officeDocument/2006/relationships/tags" Target="../tags/tag1160.xml"/><Relationship Id="rId42" Type="http://schemas.openxmlformats.org/officeDocument/2006/relationships/tags" Target="../tags/tag1168.xml"/><Relationship Id="rId47" Type="http://schemas.openxmlformats.org/officeDocument/2006/relationships/image" Target="../media/image158.png"/><Relationship Id="rId50" Type="http://schemas.openxmlformats.org/officeDocument/2006/relationships/image" Target="../media/image142.png"/><Relationship Id="rId55" Type="http://schemas.openxmlformats.org/officeDocument/2006/relationships/image" Target="../media/image14.png"/><Relationship Id="rId63" Type="http://schemas.openxmlformats.org/officeDocument/2006/relationships/image" Target="../media/image19.png"/><Relationship Id="rId68" Type="http://schemas.openxmlformats.org/officeDocument/2006/relationships/image" Target="../media/image23.png"/><Relationship Id="rId76" Type="http://schemas.openxmlformats.org/officeDocument/2006/relationships/image" Target="../media/image108.png"/><Relationship Id="rId84" Type="http://schemas.openxmlformats.org/officeDocument/2006/relationships/image" Target="../media/image82.png"/><Relationship Id="rId7" Type="http://schemas.openxmlformats.org/officeDocument/2006/relationships/tags" Target="../tags/tag1133.xml"/><Relationship Id="rId71" Type="http://schemas.openxmlformats.org/officeDocument/2006/relationships/image" Target="../media/image137.png"/><Relationship Id="rId2" Type="http://schemas.openxmlformats.org/officeDocument/2006/relationships/tags" Target="../tags/tag1128.xml"/><Relationship Id="rId16" Type="http://schemas.openxmlformats.org/officeDocument/2006/relationships/tags" Target="../tags/tag1142.xml"/><Relationship Id="rId29" Type="http://schemas.openxmlformats.org/officeDocument/2006/relationships/tags" Target="../tags/tag1155.xml"/><Relationship Id="rId11" Type="http://schemas.openxmlformats.org/officeDocument/2006/relationships/tags" Target="../tags/tag1137.xml"/><Relationship Id="rId24" Type="http://schemas.openxmlformats.org/officeDocument/2006/relationships/tags" Target="../tags/tag1150.xml"/><Relationship Id="rId32" Type="http://schemas.openxmlformats.org/officeDocument/2006/relationships/tags" Target="../tags/tag1158.xml"/><Relationship Id="rId37" Type="http://schemas.openxmlformats.org/officeDocument/2006/relationships/tags" Target="../tags/tag1163.xml"/><Relationship Id="rId40" Type="http://schemas.openxmlformats.org/officeDocument/2006/relationships/tags" Target="../tags/tag1166.xml"/><Relationship Id="rId45" Type="http://schemas.openxmlformats.org/officeDocument/2006/relationships/tags" Target="../tags/tag1171.xml"/><Relationship Id="rId53" Type="http://schemas.openxmlformats.org/officeDocument/2006/relationships/image" Target="../media/image3.png"/><Relationship Id="rId58" Type="http://schemas.openxmlformats.org/officeDocument/2006/relationships/image" Target="../media/image7.png"/><Relationship Id="rId66" Type="http://schemas.openxmlformats.org/officeDocument/2006/relationships/image" Target="../media/image21.png"/><Relationship Id="rId74" Type="http://schemas.openxmlformats.org/officeDocument/2006/relationships/image" Target="../media/image144.png"/><Relationship Id="rId79" Type="http://schemas.openxmlformats.org/officeDocument/2006/relationships/image" Target="../media/image155.png"/><Relationship Id="rId87" Type="http://schemas.openxmlformats.org/officeDocument/2006/relationships/image" Target="../media/image111.png"/><Relationship Id="rId5" Type="http://schemas.openxmlformats.org/officeDocument/2006/relationships/tags" Target="../tags/tag1131.xml"/><Relationship Id="rId61" Type="http://schemas.openxmlformats.org/officeDocument/2006/relationships/image" Target="../media/image17.png"/><Relationship Id="rId82" Type="http://schemas.openxmlformats.org/officeDocument/2006/relationships/image" Target="../media/image121.png"/><Relationship Id="rId19" Type="http://schemas.openxmlformats.org/officeDocument/2006/relationships/tags" Target="../tags/tag1145.xml"/><Relationship Id="rId4" Type="http://schemas.openxmlformats.org/officeDocument/2006/relationships/tags" Target="../tags/tag1130.xml"/><Relationship Id="rId9" Type="http://schemas.openxmlformats.org/officeDocument/2006/relationships/tags" Target="../tags/tag1135.xml"/><Relationship Id="rId14" Type="http://schemas.openxmlformats.org/officeDocument/2006/relationships/tags" Target="../tags/tag1140.xml"/><Relationship Id="rId22" Type="http://schemas.openxmlformats.org/officeDocument/2006/relationships/tags" Target="../tags/tag1148.xml"/><Relationship Id="rId27" Type="http://schemas.openxmlformats.org/officeDocument/2006/relationships/tags" Target="../tags/tag1153.xml"/><Relationship Id="rId30" Type="http://schemas.openxmlformats.org/officeDocument/2006/relationships/tags" Target="../tags/tag1156.xml"/><Relationship Id="rId35" Type="http://schemas.openxmlformats.org/officeDocument/2006/relationships/tags" Target="../tags/tag1161.xml"/><Relationship Id="rId43" Type="http://schemas.openxmlformats.org/officeDocument/2006/relationships/tags" Target="../tags/tag1169.xml"/><Relationship Id="rId48" Type="http://schemas.openxmlformats.org/officeDocument/2006/relationships/image" Target="../media/image13.png"/><Relationship Id="rId56" Type="http://schemas.openxmlformats.org/officeDocument/2006/relationships/image" Target="../media/image15.png"/><Relationship Id="rId64" Type="http://schemas.openxmlformats.org/officeDocument/2006/relationships/image" Target="../media/image145.png"/><Relationship Id="rId69" Type="http://schemas.openxmlformats.org/officeDocument/2006/relationships/image" Target="../media/image60.png"/><Relationship Id="rId77" Type="http://schemas.openxmlformats.org/officeDocument/2006/relationships/image" Target="../media/image38.png"/><Relationship Id="rId8" Type="http://schemas.openxmlformats.org/officeDocument/2006/relationships/tags" Target="../tags/tag1134.xml"/><Relationship Id="rId51" Type="http://schemas.openxmlformats.org/officeDocument/2006/relationships/image" Target="../media/image32.png"/><Relationship Id="rId72" Type="http://schemas.openxmlformats.org/officeDocument/2006/relationships/image" Target="../media/image138.png"/><Relationship Id="rId80" Type="http://schemas.openxmlformats.org/officeDocument/2006/relationships/image" Target="../media/image171.png"/><Relationship Id="rId85" Type="http://schemas.openxmlformats.org/officeDocument/2006/relationships/image" Target="../media/image156.png"/><Relationship Id="rId3" Type="http://schemas.openxmlformats.org/officeDocument/2006/relationships/tags" Target="../tags/tag1129.xml"/><Relationship Id="rId12" Type="http://schemas.openxmlformats.org/officeDocument/2006/relationships/tags" Target="../tags/tag1138.xml"/><Relationship Id="rId17" Type="http://schemas.openxmlformats.org/officeDocument/2006/relationships/tags" Target="../tags/tag1143.xml"/><Relationship Id="rId25" Type="http://schemas.openxmlformats.org/officeDocument/2006/relationships/tags" Target="../tags/tag1151.xml"/><Relationship Id="rId33" Type="http://schemas.openxmlformats.org/officeDocument/2006/relationships/tags" Target="../tags/tag1159.xml"/><Relationship Id="rId38" Type="http://schemas.openxmlformats.org/officeDocument/2006/relationships/tags" Target="../tags/tag116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6.png"/><Relationship Id="rId67" Type="http://schemas.openxmlformats.org/officeDocument/2006/relationships/image" Target="../media/image22.png"/><Relationship Id="rId20" Type="http://schemas.openxmlformats.org/officeDocument/2006/relationships/tags" Target="../tags/tag1146.xml"/><Relationship Id="rId41" Type="http://schemas.openxmlformats.org/officeDocument/2006/relationships/tags" Target="../tags/tag1167.xml"/><Relationship Id="rId54" Type="http://schemas.openxmlformats.org/officeDocument/2006/relationships/image" Target="../media/image4.png"/><Relationship Id="rId62" Type="http://schemas.openxmlformats.org/officeDocument/2006/relationships/image" Target="../media/image18.png"/><Relationship Id="rId70" Type="http://schemas.openxmlformats.org/officeDocument/2006/relationships/image" Target="../media/image169.png"/><Relationship Id="rId75" Type="http://schemas.openxmlformats.org/officeDocument/2006/relationships/image" Target="../media/image170.png"/><Relationship Id="rId83" Type="http://schemas.openxmlformats.org/officeDocument/2006/relationships/image" Target="../media/image172.png"/><Relationship Id="rId1" Type="http://schemas.openxmlformats.org/officeDocument/2006/relationships/tags" Target="../tags/tag1127.xml"/><Relationship Id="rId6" Type="http://schemas.openxmlformats.org/officeDocument/2006/relationships/tags" Target="../tags/tag1132.xml"/><Relationship Id="rId15" Type="http://schemas.openxmlformats.org/officeDocument/2006/relationships/tags" Target="../tags/tag1141.xml"/><Relationship Id="rId23" Type="http://schemas.openxmlformats.org/officeDocument/2006/relationships/tags" Target="../tags/tag1149.xml"/><Relationship Id="rId28" Type="http://schemas.openxmlformats.org/officeDocument/2006/relationships/tags" Target="../tags/tag1154.xml"/><Relationship Id="rId36" Type="http://schemas.openxmlformats.org/officeDocument/2006/relationships/tags" Target="../tags/tag1162.xml"/><Relationship Id="rId49" Type="http://schemas.openxmlformats.org/officeDocument/2006/relationships/image" Target="../media/image159.png"/><Relationship Id="rId57" Type="http://schemas.openxmlformats.org/officeDocument/2006/relationships/image" Target="../media/image5.png"/><Relationship Id="rId10" Type="http://schemas.openxmlformats.org/officeDocument/2006/relationships/tags" Target="../tags/tag1136.xml"/><Relationship Id="rId31" Type="http://schemas.openxmlformats.org/officeDocument/2006/relationships/tags" Target="../tags/tag1157.xml"/><Relationship Id="rId44" Type="http://schemas.openxmlformats.org/officeDocument/2006/relationships/tags" Target="../tags/tag1170.xml"/><Relationship Id="rId52" Type="http://schemas.openxmlformats.org/officeDocument/2006/relationships/image" Target="../media/image136.png"/><Relationship Id="rId60" Type="http://schemas.openxmlformats.org/officeDocument/2006/relationships/image" Target="../media/image9.png"/><Relationship Id="rId65" Type="http://schemas.openxmlformats.org/officeDocument/2006/relationships/image" Target="../media/image20.png"/><Relationship Id="rId73" Type="http://schemas.openxmlformats.org/officeDocument/2006/relationships/image" Target="../media/image143.png"/><Relationship Id="rId78" Type="http://schemas.openxmlformats.org/officeDocument/2006/relationships/image" Target="../media/image140.png"/><Relationship Id="rId81" Type="http://schemas.openxmlformats.org/officeDocument/2006/relationships/image" Target="../media/image96.png"/><Relationship Id="rId86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184.xml"/><Relationship Id="rId18" Type="http://schemas.openxmlformats.org/officeDocument/2006/relationships/tags" Target="../tags/tag1189.xml"/><Relationship Id="rId26" Type="http://schemas.openxmlformats.org/officeDocument/2006/relationships/tags" Target="../tags/tag1197.xml"/><Relationship Id="rId39" Type="http://schemas.openxmlformats.org/officeDocument/2006/relationships/image" Target="../media/image143.png"/><Relationship Id="rId21" Type="http://schemas.openxmlformats.org/officeDocument/2006/relationships/tags" Target="../tags/tag1192.xml"/><Relationship Id="rId34" Type="http://schemas.openxmlformats.org/officeDocument/2006/relationships/tags" Target="../tags/tag1205.xml"/><Relationship Id="rId42" Type="http://schemas.openxmlformats.org/officeDocument/2006/relationships/image" Target="../media/image32.png"/><Relationship Id="rId47" Type="http://schemas.openxmlformats.org/officeDocument/2006/relationships/image" Target="../media/image159.png"/><Relationship Id="rId50" Type="http://schemas.openxmlformats.org/officeDocument/2006/relationships/image" Target="../media/image58.png"/><Relationship Id="rId55" Type="http://schemas.openxmlformats.org/officeDocument/2006/relationships/image" Target="../media/image132.png"/><Relationship Id="rId7" Type="http://schemas.openxmlformats.org/officeDocument/2006/relationships/tags" Target="../tags/tag1178.xml"/><Relationship Id="rId12" Type="http://schemas.openxmlformats.org/officeDocument/2006/relationships/tags" Target="../tags/tag1183.xml"/><Relationship Id="rId17" Type="http://schemas.openxmlformats.org/officeDocument/2006/relationships/tags" Target="../tags/tag1188.xml"/><Relationship Id="rId25" Type="http://schemas.openxmlformats.org/officeDocument/2006/relationships/tags" Target="../tags/tag1196.xml"/><Relationship Id="rId33" Type="http://schemas.openxmlformats.org/officeDocument/2006/relationships/tags" Target="../tags/tag1204.xml"/><Relationship Id="rId38" Type="http://schemas.openxmlformats.org/officeDocument/2006/relationships/image" Target="../media/image138.png"/><Relationship Id="rId46" Type="http://schemas.openxmlformats.org/officeDocument/2006/relationships/image" Target="../media/image158.png"/><Relationship Id="rId2" Type="http://schemas.openxmlformats.org/officeDocument/2006/relationships/tags" Target="../tags/tag1173.xml"/><Relationship Id="rId16" Type="http://schemas.openxmlformats.org/officeDocument/2006/relationships/tags" Target="../tags/tag1187.xml"/><Relationship Id="rId20" Type="http://schemas.openxmlformats.org/officeDocument/2006/relationships/tags" Target="../tags/tag1191.xml"/><Relationship Id="rId29" Type="http://schemas.openxmlformats.org/officeDocument/2006/relationships/tags" Target="../tags/tag1200.xml"/><Relationship Id="rId41" Type="http://schemas.openxmlformats.org/officeDocument/2006/relationships/image" Target="../media/image171.png"/><Relationship Id="rId54" Type="http://schemas.openxmlformats.org/officeDocument/2006/relationships/image" Target="../media/image128.png"/><Relationship Id="rId1" Type="http://schemas.openxmlformats.org/officeDocument/2006/relationships/tags" Target="../tags/tag1172.xml"/><Relationship Id="rId6" Type="http://schemas.openxmlformats.org/officeDocument/2006/relationships/tags" Target="../tags/tag1177.xml"/><Relationship Id="rId11" Type="http://schemas.openxmlformats.org/officeDocument/2006/relationships/tags" Target="../tags/tag1182.xml"/><Relationship Id="rId24" Type="http://schemas.openxmlformats.org/officeDocument/2006/relationships/tags" Target="../tags/tag1195.xml"/><Relationship Id="rId32" Type="http://schemas.openxmlformats.org/officeDocument/2006/relationships/tags" Target="../tags/tag1203.xml"/><Relationship Id="rId37" Type="http://schemas.openxmlformats.org/officeDocument/2006/relationships/image" Target="../media/image137.png"/><Relationship Id="rId40" Type="http://schemas.openxmlformats.org/officeDocument/2006/relationships/image" Target="../media/image144.png"/><Relationship Id="rId45" Type="http://schemas.openxmlformats.org/officeDocument/2006/relationships/image" Target="../media/image142.png"/><Relationship Id="rId53" Type="http://schemas.openxmlformats.org/officeDocument/2006/relationships/image" Target="../media/image140.png"/><Relationship Id="rId5" Type="http://schemas.openxmlformats.org/officeDocument/2006/relationships/tags" Target="../tags/tag1176.xml"/><Relationship Id="rId15" Type="http://schemas.openxmlformats.org/officeDocument/2006/relationships/tags" Target="../tags/tag1186.xml"/><Relationship Id="rId23" Type="http://schemas.openxmlformats.org/officeDocument/2006/relationships/tags" Target="../tags/tag1194.xml"/><Relationship Id="rId28" Type="http://schemas.openxmlformats.org/officeDocument/2006/relationships/tags" Target="../tags/tag1199.xml"/><Relationship Id="rId36" Type="http://schemas.openxmlformats.org/officeDocument/2006/relationships/image" Target="../media/image13.png"/><Relationship Id="rId49" Type="http://schemas.openxmlformats.org/officeDocument/2006/relationships/image" Target="../media/image156.png"/><Relationship Id="rId10" Type="http://schemas.openxmlformats.org/officeDocument/2006/relationships/tags" Target="../tags/tag1181.xml"/><Relationship Id="rId19" Type="http://schemas.openxmlformats.org/officeDocument/2006/relationships/tags" Target="../tags/tag1190.xml"/><Relationship Id="rId31" Type="http://schemas.openxmlformats.org/officeDocument/2006/relationships/tags" Target="../tags/tag1202.xml"/><Relationship Id="rId44" Type="http://schemas.openxmlformats.org/officeDocument/2006/relationships/image" Target="../media/image18.png"/><Relationship Id="rId52" Type="http://schemas.openxmlformats.org/officeDocument/2006/relationships/image" Target="../media/image71.png"/><Relationship Id="rId4" Type="http://schemas.openxmlformats.org/officeDocument/2006/relationships/tags" Target="../tags/tag1175.xml"/><Relationship Id="rId9" Type="http://schemas.openxmlformats.org/officeDocument/2006/relationships/tags" Target="../tags/tag1180.xml"/><Relationship Id="rId14" Type="http://schemas.openxmlformats.org/officeDocument/2006/relationships/tags" Target="../tags/tag1185.xml"/><Relationship Id="rId22" Type="http://schemas.openxmlformats.org/officeDocument/2006/relationships/tags" Target="../tags/tag1193.xml"/><Relationship Id="rId27" Type="http://schemas.openxmlformats.org/officeDocument/2006/relationships/tags" Target="../tags/tag1198.xml"/><Relationship Id="rId30" Type="http://schemas.openxmlformats.org/officeDocument/2006/relationships/tags" Target="../tags/tag120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36.png"/><Relationship Id="rId48" Type="http://schemas.openxmlformats.org/officeDocument/2006/relationships/image" Target="../media/image155.png"/><Relationship Id="rId56" Type="http://schemas.openxmlformats.org/officeDocument/2006/relationships/image" Target="../media/image173.png"/><Relationship Id="rId8" Type="http://schemas.openxmlformats.org/officeDocument/2006/relationships/tags" Target="../tags/tag1179.xml"/><Relationship Id="rId51" Type="http://schemas.openxmlformats.org/officeDocument/2006/relationships/image" Target="../media/image70.png"/><Relationship Id="rId3" Type="http://schemas.openxmlformats.org/officeDocument/2006/relationships/tags" Target="../tags/tag117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image" Target="../media/image33.png"/><Relationship Id="rId21" Type="http://schemas.openxmlformats.org/officeDocument/2006/relationships/tags" Target="../tags/tag7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2.png"/><Relationship Id="rId47" Type="http://schemas.openxmlformats.org/officeDocument/2006/relationships/image" Target="../media/image16.png"/><Relationship Id="rId50" Type="http://schemas.openxmlformats.org/officeDocument/2006/relationships/image" Target="../media/image18.png"/><Relationship Id="rId55" Type="http://schemas.openxmlformats.org/officeDocument/2006/relationships/image" Target="../media/image39.png"/><Relationship Id="rId63" Type="http://schemas.openxmlformats.org/officeDocument/2006/relationships/image" Target="../media/image47.png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tags" Target="../tags/tag82.xml"/><Relationship Id="rId41" Type="http://schemas.openxmlformats.org/officeDocument/2006/relationships/image" Target="../media/image35.png"/><Relationship Id="rId54" Type="http://schemas.openxmlformats.org/officeDocument/2006/relationships/image" Target="../media/image38.png"/><Relationship Id="rId62" Type="http://schemas.openxmlformats.org/officeDocument/2006/relationships/image" Target="../media/image46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image" Target="../media/image3.png"/><Relationship Id="rId40" Type="http://schemas.openxmlformats.org/officeDocument/2006/relationships/image" Target="../media/image34.png"/><Relationship Id="rId45" Type="http://schemas.openxmlformats.org/officeDocument/2006/relationships/image" Target="../media/image5.png"/><Relationship Id="rId53" Type="http://schemas.openxmlformats.org/officeDocument/2006/relationships/image" Target="../media/image37.png"/><Relationship Id="rId58" Type="http://schemas.openxmlformats.org/officeDocument/2006/relationships/image" Target="../media/image42.png"/><Relationship Id="rId66" Type="http://schemas.openxmlformats.org/officeDocument/2006/relationships/image" Target="../media/image50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image" Target="../media/image31.png"/><Relationship Id="rId49" Type="http://schemas.openxmlformats.org/officeDocument/2006/relationships/image" Target="../media/image17.png"/><Relationship Id="rId57" Type="http://schemas.openxmlformats.org/officeDocument/2006/relationships/image" Target="../media/image41.png"/><Relationship Id="rId61" Type="http://schemas.openxmlformats.org/officeDocument/2006/relationships/image" Target="../media/image45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image" Target="../media/image15.png"/><Relationship Id="rId52" Type="http://schemas.openxmlformats.org/officeDocument/2006/relationships/image" Target="../media/image36.png"/><Relationship Id="rId60" Type="http://schemas.openxmlformats.org/officeDocument/2006/relationships/image" Target="../media/image44.png"/><Relationship Id="rId65" Type="http://schemas.openxmlformats.org/officeDocument/2006/relationships/image" Target="../media/image49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image" Target="../media/image13.png"/><Relationship Id="rId43" Type="http://schemas.openxmlformats.org/officeDocument/2006/relationships/image" Target="../media/image14.png"/><Relationship Id="rId48" Type="http://schemas.openxmlformats.org/officeDocument/2006/relationships/image" Target="../media/image9.png"/><Relationship Id="rId56" Type="http://schemas.openxmlformats.org/officeDocument/2006/relationships/image" Target="../media/image40.png"/><Relationship Id="rId64" Type="http://schemas.openxmlformats.org/officeDocument/2006/relationships/image" Target="../media/image48.png"/><Relationship Id="rId8" Type="http://schemas.openxmlformats.org/officeDocument/2006/relationships/tags" Target="../tags/tag61.xml"/><Relationship Id="rId51" Type="http://schemas.openxmlformats.org/officeDocument/2006/relationships/image" Target="../media/image19.png"/><Relationship Id="rId3" Type="http://schemas.openxmlformats.org/officeDocument/2006/relationships/tags" Target="../tags/tag56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image" Target="../media/image4.png"/><Relationship Id="rId46" Type="http://schemas.openxmlformats.org/officeDocument/2006/relationships/image" Target="../media/image7.png"/><Relationship Id="rId59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13.xml"/><Relationship Id="rId13" Type="http://schemas.openxmlformats.org/officeDocument/2006/relationships/tags" Target="../tags/tag1218.xml"/><Relationship Id="rId18" Type="http://schemas.openxmlformats.org/officeDocument/2006/relationships/tags" Target="../tags/tag1223.xml"/><Relationship Id="rId26" Type="http://schemas.openxmlformats.org/officeDocument/2006/relationships/image" Target="../media/image158.png"/><Relationship Id="rId39" Type="http://schemas.openxmlformats.org/officeDocument/2006/relationships/image" Target="../media/image144.png"/><Relationship Id="rId3" Type="http://schemas.openxmlformats.org/officeDocument/2006/relationships/tags" Target="../tags/tag1208.xml"/><Relationship Id="rId21" Type="http://schemas.openxmlformats.org/officeDocument/2006/relationships/tags" Target="../tags/tag1226.xml"/><Relationship Id="rId34" Type="http://schemas.openxmlformats.org/officeDocument/2006/relationships/image" Target="../media/image32.png"/><Relationship Id="rId42" Type="http://schemas.openxmlformats.org/officeDocument/2006/relationships/image" Target="../media/image71.png"/><Relationship Id="rId47" Type="http://schemas.openxmlformats.org/officeDocument/2006/relationships/image" Target="../media/image132.png"/><Relationship Id="rId7" Type="http://schemas.openxmlformats.org/officeDocument/2006/relationships/tags" Target="../tags/tag1212.xml"/><Relationship Id="rId12" Type="http://schemas.openxmlformats.org/officeDocument/2006/relationships/tags" Target="../tags/tag1217.xml"/><Relationship Id="rId17" Type="http://schemas.openxmlformats.org/officeDocument/2006/relationships/tags" Target="../tags/tag122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8.png"/><Relationship Id="rId38" Type="http://schemas.openxmlformats.org/officeDocument/2006/relationships/image" Target="../media/image143.png"/><Relationship Id="rId46" Type="http://schemas.openxmlformats.org/officeDocument/2006/relationships/image" Target="../media/image128.png"/><Relationship Id="rId2" Type="http://schemas.openxmlformats.org/officeDocument/2006/relationships/tags" Target="../tags/tag1207.xml"/><Relationship Id="rId16" Type="http://schemas.openxmlformats.org/officeDocument/2006/relationships/tags" Target="../tags/tag1221.xml"/><Relationship Id="rId20" Type="http://schemas.openxmlformats.org/officeDocument/2006/relationships/tags" Target="../tags/tag1225.xml"/><Relationship Id="rId29" Type="http://schemas.openxmlformats.org/officeDocument/2006/relationships/image" Target="../media/image18.png"/><Relationship Id="rId41" Type="http://schemas.openxmlformats.org/officeDocument/2006/relationships/image" Target="../media/image70.png"/><Relationship Id="rId1" Type="http://schemas.openxmlformats.org/officeDocument/2006/relationships/tags" Target="../tags/tag1206.xml"/><Relationship Id="rId6" Type="http://schemas.openxmlformats.org/officeDocument/2006/relationships/tags" Target="../tags/tag1211.xml"/><Relationship Id="rId11" Type="http://schemas.openxmlformats.org/officeDocument/2006/relationships/tags" Target="../tags/tag1216.xml"/><Relationship Id="rId24" Type="http://schemas.openxmlformats.org/officeDocument/2006/relationships/tags" Target="../tags/tag1229.xml"/><Relationship Id="rId32" Type="http://schemas.openxmlformats.org/officeDocument/2006/relationships/image" Target="../media/image156.png"/><Relationship Id="rId37" Type="http://schemas.openxmlformats.org/officeDocument/2006/relationships/image" Target="../media/image138.png"/><Relationship Id="rId40" Type="http://schemas.openxmlformats.org/officeDocument/2006/relationships/image" Target="../media/image171.png"/><Relationship Id="rId45" Type="http://schemas.openxmlformats.org/officeDocument/2006/relationships/image" Target="../media/image174.png"/><Relationship Id="rId5" Type="http://schemas.openxmlformats.org/officeDocument/2006/relationships/tags" Target="../tags/tag1210.xml"/><Relationship Id="rId15" Type="http://schemas.openxmlformats.org/officeDocument/2006/relationships/tags" Target="../tags/tag1220.xml"/><Relationship Id="rId23" Type="http://schemas.openxmlformats.org/officeDocument/2006/relationships/tags" Target="../tags/tag1228.xml"/><Relationship Id="rId28" Type="http://schemas.openxmlformats.org/officeDocument/2006/relationships/image" Target="../media/image159.png"/><Relationship Id="rId36" Type="http://schemas.openxmlformats.org/officeDocument/2006/relationships/image" Target="../media/image137.png"/><Relationship Id="rId10" Type="http://schemas.openxmlformats.org/officeDocument/2006/relationships/tags" Target="../tags/tag1215.xml"/><Relationship Id="rId19" Type="http://schemas.openxmlformats.org/officeDocument/2006/relationships/tags" Target="../tags/tag1224.xml"/><Relationship Id="rId31" Type="http://schemas.openxmlformats.org/officeDocument/2006/relationships/image" Target="../media/image155.png"/><Relationship Id="rId44" Type="http://schemas.openxmlformats.org/officeDocument/2006/relationships/image" Target="../media/image152.png"/><Relationship Id="rId4" Type="http://schemas.openxmlformats.org/officeDocument/2006/relationships/tags" Target="../tags/tag1209.xml"/><Relationship Id="rId9" Type="http://schemas.openxmlformats.org/officeDocument/2006/relationships/tags" Target="../tags/tag1214.xml"/><Relationship Id="rId14" Type="http://schemas.openxmlformats.org/officeDocument/2006/relationships/tags" Target="../tags/tag1219.xml"/><Relationship Id="rId22" Type="http://schemas.openxmlformats.org/officeDocument/2006/relationships/tags" Target="../tags/tag1227.xml"/><Relationship Id="rId27" Type="http://schemas.openxmlformats.org/officeDocument/2006/relationships/image" Target="../media/image13.png"/><Relationship Id="rId30" Type="http://schemas.openxmlformats.org/officeDocument/2006/relationships/image" Target="../media/image142.png"/><Relationship Id="rId35" Type="http://schemas.openxmlformats.org/officeDocument/2006/relationships/image" Target="../media/image136.png"/><Relationship Id="rId43" Type="http://schemas.openxmlformats.org/officeDocument/2006/relationships/image" Target="../media/image140.png"/><Relationship Id="rId48" Type="http://schemas.openxmlformats.org/officeDocument/2006/relationships/image" Target="../media/image173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242.xml"/><Relationship Id="rId18" Type="http://schemas.openxmlformats.org/officeDocument/2006/relationships/tags" Target="../tags/tag1247.xml"/><Relationship Id="rId26" Type="http://schemas.openxmlformats.org/officeDocument/2006/relationships/tags" Target="../tags/tag1255.xml"/><Relationship Id="rId39" Type="http://schemas.openxmlformats.org/officeDocument/2006/relationships/image" Target="../media/image156.png"/><Relationship Id="rId3" Type="http://schemas.openxmlformats.org/officeDocument/2006/relationships/tags" Target="../tags/tag1232.xml"/><Relationship Id="rId21" Type="http://schemas.openxmlformats.org/officeDocument/2006/relationships/tags" Target="../tags/tag1250.xml"/><Relationship Id="rId34" Type="http://schemas.openxmlformats.org/officeDocument/2006/relationships/image" Target="../media/image142.png"/><Relationship Id="rId42" Type="http://schemas.openxmlformats.org/officeDocument/2006/relationships/image" Target="../media/image136.png"/><Relationship Id="rId47" Type="http://schemas.openxmlformats.org/officeDocument/2006/relationships/image" Target="../media/image171.png"/><Relationship Id="rId50" Type="http://schemas.openxmlformats.org/officeDocument/2006/relationships/image" Target="../media/image140.png"/><Relationship Id="rId7" Type="http://schemas.openxmlformats.org/officeDocument/2006/relationships/tags" Target="../tags/tag1236.xml"/><Relationship Id="rId12" Type="http://schemas.openxmlformats.org/officeDocument/2006/relationships/tags" Target="../tags/tag1241.xml"/><Relationship Id="rId17" Type="http://schemas.openxmlformats.org/officeDocument/2006/relationships/tags" Target="../tags/tag1246.xml"/><Relationship Id="rId25" Type="http://schemas.openxmlformats.org/officeDocument/2006/relationships/tags" Target="../tags/tag1254.xml"/><Relationship Id="rId33" Type="http://schemas.openxmlformats.org/officeDocument/2006/relationships/image" Target="../media/image18.png"/><Relationship Id="rId38" Type="http://schemas.openxmlformats.org/officeDocument/2006/relationships/image" Target="../media/image155.png"/><Relationship Id="rId46" Type="http://schemas.openxmlformats.org/officeDocument/2006/relationships/image" Target="../media/image144.png"/><Relationship Id="rId2" Type="http://schemas.openxmlformats.org/officeDocument/2006/relationships/tags" Target="../tags/tag1231.xml"/><Relationship Id="rId16" Type="http://schemas.openxmlformats.org/officeDocument/2006/relationships/tags" Target="../tags/tag1245.xml"/><Relationship Id="rId20" Type="http://schemas.openxmlformats.org/officeDocument/2006/relationships/tags" Target="../tags/tag1249.xml"/><Relationship Id="rId29" Type="http://schemas.openxmlformats.org/officeDocument/2006/relationships/image" Target="../media/image152.png"/><Relationship Id="rId41" Type="http://schemas.openxmlformats.org/officeDocument/2006/relationships/image" Target="../media/image32.png"/><Relationship Id="rId54" Type="http://schemas.openxmlformats.org/officeDocument/2006/relationships/image" Target="../media/image177.png"/><Relationship Id="rId1" Type="http://schemas.openxmlformats.org/officeDocument/2006/relationships/tags" Target="../tags/tag1230.xml"/><Relationship Id="rId6" Type="http://schemas.openxmlformats.org/officeDocument/2006/relationships/tags" Target="../tags/tag1235.xml"/><Relationship Id="rId11" Type="http://schemas.openxmlformats.org/officeDocument/2006/relationships/tags" Target="../tags/tag1240.xml"/><Relationship Id="rId24" Type="http://schemas.openxmlformats.org/officeDocument/2006/relationships/tags" Target="../tags/tag1253.xml"/><Relationship Id="rId32" Type="http://schemas.openxmlformats.org/officeDocument/2006/relationships/image" Target="../media/image159.png"/><Relationship Id="rId37" Type="http://schemas.openxmlformats.org/officeDocument/2006/relationships/image" Target="../media/image173.png"/><Relationship Id="rId40" Type="http://schemas.openxmlformats.org/officeDocument/2006/relationships/image" Target="../media/image58.png"/><Relationship Id="rId45" Type="http://schemas.openxmlformats.org/officeDocument/2006/relationships/image" Target="../media/image143.png"/><Relationship Id="rId53" Type="http://schemas.openxmlformats.org/officeDocument/2006/relationships/image" Target="../media/image176.png"/><Relationship Id="rId5" Type="http://schemas.openxmlformats.org/officeDocument/2006/relationships/tags" Target="../tags/tag1234.xml"/><Relationship Id="rId15" Type="http://schemas.openxmlformats.org/officeDocument/2006/relationships/tags" Target="../tags/tag1244.xml"/><Relationship Id="rId23" Type="http://schemas.openxmlformats.org/officeDocument/2006/relationships/tags" Target="../tags/tag125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32.png"/><Relationship Id="rId49" Type="http://schemas.openxmlformats.org/officeDocument/2006/relationships/image" Target="../media/image71.png"/><Relationship Id="rId10" Type="http://schemas.openxmlformats.org/officeDocument/2006/relationships/tags" Target="../tags/tag1239.xml"/><Relationship Id="rId19" Type="http://schemas.openxmlformats.org/officeDocument/2006/relationships/tags" Target="../tags/tag1248.xml"/><Relationship Id="rId31" Type="http://schemas.openxmlformats.org/officeDocument/2006/relationships/image" Target="../media/image13.png"/><Relationship Id="rId44" Type="http://schemas.openxmlformats.org/officeDocument/2006/relationships/image" Target="../media/image138.png"/><Relationship Id="rId52" Type="http://schemas.openxmlformats.org/officeDocument/2006/relationships/image" Target="../media/image175.png"/><Relationship Id="rId4" Type="http://schemas.openxmlformats.org/officeDocument/2006/relationships/tags" Target="../tags/tag1233.xml"/><Relationship Id="rId9" Type="http://schemas.openxmlformats.org/officeDocument/2006/relationships/tags" Target="../tags/tag1238.xml"/><Relationship Id="rId14" Type="http://schemas.openxmlformats.org/officeDocument/2006/relationships/tags" Target="../tags/tag1243.xml"/><Relationship Id="rId22" Type="http://schemas.openxmlformats.org/officeDocument/2006/relationships/tags" Target="../tags/tag1251.xml"/><Relationship Id="rId27" Type="http://schemas.openxmlformats.org/officeDocument/2006/relationships/tags" Target="../tags/tag1256.xml"/><Relationship Id="rId30" Type="http://schemas.openxmlformats.org/officeDocument/2006/relationships/image" Target="../media/image158.png"/><Relationship Id="rId35" Type="http://schemas.openxmlformats.org/officeDocument/2006/relationships/image" Target="../media/image128.png"/><Relationship Id="rId43" Type="http://schemas.openxmlformats.org/officeDocument/2006/relationships/image" Target="../media/image137.png"/><Relationship Id="rId48" Type="http://schemas.openxmlformats.org/officeDocument/2006/relationships/image" Target="../media/image70.png"/><Relationship Id="rId8" Type="http://schemas.openxmlformats.org/officeDocument/2006/relationships/tags" Target="../tags/tag1237.xml"/><Relationship Id="rId51" Type="http://schemas.openxmlformats.org/officeDocument/2006/relationships/image" Target="../media/image17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269.xml"/><Relationship Id="rId18" Type="http://schemas.openxmlformats.org/officeDocument/2006/relationships/tags" Target="../tags/tag1274.xml"/><Relationship Id="rId26" Type="http://schemas.openxmlformats.org/officeDocument/2006/relationships/tags" Target="../tags/tag1282.xml"/><Relationship Id="rId39" Type="http://schemas.openxmlformats.org/officeDocument/2006/relationships/image" Target="../media/image132.png"/><Relationship Id="rId21" Type="http://schemas.openxmlformats.org/officeDocument/2006/relationships/tags" Target="../tags/tag1277.xml"/><Relationship Id="rId34" Type="http://schemas.openxmlformats.org/officeDocument/2006/relationships/tags" Target="../tags/tag1290.xml"/><Relationship Id="rId42" Type="http://schemas.openxmlformats.org/officeDocument/2006/relationships/image" Target="../media/image71.png"/><Relationship Id="rId47" Type="http://schemas.openxmlformats.org/officeDocument/2006/relationships/image" Target="../media/image177.png"/><Relationship Id="rId50" Type="http://schemas.openxmlformats.org/officeDocument/2006/relationships/image" Target="../media/image159.png"/><Relationship Id="rId55" Type="http://schemas.openxmlformats.org/officeDocument/2006/relationships/image" Target="../media/image58.png"/><Relationship Id="rId7" Type="http://schemas.openxmlformats.org/officeDocument/2006/relationships/tags" Target="../tags/tag1263.xml"/><Relationship Id="rId2" Type="http://schemas.openxmlformats.org/officeDocument/2006/relationships/tags" Target="../tags/tag1258.xml"/><Relationship Id="rId16" Type="http://schemas.openxmlformats.org/officeDocument/2006/relationships/tags" Target="../tags/tag1272.xml"/><Relationship Id="rId20" Type="http://schemas.openxmlformats.org/officeDocument/2006/relationships/tags" Target="../tags/tag1276.xml"/><Relationship Id="rId29" Type="http://schemas.openxmlformats.org/officeDocument/2006/relationships/tags" Target="../tags/tag1285.xml"/><Relationship Id="rId41" Type="http://schemas.openxmlformats.org/officeDocument/2006/relationships/image" Target="../media/image70.png"/><Relationship Id="rId54" Type="http://schemas.openxmlformats.org/officeDocument/2006/relationships/image" Target="../media/image156.png"/><Relationship Id="rId62" Type="http://schemas.openxmlformats.org/officeDocument/2006/relationships/image" Target="../media/image171.png"/><Relationship Id="rId1" Type="http://schemas.openxmlformats.org/officeDocument/2006/relationships/tags" Target="../tags/tag1257.xml"/><Relationship Id="rId6" Type="http://schemas.openxmlformats.org/officeDocument/2006/relationships/tags" Target="../tags/tag1262.xml"/><Relationship Id="rId11" Type="http://schemas.openxmlformats.org/officeDocument/2006/relationships/tags" Target="../tags/tag1267.xml"/><Relationship Id="rId24" Type="http://schemas.openxmlformats.org/officeDocument/2006/relationships/tags" Target="../tags/tag1280.xml"/><Relationship Id="rId32" Type="http://schemas.openxmlformats.org/officeDocument/2006/relationships/tags" Target="../tags/tag1288.xml"/><Relationship Id="rId37" Type="http://schemas.openxmlformats.org/officeDocument/2006/relationships/image" Target="../media/image152.png"/><Relationship Id="rId40" Type="http://schemas.openxmlformats.org/officeDocument/2006/relationships/image" Target="../media/image173.png"/><Relationship Id="rId45" Type="http://schemas.openxmlformats.org/officeDocument/2006/relationships/image" Target="../media/image175.png"/><Relationship Id="rId53" Type="http://schemas.openxmlformats.org/officeDocument/2006/relationships/image" Target="../media/image155.png"/><Relationship Id="rId58" Type="http://schemas.openxmlformats.org/officeDocument/2006/relationships/image" Target="../media/image137.png"/><Relationship Id="rId5" Type="http://schemas.openxmlformats.org/officeDocument/2006/relationships/tags" Target="../tags/tag1261.xml"/><Relationship Id="rId15" Type="http://schemas.openxmlformats.org/officeDocument/2006/relationships/tags" Target="../tags/tag1271.xml"/><Relationship Id="rId23" Type="http://schemas.openxmlformats.org/officeDocument/2006/relationships/tags" Target="../tags/tag1279.xml"/><Relationship Id="rId28" Type="http://schemas.openxmlformats.org/officeDocument/2006/relationships/tags" Target="../tags/tag1284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3.png"/><Relationship Id="rId57" Type="http://schemas.openxmlformats.org/officeDocument/2006/relationships/image" Target="../media/image136.png"/><Relationship Id="rId61" Type="http://schemas.openxmlformats.org/officeDocument/2006/relationships/image" Target="../media/image144.png"/><Relationship Id="rId10" Type="http://schemas.openxmlformats.org/officeDocument/2006/relationships/tags" Target="../tags/tag1266.xml"/><Relationship Id="rId19" Type="http://schemas.openxmlformats.org/officeDocument/2006/relationships/tags" Target="../tags/tag1275.xml"/><Relationship Id="rId31" Type="http://schemas.openxmlformats.org/officeDocument/2006/relationships/tags" Target="../tags/tag1287.xml"/><Relationship Id="rId44" Type="http://schemas.openxmlformats.org/officeDocument/2006/relationships/image" Target="../media/image174.png"/><Relationship Id="rId52" Type="http://schemas.openxmlformats.org/officeDocument/2006/relationships/image" Target="../media/image142.png"/><Relationship Id="rId60" Type="http://schemas.openxmlformats.org/officeDocument/2006/relationships/image" Target="../media/image143.png"/><Relationship Id="rId4" Type="http://schemas.openxmlformats.org/officeDocument/2006/relationships/tags" Target="../tags/tag1260.xml"/><Relationship Id="rId9" Type="http://schemas.openxmlformats.org/officeDocument/2006/relationships/tags" Target="../tags/tag1265.xml"/><Relationship Id="rId14" Type="http://schemas.openxmlformats.org/officeDocument/2006/relationships/tags" Target="../tags/tag1270.xml"/><Relationship Id="rId22" Type="http://schemas.openxmlformats.org/officeDocument/2006/relationships/tags" Target="../tags/tag1278.xml"/><Relationship Id="rId27" Type="http://schemas.openxmlformats.org/officeDocument/2006/relationships/tags" Target="../tags/tag1283.xml"/><Relationship Id="rId30" Type="http://schemas.openxmlformats.org/officeDocument/2006/relationships/tags" Target="../tags/tag1286.xml"/><Relationship Id="rId35" Type="http://schemas.openxmlformats.org/officeDocument/2006/relationships/tags" Target="../tags/tag1291.xml"/><Relationship Id="rId43" Type="http://schemas.openxmlformats.org/officeDocument/2006/relationships/image" Target="../media/image140.png"/><Relationship Id="rId48" Type="http://schemas.openxmlformats.org/officeDocument/2006/relationships/image" Target="../media/image158.png"/><Relationship Id="rId56" Type="http://schemas.openxmlformats.org/officeDocument/2006/relationships/image" Target="../media/image32.png"/><Relationship Id="rId8" Type="http://schemas.openxmlformats.org/officeDocument/2006/relationships/tags" Target="../tags/tag1264.xml"/><Relationship Id="rId51" Type="http://schemas.openxmlformats.org/officeDocument/2006/relationships/image" Target="../media/image18.png"/><Relationship Id="rId3" Type="http://schemas.openxmlformats.org/officeDocument/2006/relationships/tags" Target="../tags/tag1259.xml"/><Relationship Id="rId12" Type="http://schemas.openxmlformats.org/officeDocument/2006/relationships/tags" Target="../tags/tag1268.xml"/><Relationship Id="rId17" Type="http://schemas.openxmlformats.org/officeDocument/2006/relationships/tags" Target="../tags/tag1273.xml"/><Relationship Id="rId25" Type="http://schemas.openxmlformats.org/officeDocument/2006/relationships/tags" Target="../tags/tag1281.xml"/><Relationship Id="rId33" Type="http://schemas.openxmlformats.org/officeDocument/2006/relationships/tags" Target="../tags/tag1289.xml"/><Relationship Id="rId38" Type="http://schemas.openxmlformats.org/officeDocument/2006/relationships/image" Target="../media/image128.png"/><Relationship Id="rId46" Type="http://schemas.openxmlformats.org/officeDocument/2006/relationships/image" Target="../media/image176.png"/><Relationship Id="rId59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304.xml"/><Relationship Id="rId18" Type="http://schemas.openxmlformats.org/officeDocument/2006/relationships/tags" Target="../tags/tag1309.xml"/><Relationship Id="rId26" Type="http://schemas.openxmlformats.org/officeDocument/2006/relationships/tags" Target="../tags/tag1317.xml"/><Relationship Id="rId39" Type="http://schemas.openxmlformats.org/officeDocument/2006/relationships/image" Target="../media/image138.png"/><Relationship Id="rId3" Type="http://schemas.openxmlformats.org/officeDocument/2006/relationships/tags" Target="../tags/tag1294.xml"/><Relationship Id="rId21" Type="http://schemas.openxmlformats.org/officeDocument/2006/relationships/tags" Target="../tags/tag1312.xml"/><Relationship Id="rId34" Type="http://schemas.openxmlformats.org/officeDocument/2006/relationships/image" Target="../media/image156.png"/><Relationship Id="rId42" Type="http://schemas.openxmlformats.org/officeDocument/2006/relationships/image" Target="../media/image171.png"/><Relationship Id="rId47" Type="http://schemas.openxmlformats.org/officeDocument/2006/relationships/image" Target="../media/image177.png"/><Relationship Id="rId50" Type="http://schemas.openxmlformats.org/officeDocument/2006/relationships/image" Target="../media/image176.png"/><Relationship Id="rId7" Type="http://schemas.openxmlformats.org/officeDocument/2006/relationships/tags" Target="../tags/tag1298.xml"/><Relationship Id="rId12" Type="http://schemas.openxmlformats.org/officeDocument/2006/relationships/tags" Target="../tags/tag1303.xml"/><Relationship Id="rId17" Type="http://schemas.openxmlformats.org/officeDocument/2006/relationships/tags" Target="../tags/tag1308.xml"/><Relationship Id="rId25" Type="http://schemas.openxmlformats.org/officeDocument/2006/relationships/tags" Target="../tags/tag1316.xml"/><Relationship Id="rId33" Type="http://schemas.openxmlformats.org/officeDocument/2006/relationships/image" Target="../media/image155.png"/><Relationship Id="rId38" Type="http://schemas.openxmlformats.org/officeDocument/2006/relationships/image" Target="../media/image137.png"/><Relationship Id="rId46" Type="http://schemas.openxmlformats.org/officeDocument/2006/relationships/image" Target="../media/image175.png"/><Relationship Id="rId2" Type="http://schemas.openxmlformats.org/officeDocument/2006/relationships/tags" Target="../tags/tag1293.xml"/><Relationship Id="rId16" Type="http://schemas.openxmlformats.org/officeDocument/2006/relationships/tags" Target="../tags/tag1307.xml"/><Relationship Id="rId20" Type="http://schemas.openxmlformats.org/officeDocument/2006/relationships/tags" Target="../tags/tag1311.xml"/><Relationship Id="rId29" Type="http://schemas.openxmlformats.org/officeDocument/2006/relationships/image" Target="../media/image13.png"/><Relationship Id="rId41" Type="http://schemas.openxmlformats.org/officeDocument/2006/relationships/image" Target="../media/image144.png"/><Relationship Id="rId1" Type="http://schemas.openxmlformats.org/officeDocument/2006/relationships/tags" Target="../tags/tag1292.xml"/><Relationship Id="rId6" Type="http://schemas.openxmlformats.org/officeDocument/2006/relationships/tags" Target="../tags/tag1297.xml"/><Relationship Id="rId11" Type="http://schemas.openxmlformats.org/officeDocument/2006/relationships/tags" Target="../tags/tag1302.xml"/><Relationship Id="rId24" Type="http://schemas.openxmlformats.org/officeDocument/2006/relationships/tags" Target="../tags/tag1315.xml"/><Relationship Id="rId32" Type="http://schemas.openxmlformats.org/officeDocument/2006/relationships/image" Target="../media/image142.png"/><Relationship Id="rId37" Type="http://schemas.openxmlformats.org/officeDocument/2006/relationships/image" Target="../media/image136.png"/><Relationship Id="rId40" Type="http://schemas.openxmlformats.org/officeDocument/2006/relationships/image" Target="../media/image143.png"/><Relationship Id="rId45" Type="http://schemas.openxmlformats.org/officeDocument/2006/relationships/image" Target="../media/image140.png"/><Relationship Id="rId5" Type="http://schemas.openxmlformats.org/officeDocument/2006/relationships/tags" Target="../tags/tag1296.xml"/><Relationship Id="rId15" Type="http://schemas.openxmlformats.org/officeDocument/2006/relationships/tags" Target="../tags/tag1306.xml"/><Relationship Id="rId23" Type="http://schemas.openxmlformats.org/officeDocument/2006/relationships/tags" Target="../tags/tag1314.xml"/><Relationship Id="rId28" Type="http://schemas.openxmlformats.org/officeDocument/2006/relationships/image" Target="../media/image158.png"/><Relationship Id="rId36" Type="http://schemas.openxmlformats.org/officeDocument/2006/relationships/image" Target="../media/image32.png"/><Relationship Id="rId49" Type="http://schemas.openxmlformats.org/officeDocument/2006/relationships/image" Target="../media/image70.png"/><Relationship Id="rId10" Type="http://schemas.openxmlformats.org/officeDocument/2006/relationships/tags" Target="../tags/tag1301.xml"/><Relationship Id="rId19" Type="http://schemas.openxmlformats.org/officeDocument/2006/relationships/tags" Target="../tags/tag1310.xml"/><Relationship Id="rId31" Type="http://schemas.openxmlformats.org/officeDocument/2006/relationships/image" Target="../media/image18.png"/><Relationship Id="rId44" Type="http://schemas.openxmlformats.org/officeDocument/2006/relationships/image" Target="../media/image71.png"/><Relationship Id="rId52" Type="http://schemas.openxmlformats.org/officeDocument/2006/relationships/image" Target="../media/image76.png"/><Relationship Id="rId4" Type="http://schemas.openxmlformats.org/officeDocument/2006/relationships/tags" Target="../tags/tag1295.xml"/><Relationship Id="rId9" Type="http://schemas.openxmlformats.org/officeDocument/2006/relationships/tags" Target="../tags/tag1300.xml"/><Relationship Id="rId14" Type="http://schemas.openxmlformats.org/officeDocument/2006/relationships/tags" Target="../tags/tag1305.xml"/><Relationship Id="rId22" Type="http://schemas.openxmlformats.org/officeDocument/2006/relationships/tags" Target="../tags/tag131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9.png"/><Relationship Id="rId35" Type="http://schemas.openxmlformats.org/officeDocument/2006/relationships/image" Target="../media/image58.png"/><Relationship Id="rId43" Type="http://schemas.openxmlformats.org/officeDocument/2006/relationships/image" Target="../media/image174.png"/><Relationship Id="rId48" Type="http://schemas.openxmlformats.org/officeDocument/2006/relationships/image" Target="../media/image152.png"/><Relationship Id="rId8" Type="http://schemas.openxmlformats.org/officeDocument/2006/relationships/tags" Target="../tags/tag1299.xml"/><Relationship Id="rId51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image" Target="../media/image13.png"/><Relationship Id="rId47" Type="http://schemas.openxmlformats.org/officeDocument/2006/relationships/image" Target="../media/image43.png"/><Relationship Id="rId50" Type="http://schemas.openxmlformats.org/officeDocument/2006/relationships/image" Target="../media/image14.png"/><Relationship Id="rId55" Type="http://schemas.openxmlformats.org/officeDocument/2006/relationships/image" Target="../media/image9.png"/><Relationship Id="rId63" Type="http://schemas.openxmlformats.org/officeDocument/2006/relationships/image" Target="../media/image34.png"/><Relationship Id="rId68" Type="http://schemas.openxmlformats.org/officeDocument/2006/relationships/image" Target="../media/image52.png"/><Relationship Id="rId76" Type="http://schemas.openxmlformats.org/officeDocument/2006/relationships/image" Target="../media/image57.png"/><Relationship Id="rId7" Type="http://schemas.openxmlformats.org/officeDocument/2006/relationships/tags" Target="../tags/tag93.xml"/><Relationship Id="rId71" Type="http://schemas.openxmlformats.org/officeDocument/2006/relationships/image" Target="../media/image39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image" Target="../media/image49.png"/><Relationship Id="rId53" Type="http://schemas.openxmlformats.org/officeDocument/2006/relationships/image" Target="../media/image7.png"/><Relationship Id="rId58" Type="http://schemas.openxmlformats.org/officeDocument/2006/relationships/image" Target="../media/image19.png"/><Relationship Id="rId66" Type="http://schemas.openxmlformats.org/officeDocument/2006/relationships/image" Target="../media/image46.png"/><Relationship Id="rId74" Type="http://schemas.openxmlformats.org/officeDocument/2006/relationships/image" Target="../media/image45.png"/><Relationship Id="rId79" Type="http://schemas.openxmlformats.org/officeDocument/2006/relationships/image" Target="../media/image23.png"/><Relationship Id="rId5" Type="http://schemas.openxmlformats.org/officeDocument/2006/relationships/tags" Target="../tags/tag91.xml"/><Relationship Id="rId61" Type="http://schemas.openxmlformats.org/officeDocument/2006/relationships/image" Target="../media/image48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image" Target="../media/image35.png"/><Relationship Id="rId52" Type="http://schemas.openxmlformats.org/officeDocument/2006/relationships/image" Target="../media/image5.png"/><Relationship Id="rId60" Type="http://schemas.openxmlformats.org/officeDocument/2006/relationships/image" Target="../media/image4.png"/><Relationship Id="rId65" Type="http://schemas.openxmlformats.org/officeDocument/2006/relationships/image" Target="../media/image21.png"/><Relationship Id="rId73" Type="http://schemas.openxmlformats.org/officeDocument/2006/relationships/image" Target="../media/image55.png"/><Relationship Id="rId78" Type="http://schemas.openxmlformats.org/officeDocument/2006/relationships/image" Target="../media/image22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image" Target="../media/image31.png"/><Relationship Id="rId48" Type="http://schemas.openxmlformats.org/officeDocument/2006/relationships/image" Target="../media/image47.png"/><Relationship Id="rId56" Type="http://schemas.openxmlformats.org/officeDocument/2006/relationships/image" Target="../media/image17.png"/><Relationship Id="rId64" Type="http://schemas.openxmlformats.org/officeDocument/2006/relationships/image" Target="../media/image20.png"/><Relationship Id="rId69" Type="http://schemas.openxmlformats.org/officeDocument/2006/relationships/image" Target="../media/image53.png"/><Relationship Id="rId77" Type="http://schemas.openxmlformats.org/officeDocument/2006/relationships/image" Target="../media/image58.png"/><Relationship Id="rId8" Type="http://schemas.openxmlformats.org/officeDocument/2006/relationships/tags" Target="../tags/tag94.xml"/><Relationship Id="rId51" Type="http://schemas.openxmlformats.org/officeDocument/2006/relationships/image" Target="../media/image15.png"/><Relationship Id="rId72" Type="http://schemas.openxmlformats.org/officeDocument/2006/relationships/image" Target="../media/image54.png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image" Target="../media/image50.png"/><Relationship Id="rId59" Type="http://schemas.openxmlformats.org/officeDocument/2006/relationships/image" Target="../media/image3.png"/><Relationship Id="rId67" Type="http://schemas.openxmlformats.org/officeDocument/2006/relationships/image" Target="../media/image51.png"/><Relationship Id="rId20" Type="http://schemas.openxmlformats.org/officeDocument/2006/relationships/tags" Target="../tags/tag106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6.png"/><Relationship Id="rId62" Type="http://schemas.openxmlformats.org/officeDocument/2006/relationships/image" Target="../media/image33.png"/><Relationship Id="rId70" Type="http://schemas.openxmlformats.org/officeDocument/2006/relationships/image" Target="../media/image38.png"/><Relationship Id="rId75" Type="http://schemas.openxmlformats.org/officeDocument/2006/relationships/image" Target="../media/image56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image" Target="../media/image32.png"/><Relationship Id="rId57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image" Target="../media/image35.png"/><Relationship Id="rId47" Type="http://schemas.openxmlformats.org/officeDocument/2006/relationships/image" Target="../media/image43.png"/><Relationship Id="rId50" Type="http://schemas.openxmlformats.org/officeDocument/2006/relationships/image" Target="../media/image59.png"/><Relationship Id="rId55" Type="http://schemas.openxmlformats.org/officeDocument/2006/relationships/image" Target="../media/image23.png"/><Relationship Id="rId63" Type="http://schemas.openxmlformats.org/officeDocument/2006/relationships/image" Target="../media/image18.png"/><Relationship Id="rId68" Type="http://schemas.openxmlformats.org/officeDocument/2006/relationships/image" Target="../media/image33.png"/><Relationship Id="rId76" Type="http://schemas.openxmlformats.org/officeDocument/2006/relationships/image" Target="../media/image63.png"/><Relationship Id="rId7" Type="http://schemas.openxmlformats.org/officeDocument/2006/relationships/tags" Target="../tags/tag133.xml"/><Relationship Id="rId71" Type="http://schemas.openxmlformats.org/officeDocument/2006/relationships/image" Target="../media/image57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image" Target="../media/image13.png"/><Relationship Id="rId45" Type="http://schemas.openxmlformats.org/officeDocument/2006/relationships/image" Target="../media/image46.png"/><Relationship Id="rId53" Type="http://schemas.openxmlformats.org/officeDocument/2006/relationships/image" Target="../media/image21.png"/><Relationship Id="rId58" Type="http://schemas.openxmlformats.org/officeDocument/2006/relationships/image" Target="../media/image5.png"/><Relationship Id="rId66" Type="http://schemas.openxmlformats.org/officeDocument/2006/relationships/image" Target="../media/image4.png"/><Relationship Id="rId74" Type="http://schemas.openxmlformats.org/officeDocument/2006/relationships/image" Target="../media/image61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image" Target="../media/image52.png"/><Relationship Id="rId57" Type="http://schemas.openxmlformats.org/officeDocument/2006/relationships/image" Target="../media/image15.png"/><Relationship Id="rId61" Type="http://schemas.openxmlformats.org/officeDocument/2006/relationships/image" Target="../media/image9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image" Target="../media/image50.png"/><Relationship Id="rId52" Type="http://schemas.openxmlformats.org/officeDocument/2006/relationships/image" Target="../media/image20.png"/><Relationship Id="rId60" Type="http://schemas.openxmlformats.org/officeDocument/2006/relationships/image" Target="../media/image16.png"/><Relationship Id="rId65" Type="http://schemas.openxmlformats.org/officeDocument/2006/relationships/image" Target="../media/image3.png"/><Relationship Id="rId73" Type="http://schemas.openxmlformats.org/officeDocument/2006/relationships/image" Target="../media/image60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image" Target="../media/image49.png"/><Relationship Id="rId48" Type="http://schemas.openxmlformats.org/officeDocument/2006/relationships/image" Target="../media/image51.png"/><Relationship Id="rId56" Type="http://schemas.openxmlformats.org/officeDocument/2006/relationships/image" Target="../media/image14.png"/><Relationship Id="rId64" Type="http://schemas.openxmlformats.org/officeDocument/2006/relationships/image" Target="../media/image19.png"/><Relationship Id="rId69" Type="http://schemas.openxmlformats.org/officeDocument/2006/relationships/image" Target="../media/image34.png"/><Relationship Id="rId8" Type="http://schemas.openxmlformats.org/officeDocument/2006/relationships/tags" Target="../tags/tag134.xml"/><Relationship Id="rId51" Type="http://schemas.openxmlformats.org/officeDocument/2006/relationships/image" Target="../media/image32.png"/><Relationship Id="rId72" Type="http://schemas.openxmlformats.org/officeDocument/2006/relationships/image" Target="../media/image47.png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image" Target="../media/image58.png"/><Relationship Id="rId59" Type="http://schemas.openxmlformats.org/officeDocument/2006/relationships/image" Target="../media/image7.png"/><Relationship Id="rId67" Type="http://schemas.openxmlformats.org/officeDocument/2006/relationships/image" Target="../media/image48.png"/><Relationship Id="rId20" Type="http://schemas.openxmlformats.org/officeDocument/2006/relationships/tags" Target="../tags/tag146.xml"/><Relationship Id="rId41" Type="http://schemas.openxmlformats.org/officeDocument/2006/relationships/image" Target="../media/image31.png"/><Relationship Id="rId54" Type="http://schemas.openxmlformats.org/officeDocument/2006/relationships/image" Target="../media/image22.png"/><Relationship Id="rId62" Type="http://schemas.openxmlformats.org/officeDocument/2006/relationships/image" Target="../media/image17.png"/><Relationship Id="rId70" Type="http://schemas.openxmlformats.org/officeDocument/2006/relationships/image" Target="../media/image56.png"/><Relationship Id="rId75" Type="http://schemas.openxmlformats.org/officeDocument/2006/relationships/image" Target="../media/image62.png"/><Relationship Id="rId1" Type="http://schemas.openxmlformats.org/officeDocument/2006/relationships/tags" Target="../tags/tag127.xml"/><Relationship Id="rId6" Type="http://schemas.openxmlformats.org/officeDocument/2006/relationships/tags" Target="../tags/tag13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image" Target="../media/image31.png"/><Relationship Id="rId21" Type="http://schemas.openxmlformats.org/officeDocument/2006/relationships/tags" Target="../tags/tag185.xml"/><Relationship Id="rId34" Type="http://schemas.openxmlformats.org/officeDocument/2006/relationships/tags" Target="../tags/tag198.xml"/><Relationship Id="rId42" Type="http://schemas.openxmlformats.org/officeDocument/2006/relationships/image" Target="../media/image50.png"/><Relationship Id="rId47" Type="http://schemas.openxmlformats.org/officeDocument/2006/relationships/image" Target="../media/image56.png"/><Relationship Id="rId50" Type="http://schemas.openxmlformats.org/officeDocument/2006/relationships/image" Target="../media/image20.png"/><Relationship Id="rId55" Type="http://schemas.openxmlformats.org/officeDocument/2006/relationships/image" Target="../media/image15.png"/><Relationship Id="rId63" Type="http://schemas.openxmlformats.org/officeDocument/2006/relationships/image" Target="../media/image3.png"/><Relationship Id="rId68" Type="http://schemas.openxmlformats.org/officeDocument/2006/relationships/image" Target="../media/image60.png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9" Type="http://schemas.openxmlformats.org/officeDocument/2006/relationships/tags" Target="../tags/tag193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5.png"/><Relationship Id="rId45" Type="http://schemas.openxmlformats.org/officeDocument/2006/relationships/image" Target="../media/image43.png"/><Relationship Id="rId53" Type="http://schemas.openxmlformats.org/officeDocument/2006/relationships/image" Target="../media/image23.png"/><Relationship Id="rId58" Type="http://schemas.openxmlformats.org/officeDocument/2006/relationships/image" Target="../media/image16.png"/><Relationship Id="rId66" Type="http://schemas.openxmlformats.org/officeDocument/2006/relationships/image" Target="../media/image33.png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49" Type="http://schemas.openxmlformats.org/officeDocument/2006/relationships/image" Target="../media/image32.png"/><Relationship Id="rId57" Type="http://schemas.openxmlformats.org/officeDocument/2006/relationships/image" Target="../media/image7.png"/><Relationship Id="rId61" Type="http://schemas.openxmlformats.org/officeDocument/2006/relationships/image" Target="../media/image18.png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tags" Target="../tags/tag195.xml"/><Relationship Id="rId44" Type="http://schemas.openxmlformats.org/officeDocument/2006/relationships/image" Target="../media/image58.png"/><Relationship Id="rId52" Type="http://schemas.openxmlformats.org/officeDocument/2006/relationships/image" Target="../media/image22.png"/><Relationship Id="rId60" Type="http://schemas.openxmlformats.org/officeDocument/2006/relationships/image" Target="../media/image17.png"/><Relationship Id="rId65" Type="http://schemas.openxmlformats.org/officeDocument/2006/relationships/image" Target="../media/image48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image" Target="../media/image46.png"/><Relationship Id="rId48" Type="http://schemas.openxmlformats.org/officeDocument/2006/relationships/image" Target="../media/image57.png"/><Relationship Id="rId56" Type="http://schemas.openxmlformats.org/officeDocument/2006/relationships/image" Target="../media/image5.png"/><Relationship Id="rId64" Type="http://schemas.openxmlformats.org/officeDocument/2006/relationships/image" Target="../media/image4.png"/><Relationship Id="rId69" Type="http://schemas.openxmlformats.org/officeDocument/2006/relationships/image" Target="../media/image62.png"/><Relationship Id="rId8" Type="http://schemas.openxmlformats.org/officeDocument/2006/relationships/tags" Target="../tags/tag172.xml"/><Relationship Id="rId51" Type="http://schemas.openxmlformats.org/officeDocument/2006/relationships/image" Target="../media/image21.png"/><Relationship Id="rId3" Type="http://schemas.openxmlformats.org/officeDocument/2006/relationships/tags" Target="../tags/tag167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image" Target="../media/image13.png"/><Relationship Id="rId46" Type="http://schemas.openxmlformats.org/officeDocument/2006/relationships/image" Target="../media/image47.png"/><Relationship Id="rId59" Type="http://schemas.openxmlformats.org/officeDocument/2006/relationships/image" Target="../media/image9.png"/><Relationship Id="rId67" Type="http://schemas.openxmlformats.org/officeDocument/2006/relationships/image" Target="../media/image34.png"/><Relationship Id="rId20" Type="http://schemas.openxmlformats.org/officeDocument/2006/relationships/tags" Target="../tags/tag184.xml"/><Relationship Id="rId41" Type="http://schemas.openxmlformats.org/officeDocument/2006/relationships/image" Target="../media/image49.png"/><Relationship Id="rId54" Type="http://schemas.openxmlformats.org/officeDocument/2006/relationships/image" Target="../media/image14.png"/><Relationship Id="rId62" Type="http://schemas.openxmlformats.org/officeDocument/2006/relationships/image" Target="../media/image19.png"/><Relationship Id="rId70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tags" Target="../tags/tag239.xml"/><Relationship Id="rId21" Type="http://schemas.openxmlformats.org/officeDocument/2006/relationships/tags" Target="../tags/tag221.xml"/><Relationship Id="rId34" Type="http://schemas.openxmlformats.org/officeDocument/2006/relationships/tags" Target="../tags/tag234.xml"/><Relationship Id="rId42" Type="http://schemas.openxmlformats.org/officeDocument/2006/relationships/tags" Target="../tags/tag242.xml"/><Relationship Id="rId47" Type="http://schemas.openxmlformats.org/officeDocument/2006/relationships/image" Target="../media/image35.png"/><Relationship Id="rId50" Type="http://schemas.openxmlformats.org/officeDocument/2006/relationships/image" Target="../media/image46.png"/><Relationship Id="rId55" Type="http://schemas.openxmlformats.org/officeDocument/2006/relationships/image" Target="../media/image20.png"/><Relationship Id="rId63" Type="http://schemas.openxmlformats.org/officeDocument/2006/relationships/image" Target="../media/image16.png"/><Relationship Id="rId68" Type="http://schemas.openxmlformats.org/officeDocument/2006/relationships/image" Target="../media/image3.png"/><Relationship Id="rId76" Type="http://schemas.openxmlformats.org/officeDocument/2006/relationships/image" Target="../media/image65.png"/><Relationship Id="rId84" Type="http://schemas.openxmlformats.org/officeDocument/2006/relationships/image" Target="../media/image57.png"/><Relationship Id="rId7" Type="http://schemas.openxmlformats.org/officeDocument/2006/relationships/tags" Target="../tags/tag207.xml"/><Relationship Id="rId71" Type="http://schemas.openxmlformats.org/officeDocument/2006/relationships/image" Target="../media/image33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9" Type="http://schemas.openxmlformats.org/officeDocument/2006/relationships/tags" Target="../tags/tag229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40" Type="http://schemas.openxmlformats.org/officeDocument/2006/relationships/tags" Target="../tags/tag240.xml"/><Relationship Id="rId45" Type="http://schemas.openxmlformats.org/officeDocument/2006/relationships/image" Target="../media/image13.png"/><Relationship Id="rId53" Type="http://schemas.openxmlformats.org/officeDocument/2006/relationships/image" Target="../media/image47.png"/><Relationship Id="rId58" Type="http://schemas.openxmlformats.org/officeDocument/2006/relationships/image" Target="../media/image23.png"/><Relationship Id="rId66" Type="http://schemas.openxmlformats.org/officeDocument/2006/relationships/image" Target="../media/image18.png"/><Relationship Id="rId74" Type="http://schemas.openxmlformats.org/officeDocument/2006/relationships/image" Target="../media/image62.png"/><Relationship Id="rId79" Type="http://schemas.openxmlformats.org/officeDocument/2006/relationships/image" Target="../media/image68.png"/><Relationship Id="rId5" Type="http://schemas.openxmlformats.org/officeDocument/2006/relationships/tags" Target="../tags/tag205.xml"/><Relationship Id="rId61" Type="http://schemas.openxmlformats.org/officeDocument/2006/relationships/image" Target="../media/image5.png"/><Relationship Id="rId82" Type="http://schemas.openxmlformats.org/officeDocument/2006/relationships/image" Target="../media/image39.png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image" Target="../media/image49.png"/><Relationship Id="rId56" Type="http://schemas.openxmlformats.org/officeDocument/2006/relationships/image" Target="../media/image21.png"/><Relationship Id="rId64" Type="http://schemas.openxmlformats.org/officeDocument/2006/relationships/image" Target="../media/image9.png"/><Relationship Id="rId69" Type="http://schemas.openxmlformats.org/officeDocument/2006/relationships/image" Target="../media/image4.png"/><Relationship Id="rId77" Type="http://schemas.openxmlformats.org/officeDocument/2006/relationships/image" Target="../media/image66.png"/><Relationship Id="rId8" Type="http://schemas.openxmlformats.org/officeDocument/2006/relationships/tags" Target="../tags/tag208.xml"/><Relationship Id="rId51" Type="http://schemas.openxmlformats.org/officeDocument/2006/relationships/image" Target="../media/image58.png"/><Relationship Id="rId72" Type="http://schemas.openxmlformats.org/officeDocument/2006/relationships/image" Target="../media/image34.png"/><Relationship Id="rId80" Type="http://schemas.openxmlformats.org/officeDocument/2006/relationships/image" Target="../media/image69.png"/><Relationship Id="rId85" Type="http://schemas.openxmlformats.org/officeDocument/2006/relationships/image" Target="../media/image45.png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image" Target="../media/image31.png"/><Relationship Id="rId59" Type="http://schemas.openxmlformats.org/officeDocument/2006/relationships/image" Target="../media/image14.png"/><Relationship Id="rId67" Type="http://schemas.openxmlformats.org/officeDocument/2006/relationships/image" Target="../media/image19.png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image" Target="../media/image32.png"/><Relationship Id="rId62" Type="http://schemas.openxmlformats.org/officeDocument/2006/relationships/image" Target="../media/image7.png"/><Relationship Id="rId70" Type="http://schemas.openxmlformats.org/officeDocument/2006/relationships/image" Target="../media/image48.png"/><Relationship Id="rId75" Type="http://schemas.openxmlformats.org/officeDocument/2006/relationships/image" Target="../media/image64.png"/><Relationship Id="rId83" Type="http://schemas.openxmlformats.org/officeDocument/2006/relationships/image" Target="../media/image56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image" Target="../media/image50.png"/><Relationship Id="rId57" Type="http://schemas.openxmlformats.org/officeDocument/2006/relationships/image" Target="../media/image22.png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43.png"/><Relationship Id="rId60" Type="http://schemas.openxmlformats.org/officeDocument/2006/relationships/image" Target="../media/image15.png"/><Relationship Id="rId65" Type="http://schemas.openxmlformats.org/officeDocument/2006/relationships/image" Target="../media/image17.png"/><Relationship Id="rId73" Type="http://schemas.openxmlformats.org/officeDocument/2006/relationships/image" Target="../media/image60.png"/><Relationship Id="rId78" Type="http://schemas.openxmlformats.org/officeDocument/2006/relationships/image" Target="../media/image67.png"/><Relationship Id="rId8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image" Target="../media/image32.png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43.png"/><Relationship Id="rId47" Type="http://schemas.openxmlformats.org/officeDocument/2006/relationships/image" Target="../media/image56.png"/><Relationship Id="rId50" Type="http://schemas.openxmlformats.org/officeDocument/2006/relationships/image" Target="../media/image69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image" Target="../media/image31.png"/><Relationship Id="rId46" Type="http://schemas.openxmlformats.org/officeDocument/2006/relationships/image" Target="../media/image48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tags" Target="../tags/tag272.xml"/><Relationship Id="rId41" Type="http://schemas.openxmlformats.org/officeDocument/2006/relationships/image" Target="../media/image58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image" Target="../media/image50.png"/><Relationship Id="rId40" Type="http://schemas.openxmlformats.org/officeDocument/2006/relationships/image" Target="../media/image46.png"/><Relationship Id="rId45" Type="http://schemas.openxmlformats.org/officeDocument/2006/relationships/image" Target="../media/image35.png"/><Relationship Id="rId53" Type="http://schemas.openxmlformats.org/officeDocument/2006/relationships/image" Target="../media/image72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image" Target="../media/image49.png"/><Relationship Id="rId49" Type="http://schemas.openxmlformats.org/officeDocument/2006/relationships/image" Target="../media/image68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image" Target="../media/image47.png"/><Relationship Id="rId52" Type="http://schemas.openxmlformats.org/officeDocument/2006/relationships/image" Target="../media/image71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image" Target="../media/image13.png"/><Relationship Id="rId43" Type="http://schemas.openxmlformats.org/officeDocument/2006/relationships/image" Target="../media/image18.png"/><Relationship Id="rId48" Type="http://schemas.openxmlformats.org/officeDocument/2006/relationships/image" Target="../media/image57.png"/><Relationship Id="rId8" Type="http://schemas.openxmlformats.org/officeDocument/2006/relationships/tags" Target="../tags/tag251.xml"/><Relationship Id="rId51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Graphing </a:t>
            </a:r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" name="Rectangle 98"/>
          <p:cNvSpPr/>
          <p:nvPr/>
        </p:nvSpPr>
        <p:spPr bwMode="auto">
          <a:xfrm>
            <a:off x="6400800" y="5258942"/>
            <a:ext cx="2438400" cy="1399032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570186" y="3429000"/>
            <a:ext cx="1859756" cy="182880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6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8" y="601026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2809092" y="1752667"/>
            <a:ext cx="1369382" cy="609533"/>
            <a:chOff x="7622218" y="990600"/>
            <a:chExt cx="1369382" cy="609533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990600"/>
              <a:ext cx="1252570" cy="291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1309128"/>
              <a:ext cx="1369382" cy="2910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468386" y="1430760"/>
            <a:ext cx="903214" cy="459558"/>
            <a:chOff x="37578" y="1430760"/>
            <a:chExt cx="903214" cy="459558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78" y="1599156"/>
              <a:ext cx="903214" cy="291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2" y="1430760"/>
              <a:ext cx="290848" cy="1746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146377" y="914400"/>
            <a:ext cx="2977824" cy="321535"/>
            <a:chOff x="1519021" y="1294356"/>
            <a:chExt cx="2977824" cy="321535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806" y="1294356"/>
              <a:ext cx="1796039" cy="321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1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" name="Picture 7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86" y="1940422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140E2D2-04B4-4C47-B1EF-7BC2116A7B1B}" type="slidenum">
              <a:rPr lang="en-US"/>
              <a:pPr/>
              <a:t>10</a:t>
            </a:fld>
            <a:endParaRPr lang="en-US"/>
          </a:p>
        </p:txBody>
      </p:sp>
      <p:sp>
        <p:nvSpPr>
          <p:cNvPr id="1613918" name="Line 9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4" name="Line 100"/>
          <p:cNvSpPr>
            <a:spLocks noChangeShapeType="1"/>
          </p:cNvSpPr>
          <p:nvPr/>
        </p:nvSpPr>
        <p:spPr bwMode="auto">
          <a:xfrm>
            <a:off x="4572000" y="4343400"/>
            <a:ext cx="426110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2" name="Line 98"/>
          <p:cNvSpPr>
            <a:spLocks noChangeShapeType="1"/>
          </p:cNvSpPr>
          <p:nvPr/>
        </p:nvSpPr>
        <p:spPr bwMode="auto">
          <a:xfrm flipH="1">
            <a:off x="6400800" y="3429000"/>
            <a:ext cx="0" cy="32186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82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3928" name="Picture 10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1138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0" name="Picture 10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9416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941" name="Line 117"/>
          <p:cNvSpPr>
            <a:spLocks noChangeShapeType="1"/>
          </p:cNvSpPr>
          <p:nvPr/>
        </p:nvSpPr>
        <p:spPr bwMode="auto">
          <a:xfrm>
            <a:off x="6400800" y="51816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42" name="Line 118"/>
          <p:cNvSpPr>
            <a:spLocks noChangeShapeType="1"/>
          </p:cNvSpPr>
          <p:nvPr/>
        </p:nvSpPr>
        <p:spPr bwMode="auto">
          <a:xfrm rot="-5400000">
            <a:off x="4578350" y="42608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19" name="Line 95"/>
          <p:cNvSpPr>
            <a:spLocks noChangeShapeType="1"/>
          </p:cNvSpPr>
          <p:nvPr/>
        </p:nv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0" name="Line 96"/>
          <p:cNvSpPr>
            <a:spLocks noChangeShapeType="1"/>
          </p:cNvSpPr>
          <p:nvPr/>
        </p:nvSpPr>
        <p:spPr bwMode="auto">
          <a:xfrm>
            <a:off x="4572000" y="5257800"/>
            <a:ext cx="426110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3946" name="Picture 1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5291138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48" name="Picture 1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3528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923" name="Oval 99"/>
          <p:cNvSpPr>
            <a:spLocks noChangeAspect="1" noChangeArrowheads="1"/>
          </p:cNvSpPr>
          <p:nvPr/>
        </p:nvSpPr>
        <p:spPr bwMode="auto">
          <a:xfrm>
            <a:off x="4541838" y="52276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73" y="5699125"/>
            <a:ext cx="1533528" cy="701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3938" name="Freeform 114"/>
          <p:cNvSpPr>
            <a:spLocks/>
          </p:cNvSpPr>
          <p:nvPr/>
        </p:nvSpPr>
        <p:spPr bwMode="auto">
          <a:xfrm flipH="1">
            <a:off x="4578350" y="5245100"/>
            <a:ext cx="1773238" cy="1365250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7" h="860">
                <a:moveTo>
                  <a:pt x="0" y="860"/>
                </a:moveTo>
                <a:cubicBezTo>
                  <a:pt x="6" y="832"/>
                  <a:pt x="3" y="763"/>
                  <a:pt x="35" y="680"/>
                </a:cubicBezTo>
                <a:cubicBezTo>
                  <a:pt x="68" y="598"/>
                  <a:pt x="99" y="463"/>
                  <a:pt x="194" y="363"/>
                </a:cubicBezTo>
                <a:cubicBezTo>
                  <a:pt x="289" y="263"/>
                  <a:pt x="474" y="140"/>
                  <a:pt x="603" y="82"/>
                </a:cubicBezTo>
                <a:cubicBezTo>
                  <a:pt x="732" y="24"/>
                  <a:pt x="884" y="24"/>
                  <a:pt x="970" y="12"/>
                </a:cubicBezTo>
                <a:cubicBezTo>
                  <a:pt x="1056" y="0"/>
                  <a:pt x="1087" y="9"/>
                  <a:pt x="1117" y="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39" name="Freeform 115"/>
          <p:cNvSpPr>
            <a:spLocks/>
          </p:cNvSpPr>
          <p:nvPr/>
        </p:nvSpPr>
        <p:spPr bwMode="auto">
          <a:xfrm flipH="1">
            <a:off x="6448425" y="3427413"/>
            <a:ext cx="2390775" cy="868362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24">
                <a:moveTo>
                  <a:pt x="0" y="524"/>
                </a:moveTo>
                <a:cubicBezTo>
                  <a:pt x="167" y="518"/>
                  <a:pt x="775" y="511"/>
                  <a:pt x="1000" y="489"/>
                </a:cubicBezTo>
                <a:cubicBezTo>
                  <a:pt x="1225" y="467"/>
                  <a:pt x="1272" y="438"/>
                  <a:pt x="1349" y="393"/>
                </a:cubicBezTo>
                <a:cubicBezTo>
                  <a:pt x="1426" y="348"/>
                  <a:pt x="1436" y="283"/>
                  <a:pt x="1462" y="218"/>
                </a:cubicBezTo>
                <a:cubicBezTo>
                  <a:pt x="1488" y="153"/>
                  <a:pt x="1497" y="45"/>
                  <a:pt x="150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86" y="2272430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4977709" y="1384132"/>
            <a:ext cx="2337491" cy="292268"/>
            <a:chOff x="4244652" y="2564704"/>
            <a:chExt cx="2337491" cy="292268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4652" y="2565748"/>
              <a:ext cx="962000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26" y="2564704"/>
              <a:ext cx="1311817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5067189" y="2286000"/>
            <a:ext cx="2248011" cy="292221"/>
            <a:chOff x="3183393" y="3289126"/>
            <a:chExt cx="2248011" cy="292221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393" y="3290261"/>
              <a:ext cx="917837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9055" y="3289126"/>
              <a:ext cx="1282349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13973" name="Line 149"/>
          <p:cNvSpPr>
            <a:spLocks noChangeShapeType="1"/>
          </p:cNvSpPr>
          <p:nvPr/>
        </p:nvSpPr>
        <p:spPr bwMode="auto">
          <a:xfrm>
            <a:off x="2908126" y="1168052"/>
            <a:ext cx="3575304" cy="411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78" name="Line 154"/>
          <p:cNvSpPr>
            <a:spLocks noChangeShapeType="1"/>
          </p:cNvSpPr>
          <p:nvPr/>
        </p:nvSpPr>
        <p:spPr bwMode="auto">
          <a:xfrm>
            <a:off x="1334022" y="1854895"/>
            <a:ext cx="3209544" cy="337413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4"/>
          <p:cNvSpPr>
            <a:spLocks noChangeShapeType="1"/>
          </p:cNvSpPr>
          <p:nvPr/>
        </p:nvSpPr>
        <p:spPr bwMode="auto">
          <a:xfrm>
            <a:off x="1470024" y="2212406"/>
            <a:ext cx="3796854" cy="427746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54"/>
          <p:cNvSpPr>
            <a:spLocks noChangeShapeType="1"/>
          </p:cNvSpPr>
          <p:nvPr/>
        </p:nvSpPr>
        <p:spPr bwMode="auto">
          <a:xfrm flipH="1">
            <a:off x="5929270" y="4094163"/>
            <a:ext cx="1309730" cy="1594741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54"/>
          <p:cNvSpPr>
            <a:spLocks noChangeShapeType="1"/>
          </p:cNvSpPr>
          <p:nvPr/>
        </p:nvSpPr>
        <p:spPr bwMode="auto">
          <a:xfrm>
            <a:off x="5266878" y="6489874"/>
            <a:ext cx="1059657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54"/>
          <p:cNvSpPr>
            <a:spLocks noChangeShapeType="1"/>
          </p:cNvSpPr>
          <p:nvPr/>
        </p:nvSpPr>
        <p:spPr bwMode="auto">
          <a:xfrm>
            <a:off x="5563642" y="1651348"/>
            <a:ext cx="1682496" cy="245059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54"/>
          <p:cNvSpPr>
            <a:spLocks noChangeShapeType="1"/>
          </p:cNvSpPr>
          <p:nvPr/>
        </p:nvSpPr>
        <p:spPr bwMode="auto">
          <a:xfrm>
            <a:off x="5601220" y="2563621"/>
            <a:ext cx="731844" cy="199339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54"/>
          <p:cNvSpPr>
            <a:spLocks noChangeShapeType="1"/>
          </p:cNvSpPr>
          <p:nvPr/>
        </p:nvSpPr>
        <p:spPr bwMode="auto">
          <a:xfrm flipH="1">
            <a:off x="5588692" y="4549547"/>
            <a:ext cx="744371" cy="909089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54"/>
          <p:cNvSpPr>
            <a:spLocks noChangeShapeType="1"/>
          </p:cNvSpPr>
          <p:nvPr/>
        </p:nvSpPr>
        <p:spPr bwMode="auto">
          <a:xfrm>
            <a:off x="1994345" y="2146125"/>
            <a:ext cx="4219835" cy="163677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4"/>
          <p:cNvSpPr>
            <a:spLocks noChangeShapeType="1"/>
          </p:cNvSpPr>
          <p:nvPr/>
        </p:nvSpPr>
        <p:spPr bwMode="auto">
          <a:xfrm flipV="1">
            <a:off x="6201654" y="3670126"/>
            <a:ext cx="262820" cy="109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4"/>
          <p:cNvSpPr>
            <a:spLocks noChangeShapeType="1"/>
          </p:cNvSpPr>
          <p:nvPr/>
        </p:nvSpPr>
        <p:spPr bwMode="auto">
          <a:xfrm>
            <a:off x="1511474" y="2417590"/>
            <a:ext cx="7095744" cy="157710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54"/>
          <p:cNvSpPr>
            <a:spLocks noChangeShapeType="1"/>
          </p:cNvSpPr>
          <p:nvPr/>
        </p:nvSpPr>
        <p:spPr bwMode="auto">
          <a:xfrm>
            <a:off x="8610600" y="3982168"/>
            <a:ext cx="0" cy="2841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54"/>
          <p:cNvSpPr>
            <a:spLocks noChangeShapeType="1"/>
          </p:cNvSpPr>
          <p:nvPr/>
        </p:nvSpPr>
        <p:spPr bwMode="auto">
          <a:xfrm>
            <a:off x="6858000" y="2514600"/>
            <a:ext cx="310896" cy="102412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54"/>
          <p:cNvSpPr>
            <a:spLocks noChangeShapeType="1"/>
          </p:cNvSpPr>
          <p:nvPr/>
        </p:nvSpPr>
        <p:spPr bwMode="auto">
          <a:xfrm flipH="1">
            <a:off x="6661496" y="3532536"/>
            <a:ext cx="513829" cy="498999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54"/>
          <p:cNvSpPr>
            <a:spLocks noChangeShapeType="1"/>
          </p:cNvSpPr>
          <p:nvPr/>
        </p:nvSpPr>
        <p:spPr bwMode="auto">
          <a:xfrm flipH="1">
            <a:off x="6808940" y="3353844"/>
            <a:ext cx="762000" cy="774699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54"/>
          <p:cNvSpPr>
            <a:spLocks noChangeShapeType="1"/>
          </p:cNvSpPr>
          <p:nvPr/>
        </p:nvSpPr>
        <p:spPr bwMode="auto">
          <a:xfrm>
            <a:off x="6868438" y="1676400"/>
            <a:ext cx="702502" cy="169164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54"/>
          <p:cNvSpPr>
            <a:spLocks noChangeShapeType="1"/>
          </p:cNvSpPr>
          <p:nvPr/>
        </p:nvSpPr>
        <p:spPr bwMode="auto">
          <a:xfrm>
            <a:off x="800622" y="1543626"/>
            <a:ext cx="3923778" cy="334790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54"/>
          <p:cNvSpPr>
            <a:spLocks noChangeShapeType="1"/>
          </p:cNvSpPr>
          <p:nvPr/>
        </p:nvSpPr>
        <p:spPr bwMode="auto">
          <a:xfrm>
            <a:off x="4724400" y="4882227"/>
            <a:ext cx="0" cy="356871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49"/>
          <p:cNvSpPr>
            <a:spLocks noChangeShapeType="1"/>
          </p:cNvSpPr>
          <p:nvPr/>
        </p:nvSpPr>
        <p:spPr bwMode="auto">
          <a:xfrm>
            <a:off x="4458222" y="1883664"/>
            <a:ext cx="1105420" cy="18470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54"/>
          <p:cNvSpPr>
            <a:spLocks noChangeShapeType="1"/>
          </p:cNvSpPr>
          <p:nvPr/>
        </p:nvSpPr>
        <p:spPr bwMode="auto">
          <a:xfrm>
            <a:off x="4139836" y="2338651"/>
            <a:ext cx="2778574" cy="3171561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49"/>
          <p:cNvSpPr>
            <a:spLocks noChangeShapeType="1"/>
          </p:cNvSpPr>
          <p:nvPr/>
        </p:nvSpPr>
        <p:spPr bwMode="auto">
          <a:xfrm>
            <a:off x="4074189" y="1890318"/>
            <a:ext cx="39683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5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1613924" grpId="0" animBg="1"/>
      <p:bldP spid="1613922" grpId="0" animBg="1"/>
      <p:bldP spid="1613941" grpId="0" animBg="1"/>
      <p:bldP spid="1613942" grpId="0" animBg="1"/>
      <p:bldP spid="1613923" grpId="0" animBg="1"/>
      <p:bldP spid="1613938" grpId="0" animBg="1"/>
      <p:bldP spid="1613939" grpId="0" animBg="1"/>
      <p:bldP spid="1613973" grpId="0" animBg="1"/>
      <p:bldP spid="1613973" grpId="1" animBg="1"/>
      <p:bldP spid="1613978" grpId="0" animBg="1"/>
      <p:bldP spid="1613978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2" grpId="0" animBg="1"/>
      <p:bldP spid="64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7" grpId="0" animBg="1"/>
      <p:bldP spid="87" grpId="1" animBg="1"/>
      <p:bldP spid="88" grpId="0" animBg="1"/>
      <p:bldP spid="88" grpId="1" animBg="1"/>
      <p:bldP spid="92" grpId="0" animBg="1"/>
      <p:bldP spid="92" grpId="1" animBg="1"/>
      <p:bldP spid="95" grpId="0" animBg="1"/>
      <p:bldP spid="95" grpId="1" animBg="1"/>
      <p:bldP spid="63" grpId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8" y="601026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2809092" y="1752667"/>
            <a:ext cx="1369382" cy="609533"/>
            <a:chOff x="7622218" y="990600"/>
            <a:chExt cx="1369382" cy="609533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990600"/>
              <a:ext cx="1252570" cy="291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1309128"/>
              <a:ext cx="1369382" cy="2910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468386" y="1430760"/>
            <a:ext cx="903214" cy="459558"/>
            <a:chOff x="37578" y="1430760"/>
            <a:chExt cx="903214" cy="459558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78" y="1599156"/>
              <a:ext cx="903214" cy="291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2" y="1430760"/>
              <a:ext cx="290848" cy="1746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146377" y="914400"/>
            <a:ext cx="2977824" cy="321535"/>
            <a:chOff x="1519021" y="1294356"/>
            <a:chExt cx="2977824" cy="321535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806" y="1294356"/>
              <a:ext cx="1796039" cy="321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1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" name="Picture 7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86" y="1940422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140E2D2-04B4-4C47-B1EF-7BC2116A7B1B}" type="slidenum">
              <a:rPr lang="en-US"/>
              <a:pPr/>
              <a:t>11</a:t>
            </a:fld>
            <a:endParaRPr lang="en-US"/>
          </a:p>
        </p:txBody>
      </p:sp>
      <p:sp>
        <p:nvSpPr>
          <p:cNvPr id="1613918" name="Line 9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4" name="Line 100"/>
          <p:cNvSpPr>
            <a:spLocks noChangeShapeType="1"/>
          </p:cNvSpPr>
          <p:nvPr/>
        </p:nvSpPr>
        <p:spPr bwMode="auto">
          <a:xfrm>
            <a:off x="304800" y="43434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1" name="Line 97"/>
          <p:cNvSpPr>
            <a:spLocks noChangeShapeType="1"/>
          </p:cNvSpPr>
          <p:nvPr/>
        </p:nvSpPr>
        <p:spPr bwMode="auto">
          <a:xfrm flipH="1">
            <a:off x="27432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2" name="Line 98"/>
          <p:cNvSpPr>
            <a:spLocks noChangeShapeType="1"/>
          </p:cNvSpPr>
          <p:nvPr/>
        </p:nvSpPr>
        <p:spPr bwMode="auto">
          <a:xfrm flipH="1">
            <a:off x="6400800" y="3429000"/>
            <a:ext cx="0" cy="32186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82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3926" name="Picture 10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5291138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28" name="Picture 10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1138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0" name="Picture 10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9416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940" name="Line 116"/>
          <p:cNvSpPr>
            <a:spLocks noChangeShapeType="1"/>
          </p:cNvSpPr>
          <p:nvPr/>
        </p:nvSpPr>
        <p:spPr bwMode="auto">
          <a:xfrm>
            <a:off x="2743200" y="51689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41" name="Line 117"/>
          <p:cNvSpPr>
            <a:spLocks noChangeShapeType="1"/>
          </p:cNvSpPr>
          <p:nvPr/>
        </p:nvSpPr>
        <p:spPr bwMode="auto">
          <a:xfrm>
            <a:off x="6400800" y="51816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42" name="Line 118"/>
          <p:cNvSpPr>
            <a:spLocks noChangeShapeType="1"/>
          </p:cNvSpPr>
          <p:nvPr/>
        </p:nvSpPr>
        <p:spPr bwMode="auto">
          <a:xfrm rot="-5400000">
            <a:off x="4578350" y="42608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3977" name="Group 153"/>
          <p:cNvGrpSpPr>
            <a:grpSpLocks/>
          </p:cNvGrpSpPr>
          <p:nvPr/>
        </p:nvGrpSpPr>
        <p:grpSpPr bwMode="auto">
          <a:xfrm>
            <a:off x="304800" y="3352800"/>
            <a:ext cx="8686800" cy="3276600"/>
            <a:chOff x="192" y="2112"/>
            <a:chExt cx="5472" cy="2064"/>
          </a:xfrm>
        </p:grpSpPr>
        <p:sp>
          <p:nvSpPr>
            <p:cNvPr id="1613919" name="Line 95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0" name="Line 96"/>
            <p:cNvSpPr>
              <a:spLocks noChangeShapeType="1"/>
            </p:cNvSpPr>
            <p:nvPr/>
          </p:nvSpPr>
          <p:spPr bwMode="auto">
            <a:xfrm>
              <a:off x="192" y="3312"/>
              <a:ext cx="53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3946" name="Picture 1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" y="3333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48" name="Picture 1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2112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3923" name="Oval 99"/>
          <p:cNvSpPr>
            <a:spLocks noChangeAspect="1" noChangeArrowheads="1"/>
          </p:cNvSpPr>
          <p:nvPr/>
        </p:nvSpPr>
        <p:spPr bwMode="auto">
          <a:xfrm>
            <a:off x="4541838" y="52276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3935" name="Freeform 111"/>
          <p:cNvSpPr>
            <a:spLocks/>
          </p:cNvSpPr>
          <p:nvPr/>
        </p:nvSpPr>
        <p:spPr bwMode="auto">
          <a:xfrm>
            <a:off x="301625" y="3427413"/>
            <a:ext cx="2390775" cy="868362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24">
                <a:moveTo>
                  <a:pt x="0" y="524"/>
                </a:moveTo>
                <a:cubicBezTo>
                  <a:pt x="167" y="518"/>
                  <a:pt x="775" y="511"/>
                  <a:pt x="1000" y="489"/>
                </a:cubicBezTo>
                <a:cubicBezTo>
                  <a:pt x="1225" y="467"/>
                  <a:pt x="1272" y="438"/>
                  <a:pt x="1349" y="393"/>
                </a:cubicBezTo>
                <a:cubicBezTo>
                  <a:pt x="1426" y="348"/>
                  <a:pt x="1436" y="283"/>
                  <a:pt x="1462" y="218"/>
                </a:cubicBezTo>
                <a:cubicBezTo>
                  <a:pt x="1488" y="153"/>
                  <a:pt x="1497" y="45"/>
                  <a:pt x="150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36" name="Freeform 112"/>
          <p:cNvSpPr>
            <a:spLocks/>
          </p:cNvSpPr>
          <p:nvPr/>
        </p:nvSpPr>
        <p:spPr bwMode="auto">
          <a:xfrm>
            <a:off x="2787650" y="5245100"/>
            <a:ext cx="1773238" cy="1365250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7" h="860">
                <a:moveTo>
                  <a:pt x="0" y="860"/>
                </a:moveTo>
                <a:cubicBezTo>
                  <a:pt x="6" y="832"/>
                  <a:pt x="3" y="763"/>
                  <a:pt x="35" y="680"/>
                </a:cubicBezTo>
                <a:cubicBezTo>
                  <a:pt x="68" y="598"/>
                  <a:pt x="99" y="463"/>
                  <a:pt x="194" y="363"/>
                </a:cubicBezTo>
                <a:cubicBezTo>
                  <a:pt x="289" y="263"/>
                  <a:pt x="474" y="140"/>
                  <a:pt x="603" y="82"/>
                </a:cubicBezTo>
                <a:cubicBezTo>
                  <a:pt x="732" y="24"/>
                  <a:pt x="884" y="24"/>
                  <a:pt x="970" y="12"/>
                </a:cubicBezTo>
                <a:cubicBezTo>
                  <a:pt x="1056" y="0"/>
                  <a:pt x="1087" y="9"/>
                  <a:pt x="1117" y="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73" y="5699125"/>
            <a:ext cx="1533528" cy="701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3938" name="Freeform 114"/>
          <p:cNvSpPr>
            <a:spLocks/>
          </p:cNvSpPr>
          <p:nvPr/>
        </p:nvSpPr>
        <p:spPr bwMode="auto">
          <a:xfrm flipH="1">
            <a:off x="4578350" y="5245100"/>
            <a:ext cx="1773238" cy="1365250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7" h="860">
                <a:moveTo>
                  <a:pt x="0" y="860"/>
                </a:moveTo>
                <a:cubicBezTo>
                  <a:pt x="6" y="832"/>
                  <a:pt x="3" y="763"/>
                  <a:pt x="35" y="680"/>
                </a:cubicBezTo>
                <a:cubicBezTo>
                  <a:pt x="68" y="598"/>
                  <a:pt x="99" y="463"/>
                  <a:pt x="194" y="363"/>
                </a:cubicBezTo>
                <a:cubicBezTo>
                  <a:pt x="289" y="263"/>
                  <a:pt x="474" y="140"/>
                  <a:pt x="603" y="82"/>
                </a:cubicBezTo>
                <a:cubicBezTo>
                  <a:pt x="732" y="24"/>
                  <a:pt x="884" y="24"/>
                  <a:pt x="970" y="12"/>
                </a:cubicBezTo>
                <a:cubicBezTo>
                  <a:pt x="1056" y="0"/>
                  <a:pt x="1087" y="9"/>
                  <a:pt x="1117" y="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39" name="Freeform 115"/>
          <p:cNvSpPr>
            <a:spLocks/>
          </p:cNvSpPr>
          <p:nvPr/>
        </p:nvSpPr>
        <p:spPr bwMode="auto">
          <a:xfrm flipH="1">
            <a:off x="6448425" y="3427413"/>
            <a:ext cx="2390775" cy="868362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24">
                <a:moveTo>
                  <a:pt x="0" y="524"/>
                </a:moveTo>
                <a:cubicBezTo>
                  <a:pt x="167" y="518"/>
                  <a:pt x="775" y="511"/>
                  <a:pt x="1000" y="489"/>
                </a:cubicBezTo>
                <a:cubicBezTo>
                  <a:pt x="1225" y="467"/>
                  <a:pt x="1272" y="438"/>
                  <a:pt x="1349" y="393"/>
                </a:cubicBezTo>
                <a:cubicBezTo>
                  <a:pt x="1426" y="348"/>
                  <a:pt x="1436" y="283"/>
                  <a:pt x="1462" y="218"/>
                </a:cubicBezTo>
                <a:cubicBezTo>
                  <a:pt x="1488" y="153"/>
                  <a:pt x="1497" y="45"/>
                  <a:pt x="150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86" y="2272430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4977709" y="1384132"/>
            <a:ext cx="2337491" cy="292268"/>
            <a:chOff x="4244652" y="2564704"/>
            <a:chExt cx="2337491" cy="292268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4652" y="2565748"/>
              <a:ext cx="962000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26" y="2564704"/>
              <a:ext cx="1311817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5067189" y="2286000"/>
            <a:ext cx="2248011" cy="292221"/>
            <a:chOff x="3183393" y="3289126"/>
            <a:chExt cx="2248011" cy="292221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393" y="3290261"/>
              <a:ext cx="917837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9055" y="3289126"/>
              <a:ext cx="1282349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1" name="Line 149"/>
          <p:cNvSpPr>
            <a:spLocks noChangeShapeType="1"/>
          </p:cNvSpPr>
          <p:nvPr/>
        </p:nvSpPr>
        <p:spPr bwMode="auto">
          <a:xfrm flipH="1">
            <a:off x="1930315" y="786384"/>
            <a:ext cx="64030" cy="281635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49"/>
          <p:cNvSpPr>
            <a:spLocks noChangeShapeType="1"/>
          </p:cNvSpPr>
          <p:nvPr/>
        </p:nvSpPr>
        <p:spPr bwMode="auto">
          <a:xfrm>
            <a:off x="1994344" y="786384"/>
            <a:ext cx="1679925" cy="459292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4" name="Line 154"/>
          <p:cNvSpPr>
            <a:spLocks noChangeShapeType="1"/>
          </p:cNvSpPr>
          <p:nvPr/>
        </p:nvSpPr>
        <p:spPr bwMode="auto">
          <a:xfrm>
            <a:off x="1930316" y="3593385"/>
            <a:ext cx="393262" cy="53086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82" name="Rectangle 158"/>
          <p:cNvSpPr>
            <a:spLocks noChangeArrowheads="1"/>
          </p:cNvSpPr>
          <p:nvPr/>
        </p:nvSpPr>
        <p:spPr bwMode="auto">
          <a:xfrm>
            <a:off x="8610600" y="4724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3986" name="Group 162"/>
          <p:cNvGrpSpPr>
            <a:grpSpLocks/>
          </p:cNvGrpSpPr>
          <p:nvPr/>
        </p:nvGrpSpPr>
        <p:grpSpPr bwMode="auto">
          <a:xfrm>
            <a:off x="7239000" y="5638800"/>
            <a:ext cx="1865313" cy="514350"/>
            <a:chOff x="2538" y="432"/>
            <a:chExt cx="1175" cy="324"/>
          </a:xfrm>
        </p:grpSpPr>
        <p:pic>
          <p:nvPicPr>
            <p:cNvPr id="1613987" name="Picture 1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88" name="Picture 1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157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1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921" grpId="0" animBg="1"/>
      <p:bldP spid="1613940" grpId="0" animBg="1"/>
      <p:bldP spid="1613935" grpId="0" animBg="1"/>
      <p:bldP spid="1613936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16139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12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04800" y="650875"/>
            <a:ext cx="6597650" cy="1269695"/>
            <a:chOff x="304800" y="650875"/>
            <a:chExt cx="6597650" cy="1269695"/>
          </a:xfrm>
        </p:grpSpPr>
        <p:pic>
          <p:nvPicPr>
            <p:cNvPr id="54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72" name="Picture 32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33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70" name="Picture 36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37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4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68" name="Picture 4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41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6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3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13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9208" y="1002082"/>
            <a:ext cx="6798102" cy="1211262"/>
            <a:chOff x="329208" y="1002082"/>
            <a:chExt cx="6798102" cy="1211262"/>
          </a:xfrm>
        </p:grpSpPr>
        <p:pic>
          <p:nvPicPr>
            <p:cNvPr id="36" name="Picture 1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984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1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1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1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514600" y="5019675"/>
            <a:ext cx="5486400" cy="405508"/>
            <a:chOff x="2514600" y="5019675"/>
            <a:chExt cx="5486400" cy="405508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2514600" y="5103812"/>
              <a:ext cx="548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5486400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3658344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206108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5206108"/>
              <a:ext cx="393558" cy="2186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667000" y="5648021"/>
            <a:ext cx="1092896" cy="219379"/>
            <a:chOff x="2667000" y="5648021"/>
            <a:chExt cx="1092896" cy="219379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5648021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9475" y="5648021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574736"/>
            <a:ext cx="322545" cy="292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6661" y="5675334"/>
            <a:ext cx="1084931" cy="205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355" y="5675333"/>
            <a:ext cx="483822" cy="204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5688904"/>
            <a:ext cx="160981" cy="204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62210" y="1548008"/>
            <a:ext cx="310896" cy="408736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3456432" y="1548008"/>
            <a:ext cx="210312" cy="408736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Arrow Connector 56"/>
          <p:cNvCxnSpPr/>
          <p:nvPr/>
        </p:nvCxnSpPr>
        <p:spPr bwMode="auto">
          <a:xfrm flipV="1">
            <a:off x="4645152" y="1682496"/>
            <a:ext cx="3008376" cy="39959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578252" y="1682496"/>
            <a:ext cx="1984248" cy="3978073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 flipV="1">
            <a:off x="4383065" y="1819656"/>
            <a:ext cx="1069848" cy="38221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4645152" y="2110341"/>
            <a:ext cx="2808650" cy="35649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3708016" y="2097815"/>
            <a:ext cx="2980944" cy="31089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3968496" y="2110341"/>
            <a:ext cx="3191256" cy="331927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2857420" y="5422392"/>
            <a:ext cx="1115568" cy="28285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V="1">
            <a:off x="7252570" y="354805"/>
            <a:ext cx="1216152" cy="53205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09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14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Group 89"/>
          <p:cNvGrpSpPr>
            <a:grpSpLocks/>
          </p:cNvGrpSpPr>
          <p:nvPr/>
        </p:nvGrpSpPr>
        <p:grpSpPr bwMode="auto">
          <a:xfrm>
            <a:off x="333375" y="2954338"/>
            <a:ext cx="6905635" cy="758825"/>
            <a:chOff x="210" y="1861"/>
            <a:chExt cx="4350" cy="478"/>
          </a:xfrm>
        </p:grpSpPr>
        <p:pic>
          <p:nvPicPr>
            <p:cNvPr id="49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1861"/>
              <a:ext cx="406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7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909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24313"/>
            <a:ext cx="3065462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21138"/>
            <a:ext cx="1868488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 flipH="1">
            <a:off x="3602756" y="650875"/>
            <a:ext cx="1737360" cy="2303463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3815762" y="3034430"/>
            <a:ext cx="1546004" cy="246888"/>
            <a:chOff x="3815762" y="3034430"/>
            <a:chExt cx="1546004" cy="246888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815762" y="3044108"/>
              <a:ext cx="164592" cy="21031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648534" y="3034430"/>
              <a:ext cx="713232" cy="24688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230861" y="2966864"/>
            <a:ext cx="4880123" cy="762886"/>
            <a:chOff x="2230861" y="2966864"/>
            <a:chExt cx="4880123" cy="76288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9957" y="3391422"/>
              <a:ext cx="1487182" cy="3383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704" y="3459623"/>
              <a:ext cx="94909" cy="2701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2230861" y="2966864"/>
              <a:ext cx="438912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428488" y="3021946"/>
              <a:ext cx="1682496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428488" y="3021946"/>
              <a:ext cx="1682496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2230861" y="2966864"/>
              <a:ext cx="438912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72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15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4" name="Picture 7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30538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8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6" y="2971800"/>
            <a:ext cx="1868488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8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21138"/>
            <a:ext cx="1868488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70" y="3021904"/>
            <a:ext cx="186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8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5 L -0.34375 -0.151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7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88096" y="2971800"/>
            <a:ext cx="3837162" cy="780354"/>
            <a:chOff x="788096" y="2971800"/>
            <a:chExt cx="3837162" cy="780354"/>
          </a:xfrm>
        </p:grpSpPr>
        <p:pic>
          <p:nvPicPr>
            <p:cNvPr id="64" name="Picture 8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96" y="2971800"/>
              <a:ext cx="1868488" cy="77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8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770" y="3021904"/>
              <a:ext cx="186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12704"/>
            <a:ext cx="790272" cy="307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95787" y="5663347"/>
            <a:ext cx="1564109" cy="219379"/>
            <a:chOff x="2195787" y="5663347"/>
            <a:chExt cx="1564109" cy="219379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1948" y="5663347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9475" y="5663347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8705" y="5663347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5787" y="5663347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67" y="1413784"/>
            <a:ext cx="291267" cy="174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7DE083B-D0FD-4BFA-868B-D83F5689B714}" type="slidenum">
              <a:rPr lang="en-US"/>
              <a:pPr/>
              <a:t>16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7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30538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662809"/>
            <a:ext cx="160979" cy="219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1616" y="5715340"/>
            <a:ext cx="483822" cy="204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177" y="5687859"/>
            <a:ext cx="483823" cy="219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33600" y="5019675"/>
            <a:ext cx="6858000" cy="414601"/>
            <a:chOff x="2133600" y="5019675"/>
            <a:chExt cx="6858000" cy="414601"/>
          </a:xfrm>
        </p:grpSpPr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2133600" y="5103812"/>
              <a:ext cx="6858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6400800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3658344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4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06108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5206108"/>
              <a:ext cx="393558" cy="2186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Line 38"/>
            <p:cNvSpPr>
              <a:spLocks noChangeShapeType="1"/>
            </p:cNvSpPr>
            <p:nvPr/>
          </p:nvSpPr>
          <p:spPr bwMode="auto">
            <a:xfrm>
              <a:off x="2743944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399" y="5215633"/>
              <a:ext cx="393559" cy="2186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68" y="2249466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 flipH="1" flipV="1">
            <a:off x="7759874" y="2529214"/>
            <a:ext cx="18288" cy="31638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" name="Group 57"/>
          <p:cNvGrpSpPr/>
          <p:nvPr/>
        </p:nvGrpSpPr>
        <p:grpSpPr>
          <a:xfrm>
            <a:off x="304800" y="2629422"/>
            <a:ext cx="5943781" cy="263525"/>
            <a:chOff x="527217" y="4067349"/>
            <a:chExt cx="5943781" cy="263525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2" name="Straight Arrow Connector 51"/>
          <p:cNvCxnSpPr/>
          <p:nvPr/>
        </p:nvCxnSpPr>
        <p:spPr bwMode="auto">
          <a:xfrm flipH="1" flipV="1">
            <a:off x="4313130" y="1526303"/>
            <a:ext cx="2041856" cy="414223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5111496" y="2490865"/>
            <a:ext cx="1188720" cy="31821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739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788096" y="2971800"/>
            <a:ext cx="3837162" cy="780354"/>
            <a:chOff x="788096" y="2971800"/>
            <a:chExt cx="3837162" cy="780354"/>
          </a:xfrm>
        </p:grpSpPr>
        <p:pic>
          <p:nvPicPr>
            <p:cNvPr id="60" name="Picture 8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96" y="2971800"/>
              <a:ext cx="1868488" cy="77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8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770" y="3021904"/>
              <a:ext cx="186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67" y="1413784"/>
            <a:ext cx="291267" cy="174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17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68" y="2249466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04800" y="2629422"/>
            <a:ext cx="5943781" cy="263525"/>
            <a:chOff x="527217" y="4067349"/>
            <a:chExt cx="5943781" cy="263525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89978" y="4267200"/>
            <a:ext cx="8682560" cy="803275"/>
            <a:chOff x="189978" y="4267200"/>
            <a:chExt cx="8682560" cy="803275"/>
          </a:xfrm>
        </p:grpSpPr>
        <p:pic>
          <p:nvPicPr>
            <p:cNvPr id="56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78" y="4283075"/>
              <a:ext cx="49688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4267200"/>
              <a:ext cx="8086725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30538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 flipH="1">
            <a:off x="910117" y="3417518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2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248254"/>
            <a:ext cx="60452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19796" y="4295600"/>
            <a:ext cx="6410009" cy="664215"/>
            <a:chOff x="2319796" y="4295600"/>
            <a:chExt cx="6410009" cy="664215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319796" y="4295600"/>
              <a:ext cx="420624" cy="1737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5327064" y="4740274"/>
              <a:ext cx="420624" cy="1737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175325" y="4343400"/>
              <a:ext cx="1554480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2113" y="4711874"/>
              <a:ext cx="409147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68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67" y="1413784"/>
            <a:ext cx="291267" cy="174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18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68" y="2249466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04800" y="2629422"/>
            <a:ext cx="5943781" cy="263525"/>
            <a:chOff x="527217" y="4067349"/>
            <a:chExt cx="5943781" cy="263525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8" y="4283075"/>
            <a:ext cx="49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248254"/>
            <a:ext cx="60452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8" y="3034430"/>
            <a:ext cx="49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46956"/>
            <a:ext cx="60452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9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60888"/>
            <a:ext cx="70961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10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992813"/>
            <a:ext cx="33432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10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78" y="5992813"/>
            <a:ext cx="271621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1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55 L 0.00069 -0.181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87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9241E-6 L 0.00018 -0.321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67" y="1413784"/>
            <a:ext cx="291267" cy="174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19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68" y="2249466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04800" y="2629422"/>
            <a:ext cx="5943781" cy="263525"/>
            <a:chOff x="527217" y="4067349"/>
            <a:chExt cx="5943781" cy="263525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8" y="3034430"/>
            <a:ext cx="49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0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46956"/>
            <a:ext cx="271621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10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78" y="5992813"/>
            <a:ext cx="271621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81000" y="4238625"/>
            <a:ext cx="1854200" cy="533400"/>
            <a:chOff x="381000" y="4238625"/>
            <a:chExt cx="1854200" cy="533400"/>
          </a:xfrm>
        </p:grpSpPr>
        <p:pic>
          <p:nvPicPr>
            <p:cNvPr id="54" name="Picture 1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38625"/>
              <a:ext cx="18542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1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494213"/>
              <a:ext cx="1130300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11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191000"/>
            <a:ext cx="197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443865" y="3263921"/>
            <a:ext cx="2448055" cy="1017768"/>
            <a:chOff x="1443865" y="3263921"/>
            <a:chExt cx="2448055" cy="1017768"/>
          </a:xfrm>
        </p:grpSpPr>
        <p:sp>
          <p:nvSpPr>
            <p:cNvPr id="57" name="Line 115"/>
            <p:cNvSpPr>
              <a:spLocks noChangeShapeType="1"/>
            </p:cNvSpPr>
            <p:nvPr/>
          </p:nvSpPr>
          <p:spPr bwMode="auto">
            <a:xfrm>
              <a:off x="2334147" y="3326704"/>
              <a:ext cx="109728" cy="9144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17"/>
            <p:cNvSpPr>
              <a:spLocks noChangeShapeType="1"/>
            </p:cNvSpPr>
            <p:nvPr/>
          </p:nvSpPr>
          <p:spPr bwMode="auto">
            <a:xfrm>
              <a:off x="1443865" y="3477017"/>
              <a:ext cx="1984248" cy="80467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8"/>
            <p:cNvSpPr>
              <a:spLocks noChangeShapeType="1"/>
            </p:cNvSpPr>
            <p:nvPr/>
          </p:nvSpPr>
          <p:spPr bwMode="auto">
            <a:xfrm>
              <a:off x="3224408" y="3326705"/>
              <a:ext cx="667512" cy="9326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1447800" y="3263921"/>
              <a:ext cx="0" cy="21945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8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7086E-6 L -0.37622 -0.430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7814-EAA2-4E00-A636-D14118B433C5}" type="slidenum">
              <a:rPr lang="en-US"/>
              <a:pPr/>
              <a:t>2</a:t>
            </a:fld>
            <a:endParaRPr lang="en-US"/>
          </a:p>
        </p:txBody>
      </p:sp>
      <p:sp>
        <p:nvSpPr>
          <p:cNvPr id="1607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0771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071389"/>
            <a:ext cx="193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1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382539"/>
            <a:ext cx="2457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6222" y="774526"/>
            <a:ext cx="2077626" cy="263525"/>
            <a:chOff x="526222" y="457200"/>
            <a:chExt cx="2077626" cy="263525"/>
          </a:xfrm>
        </p:grpSpPr>
        <p:pic>
          <p:nvPicPr>
            <p:cNvPr id="1607695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07847" name="Group 167"/>
          <p:cNvGrpSpPr>
            <a:grpSpLocks/>
          </p:cNvGrpSpPr>
          <p:nvPr/>
        </p:nvGrpSpPr>
        <p:grpSpPr bwMode="auto">
          <a:xfrm>
            <a:off x="1246188" y="1080914"/>
            <a:ext cx="3030537" cy="293687"/>
            <a:chOff x="785" y="673"/>
            <a:chExt cx="1909" cy="185"/>
          </a:xfrm>
        </p:grpSpPr>
        <p:pic>
          <p:nvPicPr>
            <p:cNvPr id="1607712" name="Picture 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673"/>
              <a:ext cx="20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7713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675"/>
              <a:ext cx="12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07848" name="Group 168"/>
          <p:cNvGrpSpPr>
            <a:grpSpLocks/>
          </p:cNvGrpSpPr>
          <p:nvPr/>
        </p:nvGrpSpPr>
        <p:grpSpPr bwMode="auto">
          <a:xfrm>
            <a:off x="1173163" y="1388889"/>
            <a:ext cx="3103562" cy="295275"/>
            <a:chOff x="739" y="867"/>
            <a:chExt cx="1955" cy="186"/>
          </a:xfrm>
        </p:grpSpPr>
        <p:pic>
          <p:nvPicPr>
            <p:cNvPr id="1607716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869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7717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867"/>
              <a:ext cx="12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07849" name="Group 169"/>
          <p:cNvGrpSpPr>
            <a:grpSpLocks/>
          </p:cNvGrpSpPr>
          <p:nvPr/>
        </p:nvGrpSpPr>
        <p:grpSpPr bwMode="auto">
          <a:xfrm>
            <a:off x="1084263" y="1693689"/>
            <a:ext cx="3192462" cy="293687"/>
            <a:chOff x="683" y="1059"/>
            <a:chExt cx="2011" cy="185"/>
          </a:xfrm>
        </p:grpSpPr>
        <p:pic>
          <p:nvPicPr>
            <p:cNvPr id="1607720" name="Picture 4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1059"/>
              <a:ext cx="30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7721" name="Picture 4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1060"/>
              <a:ext cx="16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07722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684164"/>
            <a:ext cx="2266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49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7822" name="Picture 1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7544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839" name="Picture 1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42150" y="2374726"/>
            <a:ext cx="6060611" cy="277812"/>
            <a:chOff x="542150" y="1752600"/>
            <a:chExt cx="6060611" cy="277812"/>
          </a:xfrm>
        </p:grpSpPr>
        <p:pic>
          <p:nvPicPr>
            <p:cNvPr id="1607783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1752600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150" y="1777826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85850" y="2689051"/>
            <a:ext cx="5195038" cy="896937"/>
            <a:chOff x="1085850" y="2689051"/>
            <a:chExt cx="5195038" cy="896937"/>
          </a:xfrm>
        </p:grpSpPr>
        <p:pic>
          <p:nvPicPr>
            <p:cNvPr id="1607827" name="Picture 1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2689051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7833" name="Picture 1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63" y="2989088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2987675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7834" name="Picture 1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3293888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3309763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7829" name="Picture 1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2703164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148" y="2382663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42404" y="4021376"/>
            <a:ext cx="5744444" cy="245824"/>
            <a:chOff x="542404" y="3728689"/>
            <a:chExt cx="5744444" cy="245824"/>
          </a:xfrm>
        </p:grpSpPr>
        <p:pic>
          <p:nvPicPr>
            <p:cNvPr id="1607788" name="Picture 10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41389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527217" y="4841875"/>
            <a:ext cx="5943781" cy="263525"/>
            <a:chOff x="527217" y="4067349"/>
            <a:chExt cx="5943781" cy="263525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7707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609068" y="519830"/>
            <a:ext cx="5992138" cy="478956"/>
            <a:chOff x="2609068" y="519830"/>
            <a:chExt cx="5992138" cy="478956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5017" y="519830"/>
              <a:ext cx="5056189" cy="478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 bwMode="auto">
            <a:xfrm flipH="1">
              <a:off x="2609068" y="723378"/>
              <a:ext cx="914400" cy="159507"/>
            </a:xfrm>
            <a:prstGeom prst="straightConnector1">
              <a:avLst/>
            </a:prstGeom>
            <a:noFill/>
            <a:ln w="444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6934200" y="2692052"/>
            <a:ext cx="558782" cy="2552178"/>
            <a:chOff x="6934200" y="2692052"/>
            <a:chExt cx="558782" cy="255217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2692052"/>
              <a:ext cx="293039" cy="5076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4685448"/>
              <a:ext cx="558782" cy="558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3885891"/>
              <a:ext cx="452346" cy="5594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55112" y="50104"/>
            <a:ext cx="8222294" cy="3247836"/>
            <a:chOff x="467638" y="50104"/>
            <a:chExt cx="8222294" cy="32478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638" y="435868"/>
              <a:ext cx="8202168" cy="2862072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0245" y="50104"/>
              <a:ext cx="2159687" cy="3363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067" y="3351756"/>
            <a:ext cx="740481" cy="209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55112" y="3789712"/>
            <a:ext cx="7287768" cy="1919781"/>
            <a:chOff x="455112" y="3814764"/>
            <a:chExt cx="7287768" cy="1919781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55112" y="3814764"/>
              <a:ext cx="7287768" cy="1554480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7413" y="5437340"/>
              <a:ext cx="1545467" cy="2972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765" y="1320452"/>
            <a:ext cx="1093378" cy="2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67" y="1413784"/>
            <a:ext cx="291267" cy="174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20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46" name="Picture 1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59" y="1585586"/>
            <a:ext cx="903828" cy="291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7326" y="2270864"/>
            <a:ext cx="5744444" cy="233298"/>
            <a:chOff x="317326" y="2270864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270864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271038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68" y="2249466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04800" y="2629422"/>
            <a:ext cx="5943781" cy="263525"/>
            <a:chOff x="527217" y="4067349"/>
            <a:chExt cx="5943781" cy="263525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2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8" y="3034430"/>
            <a:ext cx="49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0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46956"/>
            <a:ext cx="271621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11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191000"/>
            <a:ext cx="197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0" y="4238625"/>
            <a:ext cx="1854200" cy="533400"/>
            <a:chOff x="381000" y="4238625"/>
            <a:chExt cx="1854200" cy="533400"/>
          </a:xfrm>
        </p:grpSpPr>
        <p:pic>
          <p:nvPicPr>
            <p:cNvPr id="55" name="Picture 1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38625"/>
              <a:ext cx="18542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1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494213"/>
              <a:ext cx="1130300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133600" y="5382929"/>
            <a:ext cx="5486400" cy="405076"/>
            <a:chOff x="2133600" y="5382929"/>
            <a:chExt cx="5486400" cy="405076"/>
          </a:xfrm>
        </p:grpSpPr>
        <p:sp>
          <p:nvSpPr>
            <p:cNvPr id="62" name="Line 35"/>
            <p:cNvSpPr>
              <a:spLocks noChangeShapeType="1"/>
            </p:cNvSpPr>
            <p:nvPr/>
          </p:nvSpPr>
          <p:spPr bwMode="auto">
            <a:xfrm>
              <a:off x="2133600" y="5467066"/>
              <a:ext cx="548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>
              <a:off x="3658344" y="538292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5569362"/>
              <a:ext cx="393558" cy="2186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641948" y="6026601"/>
            <a:ext cx="1117948" cy="219379"/>
            <a:chOff x="2641948" y="6026601"/>
            <a:chExt cx="1117948" cy="219379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1948" y="6026601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9475" y="6026601"/>
              <a:ext cx="190421" cy="219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01" y="5950906"/>
            <a:ext cx="1097602" cy="366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273" y="2616656"/>
            <a:ext cx="1312927" cy="291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703182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12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44975"/>
            <a:ext cx="4667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096" y="6078594"/>
            <a:ext cx="483822" cy="204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flipV="1">
            <a:off x="5641975" y="2898648"/>
            <a:ext cx="1911096" cy="31638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oup 56"/>
          <p:cNvGrpSpPr/>
          <p:nvPr/>
        </p:nvGrpSpPr>
        <p:grpSpPr>
          <a:xfrm>
            <a:off x="1460326" y="2899840"/>
            <a:ext cx="3637951" cy="478679"/>
            <a:chOff x="1460326" y="2899840"/>
            <a:chExt cx="3637951" cy="47867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460326" y="3021903"/>
              <a:ext cx="1920240" cy="35661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3706" y="2899840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966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" y="874734"/>
            <a:ext cx="2199802" cy="291276"/>
            <a:chOff x="228600" y="1048313"/>
            <a:chExt cx="2199802" cy="291276"/>
          </a:xfrm>
        </p:grpSpPr>
        <p:pic>
          <p:nvPicPr>
            <p:cNvPr id="83" name="Picture 1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58381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5024" y="1048313"/>
              <a:ext cx="1093378" cy="2912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3668059" y="710238"/>
            <a:ext cx="903828" cy="463162"/>
            <a:chOff x="3668059" y="1413784"/>
            <a:chExt cx="903828" cy="463162"/>
          </a:xfrm>
        </p:grpSpPr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1967" y="1413784"/>
              <a:ext cx="291267" cy="174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8059" y="1585586"/>
              <a:ext cx="903828" cy="291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522" y="1227845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868" y="883084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3" y="1247144"/>
            <a:ext cx="1312927" cy="291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83B-D0FD-4BFA-868B-D83F5689B714}" type="slidenum">
              <a:rPr lang="en-US"/>
              <a:pPr/>
              <a:t>21</a:t>
            </a:fld>
            <a:endParaRPr lang="en-US"/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68059" y="1413784"/>
            <a:ext cx="903828" cy="463162"/>
            <a:chOff x="3668059" y="1413784"/>
            <a:chExt cx="903828" cy="463162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1967" y="1413784"/>
              <a:ext cx="291267" cy="174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8059" y="1585586"/>
              <a:ext cx="903828" cy="291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22" y="1885916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68" y="2249466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273" y="2616656"/>
            <a:ext cx="1312927" cy="291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Line 35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04800" y="2438400"/>
            <a:ext cx="8686800" cy="3276600"/>
            <a:chOff x="304800" y="2438400"/>
            <a:chExt cx="8686800" cy="3276600"/>
          </a:xfrm>
        </p:grpSpPr>
        <p:sp>
          <p:nvSpPr>
            <p:cNvPr id="97" name="Line 46"/>
            <p:cNvSpPr>
              <a:spLocks noChangeShapeType="1"/>
            </p:cNvSpPr>
            <p:nvPr/>
          </p:nvSpPr>
          <p:spPr bwMode="auto">
            <a:xfrm flipV="1">
              <a:off x="4572000" y="2514600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304800" y="4343400"/>
              <a:ext cx="853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975" y="4376738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2438400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7776" y="4650196"/>
              <a:ext cx="1680424" cy="760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519021" y="1320452"/>
            <a:ext cx="2198685" cy="291276"/>
            <a:chOff x="1519021" y="1320452"/>
            <a:chExt cx="2198685" cy="291276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4328" y="1320452"/>
              <a:ext cx="1093378" cy="2912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1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395608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16" y="1250313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652" y="1561710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707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8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37 L -0.00052 -0.1026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3.60777E-6 L -0.27864 -0.0943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4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2368E-6 L 0.02136 -0.1935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96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2326 -0.2007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0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8131E-6 L -0.14167 -0.0629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31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3284E-7 L -0.65451 -0.022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6" y="-11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37 L 0.00382 0.217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0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652" y="1561710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28600" y="874734"/>
            <a:ext cx="2199802" cy="291276"/>
            <a:chOff x="228600" y="1048313"/>
            <a:chExt cx="2199802" cy="291276"/>
          </a:xfrm>
        </p:grpSpPr>
        <p:pic>
          <p:nvPicPr>
            <p:cNvPr id="49" name="Picture 1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58381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5024" y="1048313"/>
              <a:ext cx="1093378" cy="2912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16" y="1250313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57"/>
          <p:cNvSpPr/>
          <p:nvPr/>
        </p:nvSpPr>
        <p:spPr bwMode="auto">
          <a:xfrm>
            <a:off x="1828800" y="4361688"/>
            <a:ext cx="7013227" cy="1353312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668059" y="710238"/>
            <a:ext cx="903828" cy="463162"/>
            <a:chOff x="3668059" y="1413784"/>
            <a:chExt cx="903828" cy="463162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1967" y="1413784"/>
              <a:ext cx="291267" cy="174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8059" y="1585586"/>
              <a:ext cx="903828" cy="291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Rectangle 3"/>
          <p:cNvSpPr/>
          <p:nvPr/>
        </p:nvSpPr>
        <p:spPr bwMode="auto">
          <a:xfrm>
            <a:off x="304800" y="2514600"/>
            <a:ext cx="1524000" cy="320040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522" y="1227845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868" y="883084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3" y="1247144"/>
            <a:ext cx="1312927" cy="291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50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8037377-AB47-4DBD-9F83-FB808E9FEE9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H="1">
            <a:off x="1828800" y="2514600"/>
            <a:ext cx="0" cy="3200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1"/>
          <p:cNvSpPr>
            <a:spLocks noChangeShapeType="1"/>
          </p:cNvSpPr>
          <p:nvPr/>
        </p:nvSpPr>
        <p:spPr bwMode="auto">
          <a:xfrm>
            <a:off x="1828800" y="42545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376738"/>
            <a:ext cx="393700" cy="219075"/>
          </a:xfrm>
          <a:prstGeom prst="rect">
            <a:avLst/>
          </a:prstGeom>
          <a:blipFill>
            <a:blip r:embed="rId32"/>
            <a:tile tx="0" ty="0" sx="100000" sy="100000" flip="none" algn="tl"/>
          </a:blipFill>
          <a:ln>
            <a:noFill/>
          </a:ln>
          <a:effectLst/>
          <a:extLst/>
        </p:spPr>
      </p:pic>
      <p:grpSp>
        <p:nvGrpSpPr>
          <p:cNvPr id="55" name="Group 54"/>
          <p:cNvGrpSpPr/>
          <p:nvPr/>
        </p:nvGrpSpPr>
        <p:grpSpPr>
          <a:xfrm>
            <a:off x="304800" y="2438400"/>
            <a:ext cx="8686800" cy="3276600"/>
            <a:chOff x="304800" y="2438400"/>
            <a:chExt cx="8686800" cy="3276600"/>
          </a:xfrm>
        </p:grpSpPr>
        <p:sp>
          <p:nvSpPr>
            <p:cNvPr id="23" name="Line 46"/>
            <p:cNvSpPr>
              <a:spLocks noChangeShapeType="1"/>
            </p:cNvSpPr>
            <p:nvPr/>
          </p:nvSpPr>
          <p:spPr bwMode="auto">
            <a:xfrm flipV="1">
              <a:off x="4572000" y="2514600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>
              <a:off x="304800" y="4343400"/>
              <a:ext cx="853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4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975" y="4376738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2438400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7776" y="4650196"/>
              <a:ext cx="1680424" cy="760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0" name="Straight Arrow Connector 39"/>
          <p:cNvCxnSpPr/>
          <p:nvPr/>
        </p:nvCxnSpPr>
        <p:spPr bwMode="auto">
          <a:xfrm flipH="1">
            <a:off x="1929384" y="1447800"/>
            <a:ext cx="2907792" cy="11953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179406" y="1170432"/>
            <a:ext cx="374904" cy="31272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54"/>
          <p:cNvSpPr>
            <a:spLocks noChangeAspect="1" noChangeArrowheads="1"/>
          </p:cNvSpPr>
          <p:nvPr/>
        </p:nvSpPr>
        <p:spPr bwMode="auto">
          <a:xfrm>
            <a:off x="4541838" y="43132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197096" y="810016"/>
            <a:ext cx="292608" cy="35112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197096" y="810016"/>
            <a:ext cx="466344" cy="35112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2359152" y="1116518"/>
            <a:ext cx="4151376" cy="262876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2705622" y="1443581"/>
            <a:ext cx="4288536" cy="25603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6591299" y="1041748"/>
            <a:ext cx="1371600" cy="138074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6585006" y="2413348"/>
            <a:ext cx="667512" cy="12801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5645093" y="1447800"/>
            <a:ext cx="1353312" cy="138074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5638800" y="2819400"/>
            <a:ext cx="658368" cy="12527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1445894" y="1164670"/>
            <a:ext cx="448056" cy="15544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587674" y="1530429"/>
            <a:ext cx="1783080" cy="35021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2505456" y="1530429"/>
            <a:ext cx="2799101" cy="35021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8039100" y="1847088"/>
            <a:ext cx="448056" cy="42976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8039100" y="2261992"/>
            <a:ext cx="530352" cy="30580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reeform 56"/>
          <p:cNvSpPr>
            <a:spLocks/>
          </p:cNvSpPr>
          <p:nvPr/>
        </p:nvSpPr>
        <p:spPr bwMode="auto">
          <a:xfrm>
            <a:off x="1884363" y="2513013"/>
            <a:ext cx="2668587" cy="1828800"/>
          </a:xfrm>
          <a:custGeom>
            <a:avLst/>
            <a:gdLst>
              <a:gd name="T0" fmla="*/ 0 w 1658"/>
              <a:gd name="T1" fmla="*/ 0 h 1135"/>
              <a:gd name="T2" fmla="*/ 87 w 1658"/>
              <a:gd name="T3" fmla="*/ 363 h 1135"/>
              <a:gd name="T4" fmla="*/ 358 w 1658"/>
              <a:gd name="T5" fmla="*/ 847 h 1135"/>
              <a:gd name="T6" fmla="*/ 925 w 1658"/>
              <a:gd name="T7" fmla="*/ 1065 h 1135"/>
              <a:gd name="T8" fmla="*/ 1658 w 1658"/>
              <a:gd name="T9" fmla="*/ 113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135">
                <a:moveTo>
                  <a:pt x="0" y="0"/>
                </a:moveTo>
                <a:cubicBezTo>
                  <a:pt x="15" y="61"/>
                  <a:pt x="27" y="222"/>
                  <a:pt x="87" y="363"/>
                </a:cubicBezTo>
                <a:cubicBezTo>
                  <a:pt x="147" y="504"/>
                  <a:pt x="218" y="730"/>
                  <a:pt x="358" y="847"/>
                </a:cubicBezTo>
                <a:cubicBezTo>
                  <a:pt x="498" y="964"/>
                  <a:pt x="708" y="1017"/>
                  <a:pt x="925" y="1065"/>
                </a:cubicBezTo>
                <a:cubicBezTo>
                  <a:pt x="1142" y="1113"/>
                  <a:pt x="1505" y="1120"/>
                  <a:pt x="1658" y="113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57"/>
          <p:cNvSpPr>
            <a:spLocks/>
          </p:cNvSpPr>
          <p:nvPr/>
        </p:nvSpPr>
        <p:spPr bwMode="auto">
          <a:xfrm>
            <a:off x="4572000" y="2514600"/>
            <a:ext cx="4038600" cy="1819656"/>
          </a:xfrm>
          <a:custGeom>
            <a:avLst/>
            <a:gdLst>
              <a:gd name="T0" fmla="*/ 0 w 2544"/>
              <a:gd name="T1" fmla="*/ 1152 h 1152"/>
              <a:gd name="T2" fmla="*/ 1056 w 2544"/>
              <a:gd name="T3" fmla="*/ 1008 h 1152"/>
              <a:gd name="T4" fmla="*/ 2112 w 2544"/>
              <a:gd name="T5" fmla="*/ 528 h 1152"/>
              <a:gd name="T6" fmla="*/ 2544 w 2544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1152">
                <a:moveTo>
                  <a:pt x="0" y="1152"/>
                </a:moveTo>
                <a:cubicBezTo>
                  <a:pt x="352" y="1132"/>
                  <a:pt x="704" y="1112"/>
                  <a:pt x="1056" y="1008"/>
                </a:cubicBezTo>
                <a:cubicBezTo>
                  <a:pt x="1408" y="904"/>
                  <a:pt x="1864" y="696"/>
                  <a:pt x="2112" y="528"/>
                </a:cubicBezTo>
                <a:cubicBezTo>
                  <a:pt x="2360" y="360"/>
                  <a:pt x="2452" y="180"/>
                  <a:pt x="254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2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652" y="1561710"/>
            <a:ext cx="1151276" cy="291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28600" y="874734"/>
            <a:ext cx="2199802" cy="291276"/>
            <a:chOff x="228600" y="1048313"/>
            <a:chExt cx="2199802" cy="291276"/>
          </a:xfrm>
        </p:grpSpPr>
        <p:pic>
          <p:nvPicPr>
            <p:cNvPr id="42" name="Picture 1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58381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5024" y="1048313"/>
              <a:ext cx="1093378" cy="2912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16" y="1250313"/>
            <a:ext cx="2520506" cy="29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1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47"/>
            <a:ext cx="48212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668059" y="710238"/>
            <a:ext cx="903828" cy="463162"/>
            <a:chOff x="3668059" y="1413784"/>
            <a:chExt cx="903828" cy="463162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1967" y="1413784"/>
              <a:ext cx="291267" cy="174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8059" y="1585586"/>
              <a:ext cx="903828" cy="291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7391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9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522" y="1227845"/>
            <a:ext cx="1590278" cy="321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868" y="883084"/>
            <a:ext cx="2523732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3" y="1247144"/>
            <a:ext cx="1312927" cy="291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50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8037377-AB47-4DBD-9F83-FB808E9FEE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H="1">
            <a:off x="1828800" y="25146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1"/>
          <p:cNvSpPr>
            <a:spLocks noChangeShapeType="1"/>
          </p:cNvSpPr>
          <p:nvPr/>
        </p:nvSpPr>
        <p:spPr bwMode="auto">
          <a:xfrm>
            <a:off x="1828800" y="42545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376738"/>
            <a:ext cx="393700" cy="219075"/>
          </a:xfrm>
          <a:prstGeom prst="rect">
            <a:avLst/>
          </a:prstGeom>
          <a:blipFill>
            <a:blip r:embed="rId34"/>
            <a:tile tx="0" ty="0" sx="100000" sy="100000" flip="none" algn="tl"/>
          </a:blipFill>
          <a:ln>
            <a:noFill/>
          </a:ln>
          <a:effectLst/>
          <a:extLst/>
        </p:spPr>
      </p:pic>
      <p:grpSp>
        <p:nvGrpSpPr>
          <p:cNvPr id="55" name="Group 54"/>
          <p:cNvGrpSpPr/>
          <p:nvPr/>
        </p:nvGrpSpPr>
        <p:grpSpPr>
          <a:xfrm>
            <a:off x="304800" y="2438400"/>
            <a:ext cx="8686800" cy="3276600"/>
            <a:chOff x="304800" y="2438400"/>
            <a:chExt cx="8686800" cy="3276600"/>
          </a:xfrm>
        </p:grpSpPr>
        <p:sp>
          <p:nvSpPr>
            <p:cNvPr id="23" name="Line 46"/>
            <p:cNvSpPr>
              <a:spLocks noChangeShapeType="1"/>
            </p:cNvSpPr>
            <p:nvPr/>
          </p:nvSpPr>
          <p:spPr bwMode="auto">
            <a:xfrm flipV="1">
              <a:off x="4572000" y="2514600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>
              <a:off x="304800" y="4343400"/>
              <a:ext cx="853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975" y="4376738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2438400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7776" y="4650196"/>
              <a:ext cx="1680424" cy="760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2" name="Oval 54"/>
          <p:cNvSpPr>
            <a:spLocks noChangeAspect="1" noChangeArrowheads="1"/>
          </p:cNvSpPr>
          <p:nvPr/>
        </p:nvSpPr>
        <p:spPr bwMode="auto">
          <a:xfrm>
            <a:off x="4541838" y="43132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924800" y="6324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2249488" y="6115050"/>
            <a:ext cx="1865312" cy="514350"/>
            <a:chOff x="2538" y="432"/>
            <a:chExt cx="1175" cy="324"/>
          </a:xfrm>
        </p:grpSpPr>
        <p:pic>
          <p:nvPicPr>
            <p:cNvPr id="18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" name="Freeform 56"/>
          <p:cNvSpPr>
            <a:spLocks/>
          </p:cNvSpPr>
          <p:nvPr/>
        </p:nvSpPr>
        <p:spPr bwMode="auto">
          <a:xfrm>
            <a:off x="1884363" y="2513013"/>
            <a:ext cx="2668587" cy="1828800"/>
          </a:xfrm>
          <a:custGeom>
            <a:avLst/>
            <a:gdLst>
              <a:gd name="T0" fmla="*/ 0 w 1658"/>
              <a:gd name="T1" fmla="*/ 0 h 1135"/>
              <a:gd name="T2" fmla="*/ 87 w 1658"/>
              <a:gd name="T3" fmla="*/ 363 h 1135"/>
              <a:gd name="T4" fmla="*/ 358 w 1658"/>
              <a:gd name="T5" fmla="*/ 847 h 1135"/>
              <a:gd name="T6" fmla="*/ 925 w 1658"/>
              <a:gd name="T7" fmla="*/ 1065 h 1135"/>
              <a:gd name="T8" fmla="*/ 1658 w 1658"/>
              <a:gd name="T9" fmla="*/ 113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135">
                <a:moveTo>
                  <a:pt x="0" y="0"/>
                </a:moveTo>
                <a:cubicBezTo>
                  <a:pt x="15" y="61"/>
                  <a:pt x="27" y="222"/>
                  <a:pt x="87" y="363"/>
                </a:cubicBezTo>
                <a:cubicBezTo>
                  <a:pt x="147" y="504"/>
                  <a:pt x="218" y="730"/>
                  <a:pt x="358" y="847"/>
                </a:cubicBezTo>
                <a:cubicBezTo>
                  <a:pt x="498" y="964"/>
                  <a:pt x="708" y="1017"/>
                  <a:pt x="925" y="1065"/>
                </a:cubicBezTo>
                <a:cubicBezTo>
                  <a:pt x="1142" y="1113"/>
                  <a:pt x="1505" y="1120"/>
                  <a:pt x="1658" y="113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57"/>
          <p:cNvSpPr>
            <a:spLocks/>
          </p:cNvSpPr>
          <p:nvPr/>
        </p:nvSpPr>
        <p:spPr bwMode="auto">
          <a:xfrm>
            <a:off x="4572000" y="2514600"/>
            <a:ext cx="4038600" cy="1819656"/>
          </a:xfrm>
          <a:custGeom>
            <a:avLst/>
            <a:gdLst>
              <a:gd name="T0" fmla="*/ 0 w 2544"/>
              <a:gd name="T1" fmla="*/ 1152 h 1152"/>
              <a:gd name="T2" fmla="*/ 1056 w 2544"/>
              <a:gd name="T3" fmla="*/ 1008 h 1152"/>
              <a:gd name="T4" fmla="*/ 2112 w 2544"/>
              <a:gd name="T5" fmla="*/ 528 h 1152"/>
              <a:gd name="T6" fmla="*/ 2544 w 2544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1152">
                <a:moveTo>
                  <a:pt x="0" y="1152"/>
                </a:moveTo>
                <a:cubicBezTo>
                  <a:pt x="352" y="1132"/>
                  <a:pt x="704" y="1112"/>
                  <a:pt x="1056" y="1008"/>
                </a:cubicBezTo>
                <a:cubicBezTo>
                  <a:pt x="1408" y="904"/>
                  <a:pt x="1864" y="696"/>
                  <a:pt x="2112" y="528"/>
                </a:cubicBezTo>
                <a:cubicBezTo>
                  <a:pt x="2360" y="360"/>
                  <a:pt x="2452" y="180"/>
                  <a:pt x="254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9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43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427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437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57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04800" y="457200"/>
            <a:ext cx="6597650" cy="1269695"/>
            <a:chOff x="304800" y="650875"/>
            <a:chExt cx="6597650" cy="1269695"/>
          </a:xfrm>
        </p:grpSpPr>
        <p:pic>
          <p:nvPicPr>
            <p:cNvPr id="69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3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81" name="Picture 32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2" name="Picture 33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4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79" name="Picture 36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37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5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77" name="Picture 4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41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502694-A9CE-43FA-A44F-63408BE70EA9}" type="slidenum">
              <a:rPr lang="en-US"/>
              <a:pPr/>
              <a:t>24</a:t>
            </a:fld>
            <a:endParaRPr lang="en-US"/>
          </a:p>
        </p:txBody>
      </p:sp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509507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502694-A9CE-43FA-A44F-63408BE70EA9}" type="slidenum">
              <a:rPr lang="en-US"/>
              <a:pPr/>
              <a:t>25</a:t>
            </a:fld>
            <a:endParaRPr lang="en-US"/>
          </a:p>
        </p:txBody>
      </p:sp>
      <p:pic>
        <p:nvPicPr>
          <p:cNvPr id="15943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427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437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57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4800" y="457200"/>
            <a:ext cx="2077626" cy="263525"/>
            <a:chOff x="526222" y="457200"/>
            <a:chExt cx="2077626" cy="263525"/>
          </a:xfrm>
        </p:grpSpPr>
        <p:pic>
          <p:nvPicPr>
            <p:cNvPr id="13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509507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29208" y="808407"/>
            <a:ext cx="6798102" cy="1211262"/>
            <a:chOff x="329208" y="1002082"/>
            <a:chExt cx="6798102" cy="1211262"/>
          </a:xfrm>
        </p:grpSpPr>
        <p:pic>
          <p:nvPicPr>
            <p:cNvPr id="17" name="Picture 1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1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1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1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157" y="5113836"/>
            <a:ext cx="160443" cy="204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074873"/>
            <a:ext cx="1271276" cy="277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50751" y="2844452"/>
            <a:ext cx="1771598" cy="461918"/>
            <a:chOff x="1550751" y="2844452"/>
            <a:chExt cx="1771598" cy="461918"/>
          </a:xfrm>
        </p:grpSpPr>
        <p:sp>
          <p:nvSpPr>
            <p:cNvPr id="8" name="Rectangle 7"/>
            <p:cNvSpPr/>
            <p:nvPr/>
          </p:nvSpPr>
          <p:spPr bwMode="auto">
            <a:xfrm>
              <a:off x="1550751" y="3059482"/>
              <a:ext cx="493776" cy="24688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7778" y="2844452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852" y="1143000"/>
            <a:ext cx="218673" cy="20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189" y="1397696"/>
            <a:ext cx="903559" cy="2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878" y="1713978"/>
            <a:ext cx="1020443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31" y="790233"/>
            <a:ext cx="1617669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31" y="1105471"/>
            <a:ext cx="1370212" cy="291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743200" y="4417286"/>
            <a:ext cx="5486400" cy="405508"/>
            <a:chOff x="2743200" y="4417286"/>
            <a:chExt cx="5486400" cy="405508"/>
          </a:xfrm>
        </p:grpSpPr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743200" y="4501423"/>
              <a:ext cx="548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5486400" y="441728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603719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346" y="5051938"/>
            <a:ext cx="160151" cy="218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7116" y="5040456"/>
            <a:ext cx="946324" cy="247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161" y="5084064"/>
            <a:ext cx="1325952" cy="218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Arrow Connector 54"/>
          <p:cNvCxnSpPr/>
          <p:nvPr/>
        </p:nvCxnSpPr>
        <p:spPr bwMode="auto">
          <a:xfrm flipH="1" flipV="1">
            <a:off x="7004304" y="1947672"/>
            <a:ext cx="188921" cy="308516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317326" y="2077189"/>
            <a:ext cx="5744444" cy="233298"/>
            <a:chOff x="317326" y="2077189"/>
            <a:chExt cx="5744444" cy="233298"/>
          </a:xfrm>
        </p:grpSpPr>
        <p:pic>
          <p:nvPicPr>
            <p:cNvPr id="33" name="Picture 10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6" name="Straight Arrow Connector 25"/>
          <p:cNvCxnSpPr/>
          <p:nvPr/>
        </p:nvCxnSpPr>
        <p:spPr bwMode="auto">
          <a:xfrm flipH="1">
            <a:off x="1280352" y="267222"/>
            <a:ext cx="3867912" cy="28895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4279726" y="1627632"/>
            <a:ext cx="1179576" cy="34107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218" y="430930"/>
            <a:ext cx="1633004" cy="291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6622861" y="1330824"/>
            <a:ext cx="973131" cy="37398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4248577" y="1019054"/>
            <a:ext cx="3118104" cy="405993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3613592" y="640079"/>
            <a:ext cx="5020056" cy="44805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437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218" y="430930"/>
            <a:ext cx="1633004" cy="291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878" y="1713978"/>
            <a:ext cx="1020443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9" y="3074873"/>
            <a:ext cx="1271278" cy="277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438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427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43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57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4800" y="457200"/>
            <a:ext cx="2077626" cy="263525"/>
            <a:chOff x="526222" y="457200"/>
            <a:chExt cx="2077626" cy="263525"/>
          </a:xfrm>
        </p:grpSpPr>
        <p:pic>
          <p:nvPicPr>
            <p:cNvPr id="13" name="Picture 1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509507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29208" y="808407"/>
            <a:ext cx="6798102" cy="1211262"/>
            <a:chOff x="329208" y="1002082"/>
            <a:chExt cx="6798102" cy="1211262"/>
          </a:xfrm>
        </p:grpSpPr>
        <p:pic>
          <p:nvPicPr>
            <p:cNvPr id="17" name="Picture 10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15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15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14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17326" y="2077189"/>
            <a:ext cx="5744444" cy="233298"/>
            <a:chOff x="317326" y="2077189"/>
            <a:chExt cx="5744444" cy="233298"/>
          </a:xfrm>
        </p:grpSpPr>
        <p:pic>
          <p:nvPicPr>
            <p:cNvPr id="33" name="Picture 1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852" y="1143000"/>
            <a:ext cx="218673" cy="20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189" y="1397696"/>
            <a:ext cx="903559" cy="2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31" y="790233"/>
            <a:ext cx="1617669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31" y="1105471"/>
            <a:ext cx="1370212" cy="291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502694-A9CE-43FA-A44F-63408BE70EA9}" type="slidenum">
              <a:rPr lang="en-US"/>
              <a:pPr/>
              <a:t>26</a:t>
            </a:fld>
            <a:endParaRPr lang="en-US"/>
          </a:p>
        </p:txBody>
      </p:sp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561099"/>
            <a:ext cx="787630" cy="306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375" y="5586883"/>
            <a:ext cx="160151" cy="218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71" y="3638573"/>
            <a:ext cx="2338284" cy="628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4" y="3803499"/>
            <a:ext cx="1841405" cy="30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407408" y="3574594"/>
            <a:ext cx="1776274" cy="489350"/>
            <a:chOff x="4407408" y="3574594"/>
            <a:chExt cx="1776274" cy="48935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4407408" y="3789624"/>
              <a:ext cx="502920" cy="27432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9111" y="3574594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363" y="2044874"/>
            <a:ext cx="2654166" cy="291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43200" y="4966570"/>
            <a:ext cx="5486400" cy="390209"/>
            <a:chOff x="2743200" y="4966570"/>
            <a:chExt cx="5486400" cy="390209"/>
          </a:xfrm>
        </p:grpSpPr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743200" y="5050707"/>
              <a:ext cx="548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6405429" y="496657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3805" y="5153003"/>
              <a:ext cx="131186" cy="2037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864" y="5625505"/>
            <a:ext cx="480590" cy="218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5623110"/>
            <a:ext cx="480735" cy="203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 flipV="1">
            <a:off x="7624943" y="2331720"/>
            <a:ext cx="338328" cy="32735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" name="Group 60"/>
          <p:cNvGrpSpPr/>
          <p:nvPr/>
        </p:nvGrpSpPr>
        <p:grpSpPr>
          <a:xfrm>
            <a:off x="304800" y="2438400"/>
            <a:ext cx="5943781" cy="263525"/>
            <a:chOff x="527217" y="4067349"/>
            <a:chExt cx="5943781" cy="263525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0" name="Straight Arrow Connector 49"/>
          <p:cNvCxnSpPr/>
          <p:nvPr/>
        </p:nvCxnSpPr>
        <p:spPr bwMode="auto">
          <a:xfrm flipV="1">
            <a:off x="4710829" y="2331720"/>
            <a:ext cx="1682496" cy="32826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8060" y="1548008"/>
            <a:ext cx="301752" cy="18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593" y="1711758"/>
            <a:ext cx="1193798" cy="32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Arrow Connector 55"/>
          <p:cNvCxnSpPr/>
          <p:nvPr/>
        </p:nvCxnSpPr>
        <p:spPr bwMode="auto">
          <a:xfrm flipV="1">
            <a:off x="6430902" y="1635449"/>
            <a:ext cx="1289304" cy="394399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7708392" y="1638866"/>
            <a:ext cx="457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31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218" y="430930"/>
            <a:ext cx="1633004" cy="291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593" y="1711758"/>
            <a:ext cx="1193798" cy="32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304800" y="2438400"/>
            <a:ext cx="5943781" cy="263525"/>
            <a:chOff x="527217" y="4067349"/>
            <a:chExt cx="5943781" cy="263525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" name="Picture 7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8060" y="1548008"/>
            <a:ext cx="301752" cy="18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189" y="1397696"/>
            <a:ext cx="903559" cy="2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8200" y="1244252"/>
            <a:ext cx="291180" cy="174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878" y="1713978"/>
            <a:ext cx="1020443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502694-A9CE-43FA-A44F-63408BE70EA9}" type="slidenum">
              <a:rPr lang="en-US"/>
              <a:pPr/>
              <a:t>27</a:t>
            </a:fld>
            <a:endParaRPr lang="en-US"/>
          </a:p>
        </p:txBody>
      </p:sp>
      <p:pic>
        <p:nvPicPr>
          <p:cNvPr id="15943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427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43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57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4800" y="457200"/>
            <a:ext cx="2077626" cy="263525"/>
            <a:chOff x="526222" y="457200"/>
            <a:chExt cx="2077626" cy="263525"/>
          </a:xfrm>
        </p:grpSpPr>
        <p:pic>
          <p:nvPicPr>
            <p:cNvPr id="13" name="Picture 1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509507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0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808407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821107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122732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422769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421356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1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727569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743444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1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136845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816344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17326" y="2077189"/>
            <a:ext cx="5744444" cy="233298"/>
            <a:chOff x="317326" y="2077189"/>
            <a:chExt cx="5744444" cy="233298"/>
          </a:xfrm>
        </p:grpSpPr>
        <p:pic>
          <p:nvPicPr>
            <p:cNvPr id="33" name="Picture 10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9" y="3074873"/>
            <a:ext cx="1271278" cy="277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852" y="1143000"/>
            <a:ext cx="218673" cy="20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71" y="3638573"/>
            <a:ext cx="2338284" cy="628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4" y="3803499"/>
            <a:ext cx="1841405" cy="30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90" y="4375521"/>
            <a:ext cx="4136454" cy="701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363" y="2044874"/>
            <a:ext cx="2654166" cy="291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309" y="4609565"/>
            <a:ext cx="1841409" cy="306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47274" y="4377012"/>
            <a:ext cx="1776274" cy="489350"/>
            <a:chOff x="6047274" y="4514798"/>
            <a:chExt cx="1776274" cy="48935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047274" y="4729828"/>
              <a:ext cx="512064" cy="27432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38977" y="4514798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52" y="6340664"/>
            <a:ext cx="1093933" cy="364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28800" y="5866631"/>
            <a:ext cx="6858000" cy="390209"/>
            <a:chOff x="1828800" y="5866631"/>
            <a:chExt cx="6858000" cy="390209"/>
          </a:xfrm>
        </p:grpSpPr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828800" y="5950768"/>
              <a:ext cx="6858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6418999" y="5866631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2945" y="6053064"/>
              <a:ext cx="160047" cy="2037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945" y="6416552"/>
            <a:ext cx="160151" cy="218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4065" y="6465305"/>
            <a:ext cx="480735" cy="203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467700"/>
            <a:ext cx="480590" cy="218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870" y="2422742"/>
            <a:ext cx="2566380" cy="291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 flipV="1">
            <a:off x="4075347" y="2667000"/>
            <a:ext cx="2395728" cy="37856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264" y="2771238"/>
            <a:ext cx="1632651" cy="364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V="1">
            <a:off x="7708392" y="2667000"/>
            <a:ext cx="292608" cy="37856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4087873" y="3057478"/>
            <a:ext cx="3291840" cy="339282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 flipV="1">
            <a:off x="7620000" y="3057478"/>
            <a:ext cx="68376" cy="33832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6457042" y="3057478"/>
            <a:ext cx="1060704" cy="33467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6482380" y="3352800"/>
            <a:ext cx="1731519" cy="27110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7976433" y="3049820"/>
            <a:ext cx="237744" cy="3108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 44"/>
          <p:cNvGrpSpPr/>
          <p:nvPr/>
        </p:nvGrpSpPr>
        <p:grpSpPr>
          <a:xfrm>
            <a:off x="7373931" y="790233"/>
            <a:ext cx="1617669" cy="606420"/>
            <a:chOff x="7373931" y="790233"/>
            <a:chExt cx="1617669" cy="606420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790233"/>
              <a:ext cx="1617669" cy="291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1105471"/>
              <a:ext cx="1370212" cy="291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747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56778"/>
            <a:ext cx="1633004" cy="291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6324363" y="25052"/>
            <a:ext cx="2654166" cy="1587888"/>
            <a:chOff x="6324363" y="1548008"/>
            <a:chExt cx="2654166" cy="1587888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4363" y="2044874"/>
              <a:ext cx="2654166" cy="2914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2870" y="2422742"/>
              <a:ext cx="2566380" cy="2913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8060" y="1548008"/>
              <a:ext cx="301752" cy="181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2264" y="2771238"/>
              <a:ext cx="1632651" cy="364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1593" y="1711758"/>
              <a:ext cx="1193798" cy="3205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04384" y="822673"/>
            <a:ext cx="1315504" cy="219075"/>
            <a:chOff x="1519021" y="1136845"/>
            <a:chExt cx="1315504" cy="219075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1143000"/>
              <a:ext cx="218673" cy="2038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136845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84" y="535603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438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427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437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57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20" y="509507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878" y="1713978"/>
            <a:ext cx="1020443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502694-A9CE-43FA-A44F-63408BE70EA9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19021" y="1136845"/>
            <a:ext cx="1315504" cy="219075"/>
            <a:chOff x="1519021" y="1136845"/>
            <a:chExt cx="1315504" cy="219075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1143000"/>
              <a:ext cx="218673" cy="2038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1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136845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300" y="788146"/>
            <a:ext cx="1020443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300" y="460382"/>
            <a:ext cx="903559" cy="2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189" y="1397696"/>
            <a:ext cx="903559" cy="2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373931" y="786384"/>
            <a:ext cx="1617669" cy="606420"/>
            <a:chOff x="7373931" y="990649"/>
            <a:chExt cx="1617669" cy="606420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990649"/>
              <a:ext cx="1617669" cy="291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1305887"/>
              <a:ext cx="1370212" cy="291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4021131" y="457200"/>
            <a:ext cx="1617669" cy="606420"/>
            <a:chOff x="7373931" y="990649"/>
            <a:chExt cx="1617669" cy="606420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990649"/>
              <a:ext cx="1617669" cy="291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1305887"/>
              <a:ext cx="1370212" cy="291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883444" y="2438400"/>
            <a:ext cx="7498556" cy="3276600"/>
            <a:chOff x="883444" y="2438400"/>
            <a:chExt cx="7498556" cy="3276600"/>
          </a:xfrm>
        </p:grpSpPr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2743200" y="2514600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883444" y="4337050"/>
              <a:ext cx="7346156" cy="6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9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375" y="4376738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525" y="2438400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5208472"/>
              <a:ext cx="1271280" cy="277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4572000" y="42545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6400800" y="42545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8641" y="4454177"/>
              <a:ext cx="131233" cy="2038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05" y="4454177"/>
              <a:ext cx="160104" cy="20384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24363" y="1548008"/>
            <a:ext cx="2654166" cy="1587888"/>
            <a:chOff x="6324363" y="1548008"/>
            <a:chExt cx="2654166" cy="1587888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4363" y="2044874"/>
              <a:ext cx="2654166" cy="2914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2870" y="2422742"/>
              <a:ext cx="2566380" cy="2913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8060" y="1548008"/>
              <a:ext cx="301752" cy="181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2264" y="2771238"/>
              <a:ext cx="1632651" cy="364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1593" y="1711758"/>
              <a:ext cx="1193798" cy="3205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218" y="430930"/>
            <a:ext cx="1633004" cy="291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6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-0.2625 0.00208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4.06105E-6 L -0.43055 -0.130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65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1295E-7 L -0.36979 -0.0476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23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37 L -0.15469 -0.0409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18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1.85939E-6 L -0.14219 -0.1359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67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69 L -0.0007 -0.222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486 L -0.50798 0.1207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593" y="188802"/>
            <a:ext cx="1193798" cy="32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56778"/>
            <a:ext cx="1633004" cy="291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363" y="521918"/>
            <a:ext cx="2654166" cy="291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870" y="899786"/>
            <a:ext cx="2566380" cy="291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8060" y="25052"/>
            <a:ext cx="301752" cy="18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264" y="1248282"/>
            <a:ext cx="1632651" cy="364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300" y="788146"/>
            <a:ext cx="1020443" cy="291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2750865" y="4357068"/>
            <a:ext cx="5475560" cy="1357932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444" y="2515742"/>
            <a:ext cx="1859756" cy="182880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4384" y="822673"/>
            <a:ext cx="1315504" cy="219075"/>
            <a:chOff x="1519021" y="1136845"/>
            <a:chExt cx="1315504" cy="219075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1143000"/>
              <a:ext cx="218673" cy="2038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1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136845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9438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427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437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57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84" y="535603"/>
            <a:ext cx="1297461" cy="203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300" y="460382"/>
            <a:ext cx="903559" cy="2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21131" y="457200"/>
            <a:ext cx="1617669" cy="606420"/>
            <a:chOff x="7373931" y="990649"/>
            <a:chExt cx="1617669" cy="606420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990649"/>
              <a:ext cx="1617669" cy="291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3931" y="1305887"/>
              <a:ext cx="1370212" cy="291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502694-A9CE-43FA-A44F-63408BE70EA9}" type="slidenum">
              <a:rPr lang="en-US"/>
              <a:pPr/>
              <a:t>29</a:t>
            </a:fld>
            <a:endParaRPr lang="en-US"/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 flipV="1">
            <a:off x="2743200" y="2514600"/>
            <a:ext cx="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>
            <a:off x="883444" y="4337050"/>
            <a:ext cx="7346156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4376738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4384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5208472"/>
            <a:ext cx="1271280" cy="277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Line 51"/>
          <p:cNvSpPr>
            <a:spLocks noChangeShapeType="1"/>
          </p:cNvSpPr>
          <p:nvPr/>
        </p:nvSpPr>
        <p:spPr bwMode="auto">
          <a:xfrm>
            <a:off x="4572000" y="42545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>
            <a:off x="6400800" y="42545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641" y="4454177"/>
            <a:ext cx="131233" cy="2038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805" y="4454177"/>
            <a:ext cx="160104" cy="20384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Oval 54"/>
          <p:cNvSpPr>
            <a:spLocks noChangeAspect="1" noChangeArrowheads="1"/>
          </p:cNvSpPr>
          <p:nvPr/>
        </p:nvSpPr>
        <p:spPr bwMode="auto">
          <a:xfrm>
            <a:off x="2715768" y="43132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56"/>
          <p:cNvSpPr>
            <a:spLocks/>
          </p:cNvSpPr>
          <p:nvPr/>
        </p:nvSpPr>
        <p:spPr bwMode="auto">
          <a:xfrm>
            <a:off x="2247171" y="3213694"/>
            <a:ext cx="2331720" cy="2478960"/>
          </a:xfrm>
          <a:custGeom>
            <a:avLst/>
            <a:gdLst>
              <a:gd name="T0" fmla="*/ 0 w 1658"/>
              <a:gd name="T1" fmla="*/ 0 h 1135"/>
              <a:gd name="T2" fmla="*/ 87 w 1658"/>
              <a:gd name="T3" fmla="*/ 363 h 1135"/>
              <a:gd name="T4" fmla="*/ 358 w 1658"/>
              <a:gd name="T5" fmla="*/ 847 h 1135"/>
              <a:gd name="T6" fmla="*/ 925 w 1658"/>
              <a:gd name="T7" fmla="*/ 1065 h 1135"/>
              <a:gd name="T8" fmla="*/ 1658 w 1658"/>
              <a:gd name="T9" fmla="*/ 1135 h 1135"/>
              <a:gd name="connsiteX0" fmla="*/ 0 w 13849"/>
              <a:gd name="connsiteY0" fmla="*/ 14395 h 14411"/>
              <a:gd name="connsiteX1" fmla="*/ 4374 w 13849"/>
              <a:gd name="connsiteY1" fmla="*/ 333 h 14411"/>
              <a:gd name="connsiteX2" fmla="*/ 6008 w 13849"/>
              <a:gd name="connsiteY2" fmla="*/ 4598 h 14411"/>
              <a:gd name="connsiteX3" fmla="*/ 9428 w 13849"/>
              <a:gd name="connsiteY3" fmla="*/ 6518 h 14411"/>
              <a:gd name="connsiteX4" fmla="*/ 13849 w 13849"/>
              <a:gd name="connsiteY4" fmla="*/ 7135 h 14411"/>
              <a:gd name="connsiteX0" fmla="*/ 0 w 13849"/>
              <a:gd name="connsiteY0" fmla="*/ 9849 h 9893"/>
              <a:gd name="connsiteX1" fmla="*/ 2919 w 13849"/>
              <a:gd name="connsiteY1" fmla="*/ 4280 h 9893"/>
              <a:gd name="connsiteX2" fmla="*/ 6008 w 13849"/>
              <a:gd name="connsiteY2" fmla="*/ 52 h 9893"/>
              <a:gd name="connsiteX3" fmla="*/ 9428 w 13849"/>
              <a:gd name="connsiteY3" fmla="*/ 1972 h 9893"/>
              <a:gd name="connsiteX4" fmla="*/ 13849 w 13849"/>
              <a:gd name="connsiteY4" fmla="*/ 2589 h 9893"/>
              <a:gd name="connsiteX0" fmla="*/ 0 w 10000"/>
              <a:gd name="connsiteY0" fmla="*/ 8034 h 8074"/>
              <a:gd name="connsiteX1" fmla="*/ 2108 w 10000"/>
              <a:gd name="connsiteY1" fmla="*/ 2404 h 8074"/>
              <a:gd name="connsiteX2" fmla="*/ 3897 w 10000"/>
              <a:gd name="connsiteY2" fmla="*/ 1662 h 8074"/>
              <a:gd name="connsiteX3" fmla="*/ 6808 w 10000"/>
              <a:gd name="connsiteY3" fmla="*/ 71 h 8074"/>
              <a:gd name="connsiteX4" fmla="*/ 10000 w 10000"/>
              <a:gd name="connsiteY4" fmla="*/ 695 h 8074"/>
              <a:gd name="connsiteX0" fmla="*/ 0 w 10000"/>
              <a:gd name="connsiteY0" fmla="*/ 9975 h 10077"/>
              <a:gd name="connsiteX1" fmla="*/ 1295 w 10000"/>
              <a:gd name="connsiteY1" fmla="*/ 6518 h 10077"/>
              <a:gd name="connsiteX2" fmla="*/ 3897 w 10000"/>
              <a:gd name="connsiteY2" fmla="*/ 2083 h 10077"/>
              <a:gd name="connsiteX3" fmla="*/ 6808 w 10000"/>
              <a:gd name="connsiteY3" fmla="*/ 113 h 10077"/>
              <a:gd name="connsiteX4" fmla="*/ 10000 w 10000"/>
              <a:gd name="connsiteY4" fmla="*/ 886 h 10077"/>
              <a:gd name="connsiteX0" fmla="*/ 0 w 10000"/>
              <a:gd name="connsiteY0" fmla="*/ 12064 h 12166"/>
              <a:gd name="connsiteX1" fmla="*/ 1295 w 10000"/>
              <a:gd name="connsiteY1" fmla="*/ 8607 h 12166"/>
              <a:gd name="connsiteX2" fmla="*/ 3897 w 10000"/>
              <a:gd name="connsiteY2" fmla="*/ 4172 h 12166"/>
              <a:gd name="connsiteX3" fmla="*/ 9214 w 10000"/>
              <a:gd name="connsiteY3" fmla="*/ 58 h 12166"/>
              <a:gd name="connsiteX4" fmla="*/ 10000 w 10000"/>
              <a:gd name="connsiteY4" fmla="*/ 2975 h 12166"/>
              <a:gd name="connsiteX0" fmla="*/ 0 w 10000"/>
              <a:gd name="connsiteY0" fmla="*/ 16664 h 16766"/>
              <a:gd name="connsiteX1" fmla="*/ 1295 w 10000"/>
              <a:gd name="connsiteY1" fmla="*/ 13207 h 16766"/>
              <a:gd name="connsiteX2" fmla="*/ 3897 w 10000"/>
              <a:gd name="connsiteY2" fmla="*/ 8772 h 16766"/>
              <a:gd name="connsiteX3" fmla="*/ 9587 w 10000"/>
              <a:gd name="connsiteY3" fmla="*/ 28 h 16766"/>
              <a:gd name="connsiteX4" fmla="*/ 10000 w 10000"/>
              <a:gd name="connsiteY4" fmla="*/ 7575 h 16766"/>
              <a:gd name="connsiteX0" fmla="*/ 0 w 9254"/>
              <a:gd name="connsiteY0" fmla="*/ 18036 h 18112"/>
              <a:gd name="connsiteX1" fmla="*/ 549 w 9254"/>
              <a:gd name="connsiteY1" fmla="*/ 13207 h 18112"/>
              <a:gd name="connsiteX2" fmla="*/ 3151 w 9254"/>
              <a:gd name="connsiteY2" fmla="*/ 8772 h 18112"/>
              <a:gd name="connsiteX3" fmla="*/ 8841 w 9254"/>
              <a:gd name="connsiteY3" fmla="*/ 28 h 18112"/>
              <a:gd name="connsiteX4" fmla="*/ 9254 w 9254"/>
              <a:gd name="connsiteY4" fmla="*/ 7575 h 18112"/>
              <a:gd name="connsiteX0" fmla="*/ 0 w 10000"/>
              <a:gd name="connsiteY0" fmla="*/ 9958 h 10003"/>
              <a:gd name="connsiteX1" fmla="*/ 1985 w 10000"/>
              <a:gd name="connsiteY1" fmla="*/ 7481 h 10003"/>
              <a:gd name="connsiteX2" fmla="*/ 3405 w 10000"/>
              <a:gd name="connsiteY2" fmla="*/ 4843 h 10003"/>
              <a:gd name="connsiteX3" fmla="*/ 9554 w 10000"/>
              <a:gd name="connsiteY3" fmla="*/ 15 h 10003"/>
              <a:gd name="connsiteX4" fmla="*/ 10000 w 10000"/>
              <a:gd name="connsiteY4" fmla="*/ 4182 h 10003"/>
              <a:gd name="connsiteX0" fmla="*/ 0 w 10000"/>
              <a:gd name="connsiteY0" fmla="*/ 9958 h 10002"/>
              <a:gd name="connsiteX1" fmla="*/ 1985 w 10000"/>
              <a:gd name="connsiteY1" fmla="*/ 7481 h 10002"/>
              <a:gd name="connsiteX2" fmla="*/ 4028 w 10000"/>
              <a:gd name="connsiteY2" fmla="*/ 5032 h 10002"/>
              <a:gd name="connsiteX3" fmla="*/ 9554 w 10000"/>
              <a:gd name="connsiteY3" fmla="*/ 15 h 10002"/>
              <a:gd name="connsiteX4" fmla="*/ 10000 w 10000"/>
              <a:gd name="connsiteY4" fmla="*/ 4182 h 10002"/>
              <a:gd name="connsiteX0" fmla="*/ 0 w 8791"/>
              <a:gd name="connsiteY0" fmla="*/ 9248 h 9308"/>
              <a:gd name="connsiteX1" fmla="*/ 776 w 8791"/>
              <a:gd name="connsiteY1" fmla="*/ 7481 h 9308"/>
              <a:gd name="connsiteX2" fmla="*/ 2819 w 8791"/>
              <a:gd name="connsiteY2" fmla="*/ 5032 h 9308"/>
              <a:gd name="connsiteX3" fmla="*/ 8345 w 8791"/>
              <a:gd name="connsiteY3" fmla="*/ 15 h 9308"/>
              <a:gd name="connsiteX4" fmla="*/ 8791 w 8791"/>
              <a:gd name="connsiteY4" fmla="*/ 4182 h 9308"/>
              <a:gd name="connsiteX0" fmla="*/ 0 w 10000"/>
              <a:gd name="connsiteY0" fmla="*/ 9936 h 9977"/>
              <a:gd name="connsiteX1" fmla="*/ 1716 w 10000"/>
              <a:gd name="connsiteY1" fmla="*/ 6969 h 9977"/>
              <a:gd name="connsiteX2" fmla="*/ 3207 w 10000"/>
              <a:gd name="connsiteY2" fmla="*/ 5406 h 9977"/>
              <a:gd name="connsiteX3" fmla="*/ 9493 w 10000"/>
              <a:gd name="connsiteY3" fmla="*/ 16 h 9977"/>
              <a:gd name="connsiteX4" fmla="*/ 10000 w 10000"/>
              <a:gd name="connsiteY4" fmla="*/ 4493 h 9977"/>
              <a:gd name="connsiteX0" fmla="*/ 0 w 10000"/>
              <a:gd name="connsiteY0" fmla="*/ 9959 h 10000"/>
              <a:gd name="connsiteX1" fmla="*/ 1716 w 10000"/>
              <a:gd name="connsiteY1" fmla="*/ 6985 h 10000"/>
              <a:gd name="connsiteX2" fmla="*/ 3290 w 10000"/>
              <a:gd name="connsiteY2" fmla="*/ 5163 h 10000"/>
              <a:gd name="connsiteX3" fmla="*/ 9493 w 10000"/>
              <a:gd name="connsiteY3" fmla="*/ 16 h 10000"/>
              <a:gd name="connsiteX4" fmla="*/ 10000 w 10000"/>
              <a:gd name="connsiteY4" fmla="*/ 4503 h 10000"/>
              <a:gd name="connsiteX0" fmla="*/ 0 w 10000"/>
              <a:gd name="connsiteY0" fmla="*/ 9960 h 10001"/>
              <a:gd name="connsiteX1" fmla="*/ 1716 w 10000"/>
              <a:gd name="connsiteY1" fmla="*/ 6986 h 10001"/>
              <a:gd name="connsiteX2" fmla="*/ 3290 w 10000"/>
              <a:gd name="connsiteY2" fmla="*/ 5164 h 10001"/>
              <a:gd name="connsiteX3" fmla="*/ 9493 w 10000"/>
              <a:gd name="connsiteY3" fmla="*/ 17 h 10001"/>
              <a:gd name="connsiteX4" fmla="*/ 10000 w 10000"/>
              <a:gd name="connsiteY4" fmla="*/ 4504 h 10001"/>
              <a:gd name="connsiteX0" fmla="*/ 0 w 10000"/>
              <a:gd name="connsiteY0" fmla="*/ 9960 h 10006"/>
              <a:gd name="connsiteX1" fmla="*/ 1716 w 10000"/>
              <a:gd name="connsiteY1" fmla="*/ 7292 h 10006"/>
              <a:gd name="connsiteX2" fmla="*/ 3290 w 10000"/>
              <a:gd name="connsiteY2" fmla="*/ 5164 h 10006"/>
              <a:gd name="connsiteX3" fmla="*/ 9493 w 10000"/>
              <a:gd name="connsiteY3" fmla="*/ 17 h 10006"/>
              <a:gd name="connsiteX4" fmla="*/ 10000 w 10000"/>
              <a:gd name="connsiteY4" fmla="*/ 4504 h 10006"/>
              <a:gd name="connsiteX0" fmla="*/ 0 w 10000"/>
              <a:gd name="connsiteY0" fmla="*/ 9960 h 10005"/>
              <a:gd name="connsiteX1" fmla="*/ 1716 w 10000"/>
              <a:gd name="connsiteY1" fmla="*/ 7292 h 10005"/>
              <a:gd name="connsiteX2" fmla="*/ 3290 w 10000"/>
              <a:gd name="connsiteY2" fmla="*/ 5164 h 10005"/>
              <a:gd name="connsiteX3" fmla="*/ 9493 w 10000"/>
              <a:gd name="connsiteY3" fmla="*/ 17 h 10005"/>
              <a:gd name="connsiteX4" fmla="*/ 10000 w 10000"/>
              <a:gd name="connsiteY4" fmla="*/ 4504 h 10005"/>
              <a:gd name="connsiteX0" fmla="*/ 0 w 9167"/>
              <a:gd name="connsiteY0" fmla="*/ 9960 h 10006"/>
              <a:gd name="connsiteX1" fmla="*/ 883 w 9167"/>
              <a:gd name="connsiteY1" fmla="*/ 7292 h 10006"/>
              <a:gd name="connsiteX2" fmla="*/ 2457 w 9167"/>
              <a:gd name="connsiteY2" fmla="*/ 5164 h 10006"/>
              <a:gd name="connsiteX3" fmla="*/ 8660 w 9167"/>
              <a:gd name="connsiteY3" fmla="*/ 17 h 10006"/>
              <a:gd name="connsiteX4" fmla="*/ 9167 w 9167"/>
              <a:gd name="connsiteY4" fmla="*/ 4504 h 10006"/>
              <a:gd name="connsiteX0" fmla="*/ 0 w 10000"/>
              <a:gd name="connsiteY0" fmla="*/ 9954 h 10000"/>
              <a:gd name="connsiteX1" fmla="*/ 1236 w 10000"/>
              <a:gd name="connsiteY1" fmla="*/ 7288 h 10000"/>
              <a:gd name="connsiteX2" fmla="*/ 2680 w 10000"/>
              <a:gd name="connsiteY2" fmla="*/ 5161 h 10000"/>
              <a:gd name="connsiteX3" fmla="*/ 9447 w 10000"/>
              <a:gd name="connsiteY3" fmla="*/ 17 h 10000"/>
              <a:gd name="connsiteX4" fmla="*/ 10000 w 10000"/>
              <a:gd name="connsiteY4" fmla="*/ 4501 h 10000"/>
              <a:gd name="connsiteX0" fmla="*/ 0 w 9318"/>
              <a:gd name="connsiteY0" fmla="*/ 9954 h 10000"/>
              <a:gd name="connsiteX1" fmla="*/ 554 w 9318"/>
              <a:gd name="connsiteY1" fmla="*/ 7288 h 10000"/>
              <a:gd name="connsiteX2" fmla="*/ 1998 w 9318"/>
              <a:gd name="connsiteY2" fmla="*/ 5161 h 10000"/>
              <a:gd name="connsiteX3" fmla="*/ 8765 w 9318"/>
              <a:gd name="connsiteY3" fmla="*/ 17 h 10000"/>
              <a:gd name="connsiteX4" fmla="*/ 9318 w 9318"/>
              <a:gd name="connsiteY4" fmla="*/ 4501 h 10000"/>
              <a:gd name="connsiteX0" fmla="*/ 0 w 10000"/>
              <a:gd name="connsiteY0" fmla="*/ 9954 h 9993"/>
              <a:gd name="connsiteX1" fmla="*/ 1034 w 10000"/>
              <a:gd name="connsiteY1" fmla="*/ 6779 h 9993"/>
              <a:gd name="connsiteX2" fmla="*/ 2144 w 10000"/>
              <a:gd name="connsiteY2" fmla="*/ 5161 h 9993"/>
              <a:gd name="connsiteX3" fmla="*/ 9407 w 10000"/>
              <a:gd name="connsiteY3" fmla="*/ 17 h 9993"/>
              <a:gd name="connsiteX4" fmla="*/ 10000 w 10000"/>
              <a:gd name="connsiteY4" fmla="*/ 4501 h 9993"/>
              <a:gd name="connsiteX0" fmla="*/ 0 w 10000"/>
              <a:gd name="connsiteY0" fmla="*/ 9961 h 9999"/>
              <a:gd name="connsiteX1" fmla="*/ 1034 w 10000"/>
              <a:gd name="connsiteY1" fmla="*/ 6784 h 9999"/>
              <a:gd name="connsiteX2" fmla="*/ 2144 w 10000"/>
              <a:gd name="connsiteY2" fmla="*/ 5165 h 9999"/>
              <a:gd name="connsiteX3" fmla="*/ 9407 w 10000"/>
              <a:gd name="connsiteY3" fmla="*/ 17 h 9999"/>
              <a:gd name="connsiteX4" fmla="*/ 10000 w 10000"/>
              <a:gd name="connsiteY4" fmla="*/ 4504 h 9999"/>
              <a:gd name="connsiteX0" fmla="*/ 0 w 10000"/>
              <a:gd name="connsiteY0" fmla="*/ 9962 h 10000"/>
              <a:gd name="connsiteX1" fmla="*/ 1034 w 10000"/>
              <a:gd name="connsiteY1" fmla="*/ 6785 h 10000"/>
              <a:gd name="connsiteX2" fmla="*/ 2144 w 10000"/>
              <a:gd name="connsiteY2" fmla="*/ 5166 h 10000"/>
              <a:gd name="connsiteX3" fmla="*/ 9407 w 10000"/>
              <a:gd name="connsiteY3" fmla="*/ 17 h 10000"/>
              <a:gd name="connsiteX4" fmla="*/ 10000 w 10000"/>
              <a:gd name="connsiteY4" fmla="*/ 4504 h 10000"/>
              <a:gd name="connsiteX0" fmla="*/ 0 w 10000"/>
              <a:gd name="connsiteY0" fmla="*/ 9962 h 10000"/>
              <a:gd name="connsiteX1" fmla="*/ 1034 w 10000"/>
              <a:gd name="connsiteY1" fmla="*/ 6785 h 10000"/>
              <a:gd name="connsiteX2" fmla="*/ 2144 w 10000"/>
              <a:gd name="connsiteY2" fmla="*/ 5166 h 10000"/>
              <a:gd name="connsiteX3" fmla="*/ 9407 w 10000"/>
              <a:gd name="connsiteY3" fmla="*/ 17 h 10000"/>
              <a:gd name="connsiteX4" fmla="*/ 10000 w 10000"/>
              <a:gd name="connsiteY4" fmla="*/ 4504 h 10000"/>
              <a:gd name="connsiteX0" fmla="*/ 0 w 10000"/>
              <a:gd name="connsiteY0" fmla="*/ 9964 h 10004"/>
              <a:gd name="connsiteX1" fmla="*/ 1034 w 10000"/>
              <a:gd name="connsiteY1" fmla="*/ 6787 h 10004"/>
              <a:gd name="connsiteX2" fmla="*/ 2827 w 10000"/>
              <a:gd name="connsiteY2" fmla="*/ 4454 h 10004"/>
              <a:gd name="connsiteX3" fmla="*/ 9407 w 10000"/>
              <a:gd name="connsiteY3" fmla="*/ 19 h 10004"/>
              <a:gd name="connsiteX4" fmla="*/ 10000 w 10000"/>
              <a:gd name="connsiteY4" fmla="*/ 4506 h 10004"/>
              <a:gd name="connsiteX0" fmla="*/ 0 w 10000"/>
              <a:gd name="connsiteY0" fmla="*/ 9965 h 10005"/>
              <a:gd name="connsiteX1" fmla="*/ 1034 w 10000"/>
              <a:gd name="connsiteY1" fmla="*/ 6788 h 10005"/>
              <a:gd name="connsiteX2" fmla="*/ 2827 w 10000"/>
              <a:gd name="connsiteY2" fmla="*/ 4455 h 10005"/>
              <a:gd name="connsiteX3" fmla="*/ 9407 w 10000"/>
              <a:gd name="connsiteY3" fmla="*/ 20 h 10005"/>
              <a:gd name="connsiteX4" fmla="*/ 10000 w 10000"/>
              <a:gd name="connsiteY4" fmla="*/ 4507 h 10005"/>
              <a:gd name="connsiteX0" fmla="*/ 0 w 24291"/>
              <a:gd name="connsiteY0" fmla="*/ 9965 h 10005"/>
              <a:gd name="connsiteX1" fmla="*/ 1034 w 24291"/>
              <a:gd name="connsiteY1" fmla="*/ 6788 h 10005"/>
              <a:gd name="connsiteX2" fmla="*/ 2827 w 24291"/>
              <a:gd name="connsiteY2" fmla="*/ 4455 h 10005"/>
              <a:gd name="connsiteX3" fmla="*/ 9407 w 24291"/>
              <a:gd name="connsiteY3" fmla="*/ 20 h 10005"/>
              <a:gd name="connsiteX4" fmla="*/ 24291 w 24291"/>
              <a:gd name="connsiteY4" fmla="*/ 3589 h 10005"/>
              <a:gd name="connsiteX0" fmla="*/ 0 w 24291"/>
              <a:gd name="connsiteY0" fmla="*/ 9945 h 9985"/>
              <a:gd name="connsiteX1" fmla="*/ 1034 w 24291"/>
              <a:gd name="connsiteY1" fmla="*/ 6768 h 9985"/>
              <a:gd name="connsiteX2" fmla="*/ 2827 w 24291"/>
              <a:gd name="connsiteY2" fmla="*/ 4435 h 9985"/>
              <a:gd name="connsiteX3" fmla="*/ 9407 w 24291"/>
              <a:gd name="connsiteY3" fmla="*/ 0 h 9985"/>
              <a:gd name="connsiteX4" fmla="*/ 17293 w 24291"/>
              <a:gd name="connsiteY4" fmla="*/ 1907 h 9985"/>
              <a:gd name="connsiteX5" fmla="*/ 24291 w 24291"/>
              <a:gd name="connsiteY5" fmla="*/ 3569 h 9985"/>
              <a:gd name="connsiteX0" fmla="*/ 0 w 10000"/>
              <a:gd name="connsiteY0" fmla="*/ 9960 h 10000"/>
              <a:gd name="connsiteX1" fmla="*/ 426 w 10000"/>
              <a:gd name="connsiteY1" fmla="*/ 6778 h 10000"/>
              <a:gd name="connsiteX2" fmla="*/ 1164 w 10000"/>
              <a:gd name="connsiteY2" fmla="*/ 4442 h 10000"/>
              <a:gd name="connsiteX3" fmla="*/ 3873 w 10000"/>
              <a:gd name="connsiteY3" fmla="*/ 0 h 10000"/>
              <a:gd name="connsiteX4" fmla="*/ 5332 w 10000"/>
              <a:gd name="connsiteY4" fmla="*/ 991 h 10000"/>
              <a:gd name="connsiteX5" fmla="*/ 7119 w 10000"/>
              <a:gd name="connsiteY5" fmla="*/ 1910 h 10000"/>
              <a:gd name="connsiteX6" fmla="*/ 10000 w 10000"/>
              <a:gd name="connsiteY6" fmla="*/ 3574 h 10000"/>
              <a:gd name="connsiteX0" fmla="*/ 0 w 10000"/>
              <a:gd name="connsiteY0" fmla="*/ 10144 h 10184"/>
              <a:gd name="connsiteX1" fmla="*/ 426 w 10000"/>
              <a:gd name="connsiteY1" fmla="*/ 6962 h 10184"/>
              <a:gd name="connsiteX2" fmla="*/ 1164 w 10000"/>
              <a:gd name="connsiteY2" fmla="*/ 4626 h 10184"/>
              <a:gd name="connsiteX3" fmla="*/ 3873 w 10000"/>
              <a:gd name="connsiteY3" fmla="*/ 184 h 10184"/>
              <a:gd name="connsiteX4" fmla="*/ 4569 w 10000"/>
              <a:gd name="connsiteY4" fmla="*/ 0 h 10184"/>
              <a:gd name="connsiteX5" fmla="*/ 7119 w 10000"/>
              <a:gd name="connsiteY5" fmla="*/ 2094 h 10184"/>
              <a:gd name="connsiteX6" fmla="*/ 10000 w 10000"/>
              <a:gd name="connsiteY6" fmla="*/ 3758 h 10184"/>
              <a:gd name="connsiteX0" fmla="*/ 0 w 10000"/>
              <a:gd name="connsiteY0" fmla="*/ 10369 h 10409"/>
              <a:gd name="connsiteX1" fmla="*/ 426 w 10000"/>
              <a:gd name="connsiteY1" fmla="*/ 7187 h 10409"/>
              <a:gd name="connsiteX2" fmla="*/ 1164 w 10000"/>
              <a:gd name="connsiteY2" fmla="*/ 4851 h 10409"/>
              <a:gd name="connsiteX3" fmla="*/ 4114 w 10000"/>
              <a:gd name="connsiteY3" fmla="*/ 0 h 10409"/>
              <a:gd name="connsiteX4" fmla="*/ 4569 w 10000"/>
              <a:gd name="connsiteY4" fmla="*/ 225 h 10409"/>
              <a:gd name="connsiteX5" fmla="*/ 7119 w 10000"/>
              <a:gd name="connsiteY5" fmla="*/ 2319 h 10409"/>
              <a:gd name="connsiteX6" fmla="*/ 10000 w 10000"/>
              <a:gd name="connsiteY6" fmla="*/ 3983 h 10409"/>
              <a:gd name="connsiteX0" fmla="*/ 0 w 10000"/>
              <a:gd name="connsiteY0" fmla="*/ 10369 h 10409"/>
              <a:gd name="connsiteX1" fmla="*/ 426 w 10000"/>
              <a:gd name="connsiteY1" fmla="*/ 7187 h 10409"/>
              <a:gd name="connsiteX2" fmla="*/ 1164 w 10000"/>
              <a:gd name="connsiteY2" fmla="*/ 4851 h 10409"/>
              <a:gd name="connsiteX3" fmla="*/ 4114 w 10000"/>
              <a:gd name="connsiteY3" fmla="*/ 0 h 10409"/>
              <a:gd name="connsiteX4" fmla="*/ 4569 w 10000"/>
              <a:gd name="connsiteY4" fmla="*/ 225 h 10409"/>
              <a:gd name="connsiteX5" fmla="*/ 7119 w 10000"/>
              <a:gd name="connsiteY5" fmla="*/ 2319 h 10409"/>
              <a:gd name="connsiteX6" fmla="*/ 10000 w 10000"/>
              <a:gd name="connsiteY6" fmla="*/ 3983 h 10409"/>
              <a:gd name="connsiteX0" fmla="*/ 0 w 10000"/>
              <a:gd name="connsiteY0" fmla="*/ 10372 h 10412"/>
              <a:gd name="connsiteX1" fmla="*/ 426 w 10000"/>
              <a:gd name="connsiteY1" fmla="*/ 7190 h 10412"/>
              <a:gd name="connsiteX2" fmla="*/ 1164 w 10000"/>
              <a:gd name="connsiteY2" fmla="*/ 4854 h 10412"/>
              <a:gd name="connsiteX3" fmla="*/ 4114 w 10000"/>
              <a:gd name="connsiteY3" fmla="*/ 3 h 10412"/>
              <a:gd name="connsiteX4" fmla="*/ 4569 w 10000"/>
              <a:gd name="connsiteY4" fmla="*/ 228 h 10412"/>
              <a:gd name="connsiteX5" fmla="*/ 7119 w 10000"/>
              <a:gd name="connsiteY5" fmla="*/ 2322 h 10412"/>
              <a:gd name="connsiteX6" fmla="*/ 10000 w 10000"/>
              <a:gd name="connsiteY6" fmla="*/ 3986 h 10412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4569 w 10000"/>
              <a:gd name="connsiteY4" fmla="*/ 226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385 h 10425"/>
              <a:gd name="connsiteX1" fmla="*/ 426 w 10000"/>
              <a:gd name="connsiteY1" fmla="*/ 7203 h 10425"/>
              <a:gd name="connsiteX2" fmla="*/ 1164 w 10000"/>
              <a:gd name="connsiteY2" fmla="*/ 4867 h 10425"/>
              <a:gd name="connsiteX3" fmla="*/ 4114 w 10000"/>
              <a:gd name="connsiteY3" fmla="*/ 16 h 10425"/>
              <a:gd name="connsiteX4" fmla="*/ 4569 w 10000"/>
              <a:gd name="connsiteY4" fmla="*/ 241 h 10425"/>
              <a:gd name="connsiteX5" fmla="*/ 7119 w 10000"/>
              <a:gd name="connsiteY5" fmla="*/ 2335 h 10425"/>
              <a:gd name="connsiteX6" fmla="*/ 10000 w 10000"/>
              <a:gd name="connsiteY6" fmla="*/ 3999 h 10425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4569 w 10000"/>
              <a:gd name="connsiteY4" fmla="*/ 226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510 h 10550"/>
              <a:gd name="connsiteX1" fmla="*/ 426 w 10000"/>
              <a:gd name="connsiteY1" fmla="*/ 7328 h 10550"/>
              <a:gd name="connsiteX2" fmla="*/ 1164 w 10000"/>
              <a:gd name="connsiteY2" fmla="*/ 4992 h 10550"/>
              <a:gd name="connsiteX3" fmla="*/ 4114 w 10000"/>
              <a:gd name="connsiteY3" fmla="*/ 141 h 10550"/>
              <a:gd name="connsiteX4" fmla="*/ 5573 w 10000"/>
              <a:gd name="connsiteY4" fmla="*/ 1234 h 10550"/>
              <a:gd name="connsiteX5" fmla="*/ 7119 w 10000"/>
              <a:gd name="connsiteY5" fmla="*/ 2460 h 10550"/>
              <a:gd name="connsiteX6" fmla="*/ 10000 w 10000"/>
              <a:gd name="connsiteY6" fmla="*/ 4124 h 10550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5573 w 10000"/>
              <a:gd name="connsiteY4" fmla="*/ 1094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7119 w 10000"/>
              <a:gd name="connsiteY5" fmla="*/ 2386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7119 w 10000"/>
              <a:gd name="connsiteY5" fmla="*/ 2386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69"/>
              <a:gd name="connsiteX1" fmla="*/ 667 w 10000"/>
              <a:gd name="connsiteY1" fmla="*/ 6641 h 10469"/>
              <a:gd name="connsiteX2" fmla="*/ 1164 w 10000"/>
              <a:gd name="connsiteY2" fmla="*/ 4918 h 10469"/>
              <a:gd name="connsiteX3" fmla="*/ 4114 w 10000"/>
              <a:gd name="connsiteY3" fmla="*/ 67 h 10469"/>
              <a:gd name="connsiteX4" fmla="*/ 6456 w 10000"/>
              <a:gd name="connsiteY4" fmla="*/ 1977 h 10469"/>
              <a:gd name="connsiteX5" fmla="*/ 8023 w 10000"/>
              <a:gd name="connsiteY5" fmla="*/ 3305 h 10469"/>
              <a:gd name="connsiteX6" fmla="*/ 10000 w 10000"/>
              <a:gd name="connsiteY6" fmla="*/ 4050 h 10469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1164 w 10000"/>
              <a:gd name="connsiteY2" fmla="*/ 4918 h 10467"/>
              <a:gd name="connsiteX3" fmla="*/ 4114 w 10000"/>
              <a:gd name="connsiteY3" fmla="*/ 67 h 10467"/>
              <a:gd name="connsiteX4" fmla="*/ 6456 w 10000"/>
              <a:gd name="connsiteY4" fmla="*/ 1977 h 10467"/>
              <a:gd name="connsiteX5" fmla="*/ 8023 w 10000"/>
              <a:gd name="connsiteY5" fmla="*/ 3305 h 10467"/>
              <a:gd name="connsiteX6" fmla="*/ 10000 w 10000"/>
              <a:gd name="connsiteY6" fmla="*/ 4050 h 10467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436 h 10467"/>
              <a:gd name="connsiteX1" fmla="*/ 768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370 h 10401"/>
              <a:gd name="connsiteX1" fmla="*/ 768 w 10000"/>
              <a:gd name="connsiteY1" fmla="*/ 6371 h 10401"/>
              <a:gd name="connsiteX2" fmla="*/ 894 w 10000"/>
              <a:gd name="connsiteY2" fmla="*/ 5435 h 10401"/>
              <a:gd name="connsiteX3" fmla="*/ 1164 w 10000"/>
              <a:gd name="connsiteY3" fmla="*/ 4852 h 10401"/>
              <a:gd name="connsiteX4" fmla="*/ 2702 w 10000"/>
              <a:gd name="connsiteY4" fmla="*/ 1758 h 10401"/>
              <a:gd name="connsiteX5" fmla="*/ 4114 w 10000"/>
              <a:gd name="connsiteY5" fmla="*/ 1 h 10401"/>
              <a:gd name="connsiteX6" fmla="*/ 6456 w 10000"/>
              <a:gd name="connsiteY6" fmla="*/ 1911 h 10401"/>
              <a:gd name="connsiteX7" fmla="*/ 8023 w 10000"/>
              <a:gd name="connsiteY7" fmla="*/ 3239 h 10401"/>
              <a:gd name="connsiteX8" fmla="*/ 10000 w 10000"/>
              <a:gd name="connsiteY8" fmla="*/ 3984 h 10401"/>
              <a:gd name="connsiteX0" fmla="*/ 0 w 10000"/>
              <a:gd name="connsiteY0" fmla="*/ 10370 h 10401"/>
              <a:gd name="connsiteX1" fmla="*/ 768 w 10000"/>
              <a:gd name="connsiteY1" fmla="*/ 6371 h 10401"/>
              <a:gd name="connsiteX2" fmla="*/ 894 w 10000"/>
              <a:gd name="connsiteY2" fmla="*/ 5435 h 10401"/>
              <a:gd name="connsiteX3" fmla="*/ 1164 w 10000"/>
              <a:gd name="connsiteY3" fmla="*/ 4852 h 10401"/>
              <a:gd name="connsiteX4" fmla="*/ 2702 w 10000"/>
              <a:gd name="connsiteY4" fmla="*/ 1758 h 10401"/>
              <a:gd name="connsiteX5" fmla="*/ 4114 w 10000"/>
              <a:gd name="connsiteY5" fmla="*/ 1 h 10401"/>
              <a:gd name="connsiteX6" fmla="*/ 6456 w 10000"/>
              <a:gd name="connsiteY6" fmla="*/ 1911 h 10401"/>
              <a:gd name="connsiteX7" fmla="*/ 8023 w 10000"/>
              <a:gd name="connsiteY7" fmla="*/ 3239 h 10401"/>
              <a:gd name="connsiteX8" fmla="*/ 10000 w 10000"/>
              <a:gd name="connsiteY8" fmla="*/ 3984 h 10401"/>
              <a:gd name="connsiteX0" fmla="*/ 0 w 10000"/>
              <a:gd name="connsiteY0" fmla="*/ 10394 h 10425"/>
              <a:gd name="connsiteX1" fmla="*/ 768 w 10000"/>
              <a:gd name="connsiteY1" fmla="*/ 6395 h 10425"/>
              <a:gd name="connsiteX2" fmla="*/ 894 w 10000"/>
              <a:gd name="connsiteY2" fmla="*/ 5459 h 10425"/>
              <a:gd name="connsiteX3" fmla="*/ 1164 w 10000"/>
              <a:gd name="connsiteY3" fmla="*/ 4876 h 10425"/>
              <a:gd name="connsiteX4" fmla="*/ 2541 w 10000"/>
              <a:gd name="connsiteY4" fmla="*/ 1118 h 10425"/>
              <a:gd name="connsiteX5" fmla="*/ 4114 w 10000"/>
              <a:gd name="connsiteY5" fmla="*/ 25 h 10425"/>
              <a:gd name="connsiteX6" fmla="*/ 6456 w 10000"/>
              <a:gd name="connsiteY6" fmla="*/ 1935 h 10425"/>
              <a:gd name="connsiteX7" fmla="*/ 8023 w 10000"/>
              <a:gd name="connsiteY7" fmla="*/ 3263 h 10425"/>
              <a:gd name="connsiteX8" fmla="*/ 10000 w 10000"/>
              <a:gd name="connsiteY8" fmla="*/ 4008 h 10425"/>
              <a:gd name="connsiteX0" fmla="*/ 0 w 10000"/>
              <a:gd name="connsiteY0" fmla="*/ 10399 h 10430"/>
              <a:gd name="connsiteX1" fmla="*/ 768 w 10000"/>
              <a:gd name="connsiteY1" fmla="*/ 6400 h 10430"/>
              <a:gd name="connsiteX2" fmla="*/ 894 w 10000"/>
              <a:gd name="connsiteY2" fmla="*/ 5464 h 10430"/>
              <a:gd name="connsiteX3" fmla="*/ 1164 w 10000"/>
              <a:gd name="connsiteY3" fmla="*/ 4881 h 10430"/>
              <a:gd name="connsiteX4" fmla="*/ 2541 w 10000"/>
              <a:gd name="connsiteY4" fmla="*/ 1123 h 10430"/>
              <a:gd name="connsiteX5" fmla="*/ 4114 w 10000"/>
              <a:gd name="connsiteY5" fmla="*/ 30 h 10430"/>
              <a:gd name="connsiteX6" fmla="*/ 6456 w 10000"/>
              <a:gd name="connsiteY6" fmla="*/ 1940 h 10430"/>
              <a:gd name="connsiteX7" fmla="*/ 8023 w 10000"/>
              <a:gd name="connsiteY7" fmla="*/ 3268 h 10430"/>
              <a:gd name="connsiteX8" fmla="*/ 10000 w 10000"/>
              <a:gd name="connsiteY8" fmla="*/ 4013 h 10430"/>
              <a:gd name="connsiteX0" fmla="*/ 0 w 10000"/>
              <a:gd name="connsiteY0" fmla="*/ 10378 h 10409"/>
              <a:gd name="connsiteX1" fmla="*/ 768 w 10000"/>
              <a:gd name="connsiteY1" fmla="*/ 6379 h 10409"/>
              <a:gd name="connsiteX2" fmla="*/ 894 w 10000"/>
              <a:gd name="connsiteY2" fmla="*/ 5443 h 10409"/>
              <a:gd name="connsiteX3" fmla="*/ 1164 w 10000"/>
              <a:gd name="connsiteY3" fmla="*/ 4860 h 10409"/>
              <a:gd name="connsiteX4" fmla="*/ 2541 w 10000"/>
              <a:gd name="connsiteY4" fmla="*/ 1102 h 10409"/>
              <a:gd name="connsiteX5" fmla="*/ 4114 w 10000"/>
              <a:gd name="connsiteY5" fmla="*/ 9 h 10409"/>
              <a:gd name="connsiteX6" fmla="*/ 5653 w 10000"/>
              <a:gd name="connsiteY6" fmla="*/ 591 h 10409"/>
              <a:gd name="connsiteX7" fmla="*/ 8023 w 10000"/>
              <a:gd name="connsiteY7" fmla="*/ 3247 h 10409"/>
              <a:gd name="connsiteX8" fmla="*/ 10000 w 10000"/>
              <a:gd name="connsiteY8" fmla="*/ 3992 h 10409"/>
              <a:gd name="connsiteX0" fmla="*/ 0 w 10000"/>
              <a:gd name="connsiteY0" fmla="*/ 10378 h 10409"/>
              <a:gd name="connsiteX1" fmla="*/ 768 w 10000"/>
              <a:gd name="connsiteY1" fmla="*/ 6379 h 10409"/>
              <a:gd name="connsiteX2" fmla="*/ 894 w 10000"/>
              <a:gd name="connsiteY2" fmla="*/ 5443 h 10409"/>
              <a:gd name="connsiteX3" fmla="*/ 1164 w 10000"/>
              <a:gd name="connsiteY3" fmla="*/ 4860 h 10409"/>
              <a:gd name="connsiteX4" fmla="*/ 2541 w 10000"/>
              <a:gd name="connsiteY4" fmla="*/ 1102 h 10409"/>
              <a:gd name="connsiteX5" fmla="*/ 4114 w 10000"/>
              <a:gd name="connsiteY5" fmla="*/ 9 h 10409"/>
              <a:gd name="connsiteX6" fmla="*/ 5653 w 10000"/>
              <a:gd name="connsiteY6" fmla="*/ 591 h 10409"/>
              <a:gd name="connsiteX7" fmla="*/ 8023 w 10000"/>
              <a:gd name="connsiteY7" fmla="*/ 3247 h 10409"/>
              <a:gd name="connsiteX8" fmla="*/ 10000 w 10000"/>
              <a:gd name="connsiteY8" fmla="*/ 3992 h 10409"/>
              <a:gd name="connsiteX0" fmla="*/ 0 w 10000"/>
              <a:gd name="connsiteY0" fmla="*/ 10394 h 10425"/>
              <a:gd name="connsiteX1" fmla="*/ 768 w 10000"/>
              <a:gd name="connsiteY1" fmla="*/ 6395 h 10425"/>
              <a:gd name="connsiteX2" fmla="*/ 894 w 10000"/>
              <a:gd name="connsiteY2" fmla="*/ 5459 h 10425"/>
              <a:gd name="connsiteX3" fmla="*/ 1164 w 10000"/>
              <a:gd name="connsiteY3" fmla="*/ 4876 h 10425"/>
              <a:gd name="connsiteX4" fmla="*/ 2541 w 10000"/>
              <a:gd name="connsiteY4" fmla="*/ 1118 h 10425"/>
              <a:gd name="connsiteX5" fmla="*/ 4114 w 10000"/>
              <a:gd name="connsiteY5" fmla="*/ 25 h 10425"/>
              <a:gd name="connsiteX6" fmla="*/ 5653 w 10000"/>
              <a:gd name="connsiteY6" fmla="*/ 607 h 10425"/>
              <a:gd name="connsiteX7" fmla="*/ 8023 w 10000"/>
              <a:gd name="connsiteY7" fmla="*/ 3263 h 10425"/>
              <a:gd name="connsiteX8" fmla="*/ 10000 w 10000"/>
              <a:gd name="connsiteY8" fmla="*/ 4008 h 10425"/>
              <a:gd name="connsiteX0" fmla="*/ 0 w 10000"/>
              <a:gd name="connsiteY0" fmla="*/ 10391 h 10422"/>
              <a:gd name="connsiteX1" fmla="*/ 768 w 10000"/>
              <a:gd name="connsiteY1" fmla="*/ 6392 h 10422"/>
              <a:gd name="connsiteX2" fmla="*/ 894 w 10000"/>
              <a:gd name="connsiteY2" fmla="*/ 5456 h 10422"/>
              <a:gd name="connsiteX3" fmla="*/ 1164 w 10000"/>
              <a:gd name="connsiteY3" fmla="*/ 4873 h 10422"/>
              <a:gd name="connsiteX4" fmla="*/ 2541 w 10000"/>
              <a:gd name="connsiteY4" fmla="*/ 1115 h 10422"/>
              <a:gd name="connsiteX5" fmla="*/ 4114 w 10000"/>
              <a:gd name="connsiteY5" fmla="*/ 22 h 10422"/>
              <a:gd name="connsiteX6" fmla="*/ 5653 w 10000"/>
              <a:gd name="connsiteY6" fmla="*/ 604 h 10422"/>
              <a:gd name="connsiteX7" fmla="*/ 8023 w 10000"/>
              <a:gd name="connsiteY7" fmla="*/ 3260 h 10422"/>
              <a:gd name="connsiteX8" fmla="*/ 10000 w 10000"/>
              <a:gd name="connsiteY8" fmla="*/ 4005 h 10422"/>
              <a:gd name="connsiteX0" fmla="*/ 0 w 10000"/>
              <a:gd name="connsiteY0" fmla="*/ 10404 h 10435"/>
              <a:gd name="connsiteX1" fmla="*/ 768 w 10000"/>
              <a:gd name="connsiteY1" fmla="*/ 6405 h 10435"/>
              <a:gd name="connsiteX2" fmla="*/ 894 w 10000"/>
              <a:gd name="connsiteY2" fmla="*/ 5469 h 10435"/>
              <a:gd name="connsiteX3" fmla="*/ 1164 w 10000"/>
              <a:gd name="connsiteY3" fmla="*/ 4886 h 10435"/>
              <a:gd name="connsiteX4" fmla="*/ 2541 w 10000"/>
              <a:gd name="connsiteY4" fmla="*/ 1128 h 10435"/>
              <a:gd name="connsiteX5" fmla="*/ 4114 w 10000"/>
              <a:gd name="connsiteY5" fmla="*/ 35 h 10435"/>
              <a:gd name="connsiteX6" fmla="*/ 5653 w 10000"/>
              <a:gd name="connsiteY6" fmla="*/ 617 h 10435"/>
              <a:gd name="connsiteX7" fmla="*/ 8003 w 10000"/>
              <a:gd name="connsiteY7" fmla="*/ 3886 h 10435"/>
              <a:gd name="connsiteX8" fmla="*/ 10000 w 10000"/>
              <a:gd name="connsiteY8" fmla="*/ 4018 h 10435"/>
              <a:gd name="connsiteX0" fmla="*/ 0 w 10000"/>
              <a:gd name="connsiteY0" fmla="*/ 10404 h 10435"/>
              <a:gd name="connsiteX1" fmla="*/ 768 w 10000"/>
              <a:gd name="connsiteY1" fmla="*/ 6405 h 10435"/>
              <a:gd name="connsiteX2" fmla="*/ 894 w 10000"/>
              <a:gd name="connsiteY2" fmla="*/ 5469 h 10435"/>
              <a:gd name="connsiteX3" fmla="*/ 1164 w 10000"/>
              <a:gd name="connsiteY3" fmla="*/ 4886 h 10435"/>
              <a:gd name="connsiteX4" fmla="*/ 2541 w 10000"/>
              <a:gd name="connsiteY4" fmla="*/ 1128 h 10435"/>
              <a:gd name="connsiteX5" fmla="*/ 4114 w 10000"/>
              <a:gd name="connsiteY5" fmla="*/ 35 h 10435"/>
              <a:gd name="connsiteX6" fmla="*/ 5653 w 10000"/>
              <a:gd name="connsiteY6" fmla="*/ 617 h 10435"/>
              <a:gd name="connsiteX7" fmla="*/ 8003 w 10000"/>
              <a:gd name="connsiteY7" fmla="*/ 3886 h 10435"/>
              <a:gd name="connsiteX8" fmla="*/ 10000 w 10000"/>
              <a:gd name="connsiteY8" fmla="*/ 4018 h 10435"/>
              <a:gd name="connsiteX0" fmla="*/ 0 w 9940"/>
              <a:gd name="connsiteY0" fmla="*/ 10404 h 10435"/>
              <a:gd name="connsiteX1" fmla="*/ 768 w 9940"/>
              <a:gd name="connsiteY1" fmla="*/ 6405 h 10435"/>
              <a:gd name="connsiteX2" fmla="*/ 894 w 9940"/>
              <a:gd name="connsiteY2" fmla="*/ 5469 h 10435"/>
              <a:gd name="connsiteX3" fmla="*/ 1164 w 9940"/>
              <a:gd name="connsiteY3" fmla="*/ 4886 h 10435"/>
              <a:gd name="connsiteX4" fmla="*/ 2541 w 9940"/>
              <a:gd name="connsiteY4" fmla="*/ 1128 h 10435"/>
              <a:gd name="connsiteX5" fmla="*/ 4114 w 9940"/>
              <a:gd name="connsiteY5" fmla="*/ 35 h 10435"/>
              <a:gd name="connsiteX6" fmla="*/ 5653 w 9940"/>
              <a:gd name="connsiteY6" fmla="*/ 617 h 10435"/>
              <a:gd name="connsiteX7" fmla="*/ 8003 w 9940"/>
              <a:gd name="connsiteY7" fmla="*/ 3886 h 10435"/>
              <a:gd name="connsiteX8" fmla="*/ 9940 w 9940"/>
              <a:gd name="connsiteY8" fmla="*/ 4580 h 10435"/>
              <a:gd name="connsiteX0" fmla="*/ 0 w 10000"/>
              <a:gd name="connsiteY0" fmla="*/ 9970 h 9999"/>
              <a:gd name="connsiteX1" fmla="*/ 773 w 10000"/>
              <a:gd name="connsiteY1" fmla="*/ 6138 h 9999"/>
              <a:gd name="connsiteX2" fmla="*/ 899 w 10000"/>
              <a:gd name="connsiteY2" fmla="*/ 5241 h 9999"/>
              <a:gd name="connsiteX3" fmla="*/ 1171 w 10000"/>
              <a:gd name="connsiteY3" fmla="*/ 4682 h 9999"/>
              <a:gd name="connsiteX4" fmla="*/ 2556 w 10000"/>
              <a:gd name="connsiteY4" fmla="*/ 1081 h 9999"/>
              <a:gd name="connsiteX5" fmla="*/ 4139 w 10000"/>
              <a:gd name="connsiteY5" fmla="*/ 34 h 9999"/>
              <a:gd name="connsiteX6" fmla="*/ 5687 w 10000"/>
              <a:gd name="connsiteY6" fmla="*/ 591 h 9999"/>
              <a:gd name="connsiteX7" fmla="*/ 8051 w 10000"/>
              <a:gd name="connsiteY7" fmla="*/ 3724 h 9999"/>
              <a:gd name="connsiteX8" fmla="*/ 10000 w 10000"/>
              <a:gd name="connsiteY8" fmla="*/ 4389 h 9999"/>
              <a:gd name="connsiteX0" fmla="*/ 0 w 10000"/>
              <a:gd name="connsiteY0" fmla="*/ 9971 h 10001"/>
              <a:gd name="connsiteX1" fmla="*/ 773 w 10000"/>
              <a:gd name="connsiteY1" fmla="*/ 6139 h 10001"/>
              <a:gd name="connsiteX2" fmla="*/ 1171 w 10000"/>
              <a:gd name="connsiteY2" fmla="*/ 4682 h 10001"/>
              <a:gd name="connsiteX3" fmla="*/ 2556 w 10000"/>
              <a:gd name="connsiteY3" fmla="*/ 1081 h 10001"/>
              <a:gd name="connsiteX4" fmla="*/ 4139 w 10000"/>
              <a:gd name="connsiteY4" fmla="*/ 34 h 10001"/>
              <a:gd name="connsiteX5" fmla="*/ 5687 w 10000"/>
              <a:gd name="connsiteY5" fmla="*/ 591 h 10001"/>
              <a:gd name="connsiteX6" fmla="*/ 8051 w 10000"/>
              <a:gd name="connsiteY6" fmla="*/ 3724 h 10001"/>
              <a:gd name="connsiteX7" fmla="*/ 10000 w 10000"/>
              <a:gd name="connsiteY7" fmla="*/ 4389 h 10001"/>
              <a:gd name="connsiteX0" fmla="*/ 0 w 10000"/>
              <a:gd name="connsiteY0" fmla="*/ 9971 h 10003"/>
              <a:gd name="connsiteX1" fmla="*/ 793 w 10000"/>
              <a:gd name="connsiteY1" fmla="*/ 6335 h 10003"/>
              <a:gd name="connsiteX2" fmla="*/ 1171 w 10000"/>
              <a:gd name="connsiteY2" fmla="*/ 4682 h 10003"/>
              <a:gd name="connsiteX3" fmla="*/ 2556 w 10000"/>
              <a:gd name="connsiteY3" fmla="*/ 1081 h 10003"/>
              <a:gd name="connsiteX4" fmla="*/ 4139 w 10000"/>
              <a:gd name="connsiteY4" fmla="*/ 34 h 10003"/>
              <a:gd name="connsiteX5" fmla="*/ 5687 w 10000"/>
              <a:gd name="connsiteY5" fmla="*/ 591 h 10003"/>
              <a:gd name="connsiteX6" fmla="*/ 8051 w 10000"/>
              <a:gd name="connsiteY6" fmla="*/ 3724 h 10003"/>
              <a:gd name="connsiteX7" fmla="*/ 10000 w 10000"/>
              <a:gd name="connsiteY7" fmla="*/ 4389 h 10003"/>
              <a:gd name="connsiteX0" fmla="*/ 0 w 10000"/>
              <a:gd name="connsiteY0" fmla="*/ 9971 h 10003"/>
              <a:gd name="connsiteX1" fmla="*/ 793 w 10000"/>
              <a:gd name="connsiteY1" fmla="*/ 6335 h 10003"/>
              <a:gd name="connsiteX2" fmla="*/ 1171 w 10000"/>
              <a:gd name="connsiteY2" fmla="*/ 4682 h 10003"/>
              <a:gd name="connsiteX3" fmla="*/ 2556 w 10000"/>
              <a:gd name="connsiteY3" fmla="*/ 1081 h 10003"/>
              <a:gd name="connsiteX4" fmla="*/ 4139 w 10000"/>
              <a:gd name="connsiteY4" fmla="*/ 34 h 10003"/>
              <a:gd name="connsiteX5" fmla="*/ 5687 w 10000"/>
              <a:gd name="connsiteY5" fmla="*/ 591 h 10003"/>
              <a:gd name="connsiteX6" fmla="*/ 8051 w 10000"/>
              <a:gd name="connsiteY6" fmla="*/ 3724 h 10003"/>
              <a:gd name="connsiteX7" fmla="*/ 10000 w 10000"/>
              <a:gd name="connsiteY7" fmla="*/ 4389 h 10003"/>
              <a:gd name="connsiteX0" fmla="*/ 0 w 9677"/>
              <a:gd name="connsiteY0" fmla="*/ 9824 h 9857"/>
              <a:gd name="connsiteX1" fmla="*/ 470 w 9677"/>
              <a:gd name="connsiteY1" fmla="*/ 6335 h 9857"/>
              <a:gd name="connsiteX2" fmla="*/ 848 w 9677"/>
              <a:gd name="connsiteY2" fmla="*/ 4682 h 9857"/>
              <a:gd name="connsiteX3" fmla="*/ 2233 w 9677"/>
              <a:gd name="connsiteY3" fmla="*/ 1081 h 9857"/>
              <a:gd name="connsiteX4" fmla="*/ 3816 w 9677"/>
              <a:gd name="connsiteY4" fmla="*/ 34 h 9857"/>
              <a:gd name="connsiteX5" fmla="*/ 5364 w 9677"/>
              <a:gd name="connsiteY5" fmla="*/ 591 h 9857"/>
              <a:gd name="connsiteX6" fmla="*/ 7728 w 9677"/>
              <a:gd name="connsiteY6" fmla="*/ 3724 h 9857"/>
              <a:gd name="connsiteX7" fmla="*/ 9677 w 9677"/>
              <a:gd name="connsiteY7" fmla="*/ 4389 h 9857"/>
              <a:gd name="connsiteX0" fmla="*/ 0 w 10000"/>
              <a:gd name="connsiteY0" fmla="*/ 9967 h 9967"/>
              <a:gd name="connsiteX1" fmla="*/ 486 w 10000"/>
              <a:gd name="connsiteY1" fmla="*/ 6427 h 9967"/>
              <a:gd name="connsiteX2" fmla="*/ 876 w 10000"/>
              <a:gd name="connsiteY2" fmla="*/ 4750 h 9967"/>
              <a:gd name="connsiteX3" fmla="*/ 2308 w 10000"/>
              <a:gd name="connsiteY3" fmla="*/ 1097 h 9967"/>
              <a:gd name="connsiteX4" fmla="*/ 3943 w 10000"/>
              <a:gd name="connsiteY4" fmla="*/ 34 h 9967"/>
              <a:gd name="connsiteX5" fmla="*/ 5543 w 10000"/>
              <a:gd name="connsiteY5" fmla="*/ 600 h 9967"/>
              <a:gd name="connsiteX6" fmla="*/ 7986 w 10000"/>
              <a:gd name="connsiteY6" fmla="*/ 3778 h 9967"/>
              <a:gd name="connsiteX7" fmla="*/ 10000 w 10000"/>
              <a:gd name="connsiteY7" fmla="*/ 4453 h 9967"/>
              <a:gd name="connsiteX0" fmla="*/ 0 w 10000"/>
              <a:gd name="connsiteY0" fmla="*/ 10000 h 10000"/>
              <a:gd name="connsiteX1" fmla="*/ 465 w 10000"/>
              <a:gd name="connsiteY1" fmla="*/ 6548 h 10000"/>
              <a:gd name="connsiteX2" fmla="*/ 876 w 10000"/>
              <a:gd name="connsiteY2" fmla="*/ 4766 h 10000"/>
              <a:gd name="connsiteX3" fmla="*/ 2308 w 10000"/>
              <a:gd name="connsiteY3" fmla="*/ 1101 h 10000"/>
              <a:gd name="connsiteX4" fmla="*/ 3943 w 10000"/>
              <a:gd name="connsiteY4" fmla="*/ 34 h 10000"/>
              <a:gd name="connsiteX5" fmla="*/ 5543 w 10000"/>
              <a:gd name="connsiteY5" fmla="*/ 602 h 10000"/>
              <a:gd name="connsiteX6" fmla="*/ 7986 w 10000"/>
              <a:gd name="connsiteY6" fmla="*/ 3791 h 10000"/>
              <a:gd name="connsiteX7" fmla="*/ 10000 w 10000"/>
              <a:gd name="connsiteY7" fmla="*/ 4468 h 10000"/>
              <a:gd name="connsiteX0" fmla="*/ 0 w 10000"/>
              <a:gd name="connsiteY0" fmla="*/ 10000 h 10000"/>
              <a:gd name="connsiteX1" fmla="*/ 465 w 10000"/>
              <a:gd name="connsiteY1" fmla="*/ 6548 h 10000"/>
              <a:gd name="connsiteX2" fmla="*/ 876 w 10000"/>
              <a:gd name="connsiteY2" fmla="*/ 4766 h 10000"/>
              <a:gd name="connsiteX3" fmla="*/ 2308 w 10000"/>
              <a:gd name="connsiteY3" fmla="*/ 1101 h 10000"/>
              <a:gd name="connsiteX4" fmla="*/ 3943 w 10000"/>
              <a:gd name="connsiteY4" fmla="*/ 34 h 10000"/>
              <a:gd name="connsiteX5" fmla="*/ 5543 w 10000"/>
              <a:gd name="connsiteY5" fmla="*/ 602 h 10000"/>
              <a:gd name="connsiteX6" fmla="*/ 7986 w 10000"/>
              <a:gd name="connsiteY6" fmla="*/ 3791 h 10000"/>
              <a:gd name="connsiteX7" fmla="*/ 10000 w 10000"/>
              <a:gd name="connsiteY7" fmla="*/ 4468 h 10000"/>
              <a:gd name="connsiteX0" fmla="*/ 0 w 9750"/>
              <a:gd name="connsiteY0" fmla="*/ 9950 h 9950"/>
              <a:gd name="connsiteX1" fmla="*/ 215 w 9750"/>
              <a:gd name="connsiteY1" fmla="*/ 6548 h 9950"/>
              <a:gd name="connsiteX2" fmla="*/ 626 w 9750"/>
              <a:gd name="connsiteY2" fmla="*/ 4766 h 9950"/>
              <a:gd name="connsiteX3" fmla="*/ 2058 w 9750"/>
              <a:gd name="connsiteY3" fmla="*/ 1101 h 9950"/>
              <a:gd name="connsiteX4" fmla="*/ 3693 w 9750"/>
              <a:gd name="connsiteY4" fmla="*/ 34 h 9950"/>
              <a:gd name="connsiteX5" fmla="*/ 5293 w 9750"/>
              <a:gd name="connsiteY5" fmla="*/ 602 h 9950"/>
              <a:gd name="connsiteX6" fmla="*/ 7736 w 9750"/>
              <a:gd name="connsiteY6" fmla="*/ 3791 h 9950"/>
              <a:gd name="connsiteX7" fmla="*/ 9750 w 9750"/>
              <a:gd name="connsiteY7" fmla="*/ 4468 h 9950"/>
              <a:gd name="connsiteX0" fmla="*/ 0 w 10000"/>
              <a:gd name="connsiteY0" fmla="*/ 10000 h 10000"/>
              <a:gd name="connsiteX1" fmla="*/ 221 w 10000"/>
              <a:gd name="connsiteY1" fmla="*/ 6581 h 10000"/>
              <a:gd name="connsiteX2" fmla="*/ 642 w 10000"/>
              <a:gd name="connsiteY2" fmla="*/ 4790 h 10000"/>
              <a:gd name="connsiteX3" fmla="*/ 2111 w 10000"/>
              <a:gd name="connsiteY3" fmla="*/ 1107 h 10000"/>
              <a:gd name="connsiteX4" fmla="*/ 3788 w 10000"/>
              <a:gd name="connsiteY4" fmla="*/ 34 h 10000"/>
              <a:gd name="connsiteX5" fmla="*/ 5429 w 10000"/>
              <a:gd name="connsiteY5" fmla="*/ 605 h 10000"/>
              <a:gd name="connsiteX6" fmla="*/ 7934 w 10000"/>
              <a:gd name="connsiteY6" fmla="*/ 3810 h 10000"/>
              <a:gd name="connsiteX7" fmla="*/ 10000 w 10000"/>
              <a:gd name="connsiteY7" fmla="*/ 4490 h 10000"/>
              <a:gd name="connsiteX0" fmla="*/ 0 w 10000"/>
              <a:gd name="connsiteY0" fmla="*/ 10000 h 10000"/>
              <a:gd name="connsiteX1" fmla="*/ 221 w 10000"/>
              <a:gd name="connsiteY1" fmla="*/ 6581 h 10000"/>
              <a:gd name="connsiteX2" fmla="*/ 642 w 10000"/>
              <a:gd name="connsiteY2" fmla="*/ 4790 h 10000"/>
              <a:gd name="connsiteX3" fmla="*/ 2111 w 10000"/>
              <a:gd name="connsiteY3" fmla="*/ 1107 h 10000"/>
              <a:gd name="connsiteX4" fmla="*/ 3788 w 10000"/>
              <a:gd name="connsiteY4" fmla="*/ 34 h 10000"/>
              <a:gd name="connsiteX5" fmla="*/ 5429 w 10000"/>
              <a:gd name="connsiteY5" fmla="*/ 605 h 10000"/>
              <a:gd name="connsiteX6" fmla="*/ 7934 w 10000"/>
              <a:gd name="connsiteY6" fmla="*/ 3810 h 10000"/>
              <a:gd name="connsiteX7" fmla="*/ 10000 w 10000"/>
              <a:gd name="connsiteY7" fmla="*/ 4490 h 10000"/>
              <a:gd name="connsiteX0" fmla="*/ 0 w 10086"/>
              <a:gd name="connsiteY0" fmla="*/ 9900 h 9900"/>
              <a:gd name="connsiteX1" fmla="*/ 307 w 10086"/>
              <a:gd name="connsiteY1" fmla="*/ 6581 h 9900"/>
              <a:gd name="connsiteX2" fmla="*/ 728 w 10086"/>
              <a:gd name="connsiteY2" fmla="*/ 4790 h 9900"/>
              <a:gd name="connsiteX3" fmla="*/ 2197 w 10086"/>
              <a:gd name="connsiteY3" fmla="*/ 1107 h 9900"/>
              <a:gd name="connsiteX4" fmla="*/ 3874 w 10086"/>
              <a:gd name="connsiteY4" fmla="*/ 34 h 9900"/>
              <a:gd name="connsiteX5" fmla="*/ 5515 w 10086"/>
              <a:gd name="connsiteY5" fmla="*/ 605 h 9900"/>
              <a:gd name="connsiteX6" fmla="*/ 8020 w 10086"/>
              <a:gd name="connsiteY6" fmla="*/ 3810 h 9900"/>
              <a:gd name="connsiteX7" fmla="*/ 10086 w 10086"/>
              <a:gd name="connsiteY7" fmla="*/ 4490 h 9900"/>
              <a:gd name="connsiteX0" fmla="*/ 0 w 10000"/>
              <a:gd name="connsiteY0" fmla="*/ 10000 h 10000"/>
              <a:gd name="connsiteX1" fmla="*/ 304 w 10000"/>
              <a:gd name="connsiteY1" fmla="*/ 6647 h 10000"/>
              <a:gd name="connsiteX2" fmla="*/ 722 w 10000"/>
              <a:gd name="connsiteY2" fmla="*/ 4838 h 10000"/>
              <a:gd name="connsiteX3" fmla="*/ 2178 w 10000"/>
              <a:gd name="connsiteY3" fmla="*/ 1118 h 10000"/>
              <a:gd name="connsiteX4" fmla="*/ 3841 w 10000"/>
              <a:gd name="connsiteY4" fmla="*/ 34 h 10000"/>
              <a:gd name="connsiteX5" fmla="*/ 5468 w 10000"/>
              <a:gd name="connsiteY5" fmla="*/ 611 h 10000"/>
              <a:gd name="connsiteX6" fmla="*/ 7952 w 10000"/>
              <a:gd name="connsiteY6" fmla="*/ 3848 h 10000"/>
              <a:gd name="connsiteX7" fmla="*/ 10000 w 10000"/>
              <a:gd name="connsiteY7" fmla="*/ 4535 h 10000"/>
              <a:gd name="connsiteX0" fmla="*/ 0 w 10085"/>
              <a:gd name="connsiteY0" fmla="*/ 10354 h 10354"/>
              <a:gd name="connsiteX1" fmla="*/ 389 w 10085"/>
              <a:gd name="connsiteY1" fmla="*/ 6647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389 w 10085"/>
              <a:gd name="connsiteY1" fmla="*/ 6647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368 w 10085"/>
              <a:gd name="connsiteY1" fmla="*/ 6849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19 w 10085"/>
              <a:gd name="connsiteY1" fmla="*/ 791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102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156 w 10085"/>
              <a:gd name="connsiteY1" fmla="*/ 7102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05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05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8037"/>
              <a:gd name="connsiteY0" fmla="*/ 10354 h 10354"/>
              <a:gd name="connsiteX1" fmla="*/ 807 w 8037"/>
              <a:gd name="connsiteY1" fmla="*/ 4838 h 10354"/>
              <a:gd name="connsiteX2" fmla="*/ 2263 w 8037"/>
              <a:gd name="connsiteY2" fmla="*/ 1118 h 10354"/>
              <a:gd name="connsiteX3" fmla="*/ 3926 w 8037"/>
              <a:gd name="connsiteY3" fmla="*/ 34 h 10354"/>
              <a:gd name="connsiteX4" fmla="*/ 5553 w 8037"/>
              <a:gd name="connsiteY4" fmla="*/ 611 h 10354"/>
              <a:gd name="connsiteX5" fmla="*/ 8037 w 8037"/>
              <a:gd name="connsiteY5" fmla="*/ 3848 h 10354"/>
              <a:gd name="connsiteX0" fmla="*/ 0 w 6909"/>
              <a:gd name="connsiteY0" fmla="*/ 10000 h 10000"/>
              <a:gd name="connsiteX1" fmla="*/ 1004 w 6909"/>
              <a:gd name="connsiteY1" fmla="*/ 4673 h 10000"/>
              <a:gd name="connsiteX2" fmla="*/ 2816 w 6909"/>
              <a:gd name="connsiteY2" fmla="*/ 1080 h 10000"/>
              <a:gd name="connsiteX3" fmla="*/ 4885 w 6909"/>
              <a:gd name="connsiteY3" fmla="*/ 33 h 10000"/>
              <a:gd name="connsiteX4" fmla="*/ 6909 w 6909"/>
              <a:gd name="connsiteY4" fmla="*/ 590 h 10000"/>
              <a:gd name="connsiteX0" fmla="*/ 0 w 7070"/>
              <a:gd name="connsiteY0" fmla="*/ 9967 h 9967"/>
              <a:gd name="connsiteX1" fmla="*/ 1453 w 7070"/>
              <a:gd name="connsiteY1" fmla="*/ 4640 h 9967"/>
              <a:gd name="connsiteX2" fmla="*/ 4076 w 7070"/>
              <a:gd name="connsiteY2" fmla="*/ 1047 h 9967"/>
              <a:gd name="connsiteX3" fmla="*/ 7070 w 7070"/>
              <a:gd name="connsiteY3" fmla="*/ 0 h 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" h="9967">
                <a:moveTo>
                  <a:pt x="0" y="9967"/>
                </a:moveTo>
                <a:cubicBezTo>
                  <a:pt x="110" y="8760"/>
                  <a:pt x="774" y="6126"/>
                  <a:pt x="1453" y="4640"/>
                </a:cubicBezTo>
                <a:cubicBezTo>
                  <a:pt x="2132" y="3153"/>
                  <a:pt x="3141" y="1818"/>
                  <a:pt x="4076" y="1047"/>
                </a:cubicBezTo>
                <a:cubicBezTo>
                  <a:pt x="5125" y="176"/>
                  <a:pt x="6083" y="82"/>
                  <a:pt x="707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Freeform 56"/>
          <p:cNvSpPr>
            <a:spLocks/>
          </p:cNvSpPr>
          <p:nvPr/>
        </p:nvSpPr>
        <p:spPr bwMode="auto">
          <a:xfrm>
            <a:off x="4568387" y="3213609"/>
            <a:ext cx="1841601" cy="301837"/>
          </a:xfrm>
          <a:custGeom>
            <a:avLst/>
            <a:gdLst>
              <a:gd name="T0" fmla="*/ 0 w 1658"/>
              <a:gd name="T1" fmla="*/ 0 h 1135"/>
              <a:gd name="T2" fmla="*/ 87 w 1658"/>
              <a:gd name="T3" fmla="*/ 363 h 1135"/>
              <a:gd name="T4" fmla="*/ 358 w 1658"/>
              <a:gd name="T5" fmla="*/ 847 h 1135"/>
              <a:gd name="T6" fmla="*/ 925 w 1658"/>
              <a:gd name="T7" fmla="*/ 1065 h 1135"/>
              <a:gd name="T8" fmla="*/ 1658 w 1658"/>
              <a:gd name="T9" fmla="*/ 1135 h 1135"/>
              <a:gd name="connsiteX0" fmla="*/ 0 w 13849"/>
              <a:gd name="connsiteY0" fmla="*/ 14395 h 14411"/>
              <a:gd name="connsiteX1" fmla="*/ 4374 w 13849"/>
              <a:gd name="connsiteY1" fmla="*/ 333 h 14411"/>
              <a:gd name="connsiteX2" fmla="*/ 6008 w 13849"/>
              <a:gd name="connsiteY2" fmla="*/ 4598 h 14411"/>
              <a:gd name="connsiteX3" fmla="*/ 9428 w 13849"/>
              <a:gd name="connsiteY3" fmla="*/ 6518 h 14411"/>
              <a:gd name="connsiteX4" fmla="*/ 13849 w 13849"/>
              <a:gd name="connsiteY4" fmla="*/ 7135 h 14411"/>
              <a:gd name="connsiteX0" fmla="*/ 0 w 13849"/>
              <a:gd name="connsiteY0" fmla="*/ 9849 h 9893"/>
              <a:gd name="connsiteX1" fmla="*/ 2919 w 13849"/>
              <a:gd name="connsiteY1" fmla="*/ 4280 h 9893"/>
              <a:gd name="connsiteX2" fmla="*/ 6008 w 13849"/>
              <a:gd name="connsiteY2" fmla="*/ 52 h 9893"/>
              <a:gd name="connsiteX3" fmla="*/ 9428 w 13849"/>
              <a:gd name="connsiteY3" fmla="*/ 1972 h 9893"/>
              <a:gd name="connsiteX4" fmla="*/ 13849 w 13849"/>
              <a:gd name="connsiteY4" fmla="*/ 2589 h 9893"/>
              <a:gd name="connsiteX0" fmla="*/ 0 w 10000"/>
              <a:gd name="connsiteY0" fmla="*/ 8034 h 8074"/>
              <a:gd name="connsiteX1" fmla="*/ 2108 w 10000"/>
              <a:gd name="connsiteY1" fmla="*/ 2404 h 8074"/>
              <a:gd name="connsiteX2" fmla="*/ 3897 w 10000"/>
              <a:gd name="connsiteY2" fmla="*/ 1662 h 8074"/>
              <a:gd name="connsiteX3" fmla="*/ 6808 w 10000"/>
              <a:gd name="connsiteY3" fmla="*/ 71 h 8074"/>
              <a:gd name="connsiteX4" fmla="*/ 10000 w 10000"/>
              <a:gd name="connsiteY4" fmla="*/ 695 h 8074"/>
              <a:gd name="connsiteX0" fmla="*/ 0 w 10000"/>
              <a:gd name="connsiteY0" fmla="*/ 9975 h 10077"/>
              <a:gd name="connsiteX1" fmla="*/ 1295 w 10000"/>
              <a:gd name="connsiteY1" fmla="*/ 6518 h 10077"/>
              <a:gd name="connsiteX2" fmla="*/ 3897 w 10000"/>
              <a:gd name="connsiteY2" fmla="*/ 2083 h 10077"/>
              <a:gd name="connsiteX3" fmla="*/ 6808 w 10000"/>
              <a:gd name="connsiteY3" fmla="*/ 113 h 10077"/>
              <a:gd name="connsiteX4" fmla="*/ 10000 w 10000"/>
              <a:gd name="connsiteY4" fmla="*/ 886 h 10077"/>
              <a:gd name="connsiteX0" fmla="*/ 0 w 10000"/>
              <a:gd name="connsiteY0" fmla="*/ 12064 h 12166"/>
              <a:gd name="connsiteX1" fmla="*/ 1295 w 10000"/>
              <a:gd name="connsiteY1" fmla="*/ 8607 h 12166"/>
              <a:gd name="connsiteX2" fmla="*/ 3897 w 10000"/>
              <a:gd name="connsiteY2" fmla="*/ 4172 h 12166"/>
              <a:gd name="connsiteX3" fmla="*/ 9214 w 10000"/>
              <a:gd name="connsiteY3" fmla="*/ 58 h 12166"/>
              <a:gd name="connsiteX4" fmla="*/ 10000 w 10000"/>
              <a:gd name="connsiteY4" fmla="*/ 2975 h 12166"/>
              <a:gd name="connsiteX0" fmla="*/ 0 w 10000"/>
              <a:gd name="connsiteY0" fmla="*/ 16664 h 16766"/>
              <a:gd name="connsiteX1" fmla="*/ 1295 w 10000"/>
              <a:gd name="connsiteY1" fmla="*/ 13207 h 16766"/>
              <a:gd name="connsiteX2" fmla="*/ 3897 w 10000"/>
              <a:gd name="connsiteY2" fmla="*/ 8772 h 16766"/>
              <a:gd name="connsiteX3" fmla="*/ 9587 w 10000"/>
              <a:gd name="connsiteY3" fmla="*/ 28 h 16766"/>
              <a:gd name="connsiteX4" fmla="*/ 10000 w 10000"/>
              <a:gd name="connsiteY4" fmla="*/ 7575 h 16766"/>
              <a:gd name="connsiteX0" fmla="*/ 0 w 9254"/>
              <a:gd name="connsiteY0" fmla="*/ 18036 h 18112"/>
              <a:gd name="connsiteX1" fmla="*/ 549 w 9254"/>
              <a:gd name="connsiteY1" fmla="*/ 13207 h 18112"/>
              <a:gd name="connsiteX2" fmla="*/ 3151 w 9254"/>
              <a:gd name="connsiteY2" fmla="*/ 8772 h 18112"/>
              <a:gd name="connsiteX3" fmla="*/ 8841 w 9254"/>
              <a:gd name="connsiteY3" fmla="*/ 28 h 18112"/>
              <a:gd name="connsiteX4" fmla="*/ 9254 w 9254"/>
              <a:gd name="connsiteY4" fmla="*/ 7575 h 18112"/>
              <a:gd name="connsiteX0" fmla="*/ 0 w 10000"/>
              <a:gd name="connsiteY0" fmla="*/ 9958 h 10003"/>
              <a:gd name="connsiteX1" fmla="*/ 1985 w 10000"/>
              <a:gd name="connsiteY1" fmla="*/ 7481 h 10003"/>
              <a:gd name="connsiteX2" fmla="*/ 3405 w 10000"/>
              <a:gd name="connsiteY2" fmla="*/ 4843 h 10003"/>
              <a:gd name="connsiteX3" fmla="*/ 9554 w 10000"/>
              <a:gd name="connsiteY3" fmla="*/ 15 h 10003"/>
              <a:gd name="connsiteX4" fmla="*/ 10000 w 10000"/>
              <a:gd name="connsiteY4" fmla="*/ 4182 h 10003"/>
              <a:gd name="connsiteX0" fmla="*/ 0 w 10000"/>
              <a:gd name="connsiteY0" fmla="*/ 9958 h 10002"/>
              <a:gd name="connsiteX1" fmla="*/ 1985 w 10000"/>
              <a:gd name="connsiteY1" fmla="*/ 7481 h 10002"/>
              <a:gd name="connsiteX2" fmla="*/ 4028 w 10000"/>
              <a:gd name="connsiteY2" fmla="*/ 5032 h 10002"/>
              <a:gd name="connsiteX3" fmla="*/ 9554 w 10000"/>
              <a:gd name="connsiteY3" fmla="*/ 15 h 10002"/>
              <a:gd name="connsiteX4" fmla="*/ 10000 w 10000"/>
              <a:gd name="connsiteY4" fmla="*/ 4182 h 10002"/>
              <a:gd name="connsiteX0" fmla="*/ 0 w 8791"/>
              <a:gd name="connsiteY0" fmla="*/ 9248 h 9308"/>
              <a:gd name="connsiteX1" fmla="*/ 776 w 8791"/>
              <a:gd name="connsiteY1" fmla="*/ 7481 h 9308"/>
              <a:gd name="connsiteX2" fmla="*/ 2819 w 8791"/>
              <a:gd name="connsiteY2" fmla="*/ 5032 h 9308"/>
              <a:gd name="connsiteX3" fmla="*/ 8345 w 8791"/>
              <a:gd name="connsiteY3" fmla="*/ 15 h 9308"/>
              <a:gd name="connsiteX4" fmla="*/ 8791 w 8791"/>
              <a:gd name="connsiteY4" fmla="*/ 4182 h 9308"/>
              <a:gd name="connsiteX0" fmla="*/ 0 w 10000"/>
              <a:gd name="connsiteY0" fmla="*/ 9936 h 9977"/>
              <a:gd name="connsiteX1" fmla="*/ 1716 w 10000"/>
              <a:gd name="connsiteY1" fmla="*/ 6969 h 9977"/>
              <a:gd name="connsiteX2" fmla="*/ 3207 w 10000"/>
              <a:gd name="connsiteY2" fmla="*/ 5406 h 9977"/>
              <a:gd name="connsiteX3" fmla="*/ 9493 w 10000"/>
              <a:gd name="connsiteY3" fmla="*/ 16 h 9977"/>
              <a:gd name="connsiteX4" fmla="*/ 10000 w 10000"/>
              <a:gd name="connsiteY4" fmla="*/ 4493 h 9977"/>
              <a:gd name="connsiteX0" fmla="*/ 0 w 10000"/>
              <a:gd name="connsiteY0" fmla="*/ 9959 h 10000"/>
              <a:gd name="connsiteX1" fmla="*/ 1716 w 10000"/>
              <a:gd name="connsiteY1" fmla="*/ 6985 h 10000"/>
              <a:gd name="connsiteX2" fmla="*/ 3290 w 10000"/>
              <a:gd name="connsiteY2" fmla="*/ 5163 h 10000"/>
              <a:gd name="connsiteX3" fmla="*/ 9493 w 10000"/>
              <a:gd name="connsiteY3" fmla="*/ 16 h 10000"/>
              <a:gd name="connsiteX4" fmla="*/ 10000 w 10000"/>
              <a:gd name="connsiteY4" fmla="*/ 4503 h 10000"/>
              <a:gd name="connsiteX0" fmla="*/ 0 w 10000"/>
              <a:gd name="connsiteY0" fmla="*/ 9960 h 10001"/>
              <a:gd name="connsiteX1" fmla="*/ 1716 w 10000"/>
              <a:gd name="connsiteY1" fmla="*/ 6986 h 10001"/>
              <a:gd name="connsiteX2" fmla="*/ 3290 w 10000"/>
              <a:gd name="connsiteY2" fmla="*/ 5164 h 10001"/>
              <a:gd name="connsiteX3" fmla="*/ 9493 w 10000"/>
              <a:gd name="connsiteY3" fmla="*/ 17 h 10001"/>
              <a:gd name="connsiteX4" fmla="*/ 10000 w 10000"/>
              <a:gd name="connsiteY4" fmla="*/ 4504 h 10001"/>
              <a:gd name="connsiteX0" fmla="*/ 0 w 10000"/>
              <a:gd name="connsiteY0" fmla="*/ 9960 h 10006"/>
              <a:gd name="connsiteX1" fmla="*/ 1716 w 10000"/>
              <a:gd name="connsiteY1" fmla="*/ 7292 h 10006"/>
              <a:gd name="connsiteX2" fmla="*/ 3290 w 10000"/>
              <a:gd name="connsiteY2" fmla="*/ 5164 h 10006"/>
              <a:gd name="connsiteX3" fmla="*/ 9493 w 10000"/>
              <a:gd name="connsiteY3" fmla="*/ 17 h 10006"/>
              <a:gd name="connsiteX4" fmla="*/ 10000 w 10000"/>
              <a:gd name="connsiteY4" fmla="*/ 4504 h 10006"/>
              <a:gd name="connsiteX0" fmla="*/ 0 w 10000"/>
              <a:gd name="connsiteY0" fmla="*/ 9960 h 10005"/>
              <a:gd name="connsiteX1" fmla="*/ 1716 w 10000"/>
              <a:gd name="connsiteY1" fmla="*/ 7292 h 10005"/>
              <a:gd name="connsiteX2" fmla="*/ 3290 w 10000"/>
              <a:gd name="connsiteY2" fmla="*/ 5164 h 10005"/>
              <a:gd name="connsiteX3" fmla="*/ 9493 w 10000"/>
              <a:gd name="connsiteY3" fmla="*/ 17 h 10005"/>
              <a:gd name="connsiteX4" fmla="*/ 10000 w 10000"/>
              <a:gd name="connsiteY4" fmla="*/ 4504 h 10005"/>
              <a:gd name="connsiteX0" fmla="*/ 0 w 9167"/>
              <a:gd name="connsiteY0" fmla="*/ 9960 h 10006"/>
              <a:gd name="connsiteX1" fmla="*/ 883 w 9167"/>
              <a:gd name="connsiteY1" fmla="*/ 7292 h 10006"/>
              <a:gd name="connsiteX2" fmla="*/ 2457 w 9167"/>
              <a:gd name="connsiteY2" fmla="*/ 5164 h 10006"/>
              <a:gd name="connsiteX3" fmla="*/ 8660 w 9167"/>
              <a:gd name="connsiteY3" fmla="*/ 17 h 10006"/>
              <a:gd name="connsiteX4" fmla="*/ 9167 w 9167"/>
              <a:gd name="connsiteY4" fmla="*/ 4504 h 10006"/>
              <a:gd name="connsiteX0" fmla="*/ 0 w 10000"/>
              <a:gd name="connsiteY0" fmla="*/ 9954 h 10000"/>
              <a:gd name="connsiteX1" fmla="*/ 1236 w 10000"/>
              <a:gd name="connsiteY1" fmla="*/ 7288 h 10000"/>
              <a:gd name="connsiteX2" fmla="*/ 2680 w 10000"/>
              <a:gd name="connsiteY2" fmla="*/ 5161 h 10000"/>
              <a:gd name="connsiteX3" fmla="*/ 9447 w 10000"/>
              <a:gd name="connsiteY3" fmla="*/ 17 h 10000"/>
              <a:gd name="connsiteX4" fmla="*/ 10000 w 10000"/>
              <a:gd name="connsiteY4" fmla="*/ 4501 h 10000"/>
              <a:gd name="connsiteX0" fmla="*/ 0 w 9318"/>
              <a:gd name="connsiteY0" fmla="*/ 9954 h 10000"/>
              <a:gd name="connsiteX1" fmla="*/ 554 w 9318"/>
              <a:gd name="connsiteY1" fmla="*/ 7288 h 10000"/>
              <a:gd name="connsiteX2" fmla="*/ 1998 w 9318"/>
              <a:gd name="connsiteY2" fmla="*/ 5161 h 10000"/>
              <a:gd name="connsiteX3" fmla="*/ 8765 w 9318"/>
              <a:gd name="connsiteY3" fmla="*/ 17 h 10000"/>
              <a:gd name="connsiteX4" fmla="*/ 9318 w 9318"/>
              <a:gd name="connsiteY4" fmla="*/ 4501 h 10000"/>
              <a:gd name="connsiteX0" fmla="*/ 0 w 10000"/>
              <a:gd name="connsiteY0" fmla="*/ 9954 h 9993"/>
              <a:gd name="connsiteX1" fmla="*/ 1034 w 10000"/>
              <a:gd name="connsiteY1" fmla="*/ 6779 h 9993"/>
              <a:gd name="connsiteX2" fmla="*/ 2144 w 10000"/>
              <a:gd name="connsiteY2" fmla="*/ 5161 h 9993"/>
              <a:gd name="connsiteX3" fmla="*/ 9407 w 10000"/>
              <a:gd name="connsiteY3" fmla="*/ 17 h 9993"/>
              <a:gd name="connsiteX4" fmla="*/ 10000 w 10000"/>
              <a:gd name="connsiteY4" fmla="*/ 4501 h 9993"/>
              <a:gd name="connsiteX0" fmla="*/ 0 w 10000"/>
              <a:gd name="connsiteY0" fmla="*/ 9961 h 9999"/>
              <a:gd name="connsiteX1" fmla="*/ 1034 w 10000"/>
              <a:gd name="connsiteY1" fmla="*/ 6784 h 9999"/>
              <a:gd name="connsiteX2" fmla="*/ 2144 w 10000"/>
              <a:gd name="connsiteY2" fmla="*/ 5165 h 9999"/>
              <a:gd name="connsiteX3" fmla="*/ 9407 w 10000"/>
              <a:gd name="connsiteY3" fmla="*/ 17 h 9999"/>
              <a:gd name="connsiteX4" fmla="*/ 10000 w 10000"/>
              <a:gd name="connsiteY4" fmla="*/ 4504 h 9999"/>
              <a:gd name="connsiteX0" fmla="*/ 0 w 10000"/>
              <a:gd name="connsiteY0" fmla="*/ 9962 h 10000"/>
              <a:gd name="connsiteX1" fmla="*/ 1034 w 10000"/>
              <a:gd name="connsiteY1" fmla="*/ 6785 h 10000"/>
              <a:gd name="connsiteX2" fmla="*/ 2144 w 10000"/>
              <a:gd name="connsiteY2" fmla="*/ 5166 h 10000"/>
              <a:gd name="connsiteX3" fmla="*/ 9407 w 10000"/>
              <a:gd name="connsiteY3" fmla="*/ 17 h 10000"/>
              <a:gd name="connsiteX4" fmla="*/ 10000 w 10000"/>
              <a:gd name="connsiteY4" fmla="*/ 4504 h 10000"/>
              <a:gd name="connsiteX0" fmla="*/ 0 w 10000"/>
              <a:gd name="connsiteY0" fmla="*/ 9962 h 10000"/>
              <a:gd name="connsiteX1" fmla="*/ 1034 w 10000"/>
              <a:gd name="connsiteY1" fmla="*/ 6785 h 10000"/>
              <a:gd name="connsiteX2" fmla="*/ 2144 w 10000"/>
              <a:gd name="connsiteY2" fmla="*/ 5166 h 10000"/>
              <a:gd name="connsiteX3" fmla="*/ 9407 w 10000"/>
              <a:gd name="connsiteY3" fmla="*/ 17 h 10000"/>
              <a:gd name="connsiteX4" fmla="*/ 10000 w 10000"/>
              <a:gd name="connsiteY4" fmla="*/ 4504 h 10000"/>
              <a:gd name="connsiteX0" fmla="*/ 0 w 10000"/>
              <a:gd name="connsiteY0" fmla="*/ 9964 h 10004"/>
              <a:gd name="connsiteX1" fmla="*/ 1034 w 10000"/>
              <a:gd name="connsiteY1" fmla="*/ 6787 h 10004"/>
              <a:gd name="connsiteX2" fmla="*/ 2827 w 10000"/>
              <a:gd name="connsiteY2" fmla="*/ 4454 h 10004"/>
              <a:gd name="connsiteX3" fmla="*/ 9407 w 10000"/>
              <a:gd name="connsiteY3" fmla="*/ 19 h 10004"/>
              <a:gd name="connsiteX4" fmla="*/ 10000 w 10000"/>
              <a:gd name="connsiteY4" fmla="*/ 4506 h 10004"/>
              <a:gd name="connsiteX0" fmla="*/ 0 w 10000"/>
              <a:gd name="connsiteY0" fmla="*/ 9965 h 10005"/>
              <a:gd name="connsiteX1" fmla="*/ 1034 w 10000"/>
              <a:gd name="connsiteY1" fmla="*/ 6788 h 10005"/>
              <a:gd name="connsiteX2" fmla="*/ 2827 w 10000"/>
              <a:gd name="connsiteY2" fmla="*/ 4455 h 10005"/>
              <a:gd name="connsiteX3" fmla="*/ 9407 w 10000"/>
              <a:gd name="connsiteY3" fmla="*/ 20 h 10005"/>
              <a:gd name="connsiteX4" fmla="*/ 10000 w 10000"/>
              <a:gd name="connsiteY4" fmla="*/ 4507 h 10005"/>
              <a:gd name="connsiteX0" fmla="*/ 0 w 24291"/>
              <a:gd name="connsiteY0" fmla="*/ 9965 h 10005"/>
              <a:gd name="connsiteX1" fmla="*/ 1034 w 24291"/>
              <a:gd name="connsiteY1" fmla="*/ 6788 h 10005"/>
              <a:gd name="connsiteX2" fmla="*/ 2827 w 24291"/>
              <a:gd name="connsiteY2" fmla="*/ 4455 h 10005"/>
              <a:gd name="connsiteX3" fmla="*/ 9407 w 24291"/>
              <a:gd name="connsiteY3" fmla="*/ 20 h 10005"/>
              <a:gd name="connsiteX4" fmla="*/ 24291 w 24291"/>
              <a:gd name="connsiteY4" fmla="*/ 3589 h 10005"/>
              <a:gd name="connsiteX0" fmla="*/ 0 w 24291"/>
              <a:gd name="connsiteY0" fmla="*/ 9945 h 9985"/>
              <a:gd name="connsiteX1" fmla="*/ 1034 w 24291"/>
              <a:gd name="connsiteY1" fmla="*/ 6768 h 9985"/>
              <a:gd name="connsiteX2" fmla="*/ 2827 w 24291"/>
              <a:gd name="connsiteY2" fmla="*/ 4435 h 9985"/>
              <a:gd name="connsiteX3" fmla="*/ 9407 w 24291"/>
              <a:gd name="connsiteY3" fmla="*/ 0 h 9985"/>
              <a:gd name="connsiteX4" fmla="*/ 17293 w 24291"/>
              <a:gd name="connsiteY4" fmla="*/ 1907 h 9985"/>
              <a:gd name="connsiteX5" fmla="*/ 24291 w 24291"/>
              <a:gd name="connsiteY5" fmla="*/ 3569 h 9985"/>
              <a:gd name="connsiteX0" fmla="*/ 0 w 10000"/>
              <a:gd name="connsiteY0" fmla="*/ 9960 h 10000"/>
              <a:gd name="connsiteX1" fmla="*/ 426 w 10000"/>
              <a:gd name="connsiteY1" fmla="*/ 6778 h 10000"/>
              <a:gd name="connsiteX2" fmla="*/ 1164 w 10000"/>
              <a:gd name="connsiteY2" fmla="*/ 4442 h 10000"/>
              <a:gd name="connsiteX3" fmla="*/ 3873 w 10000"/>
              <a:gd name="connsiteY3" fmla="*/ 0 h 10000"/>
              <a:gd name="connsiteX4" fmla="*/ 5332 w 10000"/>
              <a:gd name="connsiteY4" fmla="*/ 991 h 10000"/>
              <a:gd name="connsiteX5" fmla="*/ 7119 w 10000"/>
              <a:gd name="connsiteY5" fmla="*/ 1910 h 10000"/>
              <a:gd name="connsiteX6" fmla="*/ 10000 w 10000"/>
              <a:gd name="connsiteY6" fmla="*/ 3574 h 10000"/>
              <a:gd name="connsiteX0" fmla="*/ 0 w 10000"/>
              <a:gd name="connsiteY0" fmla="*/ 10144 h 10184"/>
              <a:gd name="connsiteX1" fmla="*/ 426 w 10000"/>
              <a:gd name="connsiteY1" fmla="*/ 6962 h 10184"/>
              <a:gd name="connsiteX2" fmla="*/ 1164 w 10000"/>
              <a:gd name="connsiteY2" fmla="*/ 4626 h 10184"/>
              <a:gd name="connsiteX3" fmla="*/ 3873 w 10000"/>
              <a:gd name="connsiteY3" fmla="*/ 184 h 10184"/>
              <a:gd name="connsiteX4" fmla="*/ 4569 w 10000"/>
              <a:gd name="connsiteY4" fmla="*/ 0 h 10184"/>
              <a:gd name="connsiteX5" fmla="*/ 7119 w 10000"/>
              <a:gd name="connsiteY5" fmla="*/ 2094 h 10184"/>
              <a:gd name="connsiteX6" fmla="*/ 10000 w 10000"/>
              <a:gd name="connsiteY6" fmla="*/ 3758 h 10184"/>
              <a:gd name="connsiteX0" fmla="*/ 0 w 10000"/>
              <a:gd name="connsiteY0" fmla="*/ 10369 h 10409"/>
              <a:gd name="connsiteX1" fmla="*/ 426 w 10000"/>
              <a:gd name="connsiteY1" fmla="*/ 7187 h 10409"/>
              <a:gd name="connsiteX2" fmla="*/ 1164 w 10000"/>
              <a:gd name="connsiteY2" fmla="*/ 4851 h 10409"/>
              <a:gd name="connsiteX3" fmla="*/ 4114 w 10000"/>
              <a:gd name="connsiteY3" fmla="*/ 0 h 10409"/>
              <a:gd name="connsiteX4" fmla="*/ 4569 w 10000"/>
              <a:gd name="connsiteY4" fmla="*/ 225 h 10409"/>
              <a:gd name="connsiteX5" fmla="*/ 7119 w 10000"/>
              <a:gd name="connsiteY5" fmla="*/ 2319 h 10409"/>
              <a:gd name="connsiteX6" fmla="*/ 10000 w 10000"/>
              <a:gd name="connsiteY6" fmla="*/ 3983 h 10409"/>
              <a:gd name="connsiteX0" fmla="*/ 0 w 10000"/>
              <a:gd name="connsiteY0" fmla="*/ 10369 h 10409"/>
              <a:gd name="connsiteX1" fmla="*/ 426 w 10000"/>
              <a:gd name="connsiteY1" fmla="*/ 7187 h 10409"/>
              <a:gd name="connsiteX2" fmla="*/ 1164 w 10000"/>
              <a:gd name="connsiteY2" fmla="*/ 4851 h 10409"/>
              <a:gd name="connsiteX3" fmla="*/ 4114 w 10000"/>
              <a:gd name="connsiteY3" fmla="*/ 0 h 10409"/>
              <a:gd name="connsiteX4" fmla="*/ 4569 w 10000"/>
              <a:gd name="connsiteY4" fmla="*/ 225 h 10409"/>
              <a:gd name="connsiteX5" fmla="*/ 7119 w 10000"/>
              <a:gd name="connsiteY5" fmla="*/ 2319 h 10409"/>
              <a:gd name="connsiteX6" fmla="*/ 10000 w 10000"/>
              <a:gd name="connsiteY6" fmla="*/ 3983 h 10409"/>
              <a:gd name="connsiteX0" fmla="*/ 0 w 10000"/>
              <a:gd name="connsiteY0" fmla="*/ 10372 h 10412"/>
              <a:gd name="connsiteX1" fmla="*/ 426 w 10000"/>
              <a:gd name="connsiteY1" fmla="*/ 7190 h 10412"/>
              <a:gd name="connsiteX2" fmla="*/ 1164 w 10000"/>
              <a:gd name="connsiteY2" fmla="*/ 4854 h 10412"/>
              <a:gd name="connsiteX3" fmla="*/ 4114 w 10000"/>
              <a:gd name="connsiteY3" fmla="*/ 3 h 10412"/>
              <a:gd name="connsiteX4" fmla="*/ 4569 w 10000"/>
              <a:gd name="connsiteY4" fmla="*/ 228 h 10412"/>
              <a:gd name="connsiteX5" fmla="*/ 7119 w 10000"/>
              <a:gd name="connsiteY5" fmla="*/ 2322 h 10412"/>
              <a:gd name="connsiteX6" fmla="*/ 10000 w 10000"/>
              <a:gd name="connsiteY6" fmla="*/ 3986 h 10412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4569 w 10000"/>
              <a:gd name="connsiteY4" fmla="*/ 226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385 h 10425"/>
              <a:gd name="connsiteX1" fmla="*/ 426 w 10000"/>
              <a:gd name="connsiteY1" fmla="*/ 7203 h 10425"/>
              <a:gd name="connsiteX2" fmla="*/ 1164 w 10000"/>
              <a:gd name="connsiteY2" fmla="*/ 4867 h 10425"/>
              <a:gd name="connsiteX3" fmla="*/ 4114 w 10000"/>
              <a:gd name="connsiteY3" fmla="*/ 16 h 10425"/>
              <a:gd name="connsiteX4" fmla="*/ 4569 w 10000"/>
              <a:gd name="connsiteY4" fmla="*/ 241 h 10425"/>
              <a:gd name="connsiteX5" fmla="*/ 7119 w 10000"/>
              <a:gd name="connsiteY5" fmla="*/ 2335 h 10425"/>
              <a:gd name="connsiteX6" fmla="*/ 10000 w 10000"/>
              <a:gd name="connsiteY6" fmla="*/ 3999 h 10425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4569 w 10000"/>
              <a:gd name="connsiteY4" fmla="*/ 226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510 h 10550"/>
              <a:gd name="connsiteX1" fmla="*/ 426 w 10000"/>
              <a:gd name="connsiteY1" fmla="*/ 7328 h 10550"/>
              <a:gd name="connsiteX2" fmla="*/ 1164 w 10000"/>
              <a:gd name="connsiteY2" fmla="*/ 4992 h 10550"/>
              <a:gd name="connsiteX3" fmla="*/ 4114 w 10000"/>
              <a:gd name="connsiteY3" fmla="*/ 141 h 10550"/>
              <a:gd name="connsiteX4" fmla="*/ 5573 w 10000"/>
              <a:gd name="connsiteY4" fmla="*/ 1234 h 10550"/>
              <a:gd name="connsiteX5" fmla="*/ 7119 w 10000"/>
              <a:gd name="connsiteY5" fmla="*/ 2460 h 10550"/>
              <a:gd name="connsiteX6" fmla="*/ 10000 w 10000"/>
              <a:gd name="connsiteY6" fmla="*/ 4124 h 10550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5573 w 10000"/>
              <a:gd name="connsiteY4" fmla="*/ 1094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7119 w 10000"/>
              <a:gd name="connsiteY5" fmla="*/ 2386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7119 w 10000"/>
              <a:gd name="connsiteY5" fmla="*/ 2386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69"/>
              <a:gd name="connsiteX1" fmla="*/ 667 w 10000"/>
              <a:gd name="connsiteY1" fmla="*/ 6641 h 10469"/>
              <a:gd name="connsiteX2" fmla="*/ 1164 w 10000"/>
              <a:gd name="connsiteY2" fmla="*/ 4918 h 10469"/>
              <a:gd name="connsiteX3" fmla="*/ 4114 w 10000"/>
              <a:gd name="connsiteY3" fmla="*/ 67 h 10469"/>
              <a:gd name="connsiteX4" fmla="*/ 6456 w 10000"/>
              <a:gd name="connsiteY4" fmla="*/ 1977 h 10469"/>
              <a:gd name="connsiteX5" fmla="*/ 8023 w 10000"/>
              <a:gd name="connsiteY5" fmla="*/ 3305 h 10469"/>
              <a:gd name="connsiteX6" fmla="*/ 10000 w 10000"/>
              <a:gd name="connsiteY6" fmla="*/ 4050 h 10469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1164 w 10000"/>
              <a:gd name="connsiteY2" fmla="*/ 4918 h 10467"/>
              <a:gd name="connsiteX3" fmla="*/ 4114 w 10000"/>
              <a:gd name="connsiteY3" fmla="*/ 67 h 10467"/>
              <a:gd name="connsiteX4" fmla="*/ 6456 w 10000"/>
              <a:gd name="connsiteY4" fmla="*/ 1977 h 10467"/>
              <a:gd name="connsiteX5" fmla="*/ 8023 w 10000"/>
              <a:gd name="connsiteY5" fmla="*/ 3305 h 10467"/>
              <a:gd name="connsiteX6" fmla="*/ 10000 w 10000"/>
              <a:gd name="connsiteY6" fmla="*/ 4050 h 10467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436 h 10467"/>
              <a:gd name="connsiteX1" fmla="*/ 768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370 h 10401"/>
              <a:gd name="connsiteX1" fmla="*/ 768 w 10000"/>
              <a:gd name="connsiteY1" fmla="*/ 6371 h 10401"/>
              <a:gd name="connsiteX2" fmla="*/ 894 w 10000"/>
              <a:gd name="connsiteY2" fmla="*/ 5435 h 10401"/>
              <a:gd name="connsiteX3" fmla="*/ 1164 w 10000"/>
              <a:gd name="connsiteY3" fmla="*/ 4852 h 10401"/>
              <a:gd name="connsiteX4" fmla="*/ 2702 w 10000"/>
              <a:gd name="connsiteY4" fmla="*/ 1758 h 10401"/>
              <a:gd name="connsiteX5" fmla="*/ 4114 w 10000"/>
              <a:gd name="connsiteY5" fmla="*/ 1 h 10401"/>
              <a:gd name="connsiteX6" fmla="*/ 6456 w 10000"/>
              <a:gd name="connsiteY6" fmla="*/ 1911 h 10401"/>
              <a:gd name="connsiteX7" fmla="*/ 8023 w 10000"/>
              <a:gd name="connsiteY7" fmla="*/ 3239 h 10401"/>
              <a:gd name="connsiteX8" fmla="*/ 10000 w 10000"/>
              <a:gd name="connsiteY8" fmla="*/ 3984 h 10401"/>
              <a:gd name="connsiteX0" fmla="*/ 0 w 10000"/>
              <a:gd name="connsiteY0" fmla="*/ 10370 h 10401"/>
              <a:gd name="connsiteX1" fmla="*/ 768 w 10000"/>
              <a:gd name="connsiteY1" fmla="*/ 6371 h 10401"/>
              <a:gd name="connsiteX2" fmla="*/ 894 w 10000"/>
              <a:gd name="connsiteY2" fmla="*/ 5435 h 10401"/>
              <a:gd name="connsiteX3" fmla="*/ 1164 w 10000"/>
              <a:gd name="connsiteY3" fmla="*/ 4852 h 10401"/>
              <a:gd name="connsiteX4" fmla="*/ 2702 w 10000"/>
              <a:gd name="connsiteY4" fmla="*/ 1758 h 10401"/>
              <a:gd name="connsiteX5" fmla="*/ 4114 w 10000"/>
              <a:gd name="connsiteY5" fmla="*/ 1 h 10401"/>
              <a:gd name="connsiteX6" fmla="*/ 6456 w 10000"/>
              <a:gd name="connsiteY6" fmla="*/ 1911 h 10401"/>
              <a:gd name="connsiteX7" fmla="*/ 8023 w 10000"/>
              <a:gd name="connsiteY7" fmla="*/ 3239 h 10401"/>
              <a:gd name="connsiteX8" fmla="*/ 10000 w 10000"/>
              <a:gd name="connsiteY8" fmla="*/ 3984 h 10401"/>
              <a:gd name="connsiteX0" fmla="*/ 0 w 10000"/>
              <a:gd name="connsiteY0" fmla="*/ 10394 h 10425"/>
              <a:gd name="connsiteX1" fmla="*/ 768 w 10000"/>
              <a:gd name="connsiteY1" fmla="*/ 6395 h 10425"/>
              <a:gd name="connsiteX2" fmla="*/ 894 w 10000"/>
              <a:gd name="connsiteY2" fmla="*/ 5459 h 10425"/>
              <a:gd name="connsiteX3" fmla="*/ 1164 w 10000"/>
              <a:gd name="connsiteY3" fmla="*/ 4876 h 10425"/>
              <a:gd name="connsiteX4" fmla="*/ 2541 w 10000"/>
              <a:gd name="connsiteY4" fmla="*/ 1118 h 10425"/>
              <a:gd name="connsiteX5" fmla="*/ 4114 w 10000"/>
              <a:gd name="connsiteY5" fmla="*/ 25 h 10425"/>
              <a:gd name="connsiteX6" fmla="*/ 6456 w 10000"/>
              <a:gd name="connsiteY6" fmla="*/ 1935 h 10425"/>
              <a:gd name="connsiteX7" fmla="*/ 8023 w 10000"/>
              <a:gd name="connsiteY7" fmla="*/ 3263 h 10425"/>
              <a:gd name="connsiteX8" fmla="*/ 10000 w 10000"/>
              <a:gd name="connsiteY8" fmla="*/ 4008 h 10425"/>
              <a:gd name="connsiteX0" fmla="*/ 0 w 10000"/>
              <a:gd name="connsiteY0" fmla="*/ 10399 h 10430"/>
              <a:gd name="connsiteX1" fmla="*/ 768 w 10000"/>
              <a:gd name="connsiteY1" fmla="*/ 6400 h 10430"/>
              <a:gd name="connsiteX2" fmla="*/ 894 w 10000"/>
              <a:gd name="connsiteY2" fmla="*/ 5464 h 10430"/>
              <a:gd name="connsiteX3" fmla="*/ 1164 w 10000"/>
              <a:gd name="connsiteY3" fmla="*/ 4881 h 10430"/>
              <a:gd name="connsiteX4" fmla="*/ 2541 w 10000"/>
              <a:gd name="connsiteY4" fmla="*/ 1123 h 10430"/>
              <a:gd name="connsiteX5" fmla="*/ 4114 w 10000"/>
              <a:gd name="connsiteY5" fmla="*/ 30 h 10430"/>
              <a:gd name="connsiteX6" fmla="*/ 6456 w 10000"/>
              <a:gd name="connsiteY6" fmla="*/ 1940 h 10430"/>
              <a:gd name="connsiteX7" fmla="*/ 8023 w 10000"/>
              <a:gd name="connsiteY7" fmla="*/ 3268 h 10430"/>
              <a:gd name="connsiteX8" fmla="*/ 10000 w 10000"/>
              <a:gd name="connsiteY8" fmla="*/ 4013 h 10430"/>
              <a:gd name="connsiteX0" fmla="*/ 0 w 10000"/>
              <a:gd name="connsiteY0" fmla="*/ 10378 h 10409"/>
              <a:gd name="connsiteX1" fmla="*/ 768 w 10000"/>
              <a:gd name="connsiteY1" fmla="*/ 6379 h 10409"/>
              <a:gd name="connsiteX2" fmla="*/ 894 w 10000"/>
              <a:gd name="connsiteY2" fmla="*/ 5443 h 10409"/>
              <a:gd name="connsiteX3" fmla="*/ 1164 w 10000"/>
              <a:gd name="connsiteY3" fmla="*/ 4860 h 10409"/>
              <a:gd name="connsiteX4" fmla="*/ 2541 w 10000"/>
              <a:gd name="connsiteY4" fmla="*/ 1102 h 10409"/>
              <a:gd name="connsiteX5" fmla="*/ 4114 w 10000"/>
              <a:gd name="connsiteY5" fmla="*/ 9 h 10409"/>
              <a:gd name="connsiteX6" fmla="*/ 5653 w 10000"/>
              <a:gd name="connsiteY6" fmla="*/ 591 h 10409"/>
              <a:gd name="connsiteX7" fmla="*/ 8023 w 10000"/>
              <a:gd name="connsiteY7" fmla="*/ 3247 h 10409"/>
              <a:gd name="connsiteX8" fmla="*/ 10000 w 10000"/>
              <a:gd name="connsiteY8" fmla="*/ 3992 h 10409"/>
              <a:gd name="connsiteX0" fmla="*/ 0 w 10000"/>
              <a:gd name="connsiteY0" fmla="*/ 10378 h 10409"/>
              <a:gd name="connsiteX1" fmla="*/ 768 w 10000"/>
              <a:gd name="connsiteY1" fmla="*/ 6379 h 10409"/>
              <a:gd name="connsiteX2" fmla="*/ 894 w 10000"/>
              <a:gd name="connsiteY2" fmla="*/ 5443 h 10409"/>
              <a:gd name="connsiteX3" fmla="*/ 1164 w 10000"/>
              <a:gd name="connsiteY3" fmla="*/ 4860 h 10409"/>
              <a:gd name="connsiteX4" fmla="*/ 2541 w 10000"/>
              <a:gd name="connsiteY4" fmla="*/ 1102 h 10409"/>
              <a:gd name="connsiteX5" fmla="*/ 4114 w 10000"/>
              <a:gd name="connsiteY5" fmla="*/ 9 h 10409"/>
              <a:gd name="connsiteX6" fmla="*/ 5653 w 10000"/>
              <a:gd name="connsiteY6" fmla="*/ 591 h 10409"/>
              <a:gd name="connsiteX7" fmla="*/ 8023 w 10000"/>
              <a:gd name="connsiteY7" fmla="*/ 3247 h 10409"/>
              <a:gd name="connsiteX8" fmla="*/ 10000 w 10000"/>
              <a:gd name="connsiteY8" fmla="*/ 3992 h 10409"/>
              <a:gd name="connsiteX0" fmla="*/ 0 w 10000"/>
              <a:gd name="connsiteY0" fmla="*/ 10394 h 10425"/>
              <a:gd name="connsiteX1" fmla="*/ 768 w 10000"/>
              <a:gd name="connsiteY1" fmla="*/ 6395 h 10425"/>
              <a:gd name="connsiteX2" fmla="*/ 894 w 10000"/>
              <a:gd name="connsiteY2" fmla="*/ 5459 h 10425"/>
              <a:gd name="connsiteX3" fmla="*/ 1164 w 10000"/>
              <a:gd name="connsiteY3" fmla="*/ 4876 h 10425"/>
              <a:gd name="connsiteX4" fmla="*/ 2541 w 10000"/>
              <a:gd name="connsiteY4" fmla="*/ 1118 h 10425"/>
              <a:gd name="connsiteX5" fmla="*/ 4114 w 10000"/>
              <a:gd name="connsiteY5" fmla="*/ 25 h 10425"/>
              <a:gd name="connsiteX6" fmla="*/ 5653 w 10000"/>
              <a:gd name="connsiteY6" fmla="*/ 607 h 10425"/>
              <a:gd name="connsiteX7" fmla="*/ 8023 w 10000"/>
              <a:gd name="connsiteY7" fmla="*/ 3263 h 10425"/>
              <a:gd name="connsiteX8" fmla="*/ 10000 w 10000"/>
              <a:gd name="connsiteY8" fmla="*/ 4008 h 10425"/>
              <a:gd name="connsiteX0" fmla="*/ 0 w 10000"/>
              <a:gd name="connsiteY0" fmla="*/ 10391 h 10422"/>
              <a:gd name="connsiteX1" fmla="*/ 768 w 10000"/>
              <a:gd name="connsiteY1" fmla="*/ 6392 h 10422"/>
              <a:gd name="connsiteX2" fmla="*/ 894 w 10000"/>
              <a:gd name="connsiteY2" fmla="*/ 5456 h 10422"/>
              <a:gd name="connsiteX3" fmla="*/ 1164 w 10000"/>
              <a:gd name="connsiteY3" fmla="*/ 4873 h 10422"/>
              <a:gd name="connsiteX4" fmla="*/ 2541 w 10000"/>
              <a:gd name="connsiteY4" fmla="*/ 1115 h 10422"/>
              <a:gd name="connsiteX5" fmla="*/ 4114 w 10000"/>
              <a:gd name="connsiteY5" fmla="*/ 22 h 10422"/>
              <a:gd name="connsiteX6" fmla="*/ 5653 w 10000"/>
              <a:gd name="connsiteY6" fmla="*/ 604 h 10422"/>
              <a:gd name="connsiteX7" fmla="*/ 8023 w 10000"/>
              <a:gd name="connsiteY7" fmla="*/ 3260 h 10422"/>
              <a:gd name="connsiteX8" fmla="*/ 10000 w 10000"/>
              <a:gd name="connsiteY8" fmla="*/ 4005 h 10422"/>
              <a:gd name="connsiteX0" fmla="*/ 0 w 10000"/>
              <a:gd name="connsiteY0" fmla="*/ 10404 h 10435"/>
              <a:gd name="connsiteX1" fmla="*/ 768 w 10000"/>
              <a:gd name="connsiteY1" fmla="*/ 6405 h 10435"/>
              <a:gd name="connsiteX2" fmla="*/ 894 w 10000"/>
              <a:gd name="connsiteY2" fmla="*/ 5469 h 10435"/>
              <a:gd name="connsiteX3" fmla="*/ 1164 w 10000"/>
              <a:gd name="connsiteY3" fmla="*/ 4886 h 10435"/>
              <a:gd name="connsiteX4" fmla="*/ 2541 w 10000"/>
              <a:gd name="connsiteY4" fmla="*/ 1128 h 10435"/>
              <a:gd name="connsiteX5" fmla="*/ 4114 w 10000"/>
              <a:gd name="connsiteY5" fmla="*/ 35 h 10435"/>
              <a:gd name="connsiteX6" fmla="*/ 5653 w 10000"/>
              <a:gd name="connsiteY6" fmla="*/ 617 h 10435"/>
              <a:gd name="connsiteX7" fmla="*/ 8003 w 10000"/>
              <a:gd name="connsiteY7" fmla="*/ 3886 h 10435"/>
              <a:gd name="connsiteX8" fmla="*/ 10000 w 10000"/>
              <a:gd name="connsiteY8" fmla="*/ 4018 h 10435"/>
              <a:gd name="connsiteX0" fmla="*/ 0 w 10000"/>
              <a:gd name="connsiteY0" fmla="*/ 10404 h 10435"/>
              <a:gd name="connsiteX1" fmla="*/ 768 w 10000"/>
              <a:gd name="connsiteY1" fmla="*/ 6405 h 10435"/>
              <a:gd name="connsiteX2" fmla="*/ 894 w 10000"/>
              <a:gd name="connsiteY2" fmla="*/ 5469 h 10435"/>
              <a:gd name="connsiteX3" fmla="*/ 1164 w 10000"/>
              <a:gd name="connsiteY3" fmla="*/ 4886 h 10435"/>
              <a:gd name="connsiteX4" fmla="*/ 2541 w 10000"/>
              <a:gd name="connsiteY4" fmla="*/ 1128 h 10435"/>
              <a:gd name="connsiteX5" fmla="*/ 4114 w 10000"/>
              <a:gd name="connsiteY5" fmla="*/ 35 h 10435"/>
              <a:gd name="connsiteX6" fmla="*/ 5653 w 10000"/>
              <a:gd name="connsiteY6" fmla="*/ 617 h 10435"/>
              <a:gd name="connsiteX7" fmla="*/ 8003 w 10000"/>
              <a:gd name="connsiteY7" fmla="*/ 3886 h 10435"/>
              <a:gd name="connsiteX8" fmla="*/ 10000 w 10000"/>
              <a:gd name="connsiteY8" fmla="*/ 4018 h 10435"/>
              <a:gd name="connsiteX0" fmla="*/ 0 w 9940"/>
              <a:gd name="connsiteY0" fmla="*/ 10404 h 10435"/>
              <a:gd name="connsiteX1" fmla="*/ 768 w 9940"/>
              <a:gd name="connsiteY1" fmla="*/ 6405 h 10435"/>
              <a:gd name="connsiteX2" fmla="*/ 894 w 9940"/>
              <a:gd name="connsiteY2" fmla="*/ 5469 h 10435"/>
              <a:gd name="connsiteX3" fmla="*/ 1164 w 9940"/>
              <a:gd name="connsiteY3" fmla="*/ 4886 h 10435"/>
              <a:gd name="connsiteX4" fmla="*/ 2541 w 9940"/>
              <a:gd name="connsiteY4" fmla="*/ 1128 h 10435"/>
              <a:gd name="connsiteX5" fmla="*/ 4114 w 9940"/>
              <a:gd name="connsiteY5" fmla="*/ 35 h 10435"/>
              <a:gd name="connsiteX6" fmla="*/ 5653 w 9940"/>
              <a:gd name="connsiteY6" fmla="*/ 617 h 10435"/>
              <a:gd name="connsiteX7" fmla="*/ 8003 w 9940"/>
              <a:gd name="connsiteY7" fmla="*/ 3886 h 10435"/>
              <a:gd name="connsiteX8" fmla="*/ 9940 w 9940"/>
              <a:gd name="connsiteY8" fmla="*/ 4580 h 10435"/>
              <a:gd name="connsiteX0" fmla="*/ 0 w 10000"/>
              <a:gd name="connsiteY0" fmla="*/ 9970 h 9999"/>
              <a:gd name="connsiteX1" fmla="*/ 773 w 10000"/>
              <a:gd name="connsiteY1" fmla="*/ 6138 h 9999"/>
              <a:gd name="connsiteX2" fmla="*/ 899 w 10000"/>
              <a:gd name="connsiteY2" fmla="*/ 5241 h 9999"/>
              <a:gd name="connsiteX3" fmla="*/ 1171 w 10000"/>
              <a:gd name="connsiteY3" fmla="*/ 4682 h 9999"/>
              <a:gd name="connsiteX4" fmla="*/ 2556 w 10000"/>
              <a:gd name="connsiteY4" fmla="*/ 1081 h 9999"/>
              <a:gd name="connsiteX5" fmla="*/ 4139 w 10000"/>
              <a:gd name="connsiteY5" fmla="*/ 34 h 9999"/>
              <a:gd name="connsiteX6" fmla="*/ 5687 w 10000"/>
              <a:gd name="connsiteY6" fmla="*/ 591 h 9999"/>
              <a:gd name="connsiteX7" fmla="*/ 8051 w 10000"/>
              <a:gd name="connsiteY7" fmla="*/ 3724 h 9999"/>
              <a:gd name="connsiteX8" fmla="*/ 10000 w 10000"/>
              <a:gd name="connsiteY8" fmla="*/ 4389 h 9999"/>
              <a:gd name="connsiteX0" fmla="*/ 0 w 10000"/>
              <a:gd name="connsiteY0" fmla="*/ 9971 h 10001"/>
              <a:gd name="connsiteX1" fmla="*/ 773 w 10000"/>
              <a:gd name="connsiteY1" fmla="*/ 6139 h 10001"/>
              <a:gd name="connsiteX2" fmla="*/ 1171 w 10000"/>
              <a:gd name="connsiteY2" fmla="*/ 4682 h 10001"/>
              <a:gd name="connsiteX3" fmla="*/ 2556 w 10000"/>
              <a:gd name="connsiteY3" fmla="*/ 1081 h 10001"/>
              <a:gd name="connsiteX4" fmla="*/ 4139 w 10000"/>
              <a:gd name="connsiteY4" fmla="*/ 34 h 10001"/>
              <a:gd name="connsiteX5" fmla="*/ 5687 w 10000"/>
              <a:gd name="connsiteY5" fmla="*/ 591 h 10001"/>
              <a:gd name="connsiteX6" fmla="*/ 8051 w 10000"/>
              <a:gd name="connsiteY6" fmla="*/ 3724 h 10001"/>
              <a:gd name="connsiteX7" fmla="*/ 10000 w 10000"/>
              <a:gd name="connsiteY7" fmla="*/ 4389 h 10001"/>
              <a:gd name="connsiteX0" fmla="*/ 0 w 10000"/>
              <a:gd name="connsiteY0" fmla="*/ 9971 h 10003"/>
              <a:gd name="connsiteX1" fmla="*/ 793 w 10000"/>
              <a:gd name="connsiteY1" fmla="*/ 6335 h 10003"/>
              <a:gd name="connsiteX2" fmla="*/ 1171 w 10000"/>
              <a:gd name="connsiteY2" fmla="*/ 4682 h 10003"/>
              <a:gd name="connsiteX3" fmla="*/ 2556 w 10000"/>
              <a:gd name="connsiteY3" fmla="*/ 1081 h 10003"/>
              <a:gd name="connsiteX4" fmla="*/ 4139 w 10000"/>
              <a:gd name="connsiteY4" fmla="*/ 34 h 10003"/>
              <a:gd name="connsiteX5" fmla="*/ 5687 w 10000"/>
              <a:gd name="connsiteY5" fmla="*/ 591 h 10003"/>
              <a:gd name="connsiteX6" fmla="*/ 8051 w 10000"/>
              <a:gd name="connsiteY6" fmla="*/ 3724 h 10003"/>
              <a:gd name="connsiteX7" fmla="*/ 10000 w 10000"/>
              <a:gd name="connsiteY7" fmla="*/ 4389 h 10003"/>
              <a:gd name="connsiteX0" fmla="*/ 0 w 10000"/>
              <a:gd name="connsiteY0" fmla="*/ 9971 h 10003"/>
              <a:gd name="connsiteX1" fmla="*/ 793 w 10000"/>
              <a:gd name="connsiteY1" fmla="*/ 6335 h 10003"/>
              <a:gd name="connsiteX2" fmla="*/ 1171 w 10000"/>
              <a:gd name="connsiteY2" fmla="*/ 4682 h 10003"/>
              <a:gd name="connsiteX3" fmla="*/ 2556 w 10000"/>
              <a:gd name="connsiteY3" fmla="*/ 1081 h 10003"/>
              <a:gd name="connsiteX4" fmla="*/ 4139 w 10000"/>
              <a:gd name="connsiteY4" fmla="*/ 34 h 10003"/>
              <a:gd name="connsiteX5" fmla="*/ 5687 w 10000"/>
              <a:gd name="connsiteY5" fmla="*/ 591 h 10003"/>
              <a:gd name="connsiteX6" fmla="*/ 8051 w 10000"/>
              <a:gd name="connsiteY6" fmla="*/ 3724 h 10003"/>
              <a:gd name="connsiteX7" fmla="*/ 10000 w 10000"/>
              <a:gd name="connsiteY7" fmla="*/ 4389 h 10003"/>
              <a:gd name="connsiteX0" fmla="*/ 0 w 9677"/>
              <a:gd name="connsiteY0" fmla="*/ 9824 h 9857"/>
              <a:gd name="connsiteX1" fmla="*/ 470 w 9677"/>
              <a:gd name="connsiteY1" fmla="*/ 6335 h 9857"/>
              <a:gd name="connsiteX2" fmla="*/ 848 w 9677"/>
              <a:gd name="connsiteY2" fmla="*/ 4682 h 9857"/>
              <a:gd name="connsiteX3" fmla="*/ 2233 w 9677"/>
              <a:gd name="connsiteY3" fmla="*/ 1081 h 9857"/>
              <a:gd name="connsiteX4" fmla="*/ 3816 w 9677"/>
              <a:gd name="connsiteY4" fmla="*/ 34 h 9857"/>
              <a:gd name="connsiteX5" fmla="*/ 5364 w 9677"/>
              <a:gd name="connsiteY5" fmla="*/ 591 h 9857"/>
              <a:gd name="connsiteX6" fmla="*/ 7728 w 9677"/>
              <a:gd name="connsiteY6" fmla="*/ 3724 h 9857"/>
              <a:gd name="connsiteX7" fmla="*/ 9677 w 9677"/>
              <a:gd name="connsiteY7" fmla="*/ 4389 h 9857"/>
              <a:gd name="connsiteX0" fmla="*/ 0 w 10000"/>
              <a:gd name="connsiteY0" fmla="*/ 9967 h 9967"/>
              <a:gd name="connsiteX1" fmla="*/ 486 w 10000"/>
              <a:gd name="connsiteY1" fmla="*/ 6427 h 9967"/>
              <a:gd name="connsiteX2" fmla="*/ 876 w 10000"/>
              <a:gd name="connsiteY2" fmla="*/ 4750 h 9967"/>
              <a:gd name="connsiteX3" fmla="*/ 2308 w 10000"/>
              <a:gd name="connsiteY3" fmla="*/ 1097 h 9967"/>
              <a:gd name="connsiteX4" fmla="*/ 3943 w 10000"/>
              <a:gd name="connsiteY4" fmla="*/ 34 h 9967"/>
              <a:gd name="connsiteX5" fmla="*/ 5543 w 10000"/>
              <a:gd name="connsiteY5" fmla="*/ 600 h 9967"/>
              <a:gd name="connsiteX6" fmla="*/ 7986 w 10000"/>
              <a:gd name="connsiteY6" fmla="*/ 3778 h 9967"/>
              <a:gd name="connsiteX7" fmla="*/ 10000 w 10000"/>
              <a:gd name="connsiteY7" fmla="*/ 4453 h 9967"/>
              <a:gd name="connsiteX0" fmla="*/ 0 w 10000"/>
              <a:gd name="connsiteY0" fmla="*/ 10000 h 10000"/>
              <a:gd name="connsiteX1" fmla="*/ 465 w 10000"/>
              <a:gd name="connsiteY1" fmla="*/ 6548 h 10000"/>
              <a:gd name="connsiteX2" fmla="*/ 876 w 10000"/>
              <a:gd name="connsiteY2" fmla="*/ 4766 h 10000"/>
              <a:gd name="connsiteX3" fmla="*/ 2308 w 10000"/>
              <a:gd name="connsiteY3" fmla="*/ 1101 h 10000"/>
              <a:gd name="connsiteX4" fmla="*/ 3943 w 10000"/>
              <a:gd name="connsiteY4" fmla="*/ 34 h 10000"/>
              <a:gd name="connsiteX5" fmla="*/ 5543 w 10000"/>
              <a:gd name="connsiteY5" fmla="*/ 602 h 10000"/>
              <a:gd name="connsiteX6" fmla="*/ 7986 w 10000"/>
              <a:gd name="connsiteY6" fmla="*/ 3791 h 10000"/>
              <a:gd name="connsiteX7" fmla="*/ 10000 w 10000"/>
              <a:gd name="connsiteY7" fmla="*/ 4468 h 10000"/>
              <a:gd name="connsiteX0" fmla="*/ 0 w 10000"/>
              <a:gd name="connsiteY0" fmla="*/ 10000 h 10000"/>
              <a:gd name="connsiteX1" fmla="*/ 465 w 10000"/>
              <a:gd name="connsiteY1" fmla="*/ 6548 h 10000"/>
              <a:gd name="connsiteX2" fmla="*/ 876 w 10000"/>
              <a:gd name="connsiteY2" fmla="*/ 4766 h 10000"/>
              <a:gd name="connsiteX3" fmla="*/ 2308 w 10000"/>
              <a:gd name="connsiteY3" fmla="*/ 1101 h 10000"/>
              <a:gd name="connsiteX4" fmla="*/ 3943 w 10000"/>
              <a:gd name="connsiteY4" fmla="*/ 34 h 10000"/>
              <a:gd name="connsiteX5" fmla="*/ 5543 w 10000"/>
              <a:gd name="connsiteY5" fmla="*/ 602 h 10000"/>
              <a:gd name="connsiteX6" fmla="*/ 7986 w 10000"/>
              <a:gd name="connsiteY6" fmla="*/ 3791 h 10000"/>
              <a:gd name="connsiteX7" fmla="*/ 10000 w 10000"/>
              <a:gd name="connsiteY7" fmla="*/ 4468 h 10000"/>
              <a:gd name="connsiteX0" fmla="*/ 0 w 9750"/>
              <a:gd name="connsiteY0" fmla="*/ 9950 h 9950"/>
              <a:gd name="connsiteX1" fmla="*/ 215 w 9750"/>
              <a:gd name="connsiteY1" fmla="*/ 6548 h 9950"/>
              <a:gd name="connsiteX2" fmla="*/ 626 w 9750"/>
              <a:gd name="connsiteY2" fmla="*/ 4766 h 9950"/>
              <a:gd name="connsiteX3" fmla="*/ 2058 w 9750"/>
              <a:gd name="connsiteY3" fmla="*/ 1101 h 9950"/>
              <a:gd name="connsiteX4" fmla="*/ 3693 w 9750"/>
              <a:gd name="connsiteY4" fmla="*/ 34 h 9950"/>
              <a:gd name="connsiteX5" fmla="*/ 5293 w 9750"/>
              <a:gd name="connsiteY5" fmla="*/ 602 h 9950"/>
              <a:gd name="connsiteX6" fmla="*/ 7736 w 9750"/>
              <a:gd name="connsiteY6" fmla="*/ 3791 h 9950"/>
              <a:gd name="connsiteX7" fmla="*/ 9750 w 9750"/>
              <a:gd name="connsiteY7" fmla="*/ 4468 h 9950"/>
              <a:gd name="connsiteX0" fmla="*/ 0 w 10000"/>
              <a:gd name="connsiteY0" fmla="*/ 10000 h 10000"/>
              <a:gd name="connsiteX1" fmla="*/ 221 w 10000"/>
              <a:gd name="connsiteY1" fmla="*/ 6581 h 10000"/>
              <a:gd name="connsiteX2" fmla="*/ 642 w 10000"/>
              <a:gd name="connsiteY2" fmla="*/ 4790 h 10000"/>
              <a:gd name="connsiteX3" fmla="*/ 2111 w 10000"/>
              <a:gd name="connsiteY3" fmla="*/ 1107 h 10000"/>
              <a:gd name="connsiteX4" fmla="*/ 3788 w 10000"/>
              <a:gd name="connsiteY4" fmla="*/ 34 h 10000"/>
              <a:gd name="connsiteX5" fmla="*/ 5429 w 10000"/>
              <a:gd name="connsiteY5" fmla="*/ 605 h 10000"/>
              <a:gd name="connsiteX6" fmla="*/ 7934 w 10000"/>
              <a:gd name="connsiteY6" fmla="*/ 3810 h 10000"/>
              <a:gd name="connsiteX7" fmla="*/ 10000 w 10000"/>
              <a:gd name="connsiteY7" fmla="*/ 4490 h 10000"/>
              <a:gd name="connsiteX0" fmla="*/ 0 w 10000"/>
              <a:gd name="connsiteY0" fmla="*/ 10000 h 10000"/>
              <a:gd name="connsiteX1" fmla="*/ 221 w 10000"/>
              <a:gd name="connsiteY1" fmla="*/ 6581 h 10000"/>
              <a:gd name="connsiteX2" fmla="*/ 642 w 10000"/>
              <a:gd name="connsiteY2" fmla="*/ 4790 h 10000"/>
              <a:gd name="connsiteX3" fmla="*/ 2111 w 10000"/>
              <a:gd name="connsiteY3" fmla="*/ 1107 h 10000"/>
              <a:gd name="connsiteX4" fmla="*/ 3788 w 10000"/>
              <a:gd name="connsiteY4" fmla="*/ 34 h 10000"/>
              <a:gd name="connsiteX5" fmla="*/ 5429 w 10000"/>
              <a:gd name="connsiteY5" fmla="*/ 605 h 10000"/>
              <a:gd name="connsiteX6" fmla="*/ 7934 w 10000"/>
              <a:gd name="connsiteY6" fmla="*/ 3810 h 10000"/>
              <a:gd name="connsiteX7" fmla="*/ 10000 w 10000"/>
              <a:gd name="connsiteY7" fmla="*/ 4490 h 10000"/>
              <a:gd name="connsiteX0" fmla="*/ 0 w 10086"/>
              <a:gd name="connsiteY0" fmla="*/ 9900 h 9900"/>
              <a:gd name="connsiteX1" fmla="*/ 307 w 10086"/>
              <a:gd name="connsiteY1" fmla="*/ 6581 h 9900"/>
              <a:gd name="connsiteX2" fmla="*/ 728 w 10086"/>
              <a:gd name="connsiteY2" fmla="*/ 4790 h 9900"/>
              <a:gd name="connsiteX3" fmla="*/ 2197 w 10086"/>
              <a:gd name="connsiteY3" fmla="*/ 1107 h 9900"/>
              <a:gd name="connsiteX4" fmla="*/ 3874 w 10086"/>
              <a:gd name="connsiteY4" fmla="*/ 34 h 9900"/>
              <a:gd name="connsiteX5" fmla="*/ 5515 w 10086"/>
              <a:gd name="connsiteY5" fmla="*/ 605 h 9900"/>
              <a:gd name="connsiteX6" fmla="*/ 8020 w 10086"/>
              <a:gd name="connsiteY6" fmla="*/ 3810 h 9900"/>
              <a:gd name="connsiteX7" fmla="*/ 10086 w 10086"/>
              <a:gd name="connsiteY7" fmla="*/ 4490 h 9900"/>
              <a:gd name="connsiteX0" fmla="*/ 0 w 10000"/>
              <a:gd name="connsiteY0" fmla="*/ 10000 h 10000"/>
              <a:gd name="connsiteX1" fmla="*/ 304 w 10000"/>
              <a:gd name="connsiteY1" fmla="*/ 6647 h 10000"/>
              <a:gd name="connsiteX2" fmla="*/ 722 w 10000"/>
              <a:gd name="connsiteY2" fmla="*/ 4838 h 10000"/>
              <a:gd name="connsiteX3" fmla="*/ 2178 w 10000"/>
              <a:gd name="connsiteY3" fmla="*/ 1118 h 10000"/>
              <a:gd name="connsiteX4" fmla="*/ 3841 w 10000"/>
              <a:gd name="connsiteY4" fmla="*/ 34 h 10000"/>
              <a:gd name="connsiteX5" fmla="*/ 5468 w 10000"/>
              <a:gd name="connsiteY5" fmla="*/ 611 h 10000"/>
              <a:gd name="connsiteX6" fmla="*/ 7952 w 10000"/>
              <a:gd name="connsiteY6" fmla="*/ 3848 h 10000"/>
              <a:gd name="connsiteX7" fmla="*/ 10000 w 10000"/>
              <a:gd name="connsiteY7" fmla="*/ 4535 h 10000"/>
              <a:gd name="connsiteX0" fmla="*/ 0 w 10085"/>
              <a:gd name="connsiteY0" fmla="*/ 10354 h 10354"/>
              <a:gd name="connsiteX1" fmla="*/ 389 w 10085"/>
              <a:gd name="connsiteY1" fmla="*/ 6647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389 w 10085"/>
              <a:gd name="connsiteY1" fmla="*/ 6647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368 w 10085"/>
              <a:gd name="connsiteY1" fmla="*/ 6849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19 w 10085"/>
              <a:gd name="connsiteY1" fmla="*/ 791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102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156 w 10085"/>
              <a:gd name="connsiteY1" fmla="*/ 7102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05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05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9278"/>
              <a:gd name="connsiteY0" fmla="*/ 4838 h 4838"/>
              <a:gd name="connsiteX1" fmla="*/ 1456 w 9278"/>
              <a:gd name="connsiteY1" fmla="*/ 1118 h 4838"/>
              <a:gd name="connsiteX2" fmla="*/ 3119 w 9278"/>
              <a:gd name="connsiteY2" fmla="*/ 34 h 4838"/>
              <a:gd name="connsiteX3" fmla="*/ 4746 w 9278"/>
              <a:gd name="connsiteY3" fmla="*/ 611 h 4838"/>
              <a:gd name="connsiteX4" fmla="*/ 7230 w 9278"/>
              <a:gd name="connsiteY4" fmla="*/ 3848 h 4838"/>
              <a:gd name="connsiteX5" fmla="*/ 9278 w 9278"/>
              <a:gd name="connsiteY5" fmla="*/ 4535 h 4838"/>
              <a:gd name="connsiteX0" fmla="*/ 0 w 8431"/>
              <a:gd name="connsiteY0" fmla="*/ 2311 h 9375"/>
              <a:gd name="connsiteX1" fmla="*/ 1793 w 8431"/>
              <a:gd name="connsiteY1" fmla="*/ 70 h 9375"/>
              <a:gd name="connsiteX2" fmla="*/ 3546 w 8431"/>
              <a:gd name="connsiteY2" fmla="*/ 1263 h 9375"/>
              <a:gd name="connsiteX3" fmla="*/ 6224 w 8431"/>
              <a:gd name="connsiteY3" fmla="*/ 7954 h 9375"/>
              <a:gd name="connsiteX4" fmla="*/ 8431 w 8431"/>
              <a:gd name="connsiteY4" fmla="*/ 9374 h 9375"/>
              <a:gd name="connsiteX0" fmla="*/ 0 w 7873"/>
              <a:gd name="connsiteY0" fmla="*/ 75 h 10000"/>
              <a:gd name="connsiteX1" fmla="*/ 2079 w 7873"/>
              <a:gd name="connsiteY1" fmla="*/ 1347 h 10000"/>
              <a:gd name="connsiteX2" fmla="*/ 5255 w 7873"/>
              <a:gd name="connsiteY2" fmla="*/ 8484 h 10000"/>
              <a:gd name="connsiteX3" fmla="*/ 7873 w 7873"/>
              <a:gd name="connsiteY3" fmla="*/ 9999 h 10000"/>
              <a:gd name="connsiteX0" fmla="*/ 0 w 6675"/>
              <a:gd name="connsiteY0" fmla="*/ 75 h 8484"/>
              <a:gd name="connsiteX1" fmla="*/ 2641 w 6675"/>
              <a:gd name="connsiteY1" fmla="*/ 1347 h 8484"/>
              <a:gd name="connsiteX2" fmla="*/ 6675 w 6675"/>
              <a:gd name="connsiteY2" fmla="*/ 8484 h 8484"/>
              <a:gd name="connsiteX0" fmla="*/ 0 w 7423"/>
              <a:gd name="connsiteY0" fmla="*/ 42 h 6566"/>
              <a:gd name="connsiteX1" fmla="*/ 3957 w 7423"/>
              <a:gd name="connsiteY1" fmla="*/ 1542 h 6566"/>
              <a:gd name="connsiteX2" fmla="*/ 7423 w 7423"/>
              <a:gd name="connsiteY2" fmla="*/ 6566 h 6566"/>
              <a:gd name="connsiteX0" fmla="*/ 0 w 10000"/>
              <a:gd name="connsiteY0" fmla="*/ 64 h 10000"/>
              <a:gd name="connsiteX1" fmla="*/ 5331 w 10000"/>
              <a:gd name="connsiteY1" fmla="*/ 2348 h 10000"/>
              <a:gd name="connsiteX2" fmla="*/ 10000 w 10000"/>
              <a:gd name="connsiteY2" fmla="*/ 10000 h 10000"/>
              <a:gd name="connsiteX0" fmla="*/ 0 w 10278"/>
              <a:gd name="connsiteY0" fmla="*/ 72 h 11040"/>
              <a:gd name="connsiteX1" fmla="*/ 5331 w 10278"/>
              <a:gd name="connsiteY1" fmla="*/ 2356 h 11040"/>
              <a:gd name="connsiteX2" fmla="*/ 10278 w 10278"/>
              <a:gd name="connsiteY2" fmla="*/ 11040 h 11040"/>
              <a:gd name="connsiteX0" fmla="*/ 0 w 10209"/>
              <a:gd name="connsiteY0" fmla="*/ 69 h 10624"/>
              <a:gd name="connsiteX1" fmla="*/ 5331 w 10209"/>
              <a:gd name="connsiteY1" fmla="*/ 2353 h 10624"/>
              <a:gd name="connsiteX2" fmla="*/ 10209 w 10209"/>
              <a:gd name="connsiteY2" fmla="*/ 10624 h 10624"/>
              <a:gd name="connsiteX0" fmla="*/ 0 w 10209"/>
              <a:gd name="connsiteY0" fmla="*/ 69 h 10624"/>
              <a:gd name="connsiteX1" fmla="*/ 5331 w 10209"/>
              <a:gd name="connsiteY1" fmla="*/ 2353 h 10624"/>
              <a:gd name="connsiteX2" fmla="*/ 10209 w 10209"/>
              <a:gd name="connsiteY2" fmla="*/ 10624 h 10624"/>
              <a:gd name="connsiteX0" fmla="*/ 0 w 10209"/>
              <a:gd name="connsiteY0" fmla="*/ 69 h 10624"/>
              <a:gd name="connsiteX1" fmla="*/ 5331 w 10209"/>
              <a:gd name="connsiteY1" fmla="*/ 2353 h 10624"/>
              <a:gd name="connsiteX2" fmla="*/ 10209 w 10209"/>
              <a:gd name="connsiteY2" fmla="*/ 10624 h 10624"/>
              <a:gd name="connsiteX0" fmla="*/ 0 w 10209"/>
              <a:gd name="connsiteY0" fmla="*/ 69 h 10624"/>
              <a:gd name="connsiteX1" fmla="*/ 5331 w 10209"/>
              <a:gd name="connsiteY1" fmla="*/ 2353 h 10624"/>
              <a:gd name="connsiteX2" fmla="*/ 10209 w 10209"/>
              <a:gd name="connsiteY2" fmla="*/ 10624 h 10624"/>
              <a:gd name="connsiteX0" fmla="*/ 0 w 10209"/>
              <a:gd name="connsiteY0" fmla="*/ 69 h 10624"/>
              <a:gd name="connsiteX1" fmla="*/ 5470 w 10209"/>
              <a:gd name="connsiteY1" fmla="*/ 2353 h 10624"/>
              <a:gd name="connsiteX2" fmla="*/ 10209 w 10209"/>
              <a:gd name="connsiteY2" fmla="*/ 10624 h 10624"/>
              <a:gd name="connsiteX0" fmla="*/ 0 w 10209"/>
              <a:gd name="connsiteY0" fmla="*/ 174 h 10729"/>
              <a:gd name="connsiteX1" fmla="*/ 5539 w 10209"/>
              <a:gd name="connsiteY1" fmla="*/ 1576 h 10729"/>
              <a:gd name="connsiteX2" fmla="*/ 10209 w 10209"/>
              <a:gd name="connsiteY2" fmla="*/ 10729 h 10729"/>
              <a:gd name="connsiteX0" fmla="*/ 0 w 10209"/>
              <a:gd name="connsiteY0" fmla="*/ 53 h 10608"/>
              <a:gd name="connsiteX1" fmla="*/ 5539 w 10209"/>
              <a:gd name="connsiteY1" fmla="*/ 1455 h 10608"/>
              <a:gd name="connsiteX2" fmla="*/ 10209 w 10209"/>
              <a:gd name="connsiteY2" fmla="*/ 10608 h 10608"/>
              <a:gd name="connsiteX0" fmla="*/ 0 w 10209"/>
              <a:gd name="connsiteY0" fmla="*/ 174 h 10729"/>
              <a:gd name="connsiteX1" fmla="*/ 5539 w 10209"/>
              <a:gd name="connsiteY1" fmla="*/ 1576 h 10729"/>
              <a:gd name="connsiteX2" fmla="*/ 10209 w 10209"/>
              <a:gd name="connsiteY2" fmla="*/ 10729 h 10729"/>
              <a:gd name="connsiteX0" fmla="*/ 0 w 10209"/>
              <a:gd name="connsiteY0" fmla="*/ 72 h 10627"/>
              <a:gd name="connsiteX1" fmla="*/ 5539 w 10209"/>
              <a:gd name="connsiteY1" fmla="*/ 1474 h 10627"/>
              <a:gd name="connsiteX2" fmla="*/ 10209 w 10209"/>
              <a:gd name="connsiteY2" fmla="*/ 10627 h 1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9" h="10627">
                <a:moveTo>
                  <a:pt x="0" y="72"/>
                </a:moveTo>
                <a:cubicBezTo>
                  <a:pt x="1796" y="-255"/>
                  <a:pt x="3768" y="597"/>
                  <a:pt x="5539" y="1474"/>
                </a:cubicBezTo>
                <a:cubicBezTo>
                  <a:pt x="7310" y="2351"/>
                  <a:pt x="9401" y="4457"/>
                  <a:pt x="10209" y="10627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9" name="Freeform 56"/>
          <p:cNvSpPr>
            <a:spLocks/>
          </p:cNvSpPr>
          <p:nvPr/>
        </p:nvSpPr>
        <p:spPr bwMode="auto">
          <a:xfrm>
            <a:off x="6394192" y="3511295"/>
            <a:ext cx="1814870" cy="795528"/>
          </a:xfrm>
          <a:custGeom>
            <a:avLst/>
            <a:gdLst>
              <a:gd name="T0" fmla="*/ 0 w 1658"/>
              <a:gd name="T1" fmla="*/ 0 h 1135"/>
              <a:gd name="T2" fmla="*/ 87 w 1658"/>
              <a:gd name="T3" fmla="*/ 363 h 1135"/>
              <a:gd name="T4" fmla="*/ 358 w 1658"/>
              <a:gd name="T5" fmla="*/ 847 h 1135"/>
              <a:gd name="T6" fmla="*/ 925 w 1658"/>
              <a:gd name="T7" fmla="*/ 1065 h 1135"/>
              <a:gd name="T8" fmla="*/ 1658 w 1658"/>
              <a:gd name="T9" fmla="*/ 1135 h 1135"/>
              <a:gd name="connsiteX0" fmla="*/ 0 w 13849"/>
              <a:gd name="connsiteY0" fmla="*/ 14395 h 14411"/>
              <a:gd name="connsiteX1" fmla="*/ 4374 w 13849"/>
              <a:gd name="connsiteY1" fmla="*/ 333 h 14411"/>
              <a:gd name="connsiteX2" fmla="*/ 6008 w 13849"/>
              <a:gd name="connsiteY2" fmla="*/ 4598 h 14411"/>
              <a:gd name="connsiteX3" fmla="*/ 9428 w 13849"/>
              <a:gd name="connsiteY3" fmla="*/ 6518 h 14411"/>
              <a:gd name="connsiteX4" fmla="*/ 13849 w 13849"/>
              <a:gd name="connsiteY4" fmla="*/ 7135 h 14411"/>
              <a:gd name="connsiteX0" fmla="*/ 0 w 13849"/>
              <a:gd name="connsiteY0" fmla="*/ 9849 h 9893"/>
              <a:gd name="connsiteX1" fmla="*/ 2919 w 13849"/>
              <a:gd name="connsiteY1" fmla="*/ 4280 h 9893"/>
              <a:gd name="connsiteX2" fmla="*/ 6008 w 13849"/>
              <a:gd name="connsiteY2" fmla="*/ 52 h 9893"/>
              <a:gd name="connsiteX3" fmla="*/ 9428 w 13849"/>
              <a:gd name="connsiteY3" fmla="*/ 1972 h 9893"/>
              <a:gd name="connsiteX4" fmla="*/ 13849 w 13849"/>
              <a:gd name="connsiteY4" fmla="*/ 2589 h 9893"/>
              <a:gd name="connsiteX0" fmla="*/ 0 w 10000"/>
              <a:gd name="connsiteY0" fmla="*/ 8034 h 8074"/>
              <a:gd name="connsiteX1" fmla="*/ 2108 w 10000"/>
              <a:gd name="connsiteY1" fmla="*/ 2404 h 8074"/>
              <a:gd name="connsiteX2" fmla="*/ 3897 w 10000"/>
              <a:gd name="connsiteY2" fmla="*/ 1662 h 8074"/>
              <a:gd name="connsiteX3" fmla="*/ 6808 w 10000"/>
              <a:gd name="connsiteY3" fmla="*/ 71 h 8074"/>
              <a:gd name="connsiteX4" fmla="*/ 10000 w 10000"/>
              <a:gd name="connsiteY4" fmla="*/ 695 h 8074"/>
              <a:gd name="connsiteX0" fmla="*/ 0 w 10000"/>
              <a:gd name="connsiteY0" fmla="*/ 9975 h 10077"/>
              <a:gd name="connsiteX1" fmla="*/ 1295 w 10000"/>
              <a:gd name="connsiteY1" fmla="*/ 6518 h 10077"/>
              <a:gd name="connsiteX2" fmla="*/ 3897 w 10000"/>
              <a:gd name="connsiteY2" fmla="*/ 2083 h 10077"/>
              <a:gd name="connsiteX3" fmla="*/ 6808 w 10000"/>
              <a:gd name="connsiteY3" fmla="*/ 113 h 10077"/>
              <a:gd name="connsiteX4" fmla="*/ 10000 w 10000"/>
              <a:gd name="connsiteY4" fmla="*/ 886 h 10077"/>
              <a:gd name="connsiteX0" fmla="*/ 0 w 10000"/>
              <a:gd name="connsiteY0" fmla="*/ 12064 h 12166"/>
              <a:gd name="connsiteX1" fmla="*/ 1295 w 10000"/>
              <a:gd name="connsiteY1" fmla="*/ 8607 h 12166"/>
              <a:gd name="connsiteX2" fmla="*/ 3897 w 10000"/>
              <a:gd name="connsiteY2" fmla="*/ 4172 h 12166"/>
              <a:gd name="connsiteX3" fmla="*/ 9214 w 10000"/>
              <a:gd name="connsiteY3" fmla="*/ 58 h 12166"/>
              <a:gd name="connsiteX4" fmla="*/ 10000 w 10000"/>
              <a:gd name="connsiteY4" fmla="*/ 2975 h 12166"/>
              <a:gd name="connsiteX0" fmla="*/ 0 w 10000"/>
              <a:gd name="connsiteY0" fmla="*/ 16664 h 16766"/>
              <a:gd name="connsiteX1" fmla="*/ 1295 w 10000"/>
              <a:gd name="connsiteY1" fmla="*/ 13207 h 16766"/>
              <a:gd name="connsiteX2" fmla="*/ 3897 w 10000"/>
              <a:gd name="connsiteY2" fmla="*/ 8772 h 16766"/>
              <a:gd name="connsiteX3" fmla="*/ 9587 w 10000"/>
              <a:gd name="connsiteY3" fmla="*/ 28 h 16766"/>
              <a:gd name="connsiteX4" fmla="*/ 10000 w 10000"/>
              <a:gd name="connsiteY4" fmla="*/ 7575 h 16766"/>
              <a:gd name="connsiteX0" fmla="*/ 0 w 9254"/>
              <a:gd name="connsiteY0" fmla="*/ 18036 h 18112"/>
              <a:gd name="connsiteX1" fmla="*/ 549 w 9254"/>
              <a:gd name="connsiteY1" fmla="*/ 13207 h 18112"/>
              <a:gd name="connsiteX2" fmla="*/ 3151 w 9254"/>
              <a:gd name="connsiteY2" fmla="*/ 8772 h 18112"/>
              <a:gd name="connsiteX3" fmla="*/ 8841 w 9254"/>
              <a:gd name="connsiteY3" fmla="*/ 28 h 18112"/>
              <a:gd name="connsiteX4" fmla="*/ 9254 w 9254"/>
              <a:gd name="connsiteY4" fmla="*/ 7575 h 18112"/>
              <a:gd name="connsiteX0" fmla="*/ 0 w 10000"/>
              <a:gd name="connsiteY0" fmla="*/ 9958 h 10003"/>
              <a:gd name="connsiteX1" fmla="*/ 1985 w 10000"/>
              <a:gd name="connsiteY1" fmla="*/ 7481 h 10003"/>
              <a:gd name="connsiteX2" fmla="*/ 3405 w 10000"/>
              <a:gd name="connsiteY2" fmla="*/ 4843 h 10003"/>
              <a:gd name="connsiteX3" fmla="*/ 9554 w 10000"/>
              <a:gd name="connsiteY3" fmla="*/ 15 h 10003"/>
              <a:gd name="connsiteX4" fmla="*/ 10000 w 10000"/>
              <a:gd name="connsiteY4" fmla="*/ 4182 h 10003"/>
              <a:gd name="connsiteX0" fmla="*/ 0 w 10000"/>
              <a:gd name="connsiteY0" fmla="*/ 9958 h 10002"/>
              <a:gd name="connsiteX1" fmla="*/ 1985 w 10000"/>
              <a:gd name="connsiteY1" fmla="*/ 7481 h 10002"/>
              <a:gd name="connsiteX2" fmla="*/ 4028 w 10000"/>
              <a:gd name="connsiteY2" fmla="*/ 5032 h 10002"/>
              <a:gd name="connsiteX3" fmla="*/ 9554 w 10000"/>
              <a:gd name="connsiteY3" fmla="*/ 15 h 10002"/>
              <a:gd name="connsiteX4" fmla="*/ 10000 w 10000"/>
              <a:gd name="connsiteY4" fmla="*/ 4182 h 10002"/>
              <a:gd name="connsiteX0" fmla="*/ 0 w 8791"/>
              <a:gd name="connsiteY0" fmla="*/ 9248 h 9308"/>
              <a:gd name="connsiteX1" fmla="*/ 776 w 8791"/>
              <a:gd name="connsiteY1" fmla="*/ 7481 h 9308"/>
              <a:gd name="connsiteX2" fmla="*/ 2819 w 8791"/>
              <a:gd name="connsiteY2" fmla="*/ 5032 h 9308"/>
              <a:gd name="connsiteX3" fmla="*/ 8345 w 8791"/>
              <a:gd name="connsiteY3" fmla="*/ 15 h 9308"/>
              <a:gd name="connsiteX4" fmla="*/ 8791 w 8791"/>
              <a:gd name="connsiteY4" fmla="*/ 4182 h 9308"/>
              <a:gd name="connsiteX0" fmla="*/ 0 w 10000"/>
              <a:gd name="connsiteY0" fmla="*/ 9936 h 9977"/>
              <a:gd name="connsiteX1" fmla="*/ 1716 w 10000"/>
              <a:gd name="connsiteY1" fmla="*/ 6969 h 9977"/>
              <a:gd name="connsiteX2" fmla="*/ 3207 w 10000"/>
              <a:gd name="connsiteY2" fmla="*/ 5406 h 9977"/>
              <a:gd name="connsiteX3" fmla="*/ 9493 w 10000"/>
              <a:gd name="connsiteY3" fmla="*/ 16 h 9977"/>
              <a:gd name="connsiteX4" fmla="*/ 10000 w 10000"/>
              <a:gd name="connsiteY4" fmla="*/ 4493 h 9977"/>
              <a:gd name="connsiteX0" fmla="*/ 0 w 10000"/>
              <a:gd name="connsiteY0" fmla="*/ 9959 h 10000"/>
              <a:gd name="connsiteX1" fmla="*/ 1716 w 10000"/>
              <a:gd name="connsiteY1" fmla="*/ 6985 h 10000"/>
              <a:gd name="connsiteX2" fmla="*/ 3290 w 10000"/>
              <a:gd name="connsiteY2" fmla="*/ 5163 h 10000"/>
              <a:gd name="connsiteX3" fmla="*/ 9493 w 10000"/>
              <a:gd name="connsiteY3" fmla="*/ 16 h 10000"/>
              <a:gd name="connsiteX4" fmla="*/ 10000 w 10000"/>
              <a:gd name="connsiteY4" fmla="*/ 4503 h 10000"/>
              <a:gd name="connsiteX0" fmla="*/ 0 w 10000"/>
              <a:gd name="connsiteY0" fmla="*/ 9960 h 10001"/>
              <a:gd name="connsiteX1" fmla="*/ 1716 w 10000"/>
              <a:gd name="connsiteY1" fmla="*/ 6986 h 10001"/>
              <a:gd name="connsiteX2" fmla="*/ 3290 w 10000"/>
              <a:gd name="connsiteY2" fmla="*/ 5164 h 10001"/>
              <a:gd name="connsiteX3" fmla="*/ 9493 w 10000"/>
              <a:gd name="connsiteY3" fmla="*/ 17 h 10001"/>
              <a:gd name="connsiteX4" fmla="*/ 10000 w 10000"/>
              <a:gd name="connsiteY4" fmla="*/ 4504 h 10001"/>
              <a:gd name="connsiteX0" fmla="*/ 0 w 10000"/>
              <a:gd name="connsiteY0" fmla="*/ 9960 h 10006"/>
              <a:gd name="connsiteX1" fmla="*/ 1716 w 10000"/>
              <a:gd name="connsiteY1" fmla="*/ 7292 h 10006"/>
              <a:gd name="connsiteX2" fmla="*/ 3290 w 10000"/>
              <a:gd name="connsiteY2" fmla="*/ 5164 h 10006"/>
              <a:gd name="connsiteX3" fmla="*/ 9493 w 10000"/>
              <a:gd name="connsiteY3" fmla="*/ 17 h 10006"/>
              <a:gd name="connsiteX4" fmla="*/ 10000 w 10000"/>
              <a:gd name="connsiteY4" fmla="*/ 4504 h 10006"/>
              <a:gd name="connsiteX0" fmla="*/ 0 w 10000"/>
              <a:gd name="connsiteY0" fmla="*/ 9960 h 10005"/>
              <a:gd name="connsiteX1" fmla="*/ 1716 w 10000"/>
              <a:gd name="connsiteY1" fmla="*/ 7292 h 10005"/>
              <a:gd name="connsiteX2" fmla="*/ 3290 w 10000"/>
              <a:gd name="connsiteY2" fmla="*/ 5164 h 10005"/>
              <a:gd name="connsiteX3" fmla="*/ 9493 w 10000"/>
              <a:gd name="connsiteY3" fmla="*/ 17 h 10005"/>
              <a:gd name="connsiteX4" fmla="*/ 10000 w 10000"/>
              <a:gd name="connsiteY4" fmla="*/ 4504 h 10005"/>
              <a:gd name="connsiteX0" fmla="*/ 0 w 9167"/>
              <a:gd name="connsiteY0" fmla="*/ 9960 h 10006"/>
              <a:gd name="connsiteX1" fmla="*/ 883 w 9167"/>
              <a:gd name="connsiteY1" fmla="*/ 7292 h 10006"/>
              <a:gd name="connsiteX2" fmla="*/ 2457 w 9167"/>
              <a:gd name="connsiteY2" fmla="*/ 5164 h 10006"/>
              <a:gd name="connsiteX3" fmla="*/ 8660 w 9167"/>
              <a:gd name="connsiteY3" fmla="*/ 17 h 10006"/>
              <a:gd name="connsiteX4" fmla="*/ 9167 w 9167"/>
              <a:gd name="connsiteY4" fmla="*/ 4504 h 10006"/>
              <a:gd name="connsiteX0" fmla="*/ 0 w 10000"/>
              <a:gd name="connsiteY0" fmla="*/ 9954 h 10000"/>
              <a:gd name="connsiteX1" fmla="*/ 1236 w 10000"/>
              <a:gd name="connsiteY1" fmla="*/ 7288 h 10000"/>
              <a:gd name="connsiteX2" fmla="*/ 2680 w 10000"/>
              <a:gd name="connsiteY2" fmla="*/ 5161 h 10000"/>
              <a:gd name="connsiteX3" fmla="*/ 9447 w 10000"/>
              <a:gd name="connsiteY3" fmla="*/ 17 h 10000"/>
              <a:gd name="connsiteX4" fmla="*/ 10000 w 10000"/>
              <a:gd name="connsiteY4" fmla="*/ 4501 h 10000"/>
              <a:gd name="connsiteX0" fmla="*/ 0 w 9318"/>
              <a:gd name="connsiteY0" fmla="*/ 9954 h 10000"/>
              <a:gd name="connsiteX1" fmla="*/ 554 w 9318"/>
              <a:gd name="connsiteY1" fmla="*/ 7288 h 10000"/>
              <a:gd name="connsiteX2" fmla="*/ 1998 w 9318"/>
              <a:gd name="connsiteY2" fmla="*/ 5161 h 10000"/>
              <a:gd name="connsiteX3" fmla="*/ 8765 w 9318"/>
              <a:gd name="connsiteY3" fmla="*/ 17 h 10000"/>
              <a:gd name="connsiteX4" fmla="*/ 9318 w 9318"/>
              <a:gd name="connsiteY4" fmla="*/ 4501 h 10000"/>
              <a:gd name="connsiteX0" fmla="*/ 0 w 10000"/>
              <a:gd name="connsiteY0" fmla="*/ 9954 h 9993"/>
              <a:gd name="connsiteX1" fmla="*/ 1034 w 10000"/>
              <a:gd name="connsiteY1" fmla="*/ 6779 h 9993"/>
              <a:gd name="connsiteX2" fmla="*/ 2144 w 10000"/>
              <a:gd name="connsiteY2" fmla="*/ 5161 h 9993"/>
              <a:gd name="connsiteX3" fmla="*/ 9407 w 10000"/>
              <a:gd name="connsiteY3" fmla="*/ 17 h 9993"/>
              <a:gd name="connsiteX4" fmla="*/ 10000 w 10000"/>
              <a:gd name="connsiteY4" fmla="*/ 4501 h 9993"/>
              <a:gd name="connsiteX0" fmla="*/ 0 w 10000"/>
              <a:gd name="connsiteY0" fmla="*/ 9961 h 9999"/>
              <a:gd name="connsiteX1" fmla="*/ 1034 w 10000"/>
              <a:gd name="connsiteY1" fmla="*/ 6784 h 9999"/>
              <a:gd name="connsiteX2" fmla="*/ 2144 w 10000"/>
              <a:gd name="connsiteY2" fmla="*/ 5165 h 9999"/>
              <a:gd name="connsiteX3" fmla="*/ 9407 w 10000"/>
              <a:gd name="connsiteY3" fmla="*/ 17 h 9999"/>
              <a:gd name="connsiteX4" fmla="*/ 10000 w 10000"/>
              <a:gd name="connsiteY4" fmla="*/ 4504 h 9999"/>
              <a:gd name="connsiteX0" fmla="*/ 0 w 10000"/>
              <a:gd name="connsiteY0" fmla="*/ 9962 h 10000"/>
              <a:gd name="connsiteX1" fmla="*/ 1034 w 10000"/>
              <a:gd name="connsiteY1" fmla="*/ 6785 h 10000"/>
              <a:gd name="connsiteX2" fmla="*/ 2144 w 10000"/>
              <a:gd name="connsiteY2" fmla="*/ 5166 h 10000"/>
              <a:gd name="connsiteX3" fmla="*/ 9407 w 10000"/>
              <a:gd name="connsiteY3" fmla="*/ 17 h 10000"/>
              <a:gd name="connsiteX4" fmla="*/ 10000 w 10000"/>
              <a:gd name="connsiteY4" fmla="*/ 4504 h 10000"/>
              <a:gd name="connsiteX0" fmla="*/ 0 w 10000"/>
              <a:gd name="connsiteY0" fmla="*/ 9962 h 10000"/>
              <a:gd name="connsiteX1" fmla="*/ 1034 w 10000"/>
              <a:gd name="connsiteY1" fmla="*/ 6785 h 10000"/>
              <a:gd name="connsiteX2" fmla="*/ 2144 w 10000"/>
              <a:gd name="connsiteY2" fmla="*/ 5166 h 10000"/>
              <a:gd name="connsiteX3" fmla="*/ 9407 w 10000"/>
              <a:gd name="connsiteY3" fmla="*/ 17 h 10000"/>
              <a:gd name="connsiteX4" fmla="*/ 10000 w 10000"/>
              <a:gd name="connsiteY4" fmla="*/ 4504 h 10000"/>
              <a:gd name="connsiteX0" fmla="*/ 0 w 10000"/>
              <a:gd name="connsiteY0" fmla="*/ 9964 h 10004"/>
              <a:gd name="connsiteX1" fmla="*/ 1034 w 10000"/>
              <a:gd name="connsiteY1" fmla="*/ 6787 h 10004"/>
              <a:gd name="connsiteX2" fmla="*/ 2827 w 10000"/>
              <a:gd name="connsiteY2" fmla="*/ 4454 h 10004"/>
              <a:gd name="connsiteX3" fmla="*/ 9407 w 10000"/>
              <a:gd name="connsiteY3" fmla="*/ 19 h 10004"/>
              <a:gd name="connsiteX4" fmla="*/ 10000 w 10000"/>
              <a:gd name="connsiteY4" fmla="*/ 4506 h 10004"/>
              <a:gd name="connsiteX0" fmla="*/ 0 w 10000"/>
              <a:gd name="connsiteY0" fmla="*/ 9965 h 10005"/>
              <a:gd name="connsiteX1" fmla="*/ 1034 w 10000"/>
              <a:gd name="connsiteY1" fmla="*/ 6788 h 10005"/>
              <a:gd name="connsiteX2" fmla="*/ 2827 w 10000"/>
              <a:gd name="connsiteY2" fmla="*/ 4455 h 10005"/>
              <a:gd name="connsiteX3" fmla="*/ 9407 w 10000"/>
              <a:gd name="connsiteY3" fmla="*/ 20 h 10005"/>
              <a:gd name="connsiteX4" fmla="*/ 10000 w 10000"/>
              <a:gd name="connsiteY4" fmla="*/ 4507 h 10005"/>
              <a:gd name="connsiteX0" fmla="*/ 0 w 24291"/>
              <a:gd name="connsiteY0" fmla="*/ 9965 h 10005"/>
              <a:gd name="connsiteX1" fmla="*/ 1034 w 24291"/>
              <a:gd name="connsiteY1" fmla="*/ 6788 h 10005"/>
              <a:gd name="connsiteX2" fmla="*/ 2827 w 24291"/>
              <a:gd name="connsiteY2" fmla="*/ 4455 h 10005"/>
              <a:gd name="connsiteX3" fmla="*/ 9407 w 24291"/>
              <a:gd name="connsiteY3" fmla="*/ 20 h 10005"/>
              <a:gd name="connsiteX4" fmla="*/ 24291 w 24291"/>
              <a:gd name="connsiteY4" fmla="*/ 3589 h 10005"/>
              <a:gd name="connsiteX0" fmla="*/ 0 w 24291"/>
              <a:gd name="connsiteY0" fmla="*/ 9945 h 9985"/>
              <a:gd name="connsiteX1" fmla="*/ 1034 w 24291"/>
              <a:gd name="connsiteY1" fmla="*/ 6768 h 9985"/>
              <a:gd name="connsiteX2" fmla="*/ 2827 w 24291"/>
              <a:gd name="connsiteY2" fmla="*/ 4435 h 9985"/>
              <a:gd name="connsiteX3" fmla="*/ 9407 w 24291"/>
              <a:gd name="connsiteY3" fmla="*/ 0 h 9985"/>
              <a:gd name="connsiteX4" fmla="*/ 17293 w 24291"/>
              <a:gd name="connsiteY4" fmla="*/ 1907 h 9985"/>
              <a:gd name="connsiteX5" fmla="*/ 24291 w 24291"/>
              <a:gd name="connsiteY5" fmla="*/ 3569 h 9985"/>
              <a:gd name="connsiteX0" fmla="*/ 0 w 10000"/>
              <a:gd name="connsiteY0" fmla="*/ 9960 h 10000"/>
              <a:gd name="connsiteX1" fmla="*/ 426 w 10000"/>
              <a:gd name="connsiteY1" fmla="*/ 6778 h 10000"/>
              <a:gd name="connsiteX2" fmla="*/ 1164 w 10000"/>
              <a:gd name="connsiteY2" fmla="*/ 4442 h 10000"/>
              <a:gd name="connsiteX3" fmla="*/ 3873 w 10000"/>
              <a:gd name="connsiteY3" fmla="*/ 0 h 10000"/>
              <a:gd name="connsiteX4" fmla="*/ 5332 w 10000"/>
              <a:gd name="connsiteY4" fmla="*/ 991 h 10000"/>
              <a:gd name="connsiteX5" fmla="*/ 7119 w 10000"/>
              <a:gd name="connsiteY5" fmla="*/ 1910 h 10000"/>
              <a:gd name="connsiteX6" fmla="*/ 10000 w 10000"/>
              <a:gd name="connsiteY6" fmla="*/ 3574 h 10000"/>
              <a:gd name="connsiteX0" fmla="*/ 0 w 10000"/>
              <a:gd name="connsiteY0" fmla="*/ 10144 h 10184"/>
              <a:gd name="connsiteX1" fmla="*/ 426 w 10000"/>
              <a:gd name="connsiteY1" fmla="*/ 6962 h 10184"/>
              <a:gd name="connsiteX2" fmla="*/ 1164 w 10000"/>
              <a:gd name="connsiteY2" fmla="*/ 4626 h 10184"/>
              <a:gd name="connsiteX3" fmla="*/ 3873 w 10000"/>
              <a:gd name="connsiteY3" fmla="*/ 184 h 10184"/>
              <a:gd name="connsiteX4" fmla="*/ 4569 w 10000"/>
              <a:gd name="connsiteY4" fmla="*/ 0 h 10184"/>
              <a:gd name="connsiteX5" fmla="*/ 7119 w 10000"/>
              <a:gd name="connsiteY5" fmla="*/ 2094 h 10184"/>
              <a:gd name="connsiteX6" fmla="*/ 10000 w 10000"/>
              <a:gd name="connsiteY6" fmla="*/ 3758 h 10184"/>
              <a:gd name="connsiteX0" fmla="*/ 0 w 10000"/>
              <a:gd name="connsiteY0" fmla="*/ 10369 h 10409"/>
              <a:gd name="connsiteX1" fmla="*/ 426 w 10000"/>
              <a:gd name="connsiteY1" fmla="*/ 7187 h 10409"/>
              <a:gd name="connsiteX2" fmla="*/ 1164 w 10000"/>
              <a:gd name="connsiteY2" fmla="*/ 4851 h 10409"/>
              <a:gd name="connsiteX3" fmla="*/ 4114 w 10000"/>
              <a:gd name="connsiteY3" fmla="*/ 0 h 10409"/>
              <a:gd name="connsiteX4" fmla="*/ 4569 w 10000"/>
              <a:gd name="connsiteY4" fmla="*/ 225 h 10409"/>
              <a:gd name="connsiteX5" fmla="*/ 7119 w 10000"/>
              <a:gd name="connsiteY5" fmla="*/ 2319 h 10409"/>
              <a:gd name="connsiteX6" fmla="*/ 10000 w 10000"/>
              <a:gd name="connsiteY6" fmla="*/ 3983 h 10409"/>
              <a:gd name="connsiteX0" fmla="*/ 0 w 10000"/>
              <a:gd name="connsiteY0" fmla="*/ 10369 h 10409"/>
              <a:gd name="connsiteX1" fmla="*/ 426 w 10000"/>
              <a:gd name="connsiteY1" fmla="*/ 7187 h 10409"/>
              <a:gd name="connsiteX2" fmla="*/ 1164 w 10000"/>
              <a:gd name="connsiteY2" fmla="*/ 4851 h 10409"/>
              <a:gd name="connsiteX3" fmla="*/ 4114 w 10000"/>
              <a:gd name="connsiteY3" fmla="*/ 0 h 10409"/>
              <a:gd name="connsiteX4" fmla="*/ 4569 w 10000"/>
              <a:gd name="connsiteY4" fmla="*/ 225 h 10409"/>
              <a:gd name="connsiteX5" fmla="*/ 7119 w 10000"/>
              <a:gd name="connsiteY5" fmla="*/ 2319 h 10409"/>
              <a:gd name="connsiteX6" fmla="*/ 10000 w 10000"/>
              <a:gd name="connsiteY6" fmla="*/ 3983 h 10409"/>
              <a:gd name="connsiteX0" fmla="*/ 0 w 10000"/>
              <a:gd name="connsiteY0" fmla="*/ 10372 h 10412"/>
              <a:gd name="connsiteX1" fmla="*/ 426 w 10000"/>
              <a:gd name="connsiteY1" fmla="*/ 7190 h 10412"/>
              <a:gd name="connsiteX2" fmla="*/ 1164 w 10000"/>
              <a:gd name="connsiteY2" fmla="*/ 4854 h 10412"/>
              <a:gd name="connsiteX3" fmla="*/ 4114 w 10000"/>
              <a:gd name="connsiteY3" fmla="*/ 3 h 10412"/>
              <a:gd name="connsiteX4" fmla="*/ 4569 w 10000"/>
              <a:gd name="connsiteY4" fmla="*/ 228 h 10412"/>
              <a:gd name="connsiteX5" fmla="*/ 7119 w 10000"/>
              <a:gd name="connsiteY5" fmla="*/ 2322 h 10412"/>
              <a:gd name="connsiteX6" fmla="*/ 10000 w 10000"/>
              <a:gd name="connsiteY6" fmla="*/ 3986 h 10412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4569 w 10000"/>
              <a:gd name="connsiteY4" fmla="*/ 226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385 h 10425"/>
              <a:gd name="connsiteX1" fmla="*/ 426 w 10000"/>
              <a:gd name="connsiteY1" fmla="*/ 7203 h 10425"/>
              <a:gd name="connsiteX2" fmla="*/ 1164 w 10000"/>
              <a:gd name="connsiteY2" fmla="*/ 4867 h 10425"/>
              <a:gd name="connsiteX3" fmla="*/ 4114 w 10000"/>
              <a:gd name="connsiteY3" fmla="*/ 16 h 10425"/>
              <a:gd name="connsiteX4" fmla="*/ 4569 w 10000"/>
              <a:gd name="connsiteY4" fmla="*/ 241 h 10425"/>
              <a:gd name="connsiteX5" fmla="*/ 7119 w 10000"/>
              <a:gd name="connsiteY5" fmla="*/ 2335 h 10425"/>
              <a:gd name="connsiteX6" fmla="*/ 10000 w 10000"/>
              <a:gd name="connsiteY6" fmla="*/ 3999 h 10425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4569 w 10000"/>
              <a:gd name="connsiteY4" fmla="*/ 226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510 h 10550"/>
              <a:gd name="connsiteX1" fmla="*/ 426 w 10000"/>
              <a:gd name="connsiteY1" fmla="*/ 7328 h 10550"/>
              <a:gd name="connsiteX2" fmla="*/ 1164 w 10000"/>
              <a:gd name="connsiteY2" fmla="*/ 4992 h 10550"/>
              <a:gd name="connsiteX3" fmla="*/ 4114 w 10000"/>
              <a:gd name="connsiteY3" fmla="*/ 141 h 10550"/>
              <a:gd name="connsiteX4" fmla="*/ 5573 w 10000"/>
              <a:gd name="connsiteY4" fmla="*/ 1234 h 10550"/>
              <a:gd name="connsiteX5" fmla="*/ 7119 w 10000"/>
              <a:gd name="connsiteY5" fmla="*/ 2460 h 10550"/>
              <a:gd name="connsiteX6" fmla="*/ 10000 w 10000"/>
              <a:gd name="connsiteY6" fmla="*/ 4124 h 10550"/>
              <a:gd name="connsiteX0" fmla="*/ 0 w 10000"/>
              <a:gd name="connsiteY0" fmla="*/ 10370 h 10410"/>
              <a:gd name="connsiteX1" fmla="*/ 426 w 10000"/>
              <a:gd name="connsiteY1" fmla="*/ 7188 h 10410"/>
              <a:gd name="connsiteX2" fmla="*/ 1164 w 10000"/>
              <a:gd name="connsiteY2" fmla="*/ 4852 h 10410"/>
              <a:gd name="connsiteX3" fmla="*/ 4114 w 10000"/>
              <a:gd name="connsiteY3" fmla="*/ 1 h 10410"/>
              <a:gd name="connsiteX4" fmla="*/ 5573 w 10000"/>
              <a:gd name="connsiteY4" fmla="*/ 1094 h 10410"/>
              <a:gd name="connsiteX5" fmla="*/ 7119 w 10000"/>
              <a:gd name="connsiteY5" fmla="*/ 2320 h 10410"/>
              <a:gd name="connsiteX6" fmla="*/ 10000 w 10000"/>
              <a:gd name="connsiteY6" fmla="*/ 3984 h 10410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7119 w 10000"/>
              <a:gd name="connsiteY5" fmla="*/ 2386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7119 w 10000"/>
              <a:gd name="connsiteY5" fmla="*/ 2386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76"/>
              <a:gd name="connsiteX1" fmla="*/ 426 w 10000"/>
              <a:gd name="connsiteY1" fmla="*/ 7254 h 10476"/>
              <a:gd name="connsiteX2" fmla="*/ 1164 w 10000"/>
              <a:gd name="connsiteY2" fmla="*/ 4918 h 10476"/>
              <a:gd name="connsiteX3" fmla="*/ 4114 w 10000"/>
              <a:gd name="connsiteY3" fmla="*/ 67 h 10476"/>
              <a:gd name="connsiteX4" fmla="*/ 6456 w 10000"/>
              <a:gd name="connsiteY4" fmla="*/ 1977 h 10476"/>
              <a:gd name="connsiteX5" fmla="*/ 8023 w 10000"/>
              <a:gd name="connsiteY5" fmla="*/ 3305 h 10476"/>
              <a:gd name="connsiteX6" fmla="*/ 10000 w 10000"/>
              <a:gd name="connsiteY6" fmla="*/ 4050 h 10476"/>
              <a:gd name="connsiteX0" fmla="*/ 0 w 10000"/>
              <a:gd name="connsiteY0" fmla="*/ 10436 h 10469"/>
              <a:gd name="connsiteX1" fmla="*/ 667 w 10000"/>
              <a:gd name="connsiteY1" fmla="*/ 6641 h 10469"/>
              <a:gd name="connsiteX2" fmla="*/ 1164 w 10000"/>
              <a:gd name="connsiteY2" fmla="*/ 4918 h 10469"/>
              <a:gd name="connsiteX3" fmla="*/ 4114 w 10000"/>
              <a:gd name="connsiteY3" fmla="*/ 67 h 10469"/>
              <a:gd name="connsiteX4" fmla="*/ 6456 w 10000"/>
              <a:gd name="connsiteY4" fmla="*/ 1977 h 10469"/>
              <a:gd name="connsiteX5" fmla="*/ 8023 w 10000"/>
              <a:gd name="connsiteY5" fmla="*/ 3305 h 10469"/>
              <a:gd name="connsiteX6" fmla="*/ 10000 w 10000"/>
              <a:gd name="connsiteY6" fmla="*/ 4050 h 10469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1164 w 10000"/>
              <a:gd name="connsiteY2" fmla="*/ 4918 h 10467"/>
              <a:gd name="connsiteX3" fmla="*/ 4114 w 10000"/>
              <a:gd name="connsiteY3" fmla="*/ 67 h 10467"/>
              <a:gd name="connsiteX4" fmla="*/ 6456 w 10000"/>
              <a:gd name="connsiteY4" fmla="*/ 1977 h 10467"/>
              <a:gd name="connsiteX5" fmla="*/ 8023 w 10000"/>
              <a:gd name="connsiteY5" fmla="*/ 3305 h 10467"/>
              <a:gd name="connsiteX6" fmla="*/ 10000 w 10000"/>
              <a:gd name="connsiteY6" fmla="*/ 4050 h 10467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436 h 10467"/>
              <a:gd name="connsiteX1" fmla="*/ 567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436 h 10467"/>
              <a:gd name="connsiteX1" fmla="*/ 768 w 10000"/>
              <a:gd name="connsiteY1" fmla="*/ 6437 h 10467"/>
              <a:gd name="connsiteX2" fmla="*/ 894 w 10000"/>
              <a:gd name="connsiteY2" fmla="*/ 5501 h 10467"/>
              <a:gd name="connsiteX3" fmla="*/ 1164 w 10000"/>
              <a:gd name="connsiteY3" fmla="*/ 4918 h 10467"/>
              <a:gd name="connsiteX4" fmla="*/ 4114 w 10000"/>
              <a:gd name="connsiteY4" fmla="*/ 67 h 10467"/>
              <a:gd name="connsiteX5" fmla="*/ 6456 w 10000"/>
              <a:gd name="connsiteY5" fmla="*/ 1977 h 10467"/>
              <a:gd name="connsiteX6" fmla="*/ 8023 w 10000"/>
              <a:gd name="connsiteY6" fmla="*/ 3305 h 10467"/>
              <a:gd name="connsiteX7" fmla="*/ 10000 w 10000"/>
              <a:gd name="connsiteY7" fmla="*/ 4050 h 10467"/>
              <a:gd name="connsiteX0" fmla="*/ 0 w 10000"/>
              <a:gd name="connsiteY0" fmla="*/ 10370 h 10401"/>
              <a:gd name="connsiteX1" fmla="*/ 768 w 10000"/>
              <a:gd name="connsiteY1" fmla="*/ 6371 h 10401"/>
              <a:gd name="connsiteX2" fmla="*/ 894 w 10000"/>
              <a:gd name="connsiteY2" fmla="*/ 5435 h 10401"/>
              <a:gd name="connsiteX3" fmla="*/ 1164 w 10000"/>
              <a:gd name="connsiteY3" fmla="*/ 4852 h 10401"/>
              <a:gd name="connsiteX4" fmla="*/ 2702 w 10000"/>
              <a:gd name="connsiteY4" fmla="*/ 1758 h 10401"/>
              <a:gd name="connsiteX5" fmla="*/ 4114 w 10000"/>
              <a:gd name="connsiteY5" fmla="*/ 1 h 10401"/>
              <a:gd name="connsiteX6" fmla="*/ 6456 w 10000"/>
              <a:gd name="connsiteY6" fmla="*/ 1911 h 10401"/>
              <a:gd name="connsiteX7" fmla="*/ 8023 w 10000"/>
              <a:gd name="connsiteY7" fmla="*/ 3239 h 10401"/>
              <a:gd name="connsiteX8" fmla="*/ 10000 w 10000"/>
              <a:gd name="connsiteY8" fmla="*/ 3984 h 10401"/>
              <a:gd name="connsiteX0" fmla="*/ 0 w 10000"/>
              <a:gd name="connsiteY0" fmla="*/ 10370 h 10401"/>
              <a:gd name="connsiteX1" fmla="*/ 768 w 10000"/>
              <a:gd name="connsiteY1" fmla="*/ 6371 h 10401"/>
              <a:gd name="connsiteX2" fmla="*/ 894 w 10000"/>
              <a:gd name="connsiteY2" fmla="*/ 5435 h 10401"/>
              <a:gd name="connsiteX3" fmla="*/ 1164 w 10000"/>
              <a:gd name="connsiteY3" fmla="*/ 4852 h 10401"/>
              <a:gd name="connsiteX4" fmla="*/ 2702 w 10000"/>
              <a:gd name="connsiteY4" fmla="*/ 1758 h 10401"/>
              <a:gd name="connsiteX5" fmla="*/ 4114 w 10000"/>
              <a:gd name="connsiteY5" fmla="*/ 1 h 10401"/>
              <a:gd name="connsiteX6" fmla="*/ 6456 w 10000"/>
              <a:gd name="connsiteY6" fmla="*/ 1911 h 10401"/>
              <a:gd name="connsiteX7" fmla="*/ 8023 w 10000"/>
              <a:gd name="connsiteY7" fmla="*/ 3239 h 10401"/>
              <a:gd name="connsiteX8" fmla="*/ 10000 w 10000"/>
              <a:gd name="connsiteY8" fmla="*/ 3984 h 10401"/>
              <a:gd name="connsiteX0" fmla="*/ 0 w 10000"/>
              <a:gd name="connsiteY0" fmla="*/ 10394 h 10425"/>
              <a:gd name="connsiteX1" fmla="*/ 768 w 10000"/>
              <a:gd name="connsiteY1" fmla="*/ 6395 h 10425"/>
              <a:gd name="connsiteX2" fmla="*/ 894 w 10000"/>
              <a:gd name="connsiteY2" fmla="*/ 5459 h 10425"/>
              <a:gd name="connsiteX3" fmla="*/ 1164 w 10000"/>
              <a:gd name="connsiteY3" fmla="*/ 4876 h 10425"/>
              <a:gd name="connsiteX4" fmla="*/ 2541 w 10000"/>
              <a:gd name="connsiteY4" fmla="*/ 1118 h 10425"/>
              <a:gd name="connsiteX5" fmla="*/ 4114 w 10000"/>
              <a:gd name="connsiteY5" fmla="*/ 25 h 10425"/>
              <a:gd name="connsiteX6" fmla="*/ 6456 w 10000"/>
              <a:gd name="connsiteY6" fmla="*/ 1935 h 10425"/>
              <a:gd name="connsiteX7" fmla="*/ 8023 w 10000"/>
              <a:gd name="connsiteY7" fmla="*/ 3263 h 10425"/>
              <a:gd name="connsiteX8" fmla="*/ 10000 w 10000"/>
              <a:gd name="connsiteY8" fmla="*/ 4008 h 10425"/>
              <a:gd name="connsiteX0" fmla="*/ 0 w 10000"/>
              <a:gd name="connsiteY0" fmla="*/ 10399 h 10430"/>
              <a:gd name="connsiteX1" fmla="*/ 768 w 10000"/>
              <a:gd name="connsiteY1" fmla="*/ 6400 h 10430"/>
              <a:gd name="connsiteX2" fmla="*/ 894 w 10000"/>
              <a:gd name="connsiteY2" fmla="*/ 5464 h 10430"/>
              <a:gd name="connsiteX3" fmla="*/ 1164 w 10000"/>
              <a:gd name="connsiteY3" fmla="*/ 4881 h 10430"/>
              <a:gd name="connsiteX4" fmla="*/ 2541 w 10000"/>
              <a:gd name="connsiteY4" fmla="*/ 1123 h 10430"/>
              <a:gd name="connsiteX5" fmla="*/ 4114 w 10000"/>
              <a:gd name="connsiteY5" fmla="*/ 30 h 10430"/>
              <a:gd name="connsiteX6" fmla="*/ 6456 w 10000"/>
              <a:gd name="connsiteY6" fmla="*/ 1940 h 10430"/>
              <a:gd name="connsiteX7" fmla="*/ 8023 w 10000"/>
              <a:gd name="connsiteY7" fmla="*/ 3268 h 10430"/>
              <a:gd name="connsiteX8" fmla="*/ 10000 w 10000"/>
              <a:gd name="connsiteY8" fmla="*/ 4013 h 10430"/>
              <a:gd name="connsiteX0" fmla="*/ 0 w 10000"/>
              <a:gd name="connsiteY0" fmla="*/ 10378 h 10409"/>
              <a:gd name="connsiteX1" fmla="*/ 768 w 10000"/>
              <a:gd name="connsiteY1" fmla="*/ 6379 h 10409"/>
              <a:gd name="connsiteX2" fmla="*/ 894 w 10000"/>
              <a:gd name="connsiteY2" fmla="*/ 5443 h 10409"/>
              <a:gd name="connsiteX3" fmla="*/ 1164 w 10000"/>
              <a:gd name="connsiteY3" fmla="*/ 4860 h 10409"/>
              <a:gd name="connsiteX4" fmla="*/ 2541 w 10000"/>
              <a:gd name="connsiteY4" fmla="*/ 1102 h 10409"/>
              <a:gd name="connsiteX5" fmla="*/ 4114 w 10000"/>
              <a:gd name="connsiteY5" fmla="*/ 9 h 10409"/>
              <a:gd name="connsiteX6" fmla="*/ 5653 w 10000"/>
              <a:gd name="connsiteY6" fmla="*/ 591 h 10409"/>
              <a:gd name="connsiteX7" fmla="*/ 8023 w 10000"/>
              <a:gd name="connsiteY7" fmla="*/ 3247 h 10409"/>
              <a:gd name="connsiteX8" fmla="*/ 10000 w 10000"/>
              <a:gd name="connsiteY8" fmla="*/ 3992 h 10409"/>
              <a:gd name="connsiteX0" fmla="*/ 0 w 10000"/>
              <a:gd name="connsiteY0" fmla="*/ 10378 h 10409"/>
              <a:gd name="connsiteX1" fmla="*/ 768 w 10000"/>
              <a:gd name="connsiteY1" fmla="*/ 6379 h 10409"/>
              <a:gd name="connsiteX2" fmla="*/ 894 w 10000"/>
              <a:gd name="connsiteY2" fmla="*/ 5443 h 10409"/>
              <a:gd name="connsiteX3" fmla="*/ 1164 w 10000"/>
              <a:gd name="connsiteY3" fmla="*/ 4860 h 10409"/>
              <a:gd name="connsiteX4" fmla="*/ 2541 w 10000"/>
              <a:gd name="connsiteY4" fmla="*/ 1102 h 10409"/>
              <a:gd name="connsiteX5" fmla="*/ 4114 w 10000"/>
              <a:gd name="connsiteY5" fmla="*/ 9 h 10409"/>
              <a:gd name="connsiteX6" fmla="*/ 5653 w 10000"/>
              <a:gd name="connsiteY6" fmla="*/ 591 h 10409"/>
              <a:gd name="connsiteX7" fmla="*/ 8023 w 10000"/>
              <a:gd name="connsiteY7" fmla="*/ 3247 h 10409"/>
              <a:gd name="connsiteX8" fmla="*/ 10000 w 10000"/>
              <a:gd name="connsiteY8" fmla="*/ 3992 h 10409"/>
              <a:gd name="connsiteX0" fmla="*/ 0 w 10000"/>
              <a:gd name="connsiteY0" fmla="*/ 10394 h 10425"/>
              <a:gd name="connsiteX1" fmla="*/ 768 w 10000"/>
              <a:gd name="connsiteY1" fmla="*/ 6395 h 10425"/>
              <a:gd name="connsiteX2" fmla="*/ 894 w 10000"/>
              <a:gd name="connsiteY2" fmla="*/ 5459 h 10425"/>
              <a:gd name="connsiteX3" fmla="*/ 1164 w 10000"/>
              <a:gd name="connsiteY3" fmla="*/ 4876 h 10425"/>
              <a:gd name="connsiteX4" fmla="*/ 2541 w 10000"/>
              <a:gd name="connsiteY4" fmla="*/ 1118 h 10425"/>
              <a:gd name="connsiteX5" fmla="*/ 4114 w 10000"/>
              <a:gd name="connsiteY5" fmla="*/ 25 h 10425"/>
              <a:gd name="connsiteX6" fmla="*/ 5653 w 10000"/>
              <a:gd name="connsiteY6" fmla="*/ 607 h 10425"/>
              <a:gd name="connsiteX7" fmla="*/ 8023 w 10000"/>
              <a:gd name="connsiteY7" fmla="*/ 3263 h 10425"/>
              <a:gd name="connsiteX8" fmla="*/ 10000 w 10000"/>
              <a:gd name="connsiteY8" fmla="*/ 4008 h 10425"/>
              <a:gd name="connsiteX0" fmla="*/ 0 w 10000"/>
              <a:gd name="connsiteY0" fmla="*/ 10391 h 10422"/>
              <a:gd name="connsiteX1" fmla="*/ 768 w 10000"/>
              <a:gd name="connsiteY1" fmla="*/ 6392 h 10422"/>
              <a:gd name="connsiteX2" fmla="*/ 894 w 10000"/>
              <a:gd name="connsiteY2" fmla="*/ 5456 h 10422"/>
              <a:gd name="connsiteX3" fmla="*/ 1164 w 10000"/>
              <a:gd name="connsiteY3" fmla="*/ 4873 h 10422"/>
              <a:gd name="connsiteX4" fmla="*/ 2541 w 10000"/>
              <a:gd name="connsiteY4" fmla="*/ 1115 h 10422"/>
              <a:gd name="connsiteX5" fmla="*/ 4114 w 10000"/>
              <a:gd name="connsiteY5" fmla="*/ 22 h 10422"/>
              <a:gd name="connsiteX6" fmla="*/ 5653 w 10000"/>
              <a:gd name="connsiteY6" fmla="*/ 604 h 10422"/>
              <a:gd name="connsiteX7" fmla="*/ 8023 w 10000"/>
              <a:gd name="connsiteY7" fmla="*/ 3260 h 10422"/>
              <a:gd name="connsiteX8" fmla="*/ 10000 w 10000"/>
              <a:gd name="connsiteY8" fmla="*/ 4005 h 10422"/>
              <a:gd name="connsiteX0" fmla="*/ 0 w 10000"/>
              <a:gd name="connsiteY0" fmla="*/ 10404 h 10435"/>
              <a:gd name="connsiteX1" fmla="*/ 768 w 10000"/>
              <a:gd name="connsiteY1" fmla="*/ 6405 h 10435"/>
              <a:gd name="connsiteX2" fmla="*/ 894 w 10000"/>
              <a:gd name="connsiteY2" fmla="*/ 5469 h 10435"/>
              <a:gd name="connsiteX3" fmla="*/ 1164 w 10000"/>
              <a:gd name="connsiteY3" fmla="*/ 4886 h 10435"/>
              <a:gd name="connsiteX4" fmla="*/ 2541 w 10000"/>
              <a:gd name="connsiteY4" fmla="*/ 1128 h 10435"/>
              <a:gd name="connsiteX5" fmla="*/ 4114 w 10000"/>
              <a:gd name="connsiteY5" fmla="*/ 35 h 10435"/>
              <a:gd name="connsiteX6" fmla="*/ 5653 w 10000"/>
              <a:gd name="connsiteY6" fmla="*/ 617 h 10435"/>
              <a:gd name="connsiteX7" fmla="*/ 8003 w 10000"/>
              <a:gd name="connsiteY7" fmla="*/ 3886 h 10435"/>
              <a:gd name="connsiteX8" fmla="*/ 10000 w 10000"/>
              <a:gd name="connsiteY8" fmla="*/ 4018 h 10435"/>
              <a:gd name="connsiteX0" fmla="*/ 0 w 10000"/>
              <a:gd name="connsiteY0" fmla="*/ 10404 h 10435"/>
              <a:gd name="connsiteX1" fmla="*/ 768 w 10000"/>
              <a:gd name="connsiteY1" fmla="*/ 6405 h 10435"/>
              <a:gd name="connsiteX2" fmla="*/ 894 w 10000"/>
              <a:gd name="connsiteY2" fmla="*/ 5469 h 10435"/>
              <a:gd name="connsiteX3" fmla="*/ 1164 w 10000"/>
              <a:gd name="connsiteY3" fmla="*/ 4886 h 10435"/>
              <a:gd name="connsiteX4" fmla="*/ 2541 w 10000"/>
              <a:gd name="connsiteY4" fmla="*/ 1128 h 10435"/>
              <a:gd name="connsiteX5" fmla="*/ 4114 w 10000"/>
              <a:gd name="connsiteY5" fmla="*/ 35 h 10435"/>
              <a:gd name="connsiteX6" fmla="*/ 5653 w 10000"/>
              <a:gd name="connsiteY6" fmla="*/ 617 h 10435"/>
              <a:gd name="connsiteX7" fmla="*/ 8003 w 10000"/>
              <a:gd name="connsiteY7" fmla="*/ 3886 h 10435"/>
              <a:gd name="connsiteX8" fmla="*/ 10000 w 10000"/>
              <a:gd name="connsiteY8" fmla="*/ 4018 h 10435"/>
              <a:gd name="connsiteX0" fmla="*/ 0 w 9940"/>
              <a:gd name="connsiteY0" fmla="*/ 10404 h 10435"/>
              <a:gd name="connsiteX1" fmla="*/ 768 w 9940"/>
              <a:gd name="connsiteY1" fmla="*/ 6405 h 10435"/>
              <a:gd name="connsiteX2" fmla="*/ 894 w 9940"/>
              <a:gd name="connsiteY2" fmla="*/ 5469 h 10435"/>
              <a:gd name="connsiteX3" fmla="*/ 1164 w 9940"/>
              <a:gd name="connsiteY3" fmla="*/ 4886 h 10435"/>
              <a:gd name="connsiteX4" fmla="*/ 2541 w 9940"/>
              <a:gd name="connsiteY4" fmla="*/ 1128 h 10435"/>
              <a:gd name="connsiteX5" fmla="*/ 4114 w 9940"/>
              <a:gd name="connsiteY5" fmla="*/ 35 h 10435"/>
              <a:gd name="connsiteX6" fmla="*/ 5653 w 9940"/>
              <a:gd name="connsiteY6" fmla="*/ 617 h 10435"/>
              <a:gd name="connsiteX7" fmla="*/ 8003 w 9940"/>
              <a:gd name="connsiteY7" fmla="*/ 3886 h 10435"/>
              <a:gd name="connsiteX8" fmla="*/ 9940 w 9940"/>
              <a:gd name="connsiteY8" fmla="*/ 4580 h 10435"/>
              <a:gd name="connsiteX0" fmla="*/ 0 w 10000"/>
              <a:gd name="connsiteY0" fmla="*/ 9970 h 9999"/>
              <a:gd name="connsiteX1" fmla="*/ 773 w 10000"/>
              <a:gd name="connsiteY1" fmla="*/ 6138 h 9999"/>
              <a:gd name="connsiteX2" fmla="*/ 899 w 10000"/>
              <a:gd name="connsiteY2" fmla="*/ 5241 h 9999"/>
              <a:gd name="connsiteX3" fmla="*/ 1171 w 10000"/>
              <a:gd name="connsiteY3" fmla="*/ 4682 h 9999"/>
              <a:gd name="connsiteX4" fmla="*/ 2556 w 10000"/>
              <a:gd name="connsiteY4" fmla="*/ 1081 h 9999"/>
              <a:gd name="connsiteX5" fmla="*/ 4139 w 10000"/>
              <a:gd name="connsiteY5" fmla="*/ 34 h 9999"/>
              <a:gd name="connsiteX6" fmla="*/ 5687 w 10000"/>
              <a:gd name="connsiteY6" fmla="*/ 591 h 9999"/>
              <a:gd name="connsiteX7" fmla="*/ 8051 w 10000"/>
              <a:gd name="connsiteY7" fmla="*/ 3724 h 9999"/>
              <a:gd name="connsiteX8" fmla="*/ 10000 w 10000"/>
              <a:gd name="connsiteY8" fmla="*/ 4389 h 9999"/>
              <a:gd name="connsiteX0" fmla="*/ 0 w 10000"/>
              <a:gd name="connsiteY0" fmla="*/ 9971 h 10001"/>
              <a:gd name="connsiteX1" fmla="*/ 773 w 10000"/>
              <a:gd name="connsiteY1" fmla="*/ 6139 h 10001"/>
              <a:gd name="connsiteX2" fmla="*/ 1171 w 10000"/>
              <a:gd name="connsiteY2" fmla="*/ 4682 h 10001"/>
              <a:gd name="connsiteX3" fmla="*/ 2556 w 10000"/>
              <a:gd name="connsiteY3" fmla="*/ 1081 h 10001"/>
              <a:gd name="connsiteX4" fmla="*/ 4139 w 10000"/>
              <a:gd name="connsiteY4" fmla="*/ 34 h 10001"/>
              <a:gd name="connsiteX5" fmla="*/ 5687 w 10000"/>
              <a:gd name="connsiteY5" fmla="*/ 591 h 10001"/>
              <a:gd name="connsiteX6" fmla="*/ 8051 w 10000"/>
              <a:gd name="connsiteY6" fmla="*/ 3724 h 10001"/>
              <a:gd name="connsiteX7" fmla="*/ 10000 w 10000"/>
              <a:gd name="connsiteY7" fmla="*/ 4389 h 10001"/>
              <a:gd name="connsiteX0" fmla="*/ 0 w 10000"/>
              <a:gd name="connsiteY0" fmla="*/ 9971 h 10003"/>
              <a:gd name="connsiteX1" fmla="*/ 793 w 10000"/>
              <a:gd name="connsiteY1" fmla="*/ 6335 h 10003"/>
              <a:gd name="connsiteX2" fmla="*/ 1171 w 10000"/>
              <a:gd name="connsiteY2" fmla="*/ 4682 h 10003"/>
              <a:gd name="connsiteX3" fmla="*/ 2556 w 10000"/>
              <a:gd name="connsiteY3" fmla="*/ 1081 h 10003"/>
              <a:gd name="connsiteX4" fmla="*/ 4139 w 10000"/>
              <a:gd name="connsiteY4" fmla="*/ 34 h 10003"/>
              <a:gd name="connsiteX5" fmla="*/ 5687 w 10000"/>
              <a:gd name="connsiteY5" fmla="*/ 591 h 10003"/>
              <a:gd name="connsiteX6" fmla="*/ 8051 w 10000"/>
              <a:gd name="connsiteY6" fmla="*/ 3724 h 10003"/>
              <a:gd name="connsiteX7" fmla="*/ 10000 w 10000"/>
              <a:gd name="connsiteY7" fmla="*/ 4389 h 10003"/>
              <a:gd name="connsiteX0" fmla="*/ 0 w 10000"/>
              <a:gd name="connsiteY0" fmla="*/ 9971 h 10003"/>
              <a:gd name="connsiteX1" fmla="*/ 793 w 10000"/>
              <a:gd name="connsiteY1" fmla="*/ 6335 h 10003"/>
              <a:gd name="connsiteX2" fmla="*/ 1171 w 10000"/>
              <a:gd name="connsiteY2" fmla="*/ 4682 h 10003"/>
              <a:gd name="connsiteX3" fmla="*/ 2556 w 10000"/>
              <a:gd name="connsiteY3" fmla="*/ 1081 h 10003"/>
              <a:gd name="connsiteX4" fmla="*/ 4139 w 10000"/>
              <a:gd name="connsiteY4" fmla="*/ 34 h 10003"/>
              <a:gd name="connsiteX5" fmla="*/ 5687 w 10000"/>
              <a:gd name="connsiteY5" fmla="*/ 591 h 10003"/>
              <a:gd name="connsiteX6" fmla="*/ 8051 w 10000"/>
              <a:gd name="connsiteY6" fmla="*/ 3724 h 10003"/>
              <a:gd name="connsiteX7" fmla="*/ 10000 w 10000"/>
              <a:gd name="connsiteY7" fmla="*/ 4389 h 10003"/>
              <a:gd name="connsiteX0" fmla="*/ 0 w 9677"/>
              <a:gd name="connsiteY0" fmla="*/ 9824 h 9857"/>
              <a:gd name="connsiteX1" fmla="*/ 470 w 9677"/>
              <a:gd name="connsiteY1" fmla="*/ 6335 h 9857"/>
              <a:gd name="connsiteX2" fmla="*/ 848 w 9677"/>
              <a:gd name="connsiteY2" fmla="*/ 4682 h 9857"/>
              <a:gd name="connsiteX3" fmla="*/ 2233 w 9677"/>
              <a:gd name="connsiteY3" fmla="*/ 1081 h 9857"/>
              <a:gd name="connsiteX4" fmla="*/ 3816 w 9677"/>
              <a:gd name="connsiteY4" fmla="*/ 34 h 9857"/>
              <a:gd name="connsiteX5" fmla="*/ 5364 w 9677"/>
              <a:gd name="connsiteY5" fmla="*/ 591 h 9857"/>
              <a:gd name="connsiteX6" fmla="*/ 7728 w 9677"/>
              <a:gd name="connsiteY6" fmla="*/ 3724 h 9857"/>
              <a:gd name="connsiteX7" fmla="*/ 9677 w 9677"/>
              <a:gd name="connsiteY7" fmla="*/ 4389 h 9857"/>
              <a:gd name="connsiteX0" fmla="*/ 0 w 10000"/>
              <a:gd name="connsiteY0" fmla="*/ 9967 h 9967"/>
              <a:gd name="connsiteX1" fmla="*/ 486 w 10000"/>
              <a:gd name="connsiteY1" fmla="*/ 6427 h 9967"/>
              <a:gd name="connsiteX2" fmla="*/ 876 w 10000"/>
              <a:gd name="connsiteY2" fmla="*/ 4750 h 9967"/>
              <a:gd name="connsiteX3" fmla="*/ 2308 w 10000"/>
              <a:gd name="connsiteY3" fmla="*/ 1097 h 9967"/>
              <a:gd name="connsiteX4" fmla="*/ 3943 w 10000"/>
              <a:gd name="connsiteY4" fmla="*/ 34 h 9967"/>
              <a:gd name="connsiteX5" fmla="*/ 5543 w 10000"/>
              <a:gd name="connsiteY5" fmla="*/ 600 h 9967"/>
              <a:gd name="connsiteX6" fmla="*/ 7986 w 10000"/>
              <a:gd name="connsiteY6" fmla="*/ 3778 h 9967"/>
              <a:gd name="connsiteX7" fmla="*/ 10000 w 10000"/>
              <a:gd name="connsiteY7" fmla="*/ 4453 h 9967"/>
              <a:gd name="connsiteX0" fmla="*/ 0 w 10000"/>
              <a:gd name="connsiteY0" fmla="*/ 10000 h 10000"/>
              <a:gd name="connsiteX1" fmla="*/ 465 w 10000"/>
              <a:gd name="connsiteY1" fmla="*/ 6548 h 10000"/>
              <a:gd name="connsiteX2" fmla="*/ 876 w 10000"/>
              <a:gd name="connsiteY2" fmla="*/ 4766 h 10000"/>
              <a:gd name="connsiteX3" fmla="*/ 2308 w 10000"/>
              <a:gd name="connsiteY3" fmla="*/ 1101 h 10000"/>
              <a:gd name="connsiteX4" fmla="*/ 3943 w 10000"/>
              <a:gd name="connsiteY4" fmla="*/ 34 h 10000"/>
              <a:gd name="connsiteX5" fmla="*/ 5543 w 10000"/>
              <a:gd name="connsiteY5" fmla="*/ 602 h 10000"/>
              <a:gd name="connsiteX6" fmla="*/ 7986 w 10000"/>
              <a:gd name="connsiteY6" fmla="*/ 3791 h 10000"/>
              <a:gd name="connsiteX7" fmla="*/ 10000 w 10000"/>
              <a:gd name="connsiteY7" fmla="*/ 4468 h 10000"/>
              <a:gd name="connsiteX0" fmla="*/ 0 w 10000"/>
              <a:gd name="connsiteY0" fmla="*/ 10000 h 10000"/>
              <a:gd name="connsiteX1" fmla="*/ 465 w 10000"/>
              <a:gd name="connsiteY1" fmla="*/ 6548 h 10000"/>
              <a:gd name="connsiteX2" fmla="*/ 876 w 10000"/>
              <a:gd name="connsiteY2" fmla="*/ 4766 h 10000"/>
              <a:gd name="connsiteX3" fmla="*/ 2308 w 10000"/>
              <a:gd name="connsiteY3" fmla="*/ 1101 h 10000"/>
              <a:gd name="connsiteX4" fmla="*/ 3943 w 10000"/>
              <a:gd name="connsiteY4" fmla="*/ 34 h 10000"/>
              <a:gd name="connsiteX5" fmla="*/ 5543 w 10000"/>
              <a:gd name="connsiteY5" fmla="*/ 602 h 10000"/>
              <a:gd name="connsiteX6" fmla="*/ 7986 w 10000"/>
              <a:gd name="connsiteY6" fmla="*/ 3791 h 10000"/>
              <a:gd name="connsiteX7" fmla="*/ 10000 w 10000"/>
              <a:gd name="connsiteY7" fmla="*/ 4468 h 10000"/>
              <a:gd name="connsiteX0" fmla="*/ 0 w 9750"/>
              <a:gd name="connsiteY0" fmla="*/ 9950 h 9950"/>
              <a:gd name="connsiteX1" fmla="*/ 215 w 9750"/>
              <a:gd name="connsiteY1" fmla="*/ 6548 h 9950"/>
              <a:gd name="connsiteX2" fmla="*/ 626 w 9750"/>
              <a:gd name="connsiteY2" fmla="*/ 4766 h 9950"/>
              <a:gd name="connsiteX3" fmla="*/ 2058 w 9750"/>
              <a:gd name="connsiteY3" fmla="*/ 1101 h 9950"/>
              <a:gd name="connsiteX4" fmla="*/ 3693 w 9750"/>
              <a:gd name="connsiteY4" fmla="*/ 34 h 9950"/>
              <a:gd name="connsiteX5" fmla="*/ 5293 w 9750"/>
              <a:gd name="connsiteY5" fmla="*/ 602 h 9950"/>
              <a:gd name="connsiteX6" fmla="*/ 7736 w 9750"/>
              <a:gd name="connsiteY6" fmla="*/ 3791 h 9950"/>
              <a:gd name="connsiteX7" fmla="*/ 9750 w 9750"/>
              <a:gd name="connsiteY7" fmla="*/ 4468 h 9950"/>
              <a:gd name="connsiteX0" fmla="*/ 0 w 10000"/>
              <a:gd name="connsiteY0" fmla="*/ 10000 h 10000"/>
              <a:gd name="connsiteX1" fmla="*/ 221 w 10000"/>
              <a:gd name="connsiteY1" fmla="*/ 6581 h 10000"/>
              <a:gd name="connsiteX2" fmla="*/ 642 w 10000"/>
              <a:gd name="connsiteY2" fmla="*/ 4790 h 10000"/>
              <a:gd name="connsiteX3" fmla="*/ 2111 w 10000"/>
              <a:gd name="connsiteY3" fmla="*/ 1107 h 10000"/>
              <a:gd name="connsiteX4" fmla="*/ 3788 w 10000"/>
              <a:gd name="connsiteY4" fmla="*/ 34 h 10000"/>
              <a:gd name="connsiteX5" fmla="*/ 5429 w 10000"/>
              <a:gd name="connsiteY5" fmla="*/ 605 h 10000"/>
              <a:gd name="connsiteX6" fmla="*/ 7934 w 10000"/>
              <a:gd name="connsiteY6" fmla="*/ 3810 h 10000"/>
              <a:gd name="connsiteX7" fmla="*/ 10000 w 10000"/>
              <a:gd name="connsiteY7" fmla="*/ 4490 h 10000"/>
              <a:gd name="connsiteX0" fmla="*/ 0 w 10000"/>
              <a:gd name="connsiteY0" fmla="*/ 10000 h 10000"/>
              <a:gd name="connsiteX1" fmla="*/ 221 w 10000"/>
              <a:gd name="connsiteY1" fmla="*/ 6581 h 10000"/>
              <a:gd name="connsiteX2" fmla="*/ 642 w 10000"/>
              <a:gd name="connsiteY2" fmla="*/ 4790 h 10000"/>
              <a:gd name="connsiteX3" fmla="*/ 2111 w 10000"/>
              <a:gd name="connsiteY3" fmla="*/ 1107 h 10000"/>
              <a:gd name="connsiteX4" fmla="*/ 3788 w 10000"/>
              <a:gd name="connsiteY4" fmla="*/ 34 h 10000"/>
              <a:gd name="connsiteX5" fmla="*/ 5429 w 10000"/>
              <a:gd name="connsiteY5" fmla="*/ 605 h 10000"/>
              <a:gd name="connsiteX6" fmla="*/ 7934 w 10000"/>
              <a:gd name="connsiteY6" fmla="*/ 3810 h 10000"/>
              <a:gd name="connsiteX7" fmla="*/ 10000 w 10000"/>
              <a:gd name="connsiteY7" fmla="*/ 4490 h 10000"/>
              <a:gd name="connsiteX0" fmla="*/ 0 w 10086"/>
              <a:gd name="connsiteY0" fmla="*/ 9900 h 9900"/>
              <a:gd name="connsiteX1" fmla="*/ 307 w 10086"/>
              <a:gd name="connsiteY1" fmla="*/ 6581 h 9900"/>
              <a:gd name="connsiteX2" fmla="*/ 728 w 10086"/>
              <a:gd name="connsiteY2" fmla="*/ 4790 h 9900"/>
              <a:gd name="connsiteX3" fmla="*/ 2197 w 10086"/>
              <a:gd name="connsiteY3" fmla="*/ 1107 h 9900"/>
              <a:gd name="connsiteX4" fmla="*/ 3874 w 10086"/>
              <a:gd name="connsiteY4" fmla="*/ 34 h 9900"/>
              <a:gd name="connsiteX5" fmla="*/ 5515 w 10086"/>
              <a:gd name="connsiteY5" fmla="*/ 605 h 9900"/>
              <a:gd name="connsiteX6" fmla="*/ 8020 w 10086"/>
              <a:gd name="connsiteY6" fmla="*/ 3810 h 9900"/>
              <a:gd name="connsiteX7" fmla="*/ 10086 w 10086"/>
              <a:gd name="connsiteY7" fmla="*/ 4490 h 9900"/>
              <a:gd name="connsiteX0" fmla="*/ 0 w 10000"/>
              <a:gd name="connsiteY0" fmla="*/ 10000 h 10000"/>
              <a:gd name="connsiteX1" fmla="*/ 304 w 10000"/>
              <a:gd name="connsiteY1" fmla="*/ 6647 h 10000"/>
              <a:gd name="connsiteX2" fmla="*/ 722 w 10000"/>
              <a:gd name="connsiteY2" fmla="*/ 4838 h 10000"/>
              <a:gd name="connsiteX3" fmla="*/ 2178 w 10000"/>
              <a:gd name="connsiteY3" fmla="*/ 1118 h 10000"/>
              <a:gd name="connsiteX4" fmla="*/ 3841 w 10000"/>
              <a:gd name="connsiteY4" fmla="*/ 34 h 10000"/>
              <a:gd name="connsiteX5" fmla="*/ 5468 w 10000"/>
              <a:gd name="connsiteY5" fmla="*/ 611 h 10000"/>
              <a:gd name="connsiteX6" fmla="*/ 7952 w 10000"/>
              <a:gd name="connsiteY6" fmla="*/ 3848 h 10000"/>
              <a:gd name="connsiteX7" fmla="*/ 10000 w 10000"/>
              <a:gd name="connsiteY7" fmla="*/ 4535 h 10000"/>
              <a:gd name="connsiteX0" fmla="*/ 0 w 10085"/>
              <a:gd name="connsiteY0" fmla="*/ 10354 h 10354"/>
              <a:gd name="connsiteX1" fmla="*/ 389 w 10085"/>
              <a:gd name="connsiteY1" fmla="*/ 6647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389 w 10085"/>
              <a:gd name="connsiteY1" fmla="*/ 6647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410 w 10085"/>
              <a:gd name="connsiteY1" fmla="*/ 6040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368 w 10085"/>
              <a:gd name="connsiteY1" fmla="*/ 6849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19 w 10085"/>
              <a:gd name="connsiteY1" fmla="*/ 791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102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156 w 10085"/>
              <a:gd name="connsiteY1" fmla="*/ 7102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05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283 w 10085"/>
              <a:gd name="connsiteY1" fmla="*/ 7051 h 10354"/>
              <a:gd name="connsiteX2" fmla="*/ 807 w 10085"/>
              <a:gd name="connsiteY2" fmla="*/ 4838 h 10354"/>
              <a:gd name="connsiteX3" fmla="*/ 2263 w 10085"/>
              <a:gd name="connsiteY3" fmla="*/ 1118 h 10354"/>
              <a:gd name="connsiteX4" fmla="*/ 3926 w 10085"/>
              <a:gd name="connsiteY4" fmla="*/ 34 h 10354"/>
              <a:gd name="connsiteX5" fmla="*/ 5553 w 10085"/>
              <a:gd name="connsiteY5" fmla="*/ 611 h 10354"/>
              <a:gd name="connsiteX6" fmla="*/ 8037 w 10085"/>
              <a:gd name="connsiteY6" fmla="*/ 3848 h 10354"/>
              <a:gd name="connsiteX7" fmla="*/ 10085 w 10085"/>
              <a:gd name="connsiteY7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10085"/>
              <a:gd name="connsiteY0" fmla="*/ 10354 h 10354"/>
              <a:gd name="connsiteX1" fmla="*/ 807 w 10085"/>
              <a:gd name="connsiteY1" fmla="*/ 4838 h 10354"/>
              <a:gd name="connsiteX2" fmla="*/ 2263 w 10085"/>
              <a:gd name="connsiteY2" fmla="*/ 1118 h 10354"/>
              <a:gd name="connsiteX3" fmla="*/ 3926 w 10085"/>
              <a:gd name="connsiteY3" fmla="*/ 34 h 10354"/>
              <a:gd name="connsiteX4" fmla="*/ 5553 w 10085"/>
              <a:gd name="connsiteY4" fmla="*/ 611 h 10354"/>
              <a:gd name="connsiteX5" fmla="*/ 8037 w 10085"/>
              <a:gd name="connsiteY5" fmla="*/ 3848 h 10354"/>
              <a:gd name="connsiteX6" fmla="*/ 10085 w 10085"/>
              <a:gd name="connsiteY6" fmla="*/ 4535 h 10354"/>
              <a:gd name="connsiteX0" fmla="*/ 0 w 9278"/>
              <a:gd name="connsiteY0" fmla="*/ 4838 h 4838"/>
              <a:gd name="connsiteX1" fmla="*/ 1456 w 9278"/>
              <a:gd name="connsiteY1" fmla="*/ 1118 h 4838"/>
              <a:gd name="connsiteX2" fmla="*/ 3119 w 9278"/>
              <a:gd name="connsiteY2" fmla="*/ 34 h 4838"/>
              <a:gd name="connsiteX3" fmla="*/ 4746 w 9278"/>
              <a:gd name="connsiteY3" fmla="*/ 611 h 4838"/>
              <a:gd name="connsiteX4" fmla="*/ 7230 w 9278"/>
              <a:gd name="connsiteY4" fmla="*/ 3848 h 4838"/>
              <a:gd name="connsiteX5" fmla="*/ 9278 w 9278"/>
              <a:gd name="connsiteY5" fmla="*/ 4535 h 4838"/>
              <a:gd name="connsiteX0" fmla="*/ 0 w 8431"/>
              <a:gd name="connsiteY0" fmla="*/ 2311 h 9375"/>
              <a:gd name="connsiteX1" fmla="*/ 1793 w 8431"/>
              <a:gd name="connsiteY1" fmla="*/ 70 h 9375"/>
              <a:gd name="connsiteX2" fmla="*/ 3546 w 8431"/>
              <a:gd name="connsiteY2" fmla="*/ 1263 h 9375"/>
              <a:gd name="connsiteX3" fmla="*/ 6224 w 8431"/>
              <a:gd name="connsiteY3" fmla="*/ 7954 h 9375"/>
              <a:gd name="connsiteX4" fmla="*/ 8431 w 8431"/>
              <a:gd name="connsiteY4" fmla="*/ 9374 h 9375"/>
              <a:gd name="connsiteX0" fmla="*/ 0 w 7873"/>
              <a:gd name="connsiteY0" fmla="*/ 75 h 10000"/>
              <a:gd name="connsiteX1" fmla="*/ 2079 w 7873"/>
              <a:gd name="connsiteY1" fmla="*/ 1347 h 10000"/>
              <a:gd name="connsiteX2" fmla="*/ 5255 w 7873"/>
              <a:gd name="connsiteY2" fmla="*/ 8484 h 10000"/>
              <a:gd name="connsiteX3" fmla="*/ 7873 w 7873"/>
              <a:gd name="connsiteY3" fmla="*/ 9999 h 10000"/>
              <a:gd name="connsiteX0" fmla="*/ 0 w 7359"/>
              <a:gd name="connsiteY0" fmla="*/ 0 h 8653"/>
              <a:gd name="connsiteX1" fmla="*/ 4034 w 7359"/>
              <a:gd name="connsiteY1" fmla="*/ 7137 h 8653"/>
              <a:gd name="connsiteX2" fmla="*/ 7359 w 7359"/>
              <a:gd name="connsiteY2" fmla="*/ 8652 h 8653"/>
              <a:gd name="connsiteX0" fmla="*/ 0 w 6774"/>
              <a:gd name="connsiteY0" fmla="*/ 0 h 5083"/>
              <a:gd name="connsiteX1" fmla="*/ 2256 w 6774"/>
              <a:gd name="connsiteY1" fmla="*/ 3332 h 5083"/>
              <a:gd name="connsiteX2" fmla="*/ 6774 w 6774"/>
              <a:gd name="connsiteY2" fmla="*/ 5083 h 5083"/>
              <a:gd name="connsiteX0" fmla="*/ 0 w 10000"/>
              <a:gd name="connsiteY0" fmla="*/ 0 h 10000"/>
              <a:gd name="connsiteX1" fmla="*/ 3330 w 10000"/>
              <a:gd name="connsiteY1" fmla="*/ 6555 h 10000"/>
              <a:gd name="connsiteX2" fmla="*/ 10000 w 10000"/>
              <a:gd name="connsiteY2" fmla="*/ 10000 h 10000"/>
              <a:gd name="connsiteX0" fmla="*/ 0 w 10000"/>
              <a:gd name="connsiteY0" fmla="*/ 0 h 9477"/>
              <a:gd name="connsiteX1" fmla="*/ 3330 w 10000"/>
              <a:gd name="connsiteY1" fmla="*/ 6032 h 9477"/>
              <a:gd name="connsiteX2" fmla="*/ 10000 w 10000"/>
              <a:gd name="connsiteY2" fmla="*/ 9477 h 9477"/>
              <a:gd name="connsiteX0" fmla="*/ 0 w 10000"/>
              <a:gd name="connsiteY0" fmla="*/ 0 h 10000"/>
              <a:gd name="connsiteX1" fmla="*/ 3330 w 10000"/>
              <a:gd name="connsiteY1" fmla="*/ 6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30 w 10000"/>
              <a:gd name="connsiteY1" fmla="*/ 6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30 w 10000"/>
              <a:gd name="connsiteY1" fmla="*/ 6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30 w 10000"/>
              <a:gd name="connsiteY1" fmla="*/ 636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330 w 10000"/>
              <a:gd name="connsiteY1" fmla="*/ 6365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403" y="3561"/>
                  <a:pt x="1663" y="4699"/>
                  <a:pt x="3330" y="6365"/>
                </a:cubicBezTo>
                <a:cubicBezTo>
                  <a:pt x="4997" y="8031"/>
                  <a:pt x="6829" y="10035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006252" y="676437"/>
            <a:ext cx="2209802" cy="205423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305824" y="1005840"/>
            <a:ext cx="1047941" cy="384416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2362200" y="758952"/>
            <a:ext cx="367430" cy="320954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362200" y="3962400"/>
            <a:ext cx="347472" cy="34747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83" idx="1"/>
          </p:cNvCxnSpPr>
          <p:nvPr/>
        </p:nvCxnSpPr>
        <p:spPr bwMode="auto">
          <a:xfrm flipH="1">
            <a:off x="3073575" y="667622"/>
            <a:ext cx="3250788" cy="255122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3072384" y="3200400"/>
            <a:ext cx="274320" cy="4206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84" idx="1"/>
          </p:cNvCxnSpPr>
          <p:nvPr/>
        </p:nvCxnSpPr>
        <p:spPr bwMode="auto">
          <a:xfrm flipH="1">
            <a:off x="3413031" y="1045474"/>
            <a:ext cx="2969839" cy="210377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3412981" y="3149252"/>
            <a:ext cx="178474" cy="31232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6035040" y="634652"/>
            <a:ext cx="1901952" cy="26700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517520" y="1191162"/>
            <a:ext cx="959482" cy="204825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6781800" y="764119"/>
            <a:ext cx="1155528" cy="31181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7162800" y="1141058"/>
            <a:ext cx="850728" cy="29260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7924800" y="6324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7"/>
          <p:cNvGrpSpPr>
            <a:grpSpLocks/>
          </p:cNvGrpSpPr>
          <p:nvPr/>
        </p:nvGrpSpPr>
        <p:grpSpPr bwMode="auto">
          <a:xfrm>
            <a:off x="2249488" y="6115050"/>
            <a:ext cx="1865312" cy="514350"/>
            <a:chOff x="2538" y="432"/>
            <a:chExt cx="1175" cy="324"/>
          </a:xfrm>
        </p:grpSpPr>
        <p:pic>
          <p:nvPicPr>
            <p:cNvPr id="79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94" name="Straight Arrow Connector 93"/>
          <p:cNvCxnSpPr/>
          <p:nvPr/>
        </p:nvCxnSpPr>
        <p:spPr bwMode="auto">
          <a:xfrm flipH="1">
            <a:off x="4495800" y="124362"/>
            <a:ext cx="3657600" cy="140527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508326" y="1529637"/>
            <a:ext cx="0" cy="16733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H="1">
            <a:off x="4598096" y="128194"/>
            <a:ext cx="3557016" cy="156636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4598096" y="1682496"/>
            <a:ext cx="38243" cy="1518363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6318806" y="1529637"/>
            <a:ext cx="1269358" cy="18928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>
            <a:stCxn id="85" idx="2"/>
          </p:cNvCxnSpPr>
          <p:nvPr/>
        </p:nvCxnSpPr>
        <p:spPr bwMode="auto">
          <a:xfrm flipH="1">
            <a:off x="6483732" y="1529637"/>
            <a:ext cx="1269078" cy="20756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Oval 54"/>
          <p:cNvSpPr>
            <a:spLocks noChangeAspect="1" noChangeArrowheads="1"/>
          </p:cNvSpPr>
          <p:nvPr/>
        </p:nvSpPr>
        <p:spPr bwMode="auto">
          <a:xfrm>
            <a:off x="4544568" y="3191256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54"/>
          <p:cNvSpPr>
            <a:spLocks noChangeAspect="1" noChangeArrowheads="1"/>
          </p:cNvSpPr>
          <p:nvPr/>
        </p:nvSpPr>
        <p:spPr bwMode="auto">
          <a:xfrm>
            <a:off x="6373368" y="349300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>
            <a:off x="4605965" y="457200"/>
            <a:ext cx="3310128" cy="273405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6428930" y="1572420"/>
            <a:ext cx="1371600" cy="19110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1527048" y="1545336"/>
            <a:ext cx="2066544" cy="340495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1536526" y="4935380"/>
            <a:ext cx="731520" cy="5510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3123680" y="993314"/>
            <a:ext cx="5056632" cy="25328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8039100" y="3520789"/>
            <a:ext cx="128960" cy="75631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468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1" grpId="0" animBg="1"/>
      <p:bldP spid="11" grpId="1" animBg="1"/>
      <p:bldP spid="33" grpId="0" animBg="1"/>
      <p:bldP spid="34" grpId="0" animBg="1"/>
      <p:bldP spid="38" grpId="0" animBg="1"/>
      <p:bldP spid="39" grpId="0" animBg="1"/>
      <p:bldP spid="77" grpId="0" animBg="1"/>
      <p:bldP spid="73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605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5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BEC-434B-4B1B-BEEA-6035811EA36F}" type="slidenum">
              <a:rPr lang="en-US"/>
              <a:pPr/>
              <a:t>3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650875"/>
            <a:ext cx="6597650" cy="1269695"/>
            <a:chOff x="304800" y="650875"/>
            <a:chExt cx="6597650" cy="1269695"/>
          </a:xfrm>
        </p:grpSpPr>
        <p:pic>
          <p:nvPicPr>
            <p:cNvPr id="81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8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89" name="Picture 32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33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1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92" name="Picture 36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5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96" name="Picture 40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41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8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818355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766997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33932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2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30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04800" y="639502"/>
            <a:ext cx="6597650" cy="1269695"/>
            <a:chOff x="304800" y="650875"/>
            <a:chExt cx="6597650" cy="1269695"/>
          </a:xfrm>
        </p:grpSpPr>
        <p:pic>
          <p:nvPicPr>
            <p:cNvPr id="30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4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42" name="Picture 3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33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5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40" name="Picture 36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38" name="Picture 4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7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3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31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56" y="2971800"/>
            <a:ext cx="1957513" cy="672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25296" y="3305174"/>
            <a:ext cx="3055659" cy="346906"/>
            <a:chOff x="1225296" y="3305174"/>
            <a:chExt cx="3055659" cy="346906"/>
          </a:xfrm>
        </p:grpSpPr>
        <p:sp>
          <p:nvSpPr>
            <p:cNvPr id="59" name="Rectangle 58"/>
            <p:cNvSpPr/>
            <p:nvPr/>
          </p:nvSpPr>
          <p:spPr bwMode="auto">
            <a:xfrm>
              <a:off x="1225296" y="3368616"/>
              <a:ext cx="1325880" cy="28346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6384" y="3305174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406899" y="5283896"/>
            <a:ext cx="3052637" cy="405508"/>
            <a:chOff x="5406899" y="4417286"/>
            <a:chExt cx="3052637" cy="405508"/>
          </a:xfrm>
        </p:grpSpPr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5487068" y="4501423"/>
              <a:ext cx="287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5483099" y="441728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899" y="4603719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8358284" y="4417286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69170" y="4603719"/>
              <a:ext cx="190366" cy="131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200" y="4671392"/>
            <a:ext cx="612604" cy="218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669" y="4724542"/>
            <a:ext cx="480456" cy="20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987" y="4684780"/>
            <a:ext cx="159860" cy="218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1764" y="4684780"/>
            <a:ext cx="159860" cy="218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357" y="6018024"/>
            <a:ext cx="160443" cy="204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06899" y="5959484"/>
            <a:ext cx="3052637" cy="240071"/>
            <a:chOff x="5406899" y="5959484"/>
            <a:chExt cx="3052637" cy="24007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6899" y="5959484"/>
              <a:ext cx="160151" cy="218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29608" y="5996018"/>
              <a:ext cx="480454" cy="2035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99385" y="5959484"/>
              <a:ext cx="160151" cy="218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V="1">
            <a:off x="6995160" y="1591056"/>
            <a:ext cx="804672" cy="43891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Group 64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66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>
            <a:off x="2503542" y="419100"/>
            <a:ext cx="2641526" cy="25527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425091" y="1816970"/>
            <a:ext cx="1024128" cy="41330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5605094" y="1803748"/>
            <a:ext cx="2715768" cy="41605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06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32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56" y="2971800"/>
            <a:ext cx="1957513" cy="672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8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8" y="4117975"/>
            <a:ext cx="5116513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4" y="4143375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8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8" y="5173663"/>
            <a:ext cx="38004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8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91" y="5241925"/>
            <a:ext cx="204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995668" y="3355848"/>
            <a:ext cx="0" cy="10515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44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33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4" y="3000375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1" y="2997896"/>
            <a:ext cx="204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4" y="4143375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8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91" y="5241925"/>
            <a:ext cx="204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441185" y="3356090"/>
            <a:ext cx="3399081" cy="365760"/>
            <a:chOff x="1441185" y="3356090"/>
            <a:chExt cx="3399081" cy="36576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441185" y="3356090"/>
              <a:ext cx="1664208" cy="36576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5695" y="3380330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288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185 L 0.01701 -0.162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80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5661E-6 L -0.40468 -0.326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084DA74-F82E-4124-8195-6B73245B0B4C}" type="slidenum">
              <a:rPr lang="en-US"/>
              <a:pPr/>
              <a:t>34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4" y="3000375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1" y="2997896"/>
            <a:ext cx="204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1185" y="3356090"/>
            <a:ext cx="3399081" cy="365760"/>
            <a:chOff x="1441185" y="3356090"/>
            <a:chExt cx="3399081" cy="36576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441185" y="3356090"/>
              <a:ext cx="1664208" cy="36576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5695" y="3380330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54"/>
          <p:cNvGrpSpPr>
            <a:grpSpLocks/>
          </p:cNvGrpSpPr>
          <p:nvPr/>
        </p:nvGrpSpPr>
        <p:grpSpPr bwMode="auto">
          <a:xfrm>
            <a:off x="171450" y="5727526"/>
            <a:ext cx="6911975" cy="409575"/>
            <a:chOff x="108" y="1518"/>
            <a:chExt cx="4354" cy="258"/>
          </a:xfrm>
        </p:grpSpPr>
        <p:pic>
          <p:nvPicPr>
            <p:cNvPr id="69" name="Picture 4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1566"/>
              <a:ext cx="226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5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18"/>
              <a:ext cx="182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" name="Picture 8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38600"/>
            <a:ext cx="2083808" cy="670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461348" y="6046287"/>
            <a:ext cx="1644650" cy="773244"/>
            <a:chOff x="5461348" y="6033761"/>
            <a:chExt cx="1644650" cy="773244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5114" y="6660436"/>
              <a:ext cx="175532" cy="1465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6" name="AutoShape 47"/>
            <p:cNvSpPr>
              <a:spLocks/>
            </p:cNvSpPr>
            <p:nvPr/>
          </p:nvSpPr>
          <p:spPr bwMode="auto">
            <a:xfrm rot="16200000">
              <a:off x="6169373" y="5325736"/>
              <a:ext cx="228600" cy="1644650"/>
            </a:xfrm>
            <a:prstGeom prst="leftBrace">
              <a:avLst>
                <a:gd name="adj1" fmla="val 59954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101965" y="6395226"/>
              <a:ext cx="351287" cy="1607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875299"/>
            <a:ext cx="787630" cy="306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28561">
            <a:off x="7014871" y="5415203"/>
            <a:ext cx="950817" cy="234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406899" y="4458766"/>
            <a:ext cx="3052637" cy="418034"/>
            <a:chOff x="5406899" y="4264930"/>
            <a:chExt cx="3052637" cy="418034"/>
          </a:xfrm>
        </p:grpSpPr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5487068" y="4349067"/>
              <a:ext cx="287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5483099" y="426493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" name="Picture 4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899" y="4463889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Line 37"/>
            <p:cNvSpPr>
              <a:spLocks noChangeShapeType="1"/>
            </p:cNvSpPr>
            <p:nvPr/>
          </p:nvSpPr>
          <p:spPr bwMode="auto">
            <a:xfrm>
              <a:off x="8358284" y="426493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69170" y="4463889"/>
              <a:ext cx="190366" cy="131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7" name="Line 37"/>
            <p:cNvSpPr>
              <a:spLocks noChangeShapeType="1"/>
            </p:cNvSpPr>
            <p:nvPr/>
          </p:nvSpPr>
          <p:spPr bwMode="auto">
            <a:xfrm>
              <a:off x="7342632" y="426493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9719" y="4463889"/>
              <a:ext cx="175723" cy="1467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7" name="Picture 8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727" y="2223412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8174554" y="3166996"/>
            <a:ext cx="918298" cy="439456"/>
            <a:chOff x="8174554" y="3166996"/>
            <a:chExt cx="918298" cy="43945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4554" y="3315220"/>
              <a:ext cx="918298" cy="291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8408" y="3166996"/>
              <a:ext cx="291233" cy="174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2053" y="4238567"/>
            <a:ext cx="1121338" cy="233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 bwMode="auto">
          <a:xfrm>
            <a:off x="7726204" y="2550655"/>
            <a:ext cx="1326721" cy="517320"/>
            <a:chOff x="7726204" y="2550655"/>
            <a:chExt cx="1326721" cy="51732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3637" y="2550655"/>
              <a:ext cx="1136940" cy="233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6204" y="2790737"/>
              <a:ext cx="1326721" cy="27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304800" y="2651342"/>
            <a:ext cx="5943781" cy="263525"/>
            <a:chOff x="527217" y="4067349"/>
            <a:chExt cx="5943781" cy="263525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67" name="Straight Arrow Connector 66"/>
          <p:cNvCxnSpPr/>
          <p:nvPr/>
        </p:nvCxnSpPr>
        <p:spPr bwMode="auto">
          <a:xfrm flipH="1">
            <a:off x="868680" y="420624"/>
            <a:ext cx="4288536" cy="3886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502" y="3919963"/>
            <a:ext cx="1502626" cy="24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9480" y="3924053"/>
            <a:ext cx="160151" cy="218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050" y="3972612"/>
            <a:ext cx="480455" cy="218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12" y="3960587"/>
            <a:ext cx="480454" cy="203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153912" y="4891915"/>
            <a:ext cx="2049593" cy="255089"/>
            <a:chOff x="6153912" y="4891915"/>
            <a:chExt cx="2049593" cy="255089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9480" y="4891915"/>
              <a:ext cx="160151" cy="218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3050" y="4928616"/>
              <a:ext cx="480455" cy="2183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3912" y="4928449"/>
              <a:ext cx="480454" cy="2035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1" name="Straight Arrow Connector 70"/>
          <p:cNvCxnSpPr/>
          <p:nvPr/>
        </p:nvCxnSpPr>
        <p:spPr bwMode="auto">
          <a:xfrm flipV="1">
            <a:off x="6428232" y="2500551"/>
            <a:ext cx="685800" cy="24140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7955280" y="2505456"/>
            <a:ext cx="256032" cy="24140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Group 50"/>
          <p:cNvGrpSpPr/>
          <p:nvPr/>
        </p:nvGrpSpPr>
        <p:grpSpPr>
          <a:xfrm>
            <a:off x="7387134" y="3241927"/>
            <a:ext cx="1171649" cy="1645920"/>
            <a:chOff x="7387134" y="3241927"/>
            <a:chExt cx="1171649" cy="1645920"/>
          </a:xfrm>
        </p:grpSpPr>
        <p:cxnSp>
          <p:nvCxnSpPr>
            <p:cNvPr id="78" name="Straight Arrow Connector 77"/>
            <p:cNvCxnSpPr/>
            <p:nvPr/>
          </p:nvCxnSpPr>
          <p:spPr bwMode="auto">
            <a:xfrm flipV="1">
              <a:off x="7387134" y="3241927"/>
              <a:ext cx="694944" cy="164592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8083295" y="3246120"/>
              <a:ext cx="47548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 bwMode="auto">
          <a:xfrm>
            <a:off x="2311761" y="2907792"/>
            <a:ext cx="2380521" cy="419986"/>
            <a:chOff x="2311761" y="2907792"/>
            <a:chExt cx="2380521" cy="419986"/>
          </a:xfrm>
        </p:grpSpPr>
        <p:sp>
          <p:nvSpPr>
            <p:cNvPr id="89" name="Rectangle 88"/>
            <p:cNvSpPr/>
            <p:nvPr/>
          </p:nvSpPr>
          <p:spPr bwMode="auto">
            <a:xfrm>
              <a:off x="2311761" y="3026664"/>
              <a:ext cx="731520" cy="20116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6622" y="2907792"/>
              <a:ext cx="1605660" cy="203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9483" y="3124243"/>
              <a:ext cx="1413212" cy="203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747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637" y="2550655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204" y="2790737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35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304800" y="2651342"/>
            <a:ext cx="5943781" cy="263525"/>
            <a:chOff x="527217" y="4067349"/>
            <a:chExt cx="5943781" cy="263525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4" y="3000375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1" y="2997896"/>
            <a:ext cx="2046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2250" y="4522113"/>
            <a:ext cx="8769350" cy="1079109"/>
            <a:chOff x="222250" y="4522113"/>
            <a:chExt cx="8769350" cy="1079109"/>
          </a:xfrm>
        </p:grpSpPr>
        <p:pic>
          <p:nvPicPr>
            <p:cNvPr id="55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4840810"/>
              <a:ext cx="8769350" cy="7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522113"/>
              <a:ext cx="1031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707704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727" y="2223412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554" y="3315220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408" y="3166996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82"/>
          <p:cNvGrpSpPr>
            <a:grpSpLocks/>
          </p:cNvGrpSpPr>
          <p:nvPr/>
        </p:nvGrpSpPr>
        <p:grpSpPr bwMode="auto">
          <a:xfrm>
            <a:off x="1193800" y="5742683"/>
            <a:ext cx="6826250" cy="1065213"/>
            <a:chOff x="752" y="2186"/>
            <a:chExt cx="4300" cy="671"/>
          </a:xfrm>
        </p:grpSpPr>
        <p:pic>
          <p:nvPicPr>
            <p:cNvPr id="81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86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2406"/>
              <a:ext cx="430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44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637" y="2550655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204" y="2790737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36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304800" y="2651342"/>
            <a:ext cx="5943781" cy="263525"/>
            <a:chOff x="527217" y="4067349"/>
            <a:chExt cx="5943781" cy="263525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" y="3046956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62" y="3092993"/>
            <a:ext cx="7206606" cy="716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727" y="2223412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554" y="3315220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408" y="3166996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42683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6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6091933"/>
            <a:ext cx="68262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707704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62" y="4336006"/>
            <a:ext cx="7952418" cy="716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62" y="5583781"/>
            <a:ext cx="3684679" cy="701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8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40" y="5574256"/>
            <a:ext cx="358298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7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731E-6 L -0.4 -0.355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77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37 L -0.01215 -0.432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214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74 L -0.46371 -0.09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6" y="-5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637" y="2550655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204" y="2790737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37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1001691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304800" y="2651342"/>
            <a:ext cx="5943781" cy="263525"/>
            <a:chOff x="527217" y="4067349"/>
            <a:chExt cx="5943781" cy="263525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" y="3046956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" y="3092993"/>
            <a:ext cx="358298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727" y="2223412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554" y="3315220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408" y="3166996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5577840"/>
            <a:ext cx="358298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850369" y="3465576"/>
            <a:ext cx="3399081" cy="392574"/>
            <a:chOff x="1850369" y="3477968"/>
            <a:chExt cx="3399081" cy="392574"/>
          </a:xfrm>
        </p:grpSpPr>
        <p:sp>
          <p:nvSpPr>
            <p:cNvPr id="61" name="Rectangle 60"/>
            <p:cNvSpPr/>
            <p:nvPr/>
          </p:nvSpPr>
          <p:spPr bwMode="auto">
            <a:xfrm>
              <a:off x="1850369" y="3477968"/>
              <a:ext cx="1664208" cy="34747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4879" y="3678543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54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85 L -0.41215 -0.363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637" y="2550655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204" y="2790737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251" y="1309793"/>
            <a:ext cx="976971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DA74-F82E-4124-8195-6B73245B0B4C}" type="slidenum">
              <a:rPr lang="en-US"/>
              <a:pPr/>
              <a:t>38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639502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53790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0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1691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391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016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053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4640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1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0853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6728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1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129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09628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1938390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17326" y="2290131"/>
            <a:ext cx="5744444" cy="233298"/>
            <a:chOff x="317326" y="2077189"/>
            <a:chExt cx="5744444" cy="233298"/>
          </a:xfrm>
        </p:grpSpPr>
        <p:pic>
          <p:nvPicPr>
            <p:cNvPr id="73" name="Picture 10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304800" y="2651342"/>
            <a:ext cx="5943781" cy="263525"/>
            <a:chOff x="527217" y="4067349"/>
            <a:chExt cx="5943781" cy="263525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" y="3046956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8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" y="3092993"/>
            <a:ext cx="358298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762000"/>
            <a:ext cx="1947086" cy="201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21" y="740892"/>
            <a:ext cx="4606175" cy="237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55520" y="2995851"/>
            <a:ext cx="3653476" cy="390435"/>
            <a:chOff x="2355520" y="2995851"/>
            <a:chExt cx="3653476" cy="39043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355520" y="3084534"/>
              <a:ext cx="1783080" cy="3017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5280" y="2995851"/>
              <a:ext cx="1763716" cy="203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448" y="5868626"/>
            <a:ext cx="1093933" cy="364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406899" y="5244230"/>
            <a:ext cx="3052637" cy="418034"/>
            <a:chOff x="5406899" y="5181600"/>
            <a:chExt cx="3052637" cy="418034"/>
          </a:xfrm>
        </p:grpSpPr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5487068" y="5265737"/>
              <a:ext cx="287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5483099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" name="Picture 4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899" y="5380559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8358284" y="51816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69170" y="5380559"/>
              <a:ext cx="190366" cy="131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727" y="2223412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2727542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06899" y="5957170"/>
            <a:ext cx="3052637" cy="258150"/>
            <a:chOff x="5406899" y="5957170"/>
            <a:chExt cx="3052637" cy="25815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5581" y="5996932"/>
              <a:ext cx="480455" cy="2183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6899" y="5957170"/>
              <a:ext cx="159860" cy="2183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99676" y="5957170"/>
              <a:ext cx="159860" cy="2183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67" y="4644024"/>
            <a:ext cx="846270" cy="218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669" y="4697174"/>
            <a:ext cx="480456" cy="20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987" y="4657412"/>
            <a:ext cx="159860" cy="218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1764" y="4657412"/>
            <a:ext cx="159860" cy="218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554" y="3315220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408" y="3166996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flipH="1" flipV="1">
            <a:off x="6386154" y="2950129"/>
            <a:ext cx="564603" cy="30358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 63"/>
          <p:cNvGrpSpPr/>
          <p:nvPr/>
        </p:nvGrpSpPr>
        <p:grpSpPr>
          <a:xfrm>
            <a:off x="1850369" y="3465576"/>
            <a:ext cx="3399081" cy="392574"/>
            <a:chOff x="1850369" y="3477968"/>
            <a:chExt cx="3399081" cy="392574"/>
          </a:xfrm>
        </p:grpSpPr>
        <p:sp>
          <p:nvSpPr>
            <p:cNvPr id="66" name="Rectangle 65"/>
            <p:cNvSpPr/>
            <p:nvPr/>
          </p:nvSpPr>
          <p:spPr bwMode="auto">
            <a:xfrm>
              <a:off x="1850369" y="3477968"/>
              <a:ext cx="1664208" cy="34747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4879" y="3678543"/>
              <a:ext cx="1684571" cy="191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246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6200" y="740892"/>
            <a:ext cx="6655496" cy="237182"/>
            <a:chOff x="2438400" y="740892"/>
            <a:chExt cx="6655496" cy="237182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762000"/>
              <a:ext cx="1947086" cy="201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721" y="740892"/>
              <a:ext cx="4606175" cy="237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9" y="20574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234" y="1308969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084DA74-F82E-4124-8195-6B73245B0B4C}" type="slidenum">
              <a:rPr lang="en-US"/>
              <a:pPr/>
              <a:t>39</a:t>
            </a:fld>
            <a:endParaRPr lang="en-US"/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54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5476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38400" y="740892"/>
            <a:ext cx="6655496" cy="237182"/>
            <a:chOff x="2438400" y="740892"/>
            <a:chExt cx="6655496" cy="237182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762000"/>
              <a:ext cx="1947086" cy="201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721" y="740892"/>
              <a:ext cx="4606175" cy="237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5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11" y="13716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52400" y="1130474"/>
            <a:ext cx="2177201" cy="291255"/>
            <a:chOff x="1519021" y="1309793"/>
            <a:chExt cx="2177201" cy="291255"/>
          </a:xfrm>
        </p:grpSpPr>
        <p:pic>
          <p:nvPicPr>
            <p:cNvPr id="66" name="Picture 1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129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9251" y="1309793"/>
              <a:ext cx="976971" cy="291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519021" y="1309793"/>
            <a:ext cx="2177201" cy="291255"/>
            <a:chOff x="1519021" y="1309793"/>
            <a:chExt cx="2177201" cy="291255"/>
          </a:xfrm>
        </p:grpSpPr>
        <p:pic>
          <p:nvPicPr>
            <p:cNvPr id="58" name="Picture 1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129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9251" y="1309793"/>
              <a:ext cx="976971" cy="291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4297483" y="1143000"/>
            <a:ext cx="2051125" cy="1383040"/>
            <a:chOff x="7041727" y="2223412"/>
            <a:chExt cx="2051125" cy="1383040"/>
          </a:xfrm>
        </p:grpSpPr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3637" y="2550655"/>
              <a:ext cx="1136940" cy="233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6204" y="2790737"/>
              <a:ext cx="1326721" cy="27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1727" y="2223412"/>
              <a:ext cx="2026073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4554" y="3315220"/>
              <a:ext cx="918298" cy="291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8408" y="3166996"/>
              <a:ext cx="291233" cy="174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041727" y="2223412"/>
            <a:ext cx="2051125" cy="1383040"/>
            <a:chOff x="7041727" y="2223412"/>
            <a:chExt cx="2051125" cy="1383040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3637" y="2550655"/>
              <a:ext cx="1136940" cy="233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6204" y="2790737"/>
              <a:ext cx="1326721" cy="27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1727" y="2223412"/>
              <a:ext cx="2026073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4554" y="3315220"/>
              <a:ext cx="918298" cy="291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8408" y="3166996"/>
              <a:ext cx="291233" cy="174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2727542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78325" y="3352822"/>
            <a:ext cx="3315775" cy="3389312"/>
            <a:chOff x="4378325" y="3352822"/>
            <a:chExt cx="3315775" cy="3389312"/>
          </a:xfrm>
        </p:grpSpPr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73152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84"/>
            <p:cNvSpPr>
              <a:spLocks noChangeShapeType="1"/>
            </p:cNvSpPr>
            <p:nvPr/>
          </p:nvSpPr>
          <p:spPr bwMode="auto">
            <a:xfrm>
              <a:off x="7440613" y="3541735"/>
              <a:ext cx="0" cy="3198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4572000" y="4948259"/>
              <a:ext cx="287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475" y="4981597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" name="Line 50"/>
            <p:cNvSpPr>
              <a:spLocks noChangeShapeType="1"/>
            </p:cNvSpPr>
            <p:nvPr/>
          </p:nvSpPr>
          <p:spPr bwMode="auto">
            <a:xfrm>
              <a:off x="54864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1"/>
            <p:cNvSpPr>
              <a:spLocks noChangeShapeType="1"/>
            </p:cNvSpPr>
            <p:nvPr/>
          </p:nvSpPr>
          <p:spPr bwMode="auto">
            <a:xfrm>
              <a:off x="64008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 flipV="1">
              <a:off x="4572000" y="3541734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" name="Picture 5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352822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1098" y="3352822"/>
              <a:ext cx="182843" cy="1263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5431" y="5004148"/>
              <a:ext cx="130969" cy="2034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5424" y="5004148"/>
              <a:ext cx="159782" cy="203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49376" y="5004148"/>
              <a:ext cx="159491" cy="2178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327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185 L -0.25556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408E-6 L -0.38403 0.0027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4524E-7 L -0.80573 0.1010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5" y="5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74 L 0.20729 -0.2055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9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14618 -0.0252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11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15449E-6 L -0.30035 -0.1581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79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605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81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818355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766997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33932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9208" y="1002082"/>
            <a:ext cx="6798102" cy="1211262"/>
            <a:chOff x="542150" y="5189538"/>
            <a:chExt cx="6798102" cy="1211262"/>
          </a:xfrm>
        </p:grpSpPr>
        <p:pic>
          <p:nvPicPr>
            <p:cNvPr id="48" name="Picture 10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5189538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150" y="5202238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1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5503863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1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63" y="5803900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5802487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1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6108700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6124575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1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5517976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4148" y="5197475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2A4BEC-434B-4B1B-BEEA-6035811EA36F}" type="slidenum">
              <a:rPr lang="en-US"/>
              <a:pPr/>
              <a:t>4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50"/>
          <p:cNvSpPr>
            <a:spLocks noChangeShapeType="1"/>
          </p:cNvSpPr>
          <p:nvPr/>
        </p:nvSpPr>
        <p:spPr bwMode="auto">
          <a:xfrm>
            <a:off x="0" y="232251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3" y="2590800"/>
            <a:ext cx="1533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98" y="2606675"/>
            <a:ext cx="245427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83473" y="3886200"/>
            <a:ext cx="3733800" cy="465137"/>
            <a:chOff x="4683473" y="3886200"/>
            <a:chExt cx="3733800" cy="465137"/>
          </a:xfrm>
        </p:grpSpPr>
        <p:sp>
          <p:nvSpPr>
            <p:cNvPr id="41" name="Line 60"/>
            <p:cNvSpPr>
              <a:spLocks noChangeShapeType="1"/>
            </p:cNvSpPr>
            <p:nvPr/>
          </p:nvSpPr>
          <p:spPr bwMode="auto">
            <a:xfrm>
              <a:off x="4759673" y="3970337"/>
              <a:ext cx="3657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2"/>
            <p:cNvSpPr>
              <a:spLocks noChangeShapeType="1"/>
            </p:cNvSpPr>
            <p:nvPr/>
          </p:nvSpPr>
          <p:spPr bwMode="auto">
            <a:xfrm>
              <a:off x="4759673" y="3886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3"/>
            <p:cNvSpPr>
              <a:spLocks noChangeShapeType="1"/>
            </p:cNvSpPr>
            <p:nvPr/>
          </p:nvSpPr>
          <p:spPr bwMode="auto">
            <a:xfrm>
              <a:off x="6588473" y="3886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" name="Picture 7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73" y="4132262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273" y="4122737"/>
              <a:ext cx="160338" cy="20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4574979"/>
            <a:ext cx="160192" cy="203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6177" y="4522787"/>
            <a:ext cx="190421" cy="21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062" y="4460157"/>
            <a:ext cx="320967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806" y="1294356"/>
            <a:ext cx="1796039" cy="321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H="1">
            <a:off x="2686398" y="665163"/>
            <a:ext cx="4440912" cy="19415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2" name="Picture 7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652" y="4506195"/>
            <a:ext cx="950292" cy="248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1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65" y="45688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1599156"/>
            <a:ext cx="903214" cy="291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860" y="1892633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18" y="1903956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990600"/>
            <a:ext cx="1252570" cy="291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1309128"/>
            <a:ext cx="1369382" cy="291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>
            <a:stCxn id="70" idx="0"/>
          </p:cNvCxnSpPr>
          <p:nvPr/>
        </p:nvCxnSpPr>
        <p:spPr bwMode="auto">
          <a:xfrm flipH="1" flipV="1">
            <a:off x="4269288" y="1524543"/>
            <a:ext cx="2332100" cy="299824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700018" y="1220491"/>
            <a:ext cx="2121408" cy="33375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7448978" y="1553261"/>
            <a:ext cx="420624" cy="298094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906922" y="1827408"/>
            <a:ext cx="3776472" cy="27249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5692586" y="2138268"/>
            <a:ext cx="1298448" cy="24231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7441546" y="2125741"/>
            <a:ext cx="100584" cy="24140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6528816" y="2135393"/>
            <a:ext cx="54864" cy="19751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8075154" y="2138266"/>
            <a:ext cx="676656" cy="23682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534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9393" y="1470243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960" y="1710325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152400" y="1130474"/>
            <a:ext cx="2177201" cy="291255"/>
            <a:chOff x="1519021" y="1309793"/>
            <a:chExt cx="2177201" cy="291255"/>
          </a:xfrm>
        </p:grpSpPr>
        <p:pic>
          <p:nvPicPr>
            <p:cNvPr id="60" name="Picture 1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129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9251" y="1309793"/>
              <a:ext cx="976971" cy="291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483" y="1143000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310" y="2234808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164" y="2086584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68"/>
          <p:cNvSpPr/>
          <p:nvPr/>
        </p:nvSpPr>
        <p:spPr bwMode="auto">
          <a:xfrm>
            <a:off x="4584872" y="4961132"/>
            <a:ext cx="2862072" cy="178308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4572000" y="4005284"/>
            <a:ext cx="287121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76200" y="740892"/>
            <a:ext cx="6655496" cy="237182"/>
            <a:chOff x="2438400" y="740892"/>
            <a:chExt cx="6655496" cy="237182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762000"/>
              <a:ext cx="1947086" cy="201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721" y="740892"/>
              <a:ext cx="4606175" cy="237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9" name="Picture 9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9" y="20574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234" y="1308969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199" cy="460375"/>
          </a:xfrm>
        </p:spPr>
        <p:txBody>
          <a:bodyPr/>
          <a:lstStyle/>
          <a:p>
            <a:fld id="{6E405698-560D-465A-AC18-C4DE1624534D}" type="slidenum">
              <a:rPr lang="en-US"/>
              <a:pPr/>
              <a:t>40</a:t>
            </a:fld>
            <a:endParaRPr lang="en-US"/>
          </a:p>
        </p:txBody>
      </p:sp>
      <p:sp>
        <p:nvSpPr>
          <p:cNvPr id="1639487" name="Line 63"/>
          <p:cNvSpPr>
            <a:spLocks noChangeShapeType="1"/>
          </p:cNvSpPr>
          <p:nvPr/>
        </p:nvSpPr>
        <p:spPr bwMode="auto">
          <a:xfrm>
            <a:off x="6236208" y="3541734"/>
            <a:ext cx="0" cy="31988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76" name="Line 52"/>
          <p:cNvSpPr>
            <a:spLocks noChangeShapeType="1"/>
          </p:cNvSpPr>
          <p:nvPr/>
        </p:nvSpPr>
        <p:spPr bwMode="auto">
          <a:xfrm>
            <a:off x="7315200" y="4872059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08" name="Line 84"/>
          <p:cNvSpPr>
            <a:spLocks noChangeShapeType="1"/>
          </p:cNvSpPr>
          <p:nvPr/>
        </p:nvSpPr>
        <p:spPr bwMode="auto">
          <a:xfrm>
            <a:off x="7440613" y="3541735"/>
            <a:ext cx="0" cy="31988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68" name="Line 44"/>
          <p:cNvSpPr>
            <a:spLocks noChangeShapeType="1"/>
          </p:cNvSpPr>
          <p:nvPr/>
        </p:nvSpPr>
        <p:spPr bwMode="auto">
          <a:xfrm>
            <a:off x="4572000" y="4948259"/>
            <a:ext cx="28712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469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75" y="4981597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74" name="Line 50"/>
          <p:cNvSpPr>
            <a:spLocks noChangeShapeType="1"/>
          </p:cNvSpPr>
          <p:nvPr/>
        </p:nvSpPr>
        <p:spPr bwMode="auto">
          <a:xfrm>
            <a:off x="5486400" y="4872059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5" name="Line 51"/>
          <p:cNvSpPr>
            <a:spLocks noChangeShapeType="1"/>
          </p:cNvSpPr>
          <p:nvPr/>
        </p:nvSpPr>
        <p:spPr bwMode="auto">
          <a:xfrm>
            <a:off x="6400800" y="4872059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8" name="Line 54"/>
          <p:cNvSpPr>
            <a:spLocks noChangeShapeType="1"/>
          </p:cNvSpPr>
          <p:nvPr/>
        </p:nvSpPr>
        <p:spPr bwMode="auto">
          <a:xfrm flipV="1">
            <a:off x="4572000" y="3541734"/>
            <a:ext cx="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479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352822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1098" y="3352822"/>
            <a:ext cx="182843" cy="126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9515" name="Line 91"/>
          <p:cNvSpPr>
            <a:spLocks noChangeShapeType="1"/>
          </p:cNvSpPr>
          <p:nvPr/>
        </p:nvSpPr>
        <p:spPr bwMode="auto">
          <a:xfrm>
            <a:off x="4378503" y="1434188"/>
            <a:ext cx="1197864" cy="265176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16" name="Line 92"/>
          <p:cNvSpPr>
            <a:spLocks noChangeShapeType="1"/>
          </p:cNvSpPr>
          <p:nvPr/>
        </p:nvSpPr>
        <p:spPr bwMode="auto">
          <a:xfrm flipH="1">
            <a:off x="6711696" y="3670322"/>
            <a:ext cx="301752" cy="4754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17" name="Line 93"/>
          <p:cNvSpPr>
            <a:spLocks noChangeShapeType="1"/>
          </p:cNvSpPr>
          <p:nvPr/>
        </p:nvSpPr>
        <p:spPr bwMode="auto">
          <a:xfrm flipH="1">
            <a:off x="6858000" y="1549052"/>
            <a:ext cx="1426464" cy="271576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4"/>
          <p:cNvSpPr>
            <a:spLocks noChangeShapeType="1"/>
          </p:cNvSpPr>
          <p:nvPr/>
        </p:nvSpPr>
        <p:spPr bwMode="auto">
          <a:xfrm>
            <a:off x="2245346" y="1842021"/>
            <a:ext cx="5157216" cy="308152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91"/>
          <p:cNvSpPr>
            <a:spLocks noChangeShapeType="1"/>
          </p:cNvSpPr>
          <p:nvPr/>
        </p:nvSpPr>
        <p:spPr bwMode="auto">
          <a:xfrm>
            <a:off x="5504688" y="1389888"/>
            <a:ext cx="1499616" cy="2286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55"/>
          <p:cNvSpPr>
            <a:spLocks noChangeAspect="1" noChangeArrowheads="1"/>
          </p:cNvSpPr>
          <p:nvPr/>
        </p:nvSpPr>
        <p:spPr bwMode="auto">
          <a:xfrm>
            <a:off x="6217920" y="3976709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5" name="Picture 9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12" y="3352822"/>
            <a:ext cx="168750" cy="140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475" y="3885953"/>
            <a:ext cx="183094" cy="267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9518" name="Line 94"/>
          <p:cNvSpPr>
            <a:spLocks noChangeShapeType="1"/>
          </p:cNvSpPr>
          <p:nvPr/>
        </p:nvSpPr>
        <p:spPr bwMode="auto">
          <a:xfrm>
            <a:off x="1087322" y="1842022"/>
            <a:ext cx="3456432" cy="307238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96" name="Oval 72"/>
          <p:cNvSpPr>
            <a:spLocks noChangeAspect="1" noChangeArrowheads="1"/>
          </p:cNvSpPr>
          <p:nvPr/>
        </p:nvSpPr>
        <p:spPr bwMode="auto">
          <a:xfrm>
            <a:off x="4541838" y="4918097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97" name="Oval 73"/>
          <p:cNvSpPr>
            <a:spLocks noChangeAspect="1" noChangeArrowheads="1"/>
          </p:cNvSpPr>
          <p:nvPr/>
        </p:nvSpPr>
        <p:spPr bwMode="auto">
          <a:xfrm>
            <a:off x="7412038" y="4918097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99" name="Freeform 75"/>
          <p:cNvSpPr>
            <a:spLocks/>
          </p:cNvSpPr>
          <p:nvPr/>
        </p:nvSpPr>
        <p:spPr bwMode="auto">
          <a:xfrm>
            <a:off x="4597400" y="4005072"/>
            <a:ext cx="1664208" cy="914400"/>
          </a:xfrm>
          <a:custGeom>
            <a:avLst/>
            <a:gdLst>
              <a:gd name="T0" fmla="*/ 0 w 1180"/>
              <a:gd name="T1" fmla="*/ 576 h 576"/>
              <a:gd name="T2" fmla="*/ 593 w 1180"/>
              <a:gd name="T3" fmla="*/ 127 h 576"/>
              <a:gd name="T4" fmla="*/ 899 w 1180"/>
              <a:gd name="T5" fmla="*/ 22 h 576"/>
              <a:gd name="T6" fmla="*/ 1180 w 1180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0" h="576">
                <a:moveTo>
                  <a:pt x="0" y="576"/>
                </a:moveTo>
                <a:cubicBezTo>
                  <a:pt x="99" y="501"/>
                  <a:pt x="443" y="219"/>
                  <a:pt x="593" y="127"/>
                </a:cubicBezTo>
                <a:cubicBezTo>
                  <a:pt x="743" y="35"/>
                  <a:pt x="801" y="43"/>
                  <a:pt x="899" y="22"/>
                </a:cubicBezTo>
                <a:cubicBezTo>
                  <a:pt x="997" y="1"/>
                  <a:pt x="1122" y="5"/>
                  <a:pt x="118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00" name="Freeform 76"/>
          <p:cNvSpPr>
            <a:spLocks/>
          </p:cNvSpPr>
          <p:nvPr/>
        </p:nvSpPr>
        <p:spPr bwMode="auto">
          <a:xfrm>
            <a:off x="6254495" y="3998934"/>
            <a:ext cx="1170432" cy="923925"/>
          </a:xfrm>
          <a:custGeom>
            <a:avLst/>
            <a:gdLst>
              <a:gd name="T0" fmla="*/ 633 w 633"/>
              <a:gd name="T1" fmla="*/ 576 h 576"/>
              <a:gd name="T2" fmla="*/ 319 w 633"/>
              <a:gd name="T3" fmla="*/ 179 h 576"/>
              <a:gd name="T4" fmla="*/ 136 w 633"/>
              <a:gd name="T5" fmla="*/ 31 h 576"/>
              <a:gd name="T6" fmla="*/ 0 w 633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3" h="576">
                <a:moveTo>
                  <a:pt x="633" y="576"/>
                </a:moveTo>
                <a:cubicBezTo>
                  <a:pt x="581" y="510"/>
                  <a:pt x="402" y="270"/>
                  <a:pt x="319" y="179"/>
                </a:cubicBezTo>
                <a:cubicBezTo>
                  <a:pt x="236" y="88"/>
                  <a:pt x="189" y="61"/>
                  <a:pt x="136" y="31"/>
                </a:cubicBezTo>
                <a:cubicBezTo>
                  <a:pt x="83" y="1"/>
                  <a:pt x="28" y="7"/>
                  <a:pt x="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91"/>
          <p:cNvSpPr>
            <a:spLocks noChangeShapeType="1"/>
          </p:cNvSpPr>
          <p:nvPr/>
        </p:nvSpPr>
        <p:spPr bwMode="auto">
          <a:xfrm>
            <a:off x="5906022" y="2184747"/>
            <a:ext cx="256032" cy="179222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91"/>
          <p:cNvSpPr>
            <a:spLocks noChangeShapeType="1"/>
          </p:cNvSpPr>
          <p:nvPr/>
        </p:nvSpPr>
        <p:spPr bwMode="auto">
          <a:xfrm>
            <a:off x="5956454" y="2184748"/>
            <a:ext cx="676656" cy="1600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92"/>
          <p:cNvSpPr>
            <a:spLocks noChangeShapeType="1"/>
          </p:cNvSpPr>
          <p:nvPr/>
        </p:nvSpPr>
        <p:spPr bwMode="auto">
          <a:xfrm flipH="1">
            <a:off x="6510528" y="3781687"/>
            <a:ext cx="118872" cy="2468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Line 93"/>
          <p:cNvSpPr>
            <a:spLocks noChangeShapeType="1"/>
          </p:cNvSpPr>
          <p:nvPr/>
        </p:nvSpPr>
        <p:spPr bwMode="auto">
          <a:xfrm flipH="1">
            <a:off x="5036962" y="1470242"/>
            <a:ext cx="3145536" cy="269748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91"/>
          <p:cNvSpPr>
            <a:spLocks noChangeShapeType="1"/>
          </p:cNvSpPr>
          <p:nvPr/>
        </p:nvSpPr>
        <p:spPr bwMode="auto">
          <a:xfrm>
            <a:off x="5036962" y="4153422"/>
            <a:ext cx="155448" cy="21945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94"/>
          <p:cNvSpPr>
            <a:spLocks noChangeShapeType="1"/>
          </p:cNvSpPr>
          <p:nvPr/>
        </p:nvSpPr>
        <p:spPr bwMode="auto">
          <a:xfrm>
            <a:off x="1486422" y="2304311"/>
            <a:ext cx="4121321" cy="3220711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355431" y="5004148"/>
            <a:ext cx="1953436" cy="217884"/>
            <a:chOff x="5355431" y="5004148"/>
            <a:chExt cx="1953436" cy="217884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5431" y="5004148"/>
              <a:ext cx="130969" cy="2034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5424" y="5004148"/>
              <a:ext cx="159782" cy="203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49376" y="5004148"/>
              <a:ext cx="159491" cy="2178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1" name="Line 91"/>
          <p:cNvSpPr>
            <a:spLocks noChangeShapeType="1"/>
          </p:cNvSpPr>
          <p:nvPr/>
        </p:nvSpPr>
        <p:spPr bwMode="auto">
          <a:xfrm>
            <a:off x="5965804" y="2523744"/>
            <a:ext cx="265176" cy="143560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9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3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3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63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639487" grpId="0" animBg="1"/>
      <p:bldP spid="1639515" grpId="0" animBg="1"/>
      <p:bldP spid="1639515" grpId="1" animBg="1"/>
      <p:bldP spid="1639516" grpId="0" animBg="1"/>
      <p:bldP spid="1639517" grpId="0" animBg="1"/>
      <p:bldP spid="64" grpId="0" animBg="1"/>
      <p:bldP spid="64" grpId="1" animBg="1"/>
      <p:bldP spid="67" grpId="0" animBg="1"/>
      <p:bldP spid="72" grpId="0" animBg="1"/>
      <p:bldP spid="1639518" grpId="0" animBg="1"/>
      <p:bldP spid="1639518" grpId="1" animBg="1"/>
      <p:bldP spid="1639496" grpId="0" animBg="1"/>
      <p:bldP spid="1639497" grpId="0" animBg="1"/>
      <p:bldP spid="1639499" grpId="0" animBg="1"/>
      <p:bldP spid="1639500" grpId="0" animBg="1"/>
      <p:bldP spid="68" grpId="0" animBg="1"/>
      <p:bldP spid="71" grpId="0" animBg="1"/>
      <p:bldP spid="74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1" grpId="0" animBg="1"/>
      <p:bldP spid="9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44"/>
          <p:cNvSpPr>
            <a:spLocks noChangeShapeType="1"/>
          </p:cNvSpPr>
          <p:nvPr/>
        </p:nvSpPr>
        <p:spPr bwMode="auto">
          <a:xfrm>
            <a:off x="4572000" y="4948259"/>
            <a:ext cx="28712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63"/>
          <p:cNvSpPr>
            <a:spLocks noChangeShapeType="1"/>
          </p:cNvSpPr>
          <p:nvPr/>
        </p:nvSpPr>
        <p:spPr bwMode="auto">
          <a:xfrm>
            <a:off x="6236208" y="3541734"/>
            <a:ext cx="0" cy="31988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4572000" y="4005284"/>
            <a:ext cx="287121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" name="Picture 7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12" y="3352822"/>
            <a:ext cx="168750" cy="140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9393" y="1470243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1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960" y="1710325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152400" y="1130474"/>
            <a:ext cx="2177201" cy="291255"/>
            <a:chOff x="1519021" y="1309793"/>
            <a:chExt cx="2177201" cy="291255"/>
          </a:xfrm>
        </p:grpSpPr>
        <p:pic>
          <p:nvPicPr>
            <p:cNvPr id="67" name="Picture 1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129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9251" y="1309793"/>
              <a:ext cx="976971" cy="291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355431" y="5004148"/>
            <a:ext cx="1953436" cy="217884"/>
            <a:chOff x="5355431" y="5004148"/>
            <a:chExt cx="1953436" cy="217884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5431" y="5004148"/>
              <a:ext cx="130969" cy="2034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5424" y="5004148"/>
              <a:ext cx="159782" cy="203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49376" y="5004148"/>
              <a:ext cx="159491" cy="2178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483" y="1143000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310" y="2234808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164" y="2086584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76200" y="740892"/>
            <a:ext cx="6655496" cy="237182"/>
            <a:chOff x="2438400" y="740892"/>
            <a:chExt cx="6655496" cy="237182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762000"/>
              <a:ext cx="1947086" cy="201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721" y="740892"/>
              <a:ext cx="4606175" cy="237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9" name="Picture 9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9" y="20574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234" y="1308969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199" cy="460375"/>
          </a:xfrm>
        </p:spPr>
        <p:txBody>
          <a:bodyPr/>
          <a:lstStyle/>
          <a:p>
            <a:fld id="{6E405698-560D-465A-AC18-C4DE1624534D}" type="slidenum">
              <a:rPr lang="en-US"/>
              <a:pPr/>
              <a:t>41</a:t>
            </a:fld>
            <a:endParaRPr lang="en-US"/>
          </a:p>
        </p:txBody>
      </p:sp>
      <p:sp>
        <p:nvSpPr>
          <p:cNvPr id="1639508" name="Line 84"/>
          <p:cNvSpPr>
            <a:spLocks noChangeShapeType="1"/>
          </p:cNvSpPr>
          <p:nvPr/>
        </p:nvSpPr>
        <p:spPr bwMode="auto">
          <a:xfrm>
            <a:off x="7440613" y="3541735"/>
            <a:ext cx="0" cy="31988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469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75" y="4981597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74" name="Line 50"/>
          <p:cNvSpPr>
            <a:spLocks noChangeShapeType="1"/>
          </p:cNvSpPr>
          <p:nvPr/>
        </p:nvSpPr>
        <p:spPr bwMode="auto">
          <a:xfrm>
            <a:off x="5486400" y="4872059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5" name="Line 51"/>
          <p:cNvSpPr>
            <a:spLocks noChangeShapeType="1"/>
          </p:cNvSpPr>
          <p:nvPr/>
        </p:nvSpPr>
        <p:spPr bwMode="auto">
          <a:xfrm>
            <a:off x="6400800" y="4872059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6" name="Line 52"/>
          <p:cNvSpPr>
            <a:spLocks noChangeShapeType="1"/>
          </p:cNvSpPr>
          <p:nvPr/>
        </p:nvSpPr>
        <p:spPr bwMode="auto">
          <a:xfrm>
            <a:off x="7315200" y="4872059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8" name="Line 54"/>
          <p:cNvSpPr>
            <a:spLocks noChangeShapeType="1"/>
          </p:cNvSpPr>
          <p:nvPr/>
        </p:nvSpPr>
        <p:spPr bwMode="auto">
          <a:xfrm flipV="1">
            <a:off x="4572000" y="3541734"/>
            <a:ext cx="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479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352822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97" name="Oval 73"/>
          <p:cNvSpPr>
            <a:spLocks noChangeAspect="1" noChangeArrowheads="1"/>
          </p:cNvSpPr>
          <p:nvPr/>
        </p:nvSpPr>
        <p:spPr bwMode="auto">
          <a:xfrm>
            <a:off x="7412038" y="4918097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1098" y="3352822"/>
            <a:ext cx="182843" cy="126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475" y="3885953"/>
            <a:ext cx="183094" cy="267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27175" y="3352822"/>
            <a:ext cx="6372573" cy="3387725"/>
            <a:chOff x="1527175" y="3352822"/>
            <a:chExt cx="6372573" cy="3387725"/>
          </a:xfrm>
        </p:grpSpPr>
        <p:sp>
          <p:nvSpPr>
            <p:cNvPr id="1639468" name="Line 44"/>
            <p:cNvSpPr>
              <a:spLocks noChangeShapeType="1"/>
            </p:cNvSpPr>
            <p:nvPr/>
          </p:nvSpPr>
          <p:spPr bwMode="auto">
            <a:xfrm>
              <a:off x="1704975" y="4948259"/>
              <a:ext cx="2880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70" name="Line 46"/>
            <p:cNvSpPr>
              <a:spLocks noChangeShapeType="1"/>
            </p:cNvSpPr>
            <p:nvPr/>
          </p:nvSpPr>
          <p:spPr bwMode="auto">
            <a:xfrm>
              <a:off x="18288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71" name="Line 47"/>
            <p:cNvSpPr>
              <a:spLocks noChangeShapeType="1"/>
            </p:cNvSpPr>
            <p:nvPr/>
          </p:nvSpPr>
          <p:spPr bwMode="auto">
            <a:xfrm>
              <a:off x="27432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72" name="Line 48"/>
            <p:cNvSpPr>
              <a:spLocks noChangeShapeType="1"/>
            </p:cNvSpPr>
            <p:nvPr/>
          </p:nvSpPr>
          <p:spPr bwMode="auto">
            <a:xfrm>
              <a:off x="36576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>
              <a:off x="4572000" y="5888059"/>
              <a:ext cx="2871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1704975" y="4005284"/>
              <a:ext cx="288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9"/>
            <p:cNvSpPr>
              <a:spLocks noChangeShapeType="1"/>
            </p:cNvSpPr>
            <p:nvPr/>
          </p:nvSpPr>
          <p:spPr bwMode="auto">
            <a:xfrm>
              <a:off x="1704975" y="5888059"/>
              <a:ext cx="288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11" name="Line 87"/>
            <p:cNvSpPr>
              <a:spLocks noChangeShapeType="1"/>
            </p:cNvSpPr>
            <p:nvPr/>
          </p:nvSpPr>
          <p:spPr bwMode="auto">
            <a:xfrm>
              <a:off x="1704975" y="3541734"/>
              <a:ext cx="0" cy="3198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7175" y="3352822"/>
              <a:ext cx="379414" cy="1408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19475" y="5749726"/>
              <a:ext cx="380273" cy="267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39492" name="Line 68"/>
            <p:cNvSpPr>
              <a:spLocks noChangeShapeType="1"/>
            </p:cNvSpPr>
            <p:nvPr/>
          </p:nvSpPr>
          <p:spPr bwMode="auto">
            <a:xfrm>
              <a:off x="2916936" y="3541734"/>
              <a:ext cx="0" cy="3198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1092" y="3352822"/>
              <a:ext cx="393749" cy="140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7" name="Freeform 76"/>
            <p:cNvSpPr>
              <a:spLocks/>
            </p:cNvSpPr>
            <p:nvPr/>
          </p:nvSpPr>
          <p:spPr bwMode="auto">
            <a:xfrm flipH="1" flipV="1">
              <a:off x="1728216" y="4971354"/>
              <a:ext cx="1170432" cy="9239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55"/>
            <p:cNvSpPr>
              <a:spLocks noChangeAspect="1" noChangeArrowheads="1"/>
            </p:cNvSpPr>
            <p:nvPr/>
          </p:nvSpPr>
          <p:spPr bwMode="auto">
            <a:xfrm flipH="1" flipV="1">
              <a:off x="2879660" y="5861941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06" name="Oval 82"/>
            <p:cNvSpPr>
              <a:spLocks noChangeAspect="1" noChangeArrowheads="1"/>
            </p:cNvSpPr>
            <p:nvPr/>
          </p:nvSpPr>
          <p:spPr bwMode="auto">
            <a:xfrm>
              <a:off x="1671638" y="4918097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 flipH="1" flipV="1">
              <a:off x="2891535" y="4974741"/>
              <a:ext cx="1664208" cy="91440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97400" y="3976709"/>
            <a:ext cx="2827527" cy="946150"/>
            <a:chOff x="4597400" y="3976709"/>
            <a:chExt cx="2827527" cy="946150"/>
          </a:xfrm>
        </p:grpSpPr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4597400" y="4005072"/>
              <a:ext cx="1664208" cy="91440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6254495" y="3998934"/>
              <a:ext cx="1170432" cy="9239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55"/>
            <p:cNvSpPr>
              <a:spLocks noChangeAspect="1" noChangeArrowheads="1"/>
            </p:cNvSpPr>
            <p:nvPr/>
          </p:nvSpPr>
          <p:spPr bwMode="auto">
            <a:xfrm>
              <a:off x="6217920" y="3976709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96" name="Oval 72"/>
          <p:cNvSpPr>
            <a:spLocks noChangeAspect="1" noChangeArrowheads="1"/>
          </p:cNvSpPr>
          <p:nvPr/>
        </p:nvSpPr>
        <p:spPr bwMode="auto">
          <a:xfrm>
            <a:off x="4541838" y="4918097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20" name="Line 96"/>
          <p:cNvSpPr>
            <a:spLocks noChangeShapeType="1"/>
          </p:cNvSpPr>
          <p:nvPr/>
        </p:nvSpPr>
        <p:spPr bwMode="auto">
          <a:xfrm flipH="1">
            <a:off x="1985708" y="914400"/>
            <a:ext cx="1907364" cy="433425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7175" y="3352822"/>
            <a:ext cx="6372573" cy="3389312"/>
            <a:chOff x="1527175" y="3352822"/>
            <a:chExt cx="6372573" cy="3389312"/>
          </a:xfrm>
        </p:grpSpPr>
        <p:sp>
          <p:nvSpPr>
            <p:cNvPr id="152" name="Line 44"/>
            <p:cNvSpPr>
              <a:spLocks noChangeShapeType="1"/>
            </p:cNvSpPr>
            <p:nvPr/>
          </p:nvSpPr>
          <p:spPr bwMode="auto">
            <a:xfrm>
              <a:off x="4572000" y="4948259"/>
              <a:ext cx="287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3"/>
            <p:cNvSpPr>
              <a:spLocks noChangeShapeType="1"/>
            </p:cNvSpPr>
            <p:nvPr/>
          </p:nvSpPr>
          <p:spPr bwMode="auto">
            <a:xfrm>
              <a:off x="6236208" y="3541734"/>
              <a:ext cx="0" cy="3198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"/>
            <p:cNvSpPr>
              <a:spLocks noChangeShapeType="1"/>
            </p:cNvSpPr>
            <p:nvPr/>
          </p:nvSpPr>
          <p:spPr bwMode="auto">
            <a:xfrm>
              <a:off x="4572000" y="4005284"/>
              <a:ext cx="2871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5" name="Picture 15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3912" y="3352822"/>
              <a:ext cx="168750" cy="1409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6" name="Group 155"/>
            <p:cNvGrpSpPr/>
            <p:nvPr/>
          </p:nvGrpSpPr>
          <p:grpSpPr>
            <a:xfrm>
              <a:off x="5355431" y="5004148"/>
              <a:ext cx="1953436" cy="217884"/>
              <a:chOff x="5355431" y="5004148"/>
              <a:chExt cx="1953436" cy="217884"/>
            </a:xfrm>
          </p:grpSpPr>
          <p:pic>
            <p:nvPicPr>
              <p:cNvPr id="157" name="Picture 156" descr="txp_fig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55431" y="5004148"/>
                <a:ext cx="130969" cy="20343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8" name="Picture 157" descr="txp_fi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55424" y="5004148"/>
                <a:ext cx="159782" cy="20343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9" name="Picture 158" descr="txp_fig"/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49376" y="5004148"/>
                <a:ext cx="159491" cy="2178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60" name="Line 84"/>
            <p:cNvSpPr>
              <a:spLocks noChangeShapeType="1"/>
            </p:cNvSpPr>
            <p:nvPr/>
          </p:nvSpPr>
          <p:spPr bwMode="auto">
            <a:xfrm>
              <a:off x="7440613" y="3541735"/>
              <a:ext cx="0" cy="3198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475" y="4981597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" name="Line 50"/>
            <p:cNvSpPr>
              <a:spLocks noChangeShapeType="1"/>
            </p:cNvSpPr>
            <p:nvPr/>
          </p:nvSpPr>
          <p:spPr bwMode="auto">
            <a:xfrm>
              <a:off x="54864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4008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52"/>
            <p:cNvSpPr>
              <a:spLocks noChangeShapeType="1"/>
            </p:cNvSpPr>
            <p:nvPr/>
          </p:nvSpPr>
          <p:spPr bwMode="auto">
            <a:xfrm>
              <a:off x="7315200" y="48720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54"/>
            <p:cNvSpPr>
              <a:spLocks noChangeShapeType="1"/>
            </p:cNvSpPr>
            <p:nvPr/>
          </p:nvSpPr>
          <p:spPr bwMode="auto">
            <a:xfrm flipV="1">
              <a:off x="4572000" y="3541734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6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352822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7" name="Oval 73"/>
            <p:cNvSpPr>
              <a:spLocks noChangeAspect="1" noChangeArrowheads="1"/>
            </p:cNvSpPr>
            <p:nvPr/>
          </p:nvSpPr>
          <p:spPr bwMode="auto">
            <a:xfrm>
              <a:off x="7412038" y="4918097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8" name="Picture 167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1098" y="3352822"/>
              <a:ext cx="182843" cy="1263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Picture 16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19475" y="3885953"/>
              <a:ext cx="183094" cy="267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0" name="Group 169"/>
            <p:cNvGrpSpPr/>
            <p:nvPr/>
          </p:nvGrpSpPr>
          <p:grpSpPr>
            <a:xfrm>
              <a:off x="1527175" y="3352822"/>
              <a:ext cx="6372573" cy="3387725"/>
              <a:chOff x="1527175" y="3352822"/>
              <a:chExt cx="6372573" cy="3387725"/>
            </a:xfrm>
          </p:grpSpPr>
          <p:sp>
            <p:nvSpPr>
              <p:cNvPr id="171" name="Line 44"/>
              <p:cNvSpPr>
                <a:spLocks noChangeShapeType="1"/>
              </p:cNvSpPr>
              <p:nvPr/>
            </p:nvSpPr>
            <p:spPr bwMode="auto">
              <a:xfrm>
                <a:off x="1704975" y="4948259"/>
                <a:ext cx="28803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46"/>
              <p:cNvSpPr>
                <a:spLocks noChangeShapeType="1"/>
              </p:cNvSpPr>
              <p:nvPr/>
            </p:nvSpPr>
            <p:spPr bwMode="auto">
              <a:xfrm>
                <a:off x="1828800" y="4872059"/>
                <a:ext cx="0" cy="152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47"/>
              <p:cNvSpPr>
                <a:spLocks noChangeShapeType="1"/>
              </p:cNvSpPr>
              <p:nvPr/>
            </p:nvSpPr>
            <p:spPr bwMode="auto">
              <a:xfrm>
                <a:off x="2743200" y="4872059"/>
                <a:ext cx="0" cy="152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48"/>
              <p:cNvSpPr>
                <a:spLocks noChangeShapeType="1"/>
              </p:cNvSpPr>
              <p:nvPr/>
            </p:nvSpPr>
            <p:spPr bwMode="auto">
              <a:xfrm>
                <a:off x="3657600" y="4872059"/>
                <a:ext cx="0" cy="152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59"/>
              <p:cNvSpPr>
                <a:spLocks noChangeShapeType="1"/>
              </p:cNvSpPr>
              <p:nvPr/>
            </p:nvSpPr>
            <p:spPr bwMode="auto">
              <a:xfrm>
                <a:off x="4572000" y="5888059"/>
                <a:ext cx="2871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6"/>
              <p:cNvSpPr>
                <a:spLocks noChangeShapeType="1"/>
              </p:cNvSpPr>
              <p:nvPr/>
            </p:nvSpPr>
            <p:spPr bwMode="auto">
              <a:xfrm>
                <a:off x="1704975" y="4005284"/>
                <a:ext cx="28803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59"/>
              <p:cNvSpPr>
                <a:spLocks noChangeShapeType="1"/>
              </p:cNvSpPr>
              <p:nvPr/>
            </p:nvSpPr>
            <p:spPr bwMode="auto">
              <a:xfrm>
                <a:off x="1704975" y="5888059"/>
                <a:ext cx="28803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87"/>
              <p:cNvSpPr>
                <a:spLocks noChangeShapeType="1"/>
              </p:cNvSpPr>
              <p:nvPr/>
            </p:nvSpPr>
            <p:spPr bwMode="auto">
              <a:xfrm>
                <a:off x="1704975" y="3541734"/>
                <a:ext cx="0" cy="31988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9" name="Picture 178" descr="txp_fi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7175" y="3352822"/>
                <a:ext cx="379414" cy="14080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0" name="Picture 179" descr="txp_fi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519475" y="5749726"/>
                <a:ext cx="380273" cy="26788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81" name="Line 68"/>
              <p:cNvSpPr>
                <a:spLocks noChangeShapeType="1"/>
              </p:cNvSpPr>
              <p:nvPr/>
            </p:nvSpPr>
            <p:spPr bwMode="auto">
              <a:xfrm>
                <a:off x="2916936" y="3541734"/>
                <a:ext cx="0" cy="31988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2" name="Picture 181" descr="txp_fig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31092" y="3352822"/>
                <a:ext cx="393749" cy="14080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83" name="Freeform 76"/>
              <p:cNvSpPr>
                <a:spLocks/>
              </p:cNvSpPr>
              <p:nvPr/>
            </p:nvSpPr>
            <p:spPr bwMode="auto">
              <a:xfrm flipH="1" flipV="1">
                <a:off x="1728216" y="4971354"/>
                <a:ext cx="1170432" cy="923925"/>
              </a:xfrm>
              <a:custGeom>
                <a:avLst/>
                <a:gdLst>
                  <a:gd name="T0" fmla="*/ 633 w 633"/>
                  <a:gd name="T1" fmla="*/ 576 h 576"/>
                  <a:gd name="T2" fmla="*/ 319 w 633"/>
                  <a:gd name="T3" fmla="*/ 179 h 576"/>
                  <a:gd name="T4" fmla="*/ 136 w 633"/>
                  <a:gd name="T5" fmla="*/ 31 h 576"/>
                  <a:gd name="T6" fmla="*/ 0 w 633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3" h="576">
                    <a:moveTo>
                      <a:pt x="633" y="576"/>
                    </a:moveTo>
                    <a:cubicBezTo>
                      <a:pt x="581" y="510"/>
                      <a:pt x="402" y="270"/>
                      <a:pt x="319" y="179"/>
                    </a:cubicBezTo>
                    <a:cubicBezTo>
                      <a:pt x="236" y="88"/>
                      <a:pt x="189" y="61"/>
                      <a:pt x="136" y="31"/>
                    </a:cubicBezTo>
                    <a:cubicBezTo>
                      <a:pt x="83" y="1"/>
                      <a:pt x="28" y="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Oval 5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879660" y="5861941"/>
                <a:ext cx="55563" cy="55563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82"/>
              <p:cNvSpPr>
                <a:spLocks noChangeAspect="1" noChangeArrowheads="1"/>
              </p:cNvSpPr>
              <p:nvPr/>
            </p:nvSpPr>
            <p:spPr bwMode="auto">
              <a:xfrm>
                <a:off x="1671638" y="4918097"/>
                <a:ext cx="55563" cy="55563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75"/>
              <p:cNvSpPr>
                <a:spLocks/>
              </p:cNvSpPr>
              <p:nvPr/>
            </p:nvSpPr>
            <p:spPr bwMode="auto">
              <a:xfrm flipH="1" flipV="1">
                <a:off x="2891535" y="4974741"/>
                <a:ext cx="1664208" cy="914400"/>
              </a:xfrm>
              <a:custGeom>
                <a:avLst/>
                <a:gdLst>
                  <a:gd name="T0" fmla="*/ 0 w 1180"/>
                  <a:gd name="T1" fmla="*/ 576 h 576"/>
                  <a:gd name="T2" fmla="*/ 593 w 1180"/>
                  <a:gd name="T3" fmla="*/ 127 h 576"/>
                  <a:gd name="T4" fmla="*/ 899 w 1180"/>
                  <a:gd name="T5" fmla="*/ 22 h 576"/>
                  <a:gd name="T6" fmla="*/ 1180 w 1180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576">
                    <a:moveTo>
                      <a:pt x="0" y="576"/>
                    </a:moveTo>
                    <a:cubicBezTo>
                      <a:pt x="99" y="501"/>
                      <a:pt x="443" y="219"/>
                      <a:pt x="593" y="127"/>
                    </a:cubicBezTo>
                    <a:cubicBezTo>
                      <a:pt x="743" y="35"/>
                      <a:pt x="801" y="43"/>
                      <a:pt x="899" y="22"/>
                    </a:cubicBezTo>
                    <a:cubicBezTo>
                      <a:pt x="997" y="1"/>
                      <a:pt x="1122" y="5"/>
                      <a:pt x="1180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4597400" y="3976709"/>
              <a:ext cx="2827527" cy="946150"/>
              <a:chOff x="4597400" y="3976709"/>
              <a:chExt cx="2827527" cy="946150"/>
            </a:xfrm>
          </p:grpSpPr>
          <p:sp>
            <p:nvSpPr>
              <p:cNvPr id="188" name="Freeform 75"/>
              <p:cNvSpPr>
                <a:spLocks/>
              </p:cNvSpPr>
              <p:nvPr/>
            </p:nvSpPr>
            <p:spPr bwMode="auto">
              <a:xfrm>
                <a:off x="4597400" y="4005072"/>
                <a:ext cx="1664208" cy="914400"/>
              </a:xfrm>
              <a:custGeom>
                <a:avLst/>
                <a:gdLst>
                  <a:gd name="T0" fmla="*/ 0 w 1180"/>
                  <a:gd name="T1" fmla="*/ 576 h 576"/>
                  <a:gd name="T2" fmla="*/ 593 w 1180"/>
                  <a:gd name="T3" fmla="*/ 127 h 576"/>
                  <a:gd name="T4" fmla="*/ 899 w 1180"/>
                  <a:gd name="T5" fmla="*/ 22 h 576"/>
                  <a:gd name="T6" fmla="*/ 1180 w 1180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576">
                    <a:moveTo>
                      <a:pt x="0" y="576"/>
                    </a:moveTo>
                    <a:cubicBezTo>
                      <a:pt x="99" y="501"/>
                      <a:pt x="443" y="219"/>
                      <a:pt x="593" y="127"/>
                    </a:cubicBezTo>
                    <a:cubicBezTo>
                      <a:pt x="743" y="35"/>
                      <a:pt x="801" y="43"/>
                      <a:pt x="899" y="22"/>
                    </a:cubicBezTo>
                    <a:cubicBezTo>
                      <a:pt x="997" y="1"/>
                      <a:pt x="1122" y="5"/>
                      <a:pt x="1180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76"/>
              <p:cNvSpPr>
                <a:spLocks/>
              </p:cNvSpPr>
              <p:nvPr/>
            </p:nvSpPr>
            <p:spPr bwMode="auto">
              <a:xfrm>
                <a:off x="6254495" y="3998934"/>
                <a:ext cx="1170432" cy="923925"/>
              </a:xfrm>
              <a:custGeom>
                <a:avLst/>
                <a:gdLst>
                  <a:gd name="T0" fmla="*/ 633 w 633"/>
                  <a:gd name="T1" fmla="*/ 576 h 576"/>
                  <a:gd name="T2" fmla="*/ 319 w 633"/>
                  <a:gd name="T3" fmla="*/ 179 h 576"/>
                  <a:gd name="T4" fmla="*/ 136 w 633"/>
                  <a:gd name="T5" fmla="*/ 31 h 576"/>
                  <a:gd name="T6" fmla="*/ 0 w 633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3" h="576">
                    <a:moveTo>
                      <a:pt x="633" y="576"/>
                    </a:moveTo>
                    <a:cubicBezTo>
                      <a:pt x="581" y="510"/>
                      <a:pt x="402" y="270"/>
                      <a:pt x="319" y="179"/>
                    </a:cubicBezTo>
                    <a:cubicBezTo>
                      <a:pt x="236" y="88"/>
                      <a:pt x="189" y="61"/>
                      <a:pt x="136" y="31"/>
                    </a:cubicBezTo>
                    <a:cubicBezTo>
                      <a:pt x="83" y="1"/>
                      <a:pt x="28" y="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Oval 55"/>
              <p:cNvSpPr>
                <a:spLocks noChangeAspect="1" noChangeArrowheads="1"/>
              </p:cNvSpPr>
              <p:nvPr/>
            </p:nvSpPr>
            <p:spPr bwMode="auto">
              <a:xfrm>
                <a:off x="6217920" y="3976709"/>
                <a:ext cx="55563" cy="55563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1" name="Oval 72"/>
            <p:cNvSpPr>
              <a:spLocks noChangeAspect="1" noChangeArrowheads="1"/>
            </p:cNvSpPr>
            <p:nvPr/>
          </p:nvSpPr>
          <p:spPr bwMode="auto">
            <a:xfrm>
              <a:off x="4541838" y="4918097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1" name="Picture 1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9393" y="1470243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960" y="1710325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9" name="Group 128"/>
          <p:cNvGrpSpPr/>
          <p:nvPr/>
        </p:nvGrpSpPr>
        <p:grpSpPr>
          <a:xfrm>
            <a:off x="152400" y="1130474"/>
            <a:ext cx="2177201" cy="291255"/>
            <a:chOff x="1519021" y="1309793"/>
            <a:chExt cx="2177201" cy="291255"/>
          </a:xfrm>
        </p:grpSpPr>
        <p:pic>
          <p:nvPicPr>
            <p:cNvPr id="149" name="Picture 1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129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" name="Picture 14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9251" y="1309793"/>
              <a:ext cx="976971" cy="291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483" y="1143000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310" y="2234808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164" y="2086584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76200" y="740892"/>
            <a:ext cx="6655496" cy="237182"/>
            <a:chOff x="2438400" y="740892"/>
            <a:chExt cx="6655496" cy="237182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762000"/>
              <a:ext cx="1947086" cy="201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721" y="740892"/>
              <a:ext cx="4606175" cy="237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9" name="Picture 9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9" y="20574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234" y="1308969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199" cy="460375"/>
          </a:xfrm>
        </p:spPr>
        <p:txBody>
          <a:bodyPr/>
          <a:lstStyle/>
          <a:p>
            <a:fld id="{6E405698-560D-465A-AC18-C4DE1624534D}" type="slidenum">
              <a:rPr lang="en-US"/>
              <a:pPr/>
              <a:t>42</a:t>
            </a:fld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" name="Group 232"/>
          <p:cNvGrpSpPr/>
          <p:nvPr/>
        </p:nvGrpSpPr>
        <p:grpSpPr>
          <a:xfrm>
            <a:off x="26095" y="4088704"/>
            <a:ext cx="9066757" cy="1766170"/>
            <a:chOff x="26095" y="4088704"/>
            <a:chExt cx="9066757" cy="1766170"/>
          </a:xfrm>
        </p:grpSpPr>
        <p:sp>
          <p:nvSpPr>
            <p:cNvPr id="234" name="Line 59"/>
            <p:cNvSpPr>
              <a:spLocks noChangeShapeType="1"/>
            </p:cNvSpPr>
            <p:nvPr/>
          </p:nvSpPr>
          <p:spPr bwMode="auto">
            <a:xfrm>
              <a:off x="26095" y="5424597"/>
              <a:ext cx="870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6"/>
            <p:cNvSpPr>
              <a:spLocks noChangeShapeType="1"/>
            </p:cNvSpPr>
            <p:nvPr/>
          </p:nvSpPr>
          <p:spPr bwMode="auto">
            <a:xfrm>
              <a:off x="26095" y="4473966"/>
              <a:ext cx="870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44"/>
            <p:cNvSpPr>
              <a:spLocks noChangeShapeType="1"/>
            </p:cNvSpPr>
            <p:nvPr/>
          </p:nvSpPr>
          <p:spPr bwMode="auto">
            <a:xfrm>
              <a:off x="26095" y="4948259"/>
              <a:ext cx="8705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63"/>
            <p:cNvSpPr>
              <a:spLocks noChangeShapeType="1"/>
            </p:cNvSpPr>
            <p:nvPr/>
          </p:nvSpPr>
          <p:spPr bwMode="auto">
            <a:xfrm>
              <a:off x="5152256" y="4240253"/>
              <a:ext cx="0" cy="1613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84"/>
            <p:cNvSpPr>
              <a:spLocks noChangeShapeType="1"/>
            </p:cNvSpPr>
            <p:nvPr/>
          </p:nvSpPr>
          <p:spPr bwMode="auto">
            <a:xfrm>
              <a:off x="5568752" y="4240254"/>
              <a:ext cx="0" cy="1613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50"/>
            <p:cNvSpPr>
              <a:spLocks noChangeShapeType="1"/>
            </p:cNvSpPr>
            <p:nvPr/>
          </p:nvSpPr>
          <p:spPr bwMode="auto">
            <a:xfrm>
              <a:off x="4892964" y="4911410"/>
              <a:ext cx="0" cy="7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51"/>
            <p:cNvSpPr>
              <a:spLocks noChangeShapeType="1"/>
            </p:cNvSpPr>
            <p:nvPr/>
          </p:nvSpPr>
          <p:spPr bwMode="auto">
            <a:xfrm>
              <a:off x="5209174" y="4911410"/>
              <a:ext cx="0" cy="7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54"/>
            <p:cNvSpPr>
              <a:spLocks noChangeShapeType="1"/>
            </p:cNvSpPr>
            <p:nvPr/>
          </p:nvSpPr>
          <p:spPr bwMode="auto">
            <a:xfrm flipV="1">
              <a:off x="4576755" y="4240253"/>
              <a:ext cx="0" cy="16146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87"/>
            <p:cNvSpPr>
              <a:spLocks noChangeShapeType="1"/>
            </p:cNvSpPr>
            <p:nvPr/>
          </p:nvSpPr>
          <p:spPr bwMode="auto">
            <a:xfrm>
              <a:off x="3585307" y="4240253"/>
              <a:ext cx="0" cy="1613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47"/>
            <p:cNvSpPr>
              <a:spLocks noChangeShapeType="1"/>
            </p:cNvSpPr>
            <p:nvPr/>
          </p:nvSpPr>
          <p:spPr bwMode="auto">
            <a:xfrm>
              <a:off x="3944336" y="4911410"/>
              <a:ext cx="0" cy="7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48"/>
            <p:cNvSpPr>
              <a:spLocks noChangeShapeType="1"/>
            </p:cNvSpPr>
            <p:nvPr/>
          </p:nvSpPr>
          <p:spPr bwMode="auto">
            <a:xfrm>
              <a:off x="4260546" y="4911410"/>
              <a:ext cx="0" cy="7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68"/>
            <p:cNvSpPr>
              <a:spLocks noChangeShapeType="1"/>
            </p:cNvSpPr>
            <p:nvPr/>
          </p:nvSpPr>
          <p:spPr bwMode="auto">
            <a:xfrm>
              <a:off x="4004416" y="4240253"/>
              <a:ext cx="0" cy="1613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52"/>
            <p:cNvSpPr>
              <a:spLocks noChangeShapeType="1"/>
            </p:cNvSpPr>
            <p:nvPr/>
          </p:nvSpPr>
          <p:spPr bwMode="auto">
            <a:xfrm>
              <a:off x="5525383" y="4911410"/>
              <a:ext cx="0" cy="7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46"/>
            <p:cNvSpPr>
              <a:spLocks noChangeShapeType="1"/>
            </p:cNvSpPr>
            <p:nvPr/>
          </p:nvSpPr>
          <p:spPr bwMode="auto">
            <a:xfrm>
              <a:off x="3628127" y="4911410"/>
              <a:ext cx="0" cy="7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Oval 73"/>
            <p:cNvSpPr>
              <a:spLocks noChangeAspect="1" noChangeArrowheads="1"/>
            </p:cNvSpPr>
            <p:nvPr/>
          </p:nvSpPr>
          <p:spPr bwMode="auto">
            <a:xfrm>
              <a:off x="5541264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Freeform 76"/>
            <p:cNvSpPr>
              <a:spLocks/>
            </p:cNvSpPr>
            <p:nvPr/>
          </p:nvSpPr>
          <p:spPr bwMode="auto">
            <a:xfrm flipH="1" flipV="1">
              <a:off x="3593344" y="4961505"/>
              <a:ext cx="404748" cy="466126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55"/>
            <p:cNvSpPr>
              <a:spLocks noChangeAspect="1" noChangeArrowheads="1"/>
            </p:cNvSpPr>
            <p:nvPr/>
          </p:nvSpPr>
          <p:spPr bwMode="auto">
            <a:xfrm flipH="1" flipV="1">
              <a:off x="3977640" y="539496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1" name="Oval 82"/>
            <p:cNvSpPr>
              <a:spLocks noChangeAspect="1" noChangeArrowheads="1"/>
            </p:cNvSpPr>
            <p:nvPr/>
          </p:nvSpPr>
          <p:spPr bwMode="auto">
            <a:xfrm>
              <a:off x="3547872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Freeform 75"/>
            <p:cNvSpPr>
              <a:spLocks/>
            </p:cNvSpPr>
            <p:nvPr/>
          </p:nvSpPr>
          <p:spPr bwMode="auto">
            <a:xfrm flipH="1" flipV="1">
              <a:off x="3995632" y="4963214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75"/>
            <p:cNvSpPr>
              <a:spLocks/>
            </p:cNvSpPr>
            <p:nvPr/>
          </p:nvSpPr>
          <p:spPr bwMode="auto">
            <a:xfrm>
              <a:off x="4585539" y="4474010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76"/>
            <p:cNvSpPr>
              <a:spLocks/>
            </p:cNvSpPr>
            <p:nvPr/>
          </p:nvSpPr>
          <p:spPr bwMode="auto">
            <a:xfrm>
              <a:off x="5158580" y="4470914"/>
              <a:ext cx="404748" cy="4661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Oval 55"/>
            <p:cNvSpPr>
              <a:spLocks noChangeAspect="1" noChangeArrowheads="1"/>
            </p:cNvSpPr>
            <p:nvPr/>
          </p:nvSpPr>
          <p:spPr bwMode="auto">
            <a:xfrm>
              <a:off x="5120640" y="4453128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Oval 72"/>
            <p:cNvSpPr>
              <a:spLocks noChangeAspect="1" noChangeArrowheads="1"/>
            </p:cNvSpPr>
            <p:nvPr/>
          </p:nvSpPr>
          <p:spPr bwMode="auto">
            <a:xfrm>
              <a:off x="4544568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7" name="Picture 25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71640" y="4343400"/>
              <a:ext cx="154657" cy="225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8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565" y="4088704"/>
              <a:ext cx="135435" cy="17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9" name="Picture 25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2159" y="4088704"/>
              <a:ext cx="154445" cy="1067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0" name="Picture 25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9772" y="4088704"/>
              <a:ext cx="320486" cy="118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1" name="Picture 26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7153" y="4088704"/>
              <a:ext cx="332595" cy="118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2" name="Picture 26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0348" y="4088704"/>
              <a:ext cx="142565" cy="1190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3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640" y="4866879"/>
              <a:ext cx="147503" cy="123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4" name="Picture 26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71640" y="5311273"/>
              <a:ext cx="321212" cy="226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136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59"/>
          <p:cNvSpPr>
            <a:spLocks noChangeShapeType="1"/>
          </p:cNvSpPr>
          <p:nvPr/>
        </p:nvSpPr>
        <p:spPr bwMode="auto">
          <a:xfrm>
            <a:off x="26095" y="5424597"/>
            <a:ext cx="87050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6"/>
          <p:cNvSpPr>
            <a:spLocks noChangeShapeType="1"/>
          </p:cNvSpPr>
          <p:nvPr/>
        </p:nvSpPr>
        <p:spPr bwMode="auto">
          <a:xfrm>
            <a:off x="26095" y="4473966"/>
            <a:ext cx="87050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44"/>
          <p:cNvSpPr>
            <a:spLocks noChangeShapeType="1"/>
          </p:cNvSpPr>
          <p:nvPr/>
        </p:nvSpPr>
        <p:spPr bwMode="auto">
          <a:xfrm>
            <a:off x="26095" y="4948259"/>
            <a:ext cx="87050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1" name="Picture 1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9393" y="1470243"/>
            <a:ext cx="1136940" cy="233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960" y="1710325"/>
            <a:ext cx="1326721" cy="27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9" name="Group 128"/>
          <p:cNvGrpSpPr/>
          <p:nvPr/>
        </p:nvGrpSpPr>
        <p:grpSpPr>
          <a:xfrm>
            <a:off x="152400" y="1130474"/>
            <a:ext cx="2177201" cy="291255"/>
            <a:chOff x="1519021" y="1309793"/>
            <a:chExt cx="2177201" cy="291255"/>
          </a:xfrm>
        </p:grpSpPr>
        <p:pic>
          <p:nvPicPr>
            <p:cNvPr id="149" name="Picture 1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129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" name="Picture 14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9251" y="1309793"/>
              <a:ext cx="976971" cy="291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483" y="1143000"/>
            <a:ext cx="2026073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310" y="2234808"/>
            <a:ext cx="918298" cy="291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164" y="2086584"/>
            <a:ext cx="291233" cy="174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2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50104"/>
            <a:ext cx="509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76200" y="740892"/>
            <a:ext cx="6655496" cy="237182"/>
            <a:chOff x="2438400" y="740892"/>
            <a:chExt cx="6655496" cy="237182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762000"/>
              <a:ext cx="1947086" cy="201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721" y="740892"/>
              <a:ext cx="4606175" cy="237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9" name="Picture 9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88497"/>
            <a:ext cx="2054325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9" y="2057400"/>
            <a:ext cx="1253356" cy="29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234" y="1308969"/>
            <a:ext cx="874566" cy="291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199" cy="460375"/>
          </a:xfrm>
        </p:spPr>
        <p:txBody>
          <a:bodyPr/>
          <a:lstStyle/>
          <a:p>
            <a:fld id="{6E405698-560D-465A-AC18-C4DE1624534D}" type="slidenum">
              <a:rPr lang="en-US"/>
              <a:pPr/>
              <a:t>43</a:t>
            </a:fld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Line 63"/>
          <p:cNvSpPr>
            <a:spLocks noChangeShapeType="1"/>
          </p:cNvSpPr>
          <p:nvPr/>
        </p:nvSpPr>
        <p:spPr bwMode="auto">
          <a:xfrm>
            <a:off x="5152256" y="4240253"/>
            <a:ext cx="0" cy="16138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84"/>
          <p:cNvSpPr>
            <a:spLocks noChangeShapeType="1"/>
          </p:cNvSpPr>
          <p:nvPr/>
        </p:nvSpPr>
        <p:spPr bwMode="auto">
          <a:xfrm>
            <a:off x="5568752" y="4240254"/>
            <a:ext cx="0" cy="16138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Line 50"/>
          <p:cNvSpPr>
            <a:spLocks noChangeShapeType="1"/>
          </p:cNvSpPr>
          <p:nvPr/>
        </p:nvSpPr>
        <p:spPr bwMode="auto">
          <a:xfrm>
            <a:off x="4892964" y="4911410"/>
            <a:ext cx="0" cy="76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Line 51"/>
          <p:cNvSpPr>
            <a:spLocks noChangeShapeType="1"/>
          </p:cNvSpPr>
          <p:nvPr/>
        </p:nvSpPr>
        <p:spPr bwMode="auto">
          <a:xfrm>
            <a:off x="5209174" y="4911410"/>
            <a:ext cx="0" cy="76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52"/>
          <p:cNvSpPr>
            <a:spLocks noChangeShapeType="1"/>
          </p:cNvSpPr>
          <p:nvPr/>
        </p:nvSpPr>
        <p:spPr bwMode="auto">
          <a:xfrm>
            <a:off x="5525383" y="4911410"/>
            <a:ext cx="0" cy="76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54"/>
          <p:cNvSpPr>
            <a:spLocks noChangeShapeType="1"/>
          </p:cNvSpPr>
          <p:nvPr/>
        </p:nvSpPr>
        <p:spPr bwMode="auto">
          <a:xfrm flipV="1">
            <a:off x="4576755" y="4240253"/>
            <a:ext cx="0" cy="16146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46"/>
          <p:cNvSpPr>
            <a:spLocks noChangeShapeType="1"/>
          </p:cNvSpPr>
          <p:nvPr/>
        </p:nvSpPr>
        <p:spPr bwMode="auto">
          <a:xfrm>
            <a:off x="3628127" y="4911410"/>
            <a:ext cx="0" cy="76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47"/>
          <p:cNvSpPr>
            <a:spLocks noChangeShapeType="1"/>
          </p:cNvSpPr>
          <p:nvPr/>
        </p:nvSpPr>
        <p:spPr bwMode="auto">
          <a:xfrm>
            <a:off x="3944336" y="4911410"/>
            <a:ext cx="0" cy="76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Line 48"/>
          <p:cNvSpPr>
            <a:spLocks noChangeShapeType="1"/>
          </p:cNvSpPr>
          <p:nvPr/>
        </p:nvSpPr>
        <p:spPr bwMode="auto">
          <a:xfrm>
            <a:off x="4260546" y="4911410"/>
            <a:ext cx="0" cy="76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87"/>
          <p:cNvSpPr>
            <a:spLocks noChangeShapeType="1"/>
          </p:cNvSpPr>
          <p:nvPr/>
        </p:nvSpPr>
        <p:spPr bwMode="auto">
          <a:xfrm>
            <a:off x="3585307" y="4240253"/>
            <a:ext cx="0" cy="16138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Line 68"/>
          <p:cNvSpPr>
            <a:spLocks noChangeShapeType="1"/>
          </p:cNvSpPr>
          <p:nvPr/>
        </p:nvSpPr>
        <p:spPr bwMode="auto">
          <a:xfrm>
            <a:off x="4004416" y="4240253"/>
            <a:ext cx="0" cy="16138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Oval 55"/>
          <p:cNvSpPr>
            <a:spLocks noChangeAspect="1" noChangeArrowheads="1"/>
          </p:cNvSpPr>
          <p:nvPr/>
        </p:nvSpPr>
        <p:spPr bwMode="auto">
          <a:xfrm flipH="1" flipV="1">
            <a:off x="3991526" y="5410811"/>
            <a:ext cx="19214" cy="2803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Oval 72"/>
          <p:cNvSpPr>
            <a:spLocks noChangeAspect="1" noChangeArrowheads="1"/>
          </p:cNvSpPr>
          <p:nvPr/>
        </p:nvSpPr>
        <p:spPr bwMode="auto">
          <a:xfrm>
            <a:off x="4566325" y="4934637"/>
            <a:ext cx="19214" cy="28031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8" name="Picture 1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1640" y="4343400"/>
            <a:ext cx="154657" cy="225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65" y="4088704"/>
            <a:ext cx="135435" cy="17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159" y="4088704"/>
            <a:ext cx="154445" cy="106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9772" y="4088704"/>
            <a:ext cx="320486" cy="118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153" y="4088704"/>
            <a:ext cx="332595" cy="118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348" y="4088704"/>
            <a:ext cx="142565" cy="119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4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40" y="4866879"/>
            <a:ext cx="147503" cy="1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1640" y="5311273"/>
            <a:ext cx="321212" cy="226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3547872" y="4453128"/>
            <a:ext cx="2048256" cy="996696"/>
            <a:chOff x="3547872" y="4453128"/>
            <a:chExt cx="2048256" cy="996696"/>
          </a:xfrm>
        </p:grpSpPr>
        <p:sp>
          <p:nvSpPr>
            <p:cNvPr id="88" name="Oval 73"/>
            <p:cNvSpPr>
              <a:spLocks noChangeAspect="1" noChangeArrowheads="1"/>
            </p:cNvSpPr>
            <p:nvPr/>
          </p:nvSpPr>
          <p:spPr bwMode="auto">
            <a:xfrm>
              <a:off x="5541264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 flipH="1" flipV="1">
              <a:off x="3593344" y="4961505"/>
              <a:ext cx="404748" cy="466126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55"/>
            <p:cNvSpPr>
              <a:spLocks noChangeAspect="1" noChangeArrowheads="1"/>
            </p:cNvSpPr>
            <p:nvPr/>
          </p:nvSpPr>
          <p:spPr bwMode="auto">
            <a:xfrm flipH="1" flipV="1">
              <a:off x="3977640" y="539496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Oval 82"/>
            <p:cNvSpPr>
              <a:spLocks noChangeAspect="1" noChangeArrowheads="1"/>
            </p:cNvSpPr>
            <p:nvPr/>
          </p:nvSpPr>
          <p:spPr bwMode="auto">
            <a:xfrm>
              <a:off x="3547872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 flipH="1" flipV="1">
              <a:off x="3995632" y="4963214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4585539" y="4474010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6"/>
            <p:cNvSpPr>
              <a:spLocks/>
            </p:cNvSpPr>
            <p:nvPr/>
          </p:nvSpPr>
          <p:spPr bwMode="auto">
            <a:xfrm>
              <a:off x="5158580" y="4470914"/>
              <a:ext cx="404748" cy="4661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55"/>
            <p:cNvSpPr>
              <a:spLocks noChangeAspect="1" noChangeArrowheads="1"/>
            </p:cNvSpPr>
            <p:nvPr/>
          </p:nvSpPr>
          <p:spPr bwMode="auto">
            <a:xfrm>
              <a:off x="5120640" y="4453128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72"/>
            <p:cNvSpPr>
              <a:spLocks noChangeAspect="1" noChangeArrowheads="1"/>
            </p:cNvSpPr>
            <p:nvPr/>
          </p:nvSpPr>
          <p:spPr bwMode="auto">
            <a:xfrm>
              <a:off x="4544568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575126" y="4453128"/>
            <a:ext cx="2002784" cy="996696"/>
            <a:chOff x="3593344" y="4453128"/>
            <a:chExt cx="2002784" cy="996696"/>
          </a:xfrm>
        </p:grpSpPr>
        <p:sp>
          <p:nvSpPr>
            <p:cNvPr id="110" name="Oval 73"/>
            <p:cNvSpPr>
              <a:spLocks noChangeAspect="1" noChangeArrowheads="1"/>
            </p:cNvSpPr>
            <p:nvPr/>
          </p:nvSpPr>
          <p:spPr bwMode="auto">
            <a:xfrm>
              <a:off x="5541264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76"/>
            <p:cNvSpPr>
              <a:spLocks/>
            </p:cNvSpPr>
            <p:nvPr/>
          </p:nvSpPr>
          <p:spPr bwMode="auto">
            <a:xfrm flipH="1" flipV="1">
              <a:off x="3593344" y="4961505"/>
              <a:ext cx="404748" cy="466126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55"/>
            <p:cNvSpPr>
              <a:spLocks noChangeAspect="1" noChangeArrowheads="1"/>
            </p:cNvSpPr>
            <p:nvPr/>
          </p:nvSpPr>
          <p:spPr bwMode="auto">
            <a:xfrm flipH="1" flipV="1">
              <a:off x="3977640" y="539496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" name="Freeform 75"/>
            <p:cNvSpPr>
              <a:spLocks/>
            </p:cNvSpPr>
            <p:nvPr/>
          </p:nvSpPr>
          <p:spPr bwMode="auto">
            <a:xfrm flipH="1" flipV="1">
              <a:off x="3995632" y="4963214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75"/>
            <p:cNvSpPr>
              <a:spLocks/>
            </p:cNvSpPr>
            <p:nvPr/>
          </p:nvSpPr>
          <p:spPr bwMode="auto">
            <a:xfrm>
              <a:off x="4585539" y="4474010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76"/>
            <p:cNvSpPr>
              <a:spLocks/>
            </p:cNvSpPr>
            <p:nvPr/>
          </p:nvSpPr>
          <p:spPr bwMode="auto">
            <a:xfrm>
              <a:off x="5158580" y="4470914"/>
              <a:ext cx="404748" cy="4661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5"/>
            <p:cNvSpPr>
              <a:spLocks noChangeAspect="1" noChangeArrowheads="1"/>
            </p:cNvSpPr>
            <p:nvPr/>
          </p:nvSpPr>
          <p:spPr bwMode="auto">
            <a:xfrm>
              <a:off x="5120640" y="4453128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72"/>
            <p:cNvSpPr>
              <a:spLocks noChangeAspect="1" noChangeArrowheads="1"/>
            </p:cNvSpPr>
            <p:nvPr/>
          </p:nvSpPr>
          <p:spPr bwMode="auto">
            <a:xfrm>
              <a:off x="4544568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552374" y="4453128"/>
            <a:ext cx="2015456" cy="996696"/>
            <a:chOff x="3547872" y="4453128"/>
            <a:chExt cx="2015456" cy="996696"/>
          </a:xfrm>
        </p:grpSpPr>
        <p:sp>
          <p:nvSpPr>
            <p:cNvPr id="133" name="Freeform 76"/>
            <p:cNvSpPr>
              <a:spLocks/>
            </p:cNvSpPr>
            <p:nvPr/>
          </p:nvSpPr>
          <p:spPr bwMode="auto">
            <a:xfrm flipH="1" flipV="1">
              <a:off x="3593344" y="4961505"/>
              <a:ext cx="404748" cy="466126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Oval 55"/>
            <p:cNvSpPr>
              <a:spLocks noChangeAspect="1" noChangeArrowheads="1"/>
            </p:cNvSpPr>
            <p:nvPr/>
          </p:nvSpPr>
          <p:spPr bwMode="auto">
            <a:xfrm flipH="1" flipV="1">
              <a:off x="3977640" y="539496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" name="Oval 82"/>
            <p:cNvSpPr>
              <a:spLocks noChangeAspect="1" noChangeArrowheads="1"/>
            </p:cNvSpPr>
            <p:nvPr/>
          </p:nvSpPr>
          <p:spPr bwMode="auto">
            <a:xfrm>
              <a:off x="3547872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 flipH="1" flipV="1">
              <a:off x="3995632" y="4963214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5"/>
            <p:cNvSpPr>
              <a:spLocks/>
            </p:cNvSpPr>
            <p:nvPr/>
          </p:nvSpPr>
          <p:spPr bwMode="auto">
            <a:xfrm>
              <a:off x="4585539" y="4474010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76"/>
            <p:cNvSpPr>
              <a:spLocks/>
            </p:cNvSpPr>
            <p:nvPr/>
          </p:nvSpPr>
          <p:spPr bwMode="auto">
            <a:xfrm>
              <a:off x="5158580" y="4470914"/>
              <a:ext cx="404748" cy="4661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55"/>
            <p:cNvSpPr>
              <a:spLocks noChangeAspect="1" noChangeArrowheads="1"/>
            </p:cNvSpPr>
            <p:nvPr/>
          </p:nvSpPr>
          <p:spPr bwMode="auto">
            <a:xfrm>
              <a:off x="5120640" y="4453128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72"/>
            <p:cNvSpPr>
              <a:spLocks noChangeAspect="1" noChangeArrowheads="1"/>
            </p:cNvSpPr>
            <p:nvPr/>
          </p:nvSpPr>
          <p:spPr bwMode="auto">
            <a:xfrm>
              <a:off x="4544568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452" y="4453128"/>
            <a:ext cx="1567696" cy="971406"/>
            <a:chOff x="3995632" y="4453128"/>
            <a:chExt cx="1567696" cy="971406"/>
          </a:xfrm>
        </p:grpSpPr>
        <p:sp>
          <p:nvSpPr>
            <p:cNvPr id="145" name="Freeform 75"/>
            <p:cNvSpPr>
              <a:spLocks/>
            </p:cNvSpPr>
            <p:nvPr/>
          </p:nvSpPr>
          <p:spPr bwMode="auto">
            <a:xfrm flipH="1" flipV="1">
              <a:off x="3995632" y="4963214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75"/>
            <p:cNvSpPr>
              <a:spLocks/>
            </p:cNvSpPr>
            <p:nvPr/>
          </p:nvSpPr>
          <p:spPr bwMode="auto">
            <a:xfrm>
              <a:off x="4585539" y="4474010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76"/>
            <p:cNvSpPr>
              <a:spLocks/>
            </p:cNvSpPr>
            <p:nvPr/>
          </p:nvSpPr>
          <p:spPr bwMode="auto">
            <a:xfrm>
              <a:off x="5158580" y="4470914"/>
              <a:ext cx="404748" cy="466125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Oval 55"/>
            <p:cNvSpPr>
              <a:spLocks noChangeAspect="1" noChangeArrowheads="1"/>
            </p:cNvSpPr>
            <p:nvPr/>
          </p:nvSpPr>
          <p:spPr bwMode="auto">
            <a:xfrm>
              <a:off x="5120640" y="4453128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72"/>
            <p:cNvSpPr>
              <a:spLocks noChangeAspect="1" noChangeArrowheads="1"/>
            </p:cNvSpPr>
            <p:nvPr/>
          </p:nvSpPr>
          <p:spPr bwMode="auto">
            <a:xfrm>
              <a:off x="4544568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559794" y="4919472"/>
            <a:ext cx="1006088" cy="530352"/>
            <a:chOff x="3593344" y="4919472"/>
            <a:chExt cx="1006088" cy="530352"/>
          </a:xfrm>
        </p:grpSpPr>
        <p:sp>
          <p:nvSpPr>
            <p:cNvPr id="158" name="Freeform 76"/>
            <p:cNvSpPr>
              <a:spLocks/>
            </p:cNvSpPr>
            <p:nvPr/>
          </p:nvSpPr>
          <p:spPr bwMode="auto">
            <a:xfrm flipH="1" flipV="1">
              <a:off x="3593344" y="4961505"/>
              <a:ext cx="404748" cy="466126"/>
            </a:xfrm>
            <a:custGeom>
              <a:avLst/>
              <a:gdLst>
                <a:gd name="T0" fmla="*/ 633 w 633"/>
                <a:gd name="T1" fmla="*/ 576 h 576"/>
                <a:gd name="T2" fmla="*/ 319 w 633"/>
                <a:gd name="T3" fmla="*/ 179 h 576"/>
                <a:gd name="T4" fmla="*/ 136 w 633"/>
                <a:gd name="T5" fmla="*/ 31 h 576"/>
                <a:gd name="T6" fmla="*/ 0 w 633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76">
                  <a:moveTo>
                    <a:pt x="633" y="576"/>
                  </a:moveTo>
                  <a:cubicBezTo>
                    <a:pt x="581" y="510"/>
                    <a:pt x="402" y="270"/>
                    <a:pt x="319" y="179"/>
                  </a:cubicBezTo>
                  <a:cubicBezTo>
                    <a:pt x="236" y="88"/>
                    <a:pt x="189" y="61"/>
                    <a:pt x="136" y="31"/>
                  </a:cubicBezTo>
                  <a:cubicBezTo>
                    <a:pt x="83" y="1"/>
                    <a:pt x="28" y="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Oval 55"/>
            <p:cNvSpPr>
              <a:spLocks noChangeAspect="1" noChangeArrowheads="1"/>
            </p:cNvSpPr>
            <p:nvPr/>
          </p:nvSpPr>
          <p:spPr bwMode="auto">
            <a:xfrm flipH="1" flipV="1">
              <a:off x="3977640" y="539496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0" name="Freeform 75"/>
            <p:cNvSpPr>
              <a:spLocks/>
            </p:cNvSpPr>
            <p:nvPr/>
          </p:nvSpPr>
          <p:spPr bwMode="auto">
            <a:xfrm flipH="1" flipV="1">
              <a:off x="3995632" y="4963214"/>
              <a:ext cx="575501" cy="461320"/>
            </a:xfrm>
            <a:custGeom>
              <a:avLst/>
              <a:gdLst>
                <a:gd name="T0" fmla="*/ 0 w 1180"/>
                <a:gd name="T1" fmla="*/ 576 h 576"/>
                <a:gd name="T2" fmla="*/ 593 w 1180"/>
                <a:gd name="T3" fmla="*/ 127 h 576"/>
                <a:gd name="T4" fmla="*/ 899 w 1180"/>
                <a:gd name="T5" fmla="*/ 22 h 576"/>
                <a:gd name="T6" fmla="*/ 1180 w 118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576">
                  <a:moveTo>
                    <a:pt x="0" y="576"/>
                  </a:moveTo>
                  <a:cubicBezTo>
                    <a:pt x="99" y="501"/>
                    <a:pt x="443" y="219"/>
                    <a:pt x="593" y="127"/>
                  </a:cubicBezTo>
                  <a:cubicBezTo>
                    <a:pt x="743" y="35"/>
                    <a:pt x="801" y="43"/>
                    <a:pt x="899" y="22"/>
                  </a:cubicBezTo>
                  <a:cubicBezTo>
                    <a:pt x="997" y="1"/>
                    <a:pt x="1122" y="5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Oval 72"/>
            <p:cNvSpPr>
              <a:spLocks noChangeAspect="1" noChangeArrowheads="1"/>
            </p:cNvSpPr>
            <p:nvPr/>
          </p:nvSpPr>
          <p:spPr bwMode="auto">
            <a:xfrm>
              <a:off x="4544568" y="491947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" name="Freeform 75"/>
          <p:cNvSpPr>
            <a:spLocks/>
          </p:cNvSpPr>
          <p:nvPr/>
        </p:nvSpPr>
        <p:spPr bwMode="auto">
          <a:xfrm>
            <a:off x="8535511" y="4724400"/>
            <a:ext cx="182422" cy="218635"/>
          </a:xfrm>
          <a:custGeom>
            <a:avLst/>
            <a:gdLst>
              <a:gd name="T0" fmla="*/ 0 w 1180"/>
              <a:gd name="T1" fmla="*/ 576 h 576"/>
              <a:gd name="T2" fmla="*/ 593 w 1180"/>
              <a:gd name="T3" fmla="*/ 127 h 576"/>
              <a:gd name="T4" fmla="*/ 899 w 1180"/>
              <a:gd name="T5" fmla="*/ 22 h 576"/>
              <a:gd name="T6" fmla="*/ 1180 w 1180"/>
              <a:gd name="T7" fmla="*/ 0 h 576"/>
              <a:gd name="connsiteX0" fmla="*/ 0 w 7619"/>
              <a:gd name="connsiteY0" fmla="*/ 9618 h 9618"/>
              <a:gd name="connsiteX1" fmla="*/ 5025 w 7619"/>
              <a:gd name="connsiteY1" fmla="*/ 1823 h 9618"/>
              <a:gd name="connsiteX2" fmla="*/ 7619 w 7619"/>
              <a:gd name="connsiteY2" fmla="*/ 0 h 9618"/>
              <a:gd name="connsiteX0" fmla="*/ 0 w 6595"/>
              <a:gd name="connsiteY0" fmla="*/ 8105 h 8105"/>
              <a:gd name="connsiteX1" fmla="*/ 6595 w 6595"/>
              <a:gd name="connsiteY1" fmla="*/ 0 h 8105"/>
              <a:gd name="connsiteX0" fmla="*/ 0 w 8044"/>
              <a:gd name="connsiteY0" fmla="*/ 8243 h 8243"/>
              <a:gd name="connsiteX1" fmla="*/ 8044 w 8044"/>
              <a:gd name="connsiteY1" fmla="*/ 0 h 8243"/>
              <a:gd name="connsiteX0" fmla="*/ 0 w 7082"/>
              <a:gd name="connsiteY0" fmla="*/ 7442 h 7442"/>
              <a:gd name="connsiteX1" fmla="*/ 7082 w 7082"/>
              <a:gd name="connsiteY1" fmla="*/ 0 h 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82" h="7442">
                <a:moveTo>
                  <a:pt x="0" y="7442"/>
                </a:moveTo>
                <a:cubicBezTo>
                  <a:pt x="2075" y="5415"/>
                  <a:pt x="3938" y="2486"/>
                  <a:pt x="7082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96"/>
          <p:cNvSpPr>
            <a:spLocks noChangeShapeType="1"/>
          </p:cNvSpPr>
          <p:nvPr/>
        </p:nvSpPr>
        <p:spPr bwMode="auto">
          <a:xfrm flipH="1">
            <a:off x="1472183" y="914400"/>
            <a:ext cx="4636008" cy="3824141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96"/>
          <p:cNvSpPr>
            <a:spLocks noChangeShapeType="1"/>
          </p:cNvSpPr>
          <p:nvPr/>
        </p:nvSpPr>
        <p:spPr bwMode="auto">
          <a:xfrm>
            <a:off x="6257793" y="914401"/>
            <a:ext cx="752606" cy="356223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Rectangle 100"/>
          <p:cNvSpPr>
            <a:spLocks noChangeArrowheads="1"/>
          </p:cNvSpPr>
          <p:nvPr/>
        </p:nvSpPr>
        <p:spPr bwMode="auto">
          <a:xfrm>
            <a:off x="7924800" y="613253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" name="Group 101"/>
          <p:cNvGrpSpPr>
            <a:grpSpLocks/>
          </p:cNvGrpSpPr>
          <p:nvPr/>
        </p:nvGrpSpPr>
        <p:grpSpPr bwMode="auto">
          <a:xfrm>
            <a:off x="533400" y="5999184"/>
            <a:ext cx="1865313" cy="514350"/>
            <a:chOff x="2538" y="432"/>
            <a:chExt cx="1175" cy="324"/>
          </a:xfrm>
        </p:grpSpPr>
        <p:pic>
          <p:nvPicPr>
            <p:cNvPr id="170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2" name="Group 8"/>
          <p:cNvGrpSpPr>
            <a:grpSpLocks/>
          </p:cNvGrpSpPr>
          <p:nvPr/>
        </p:nvGrpSpPr>
        <p:grpSpPr bwMode="auto">
          <a:xfrm>
            <a:off x="6172200" y="5715000"/>
            <a:ext cx="914400" cy="914400"/>
            <a:chOff x="4853" y="1680"/>
            <a:chExt cx="576" cy="576"/>
          </a:xfrm>
        </p:grpSpPr>
        <p:sp>
          <p:nvSpPr>
            <p:cNvPr id="17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49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6" grpId="1" animBg="1"/>
      <p:bldP spid="167" grpId="0" animBg="1"/>
      <p:bldP spid="167" grpId="1" animBg="1"/>
      <p:bldP spid="1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605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33932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990600"/>
            <a:ext cx="1252570" cy="291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1309128"/>
            <a:ext cx="1369382" cy="291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806" y="1294356"/>
            <a:ext cx="1796039" cy="321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860" y="1892633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329208" y="1002082"/>
            <a:ext cx="6798102" cy="1211262"/>
            <a:chOff x="542150" y="5189538"/>
            <a:chExt cx="6798102" cy="1211262"/>
          </a:xfrm>
        </p:grpSpPr>
        <p:pic>
          <p:nvPicPr>
            <p:cNvPr id="67" name="Picture 10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5189538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150" y="5202238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14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5503863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15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63" y="5803900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5802487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15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6108700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6124575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14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5517976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4148" y="5197475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105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4" name="Picture 1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18" y="1903956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818355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766997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52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2" name="Picture 1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1599156"/>
            <a:ext cx="903214" cy="291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2A4BEC-434B-4B1B-BEEA-6035811EA36F}" type="slidenum">
              <a:rPr lang="en-US"/>
              <a:pPr/>
              <a:t>5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50"/>
          <p:cNvSpPr>
            <a:spLocks noChangeShapeType="1"/>
          </p:cNvSpPr>
          <p:nvPr/>
        </p:nvSpPr>
        <p:spPr bwMode="auto">
          <a:xfrm>
            <a:off x="0" y="3724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" name="Picture 10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800475"/>
            <a:ext cx="4440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022" y="3876675"/>
            <a:ext cx="2759325" cy="685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2" y="5637212"/>
            <a:ext cx="7889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95800" y="5019675"/>
            <a:ext cx="3733800" cy="465137"/>
            <a:chOff x="4495800" y="5019675"/>
            <a:chExt cx="3733800" cy="465137"/>
          </a:xfrm>
        </p:grpSpPr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4572000" y="5103812"/>
              <a:ext cx="3657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4572000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>
              <a:off x="6400800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4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5265737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6212"/>
              <a:ext cx="160338" cy="20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89" y="5656262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6820" y="5592045"/>
            <a:ext cx="351008" cy="292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1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40" y="5707062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1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5707062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652" y="2565748"/>
            <a:ext cx="962000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564704"/>
            <a:ext cx="1311817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1430760"/>
            <a:ext cx="290848" cy="174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304800" y="2975497"/>
            <a:ext cx="5943781" cy="263525"/>
            <a:chOff x="527217" y="4067349"/>
            <a:chExt cx="5943781" cy="263525"/>
          </a:xfrm>
        </p:grpSpPr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 bwMode="auto">
          <a:xfrm flipH="1">
            <a:off x="3490760" y="650875"/>
            <a:ext cx="3977640" cy="31496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H="1" flipV="1">
            <a:off x="245758" y="1524000"/>
            <a:ext cx="4279392" cy="41330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 flipV="1">
            <a:off x="4352544" y="2800060"/>
            <a:ext cx="1051560" cy="28986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H="1" flipV="1">
            <a:off x="5568696" y="2800060"/>
            <a:ext cx="1865376" cy="29077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840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33932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990600"/>
            <a:ext cx="1252570" cy="291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1309128"/>
            <a:ext cx="1369382" cy="291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1599156"/>
            <a:ext cx="903214" cy="291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1430760"/>
            <a:ext cx="290848" cy="174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806" y="1294356"/>
            <a:ext cx="1796039" cy="321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2A4BEC-434B-4B1B-BEEA-6035811EA36F}" type="slidenum">
              <a:rPr lang="en-US"/>
              <a:pPr/>
              <a:t>6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50"/>
          <p:cNvSpPr>
            <a:spLocks noChangeShapeType="1"/>
          </p:cNvSpPr>
          <p:nvPr/>
        </p:nvSpPr>
        <p:spPr bwMode="auto">
          <a:xfrm>
            <a:off x="0" y="3724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" name="Picture 10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800475"/>
            <a:ext cx="4440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022" y="3876675"/>
            <a:ext cx="2759325" cy="685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1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803775"/>
            <a:ext cx="62960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58" name="Picture 10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304800" y="2975497"/>
            <a:ext cx="5943781" cy="263525"/>
            <a:chOff x="527217" y="4067349"/>
            <a:chExt cx="5943781" cy="263525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2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329208" y="1002082"/>
            <a:ext cx="6798102" cy="1211262"/>
            <a:chOff x="542150" y="5189538"/>
            <a:chExt cx="6798102" cy="1211262"/>
          </a:xfrm>
        </p:grpSpPr>
        <p:pic>
          <p:nvPicPr>
            <p:cNvPr id="72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5189538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150" y="5202238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1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5503863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63" y="5803900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5802487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1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6108700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6124575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1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5517976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4148" y="5197475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85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1" name="Picture 1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18" y="1903956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818355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766997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652" y="2565748"/>
            <a:ext cx="962000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564704"/>
            <a:ext cx="1311817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860" y="1892633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11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803775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1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792788"/>
            <a:ext cx="47625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1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91200"/>
            <a:ext cx="206057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10699" y="4803774"/>
            <a:ext cx="3912985" cy="627762"/>
            <a:chOff x="2610699" y="4803774"/>
            <a:chExt cx="3912985" cy="627762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2610699" y="4803774"/>
              <a:ext cx="137160" cy="1828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919472" y="5248656"/>
              <a:ext cx="137160" cy="1828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451536" y="4864274"/>
              <a:ext cx="1072148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2654" y="5232530"/>
              <a:ext cx="131472" cy="1901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384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33932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990600"/>
            <a:ext cx="1252570" cy="291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1309128"/>
            <a:ext cx="1369382" cy="291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1599156"/>
            <a:ext cx="903214" cy="291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1430760"/>
            <a:ext cx="290848" cy="174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806" y="1294356"/>
            <a:ext cx="1796039" cy="321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860" y="1892633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652" y="2565748"/>
            <a:ext cx="962000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564704"/>
            <a:ext cx="1311817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60" name="Picture 10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304800" y="2975497"/>
            <a:ext cx="5943781" cy="263525"/>
            <a:chOff x="527217" y="4067349"/>
            <a:chExt cx="5943781" cy="263525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2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329208" y="1002082"/>
            <a:ext cx="6798102" cy="1211262"/>
            <a:chOff x="542150" y="5189538"/>
            <a:chExt cx="6798102" cy="1211262"/>
          </a:xfrm>
        </p:grpSpPr>
        <p:pic>
          <p:nvPicPr>
            <p:cNvPr id="70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5189538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150" y="5202238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1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5503863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1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63" y="5803900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5802487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1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6108700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6124575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1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5517976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4148" y="5197475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83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9" name="Picture 10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18" y="1903956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818355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766997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2A4BEC-434B-4B1B-BEEA-6035811EA36F}" type="slidenum">
              <a:rPr lang="en-US"/>
              <a:pPr/>
              <a:t>7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50"/>
          <p:cNvSpPr>
            <a:spLocks noChangeShapeType="1"/>
          </p:cNvSpPr>
          <p:nvPr/>
        </p:nvSpPr>
        <p:spPr bwMode="auto">
          <a:xfrm>
            <a:off x="0" y="3724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94125"/>
            <a:ext cx="49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811588"/>
            <a:ext cx="20605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10000"/>
            <a:ext cx="27622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803775"/>
            <a:ext cx="49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91200"/>
            <a:ext cx="206057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6 L 0.08907 -0.142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3.82979E-6 L -0.44045 -0.2883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33932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990600"/>
            <a:ext cx="1252570" cy="291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218" y="1309128"/>
            <a:ext cx="1369382" cy="291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1599156"/>
            <a:ext cx="903214" cy="291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1430760"/>
            <a:ext cx="290848" cy="174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806" y="1294356"/>
            <a:ext cx="1796039" cy="321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860" y="1892633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317326" y="2270864"/>
            <a:ext cx="5744444" cy="233298"/>
            <a:chOff x="542404" y="3728689"/>
            <a:chExt cx="5744444" cy="233298"/>
          </a:xfrm>
        </p:grpSpPr>
        <p:pic>
          <p:nvPicPr>
            <p:cNvPr id="72" name="Picture 10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288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304800" y="2975497"/>
            <a:ext cx="5943781" cy="263525"/>
            <a:chOff x="527217" y="4067349"/>
            <a:chExt cx="5943781" cy="263525"/>
          </a:xfrm>
        </p:grpSpPr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2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" name="Picture 10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002082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1014782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316407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1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616444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15031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921244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937119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33052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1010019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5" name="Group 114"/>
          <p:cNvGrpSpPr/>
          <p:nvPr/>
        </p:nvGrpSpPr>
        <p:grpSpPr>
          <a:xfrm>
            <a:off x="304800" y="650875"/>
            <a:ext cx="2077626" cy="263525"/>
            <a:chOff x="526222" y="457200"/>
            <a:chExt cx="2077626" cy="263525"/>
          </a:xfrm>
        </p:grpSpPr>
        <p:pic>
          <p:nvPicPr>
            <p:cNvPr id="116" name="Picture 1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" name="Picture 11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1" name="Picture 1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18" y="1903956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818355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766997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2A4BEC-434B-4B1B-BEEA-6035811EA36F}" type="slidenum">
              <a:rPr lang="en-US"/>
              <a:pPr/>
              <a:t>8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50"/>
          <p:cNvSpPr>
            <a:spLocks noChangeShapeType="1"/>
          </p:cNvSpPr>
          <p:nvPr/>
        </p:nvSpPr>
        <p:spPr bwMode="auto">
          <a:xfrm>
            <a:off x="0" y="3724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94125"/>
            <a:ext cx="49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5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811588"/>
            <a:ext cx="20605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10000"/>
            <a:ext cx="27622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13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34012"/>
            <a:ext cx="1093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74" y="5455520"/>
            <a:ext cx="351129" cy="292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11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74" y="5570537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3393" y="3290261"/>
            <a:ext cx="917837" cy="291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9055" y="3289126"/>
            <a:ext cx="1282349" cy="291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95800" y="5019675"/>
            <a:ext cx="3733800" cy="465137"/>
            <a:chOff x="4495800" y="5019675"/>
            <a:chExt cx="3733800" cy="465137"/>
          </a:xfrm>
        </p:grpSpPr>
        <p:sp>
          <p:nvSpPr>
            <p:cNvPr id="126" name="Line 35"/>
            <p:cNvSpPr>
              <a:spLocks noChangeShapeType="1"/>
            </p:cNvSpPr>
            <p:nvPr/>
          </p:nvSpPr>
          <p:spPr bwMode="auto">
            <a:xfrm>
              <a:off x="4572000" y="5103812"/>
              <a:ext cx="3657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37"/>
            <p:cNvSpPr>
              <a:spLocks noChangeShapeType="1"/>
            </p:cNvSpPr>
            <p:nvPr/>
          </p:nvSpPr>
          <p:spPr bwMode="auto">
            <a:xfrm>
              <a:off x="4572000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8"/>
            <p:cNvSpPr>
              <a:spLocks noChangeShapeType="1"/>
            </p:cNvSpPr>
            <p:nvPr/>
          </p:nvSpPr>
          <p:spPr bwMode="auto">
            <a:xfrm>
              <a:off x="6400800" y="501967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" name="Picture 4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5265737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" name="Picture 4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6212"/>
              <a:ext cx="160338" cy="20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652" y="2565748"/>
            <a:ext cx="962000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564704"/>
            <a:ext cx="1311817" cy="291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>
            <a:stCxn id="67" idx="0"/>
          </p:cNvCxnSpPr>
          <p:nvPr/>
        </p:nvCxnSpPr>
        <p:spPr bwMode="auto">
          <a:xfrm flipH="1" flipV="1">
            <a:off x="4510724" y="3505201"/>
            <a:ext cx="2962656" cy="20756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343400" y="5570537"/>
            <a:ext cx="1271392" cy="219075"/>
            <a:chOff x="4343400" y="5570537"/>
            <a:chExt cx="1271392" cy="219075"/>
          </a:xfrm>
        </p:grpSpPr>
        <p:pic>
          <p:nvPicPr>
            <p:cNvPr id="68" name="Picture 14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92" y="5570537"/>
              <a:ext cx="48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14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570537"/>
              <a:ext cx="48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60" name="Straight Arrow Connector 59"/>
          <p:cNvCxnSpPr/>
          <p:nvPr/>
        </p:nvCxnSpPr>
        <p:spPr bwMode="auto">
          <a:xfrm flipH="1" flipV="1">
            <a:off x="3355848" y="3517058"/>
            <a:ext cx="1965960" cy="20574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3" idx="0"/>
          </p:cNvCxnSpPr>
          <p:nvPr/>
        </p:nvCxnSpPr>
        <p:spPr bwMode="auto">
          <a:xfrm flipH="1" flipV="1">
            <a:off x="3276600" y="3517058"/>
            <a:ext cx="1271016" cy="204825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193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2809092" y="1752667"/>
            <a:ext cx="1369382" cy="609533"/>
            <a:chOff x="7622218" y="990600"/>
            <a:chExt cx="1369382" cy="609533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990600"/>
              <a:ext cx="1252570" cy="291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1309128"/>
              <a:ext cx="1369382" cy="2910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622218" y="990600"/>
            <a:ext cx="1369382" cy="609533"/>
            <a:chOff x="7622218" y="990600"/>
            <a:chExt cx="1369382" cy="609533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990600"/>
              <a:ext cx="1252570" cy="291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218" y="1309128"/>
              <a:ext cx="1369382" cy="2910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93605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92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5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0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68386" y="1430760"/>
            <a:ext cx="903214" cy="459558"/>
            <a:chOff x="37578" y="1430760"/>
            <a:chExt cx="903214" cy="459558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78" y="1599156"/>
              <a:ext cx="903214" cy="291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2" y="1430760"/>
              <a:ext cx="290848" cy="1746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46377" y="914400"/>
            <a:ext cx="2977824" cy="321535"/>
            <a:chOff x="1519021" y="1294356"/>
            <a:chExt cx="2977824" cy="321535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806" y="1294356"/>
              <a:ext cx="1796039" cy="321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1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86" y="1940422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8" y="601026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86" y="2272430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977709" y="1384132"/>
            <a:ext cx="2337491" cy="292268"/>
            <a:chOff x="4244652" y="2564704"/>
            <a:chExt cx="2337491" cy="292268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4652" y="2565748"/>
              <a:ext cx="962000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26" y="2564704"/>
              <a:ext cx="1311817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5067189" y="2286000"/>
            <a:ext cx="2248011" cy="292221"/>
            <a:chOff x="3183393" y="3289126"/>
            <a:chExt cx="2248011" cy="292221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393" y="3290261"/>
              <a:ext cx="917837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9055" y="3289126"/>
              <a:ext cx="1282349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7578" y="1430760"/>
            <a:ext cx="903214" cy="459558"/>
            <a:chOff x="37578" y="1430760"/>
            <a:chExt cx="903214" cy="459558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78" y="1599156"/>
              <a:ext cx="903214" cy="291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2" y="1430760"/>
              <a:ext cx="290848" cy="1746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860" y="1892633"/>
            <a:ext cx="1660767" cy="32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2A4BEC-434B-4B1B-BEEA-6035811EA36F}" type="slidenum">
              <a:rPr lang="en-US"/>
              <a:pPr/>
              <a:t>9</a:t>
            </a:fld>
            <a:endParaRPr lang="en-US"/>
          </a:p>
        </p:txBody>
      </p:sp>
      <p:sp>
        <p:nvSpPr>
          <p:cNvPr id="1593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244652" y="2564704"/>
            <a:ext cx="2337491" cy="292268"/>
            <a:chOff x="4244652" y="2564704"/>
            <a:chExt cx="2337491" cy="292268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4652" y="2565748"/>
              <a:ext cx="962000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26" y="2564704"/>
              <a:ext cx="1311817" cy="291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183393" y="3289126"/>
            <a:ext cx="2248011" cy="292221"/>
            <a:chOff x="3183393" y="3289126"/>
            <a:chExt cx="2248011" cy="292221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393" y="3290261"/>
              <a:ext cx="917837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9055" y="3289126"/>
              <a:ext cx="1282349" cy="291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48" y="533932"/>
            <a:ext cx="3810188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19021" y="1294356"/>
            <a:ext cx="2977824" cy="321535"/>
            <a:chOff x="1519021" y="1294356"/>
            <a:chExt cx="2977824" cy="321535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806" y="1294356"/>
              <a:ext cx="1796039" cy="321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1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18" y="1903956"/>
            <a:ext cx="1020482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Line 9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378325" y="3352800"/>
            <a:ext cx="4613275" cy="3276600"/>
            <a:chOff x="4378325" y="3352800"/>
            <a:chExt cx="4613275" cy="3276600"/>
          </a:xfrm>
        </p:grpSpPr>
        <p:sp>
          <p:nvSpPr>
            <p:cNvPr id="59" name="Line 95"/>
            <p:cNvSpPr>
              <a:spLocks noChangeShapeType="1"/>
            </p:cNvSpPr>
            <p:nvPr/>
          </p:nvSpPr>
          <p:spPr bwMode="auto">
            <a:xfrm flipV="1">
              <a:off x="4572000" y="3429000"/>
              <a:ext cx="0" cy="3200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96"/>
            <p:cNvSpPr>
              <a:spLocks noChangeShapeType="1"/>
            </p:cNvSpPr>
            <p:nvPr/>
          </p:nvSpPr>
          <p:spPr bwMode="auto">
            <a:xfrm>
              <a:off x="4572000" y="5257800"/>
              <a:ext cx="42611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" name="Picture 1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975" y="5291138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1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352800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73" y="5699125"/>
            <a:ext cx="1533528" cy="701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2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37 L -0.26615 0.0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185 L -0.14843 -0.0545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28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4.35708E-6 L 0.04722 4.35708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7 L -0.62222 0.0080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555 L -0.81805 0.055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33" y="24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62535E-6 L 0.07882 -0.1729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86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3469E-6 L 0.20399 -0.145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72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5356E-6 L -0.525 0.1110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(x^2-4)(6x)-(3x^2)(2x)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5067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4\cos x=0$, $x\in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5957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\quad x=\arccos(-\frac{1}{4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984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24x}{(x-2)^2(x+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929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15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1+4\cos x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9986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(}4+\cos x{\color{blue})}&#10;{\color{blue}(}-4\sin x{\color{blue})}-&#10;{\color{blue}(}1+4\cos x{\color{blue})}&#10;{\color{blue}(}-2\sin x{\color{blue})}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55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97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(}[4+\cos x]^2{\color{blue})}&#10;{\color{blue}(}-4\sin x{\color{blue})}-&#10;{\color{blue}(}1+4\cos x{\color{blue})}&#10;{\color{blue}(}2[4+\cos x][-\sin x]{\color{blue})}}&#10;{[4+\cos x]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0"/>
  <p:tag name="PICTUREFILESIZE" val="60159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(}4+\cos x{\color{blue})}&#10;{\color{blue}(}-4\sin x{\color{blue})}-&#10;{\color{blue}(}1+4\cos x{\color{blue})}&#10;{\color{blue}(}-2\sin x{\color{blue})}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3"/>
  <p:tag name="PICTUREFILESIZE" val="46757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(}4+\cos x{\color{blue})}&#10;{\color{blue}(}-4\sin x{\color{blue})}-&#10;{\color{blue}(}1+4\cos x{\color{blue})}&#10;{\color{blue}(}-2\sin x{\color{blue})}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5512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(}-16\sin x-4\sin x\cos x{\color{blue})}-&#10;{\color{blue}(}-2\sin x-8\sin x\cos x{\color{blue})}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4"/>
  <p:tag name="PICTUREFILESIZE" val="48706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4\sin x+4\sin x\cos x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911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\sin x)(-7+2\cos x)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975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12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\sin x)(-7+2\cos x)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9753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\sin x)(-7+2\cos x)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9753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\sin x)(-7+2\cos x)}&#10;{[4+\cos x]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9753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42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26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44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89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2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44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212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89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44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89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212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'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976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44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212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89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(x^2-4)(6x)-(3x^2)(2x)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506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24x}{(x-2)^2(x+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9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^2-4)^2(-24)-(-24x)(2(x^2-4)(2x))}{(x^2-4)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410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^2-4)(-24)+(24x)(2(2x))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68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4[3x^2+4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99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3$&#10;\end{document}&#10;r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abor saving dev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4[3x^2+4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994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4[3x^2+4]}{(x-2)^3(x+2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54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4[3x^2+4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994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4[3x^2+4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994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4[3x^2+4]}{(x-2)^3(x+2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54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6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6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9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=\frac{3x^2}{x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77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9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6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=\frac{3x^2}{x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77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=\frac{3x^2}{x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77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6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9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90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, $\downarrow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9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$\to\hskip-.09in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4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x+3)(4x)-(x^2)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61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^2+12x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30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(x+3)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+3)^{1/2}(4x)-(2x^2)((1/2)(x+3)^{-1/2})}{x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4202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^2+12x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30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^2+12x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30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(x+4)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52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^2+12x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30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(x+4)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52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+3)(2x+4)(3)-(3x^2+12x)(3/2)}&#10;{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23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{5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2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(x+3)^{3/2}][6x+12]&#10;-[3x^2+12x][(3/2)(x+3)^{1/2})]}&#10;{(x+3)^{6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4"/>
  <p:tag name="PICTUREFILESIZE" val="5835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^2+12x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30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x(x+4)}{(x+3)^{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952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+3)(2x+4)(3)-(3x^2+12x)(3/2)}&#10;{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23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+3)(2x+4)(3)-(3x^2+12x)(3/2)}&#10;{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23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x^2+10x+12)(2)(3/2)-(3x^2+12x)(3/2)}&#10;{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4812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^2+8x+24)(3/2)}&#10;{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934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(x^2+8x+24)}&#10;{2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59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(x^2+8x+24)}&#10;{2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595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(x^2+8x+24)}&#10;{2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59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^2-4(1)(2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01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iscrimin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2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$b^2-4ac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39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(x^2+8x+24)}&#10;{2(x+3)^{5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595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^2-4(1)(2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01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2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4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ING CHECK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iscrimin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2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$b^2-4ac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39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\frac{3x^2}{x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98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2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2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x^2}{(x+2)(x-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696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&#10;y=\frac{2x^2}{\sqrt{x+3}}&#10;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6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2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&#10;y=\frac{2x^2}{\sqrt{x+3}}&#10;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6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-3,0)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31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2x^2}{\sqrt{x+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281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3,{\color{red}\hbox{U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(-3,0]$, 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88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&#10;y=\frac{2x^2}{\sqrt{x+3}}&#10;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6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$\to\hskip-0.1in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6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x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3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x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31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e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00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11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6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-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67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$\to\hskip-.1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hskip-.09in\leftarrow$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6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\infty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5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\infty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6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e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00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x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31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11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-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67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e^{-x}-xe^{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68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1-x)e^{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02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(-\infty,1]$, $\downarrow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71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1,1/e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94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\infty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5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1,1/e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9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6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x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3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e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003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11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e^{-x}-xe^{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68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1-x)e^{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02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=-e^{-x}+(1-x)(-e^{-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1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(-\infty,1]$, $\downarrow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71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x-2)e^{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24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(-\infty,2]$, $\cup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5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fl$(2,2/e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52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-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67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\infty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5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x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31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6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6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\infty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(-\infty,1]$, $\downarrow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71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(-\infty,2]$, $\cup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5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fl$(2,2/e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52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1,1/e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9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e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04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-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67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-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670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11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11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(-\infty,1]$, $\downarrow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719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(-\infty,2]$, $\cup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fl$(2,2/e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52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1,1/e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9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1,1/e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9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-\infty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5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(-\infty,1]$, $\downarrow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71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(-\infty,2]$, $\cup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5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fl$(2,2/e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520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65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x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31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sym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603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e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042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-\infty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670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11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\frac{\sin x}{4+\cos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99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checklist to sketch the curve&#10;$\displaystyle{y=\frac{3x^2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854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55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3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\frac{\sin x}{4+\cos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99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0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[4+\cos x][\cos x]-[\sin x][-\sin x]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8577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4\cos x+\cos^2x+\sin^2x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016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1+4\cos x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998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1+4\cos x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998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1+4\cos x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998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38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85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5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\pi$-periodic,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01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pi]$; reflect thru origin,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7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\sin x}{4+\cos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389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\frac{1+4\cos x}{[4+\cos x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998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, $\bullet(\pi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47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3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beta:=\frac{\sin\alpha}{4+\cos\alph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58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6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alpha],\downarrow[\alpha,\pi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9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1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+4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4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, for $x:\to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368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, for $x: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78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dot=\,1.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06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dot=\,0.2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5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16800</TotalTime>
  <Words>55</Words>
  <Application>Microsoft Office PowerPoint</Application>
  <PresentationFormat>On-screen Show (4:3)</PresentationFormat>
  <Paragraphs>54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2017</cp:revision>
  <dcterms:created xsi:type="dcterms:W3CDTF">2008-09-20T13:47:00Z</dcterms:created>
  <dcterms:modified xsi:type="dcterms:W3CDTF">2012-03-19T20:54:34Z</dcterms:modified>
</cp:coreProperties>
</file>