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4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6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7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8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9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0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11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3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14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15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16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17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18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35" r:id="rId2"/>
    <p:sldId id="503" r:id="rId3"/>
    <p:sldId id="508" r:id="rId4"/>
    <p:sldId id="530" r:id="rId5"/>
    <p:sldId id="554" r:id="rId6"/>
    <p:sldId id="531" r:id="rId7"/>
    <p:sldId id="548" r:id="rId8"/>
    <p:sldId id="551" r:id="rId9"/>
    <p:sldId id="549" r:id="rId10"/>
    <p:sldId id="552" r:id="rId11"/>
    <p:sldId id="550" r:id="rId12"/>
    <p:sldId id="539" r:id="rId13"/>
    <p:sldId id="545" r:id="rId14"/>
    <p:sldId id="541" r:id="rId15"/>
    <p:sldId id="544" r:id="rId16"/>
    <p:sldId id="542" r:id="rId17"/>
    <p:sldId id="546" r:id="rId18"/>
    <p:sldId id="543" r:id="rId19"/>
    <p:sldId id="534" r:id="rId20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9482" autoAdjust="0"/>
  </p:normalViewPr>
  <p:slideViewPr>
    <p:cSldViewPr>
      <p:cViewPr varScale="1">
        <p:scale>
          <a:sx n="76" d="100"/>
          <a:sy n="76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5AC9FED-9047-408E-8AB4-6D440B750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4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E0ED2-2DD1-4433-A4B8-B9C0220AB1A9}" type="slidenum">
              <a:rPr lang="en-US"/>
              <a:pPr/>
              <a:t>1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CF01D-ACFC-4683-89F7-CF63C8760E4B}" type="slidenum">
              <a:rPr lang="en-US"/>
              <a:pPr/>
              <a:t>10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CF01D-ACFC-4683-89F7-CF63C8760E4B}" type="slidenum">
              <a:rPr lang="en-US"/>
              <a:pPr/>
              <a:t>11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7E9D5-3C83-4B7B-A94D-3FE80C602545}" type="slidenum">
              <a:rPr lang="en-US"/>
              <a:pPr/>
              <a:t>12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7E9D5-3C83-4B7B-A94D-3FE80C602545}" type="slidenum">
              <a:rPr lang="en-US"/>
              <a:pPr/>
              <a:t>13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7E9D5-3C83-4B7B-A94D-3FE80C602545}" type="slidenum">
              <a:rPr lang="en-US"/>
              <a:pPr/>
              <a:t>14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7E9D5-3C83-4B7B-A94D-3FE80C602545}" type="slidenum">
              <a:rPr lang="en-US"/>
              <a:pPr/>
              <a:t>15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7E9D5-3C83-4B7B-A94D-3FE80C602545}" type="slidenum">
              <a:rPr lang="en-US"/>
              <a:pPr/>
              <a:t>16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7E9D5-3C83-4B7B-A94D-3FE80C602545}" type="slidenum">
              <a:rPr lang="en-US"/>
              <a:pPr/>
              <a:t>17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7E9D5-3C83-4B7B-A94D-3FE80C602545}" type="slidenum">
              <a:rPr lang="en-US"/>
              <a:pPr/>
              <a:t>18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8A67E-F7E5-45E6-A570-FE71BE02497B}" type="slidenum">
              <a:rPr lang="en-US"/>
              <a:pPr/>
              <a:t>2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BECA8-CEA7-4955-A01C-54AA8E0B057B}" type="slidenum">
              <a:rPr lang="en-US"/>
              <a:pPr/>
              <a:t>3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F5FE9-DF8A-4FD2-A51F-A28608F82CB2}" type="slidenum">
              <a:rPr lang="en-US"/>
              <a:pPr/>
              <a:t>4</a:t>
            </a:fld>
            <a:endParaRPr lang="en-US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6EEB1-1129-4E20-A9E8-E6ADCD8D4CA4}" type="slidenum">
              <a:rPr lang="en-US"/>
              <a:pPr/>
              <a:t>5</a:t>
            </a:fld>
            <a:endParaRPr lang="en-US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12385-84D4-41F3-8C10-266C5E8B81A9}" type="slidenum">
              <a:rPr lang="en-US"/>
              <a:pPr/>
              <a:t>6</a:t>
            </a:fld>
            <a:endParaRPr lang="en-US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CF01D-ACFC-4683-89F7-CF63C8760E4B}" type="slidenum">
              <a:rPr lang="en-US"/>
              <a:pPr/>
              <a:t>7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CF01D-ACFC-4683-89F7-CF63C8760E4B}" type="slidenum">
              <a:rPr lang="en-US"/>
              <a:pPr/>
              <a:t>8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CF01D-ACFC-4683-89F7-CF63C8760E4B}" type="slidenum">
              <a:rPr lang="en-US"/>
              <a:pPr/>
              <a:t>9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4CA3-04E7-478D-981B-C78EB919A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9EED-5670-4775-B4A4-2C7CD07AB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0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14ABD-5E29-49BC-9ECB-727DFDF2D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DE9E-6168-4637-999D-BB93B6751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EC0F6-204F-4794-A8BD-8709477BF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5495-CAEF-47B8-93FF-07BD46DEC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DCFA-8CEE-44A5-9056-236ED806E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66A8D-2F22-4E07-96A3-787817614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9C6B-2373-4738-B4F0-0A8BE52E5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05C3-2D1E-407E-9007-9B4957E36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520B-BFAE-4EDD-9FE4-546E4EBA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5A38A2-19DA-4D19-A8F7-AFD123CA3C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tags" Target="../tags/tag310.xml"/><Relationship Id="rId39" Type="http://schemas.openxmlformats.org/officeDocument/2006/relationships/image" Target="../media/image169.png"/><Relationship Id="rId21" Type="http://schemas.openxmlformats.org/officeDocument/2006/relationships/tags" Target="../tags/tag305.xml"/><Relationship Id="rId34" Type="http://schemas.openxmlformats.org/officeDocument/2006/relationships/image" Target="../media/image21.png"/><Relationship Id="rId42" Type="http://schemas.openxmlformats.org/officeDocument/2006/relationships/image" Target="../media/image170.png"/><Relationship Id="rId47" Type="http://schemas.openxmlformats.org/officeDocument/2006/relationships/image" Target="../media/image165.png"/><Relationship Id="rId50" Type="http://schemas.openxmlformats.org/officeDocument/2006/relationships/image" Target="../media/image173.png"/><Relationship Id="rId55" Type="http://schemas.openxmlformats.org/officeDocument/2006/relationships/image" Target="../media/image184.png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notesSlide" Target="../notesSlides/notesSlide10.xml"/><Relationship Id="rId38" Type="http://schemas.openxmlformats.org/officeDocument/2006/relationships/image" Target="../media/image174.png"/><Relationship Id="rId46" Type="http://schemas.openxmlformats.org/officeDocument/2006/relationships/image" Target="../media/image71.png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29" Type="http://schemas.openxmlformats.org/officeDocument/2006/relationships/tags" Target="../tags/tag313.xml"/><Relationship Id="rId41" Type="http://schemas.openxmlformats.org/officeDocument/2006/relationships/image" Target="../media/image168.png"/><Relationship Id="rId54" Type="http://schemas.openxmlformats.org/officeDocument/2006/relationships/image" Target="../media/image183.pn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81.png"/><Relationship Id="rId40" Type="http://schemas.openxmlformats.org/officeDocument/2006/relationships/image" Target="../media/image171.png"/><Relationship Id="rId45" Type="http://schemas.openxmlformats.org/officeDocument/2006/relationships/image" Target="../media/image164.png"/><Relationship Id="rId53" Type="http://schemas.openxmlformats.org/officeDocument/2006/relationships/image" Target="../media/image182.png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image" Target="../media/image180.png"/><Relationship Id="rId49" Type="http://schemas.openxmlformats.org/officeDocument/2006/relationships/image" Target="../media/image167.png"/><Relationship Id="rId57" Type="http://schemas.openxmlformats.org/officeDocument/2006/relationships/image" Target="../media/image186.png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tags" Target="../tags/tag315.xml"/><Relationship Id="rId44" Type="http://schemas.openxmlformats.org/officeDocument/2006/relationships/image" Target="../media/image163.png"/><Relationship Id="rId52" Type="http://schemas.openxmlformats.org/officeDocument/2006/relationships/image" Target="../media/image179.pn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30" Type="http://schemas.openxmlformats.org/officeDocument/2006/relationships/tags" Target="../tags/tag314.xml"/><Relationship Id="rId35" Type="http://schemas.openxmlformats.org/officeDocument/2006/relationships/image" Target="../media/image177.png"/><Relationship Id="rId43" Type="http://schemas.openxmlformats.org/officeDocument/2006/relationships/image" Target="../media/image162.png"/><Relationship Id="rId48" Type="http://schemas.openxmlformats.org/officeDocument/2006/relationships/image" Target="../media/image166.png"/><Relationship Id="rId56" Type="http://schemas.openxmlformats.org/officeDocument/2006/relationships/image" Target="../media/image185.png"/><Relationship Id="rId8" Type="http://schemas.openxmlformats.org/officeDocument/2006/relationships/tags" Target="../tags/tag292.xml"/><Relationship Id="rId51" Type="http://schemas.openxmlformats.org/officeDocument/2006/relationships/image" Target="../media/image172.png"/><Relationship Id="rId3" Type="http://schemas.openxmlformats.org/officeDocument/2006/relationships/tags" Target="../tags/tag28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tags" Target="../tags/tag341.xml"/><Relationship Id="rId39" Type="http://schemas.openxmlformats.org/officeDocument/2006/relationships/notesSlide" Target="../notesSlides/notesSlide11.xml"/><Relationship Id="rId21" Type="http://schemas.openxmlformats.org/officeDocument/2006/relationships/tags" Target="../tags/tag336.xml"/><Relationship Id="rId34" Type="http://schemas.openxmlformats.org/officeDocument/2006/relationships/tags" Target="../tags/tag349.xml"/><Relationship Id="rId42" Type="http://schemas.openxmlformats.org/officeDocument/2006/relationships/image" Target="../media/image169.png"/><Relationship Id="rId47" Type="http://schemas.openxmlformats.org/officeDocument/2006/relationships/image" Target="../media/image162.png"/><Relationship Id="rId50" Type="http://schemas.openxmlformats.org/officeDocument/2006/relationships/image" Target="../media/image71.png"/><Relationship Id="rId55" Type="http://schemas.openxmlformats.org/officeDocument/2006/relationships/image" Target="../media/image172.png"/><Relationship Id="rId63" Type="http://schemas.openxmlformats.org/officeDocument/2006/relationships/image" Target="../media/image190.png"/><Relationship Id="rId68" Type="http://schemas.openxmlformats.org/officeDocument/2006/relationships/image" Target="../media/image180.png"/><Relationship Id="rId7" Type="http://schemas.openxmlformats.org/officeDocument/2006/relationships/tags" Target="../tags/tag322.xml"/><Relationship Id="rId71" Type="http://schemas.openxmlformats.org/officeDocument/2006/relationships/image" Target="../media/image195.png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9" Type="http://schemas.openxmlformats.org/officeDocument/2006/relationships/tags" Target="../tags/tag344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32" Type="http://schemas.openxmlformats.org/officeDocument/2006/relationships/tags" Target="../tags/tag347.xml"/><Relationship Id="rId37" Type="http://schemas.openxmlformats.org/officeDocument/2006/relationships/tags" Target="../tags/tag352.xml"/><Relationship Id="rId40" Type="http://schemas.openxmlformats.org/officeDocument/2006/relationships/image" Target="../media/image21.png"/><Relationship Id="rId45" Type="http://schemas.openxmlformats.org/officeDocument/2006/relationships/image" Target="../media/image170.png"/><Relationship Id="rId53" Type="http://schemas.openxmlformats.org/officeDocument/2006/relationships/image" Target="../media/image167.png"/><Relationship Id="rId58" Type="http://schemas.openxmlformats.org/officeDocument/2006/relationships/image" Target="../media/image186.png"/><Relationship Id="rId66" Type="http://schemas.openxmlformats.org/officeDocument/2006/relationships/image" Target="../media/image193.png"/><Relationship Id="rId74" Type="http://schemas.openxmlformats.org/officeDocument/2006/relationships/image" Target="../media/image53.png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tags" Target="../tags/tag343.xml"/><Relationship Id="rId36" Type="http://schemas.openxmlformats.org/officeDocument/2006/relationships/tags" Target="../tags/tag351.xml"/><Relationship Id="rId49" Type="http://schemas.openxmlformats.org/officeDocument/2006/relationships/image" Target="../media/image164.png"/><Relationship Id="rId57" Type="http://schemas.openxmlformats.org/officeDocument/2006/relationships/image" Target="../media/image185.png"/><Relationship Id="rId61" Type="http://schemas.openxmlformats.org/officeDocument/2006/relationships/image" Target="../media/image188.png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31" Type="http://schemas.openxmlformats.org/officeDocument/2006/relationships/tags" Target="../tags/tag346.xml"/><Relationship Id="rId44" Type="http://schemas.openxmlformats.org/officeDocument/2006/relationships/image" Target="../media/image168.png"/><Relationship Id="rId52" Type="http://schemas.openxmlformats.org/officeDocument/2006/relationships/image" Target="../media/image166.png"/><Relationship Id="rId60" Type="http://schemas.openxmlformats.org/officeDocument/2006/relationships/image" Target="../media/image173.png"/><Relationship Id="rId65" Type="http://schemas.openxmlformats.org/officeDocument/2006/relationships/image" Target="../media/image192.png"/><Relationship Id="rId73" Type="http://schemas.openxmlformats.org/officeDocument/2006/relationships/image" Target="../media/image52.png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tags" Target="../tags/tag342.xml"/><Relationship Id="rId30" Type="http://schemas.openxmlformats.org/officeDocument/2006/relationships/tags" Target="../tags/tag345.xml"/><Relationship Id="rId35" Type="http://schemas.openxmlformats.org/officeDocument/2006/relationships/tags" Target="../tags/tag350.xml"/><Relationship Id="rId43" Type="http://schemas.openxmlformats.org/officeDocument/2006/relationships/image" Target="../media/image171.png"/><Relationship Id="rId48" Type="http://schemas.openxmlformats.org/officeDocument/2006/relationships/image" Target="../media/image163.png"/><Relationship Id="rId56" Type="http://schemas.openxmlformats.org/officeDocument/2006/relationships/image" Target="../media/image182.png"/><Relationship Id="rId64" Type="http://schemas.openxmlformats.org/officeDocument/2006/relationships/image" Target="../media/image191.png"/><Relationship Id="rId69" Type="http://schemas.openxmlformats.org/officeDocument/2006/relationships/image" Target="../media/image181.png"/><Relationship Id="rId8" Type="http://schemas.openxmlformats.org/officeDocument/2006/relationships/tags" Target="../tags/tag323.xml"/><Relationship Id="rId51" Type="http://schemas.openxmlformats.org/officeDocument/2006/relationships/image" Target="../media/image165.png"/><Relationship Id="rId72" Type="http://schemas.openxmlformats.org/officeDocument/2006/relationships/image" Target="../media/image196.png"/><Relationship Id="rId3" Type="http://schemas.openxmlformats.org/officeDocument/2006/relationships/tags" Target="../tags/tag318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33" Type="http://schemas.openxmlformats.org/officeDocument/2006/relationships/tags" Target="../tags/tag348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79.png"/><Relationship Id="rId59" Type="http://schemas.openxmlformats.org/officeDocument/2006/relationships/image" Target="../media/image187.png"/><Relationship Id="rId67" Type="http://schemas.openxmlformats.org/officeDocument/2006/relationships/image" Target="../media/image183.png"/><Relationship Id="rId20" Type="http://schemas.openxmlformats.org/officeDocument/2006/relationships/tags" Target="../tags/tag335.xml"/><Relationship Id="rId41" Type="http://schemas.openxmlformats.org/officeDocument/2006/relationships/image" Target="../media/image177.png"/><Relationship Id="rId54" Type="http://schemas.openxmlformats.org/officeDocument/2006/relationships/image" Target="../media/image184.png"/><Relationship Id="rId62" Type="http://schemas.openxmlformats.org/officeDocument/2006/relationships/image" Target="../media/image189.png"/><Relationship Id="rId70" Type="http://schemas.openxmlformats.org/officeDocument/2006/relationships/image" Target="../media/image194.png"/><Relationship Id="rId1" Type="http://schemas.openxmlformats.org/officeDocument/2006/relationships/tags" Target="../tags/tag316.xml"/><Relationship Id="rId6" Type="http://schemas.openxmlformats.org/officeDocument/2006/relationships/tags" Target="../tags/tag32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9" Type="http://schemas.openxmlformats.org/officeDocument/2006/relationships/image" Target="../media/image202.png"/><Relationship Id="rId21" Type="http://schemas.openxmlformats.org/officeDocument/2006/relationships/tags" Target="../tags/tag373.xml"/><Relationship Id="rId34" Type="http://schemas.openxmlformats.org/officeDocument/2006/relationships/image" Target="../media/image197.png"/><Relationship Id="rId42" Type="http://schemas.openxmlformats.org/officeDocument/2006/relationships/image" Target="../media/image205.png"/><Relationship Id="rId47" Type="http://schemas.openxmlformats.org/officeDocument/2006/relationships/image" Target="../media/image209.png"/><Relationship Id="rId50" Type="http://schemas.openxmlformats.org/officeDocument/2006/relationships/image" Target="../media/image212.png"/><Relationship Id="rId55" Type="http://schemas.openxmlformats.org/officeDocument/2006/relationships/image" Target="../media/image216.png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tags" Target="../tags/tag381.xml"/><Relationship Id="rId41" Type="http://schemas.openxmlformats.org/officeDocument/2006/relationships/image" Target="../media/image204.png"/><Relationship Id="rId54" Type="http://schemas.openxmlformats.org/officeDocument/2006/relationships/image" Target="../media/image215.png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notesSlide" Target="../notesSlides/notesSlide12.xml"/><Relationship Id="rId37" Type="http://schemas.openxmlformats.org/officeDocument/2006/relationships/image" Target="../media/image200.png"/><Relationship Id="rId40" Type="http://schemas.openxmlformats.org/officeDocument/2006/relationships/image" Target="../media/image203.png"/><Relationship Id="rId45" Type="http://schemas.openxmlformats.org/officeDocument/2006/relationships/image" Target="../media/image208.png"/><Relationship Id="rId53" Type="http://schemas.openxmlformats.org/officeDocument/2006/relationships/image" Target="../media/image110.png"/><Relationship Id="rId58" Type="http://schemas.openxmlformats.org/officeDocument/2006/relationships/image" Target="../media/image219.png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image" Target="../media/image199.png"/><Relationship Id="rId49" Type="http://schemas.openxmlformats.org/officeDocument/2006/relationships/image" Target="../media/image211.png"/><Relationship Id="rId57" Type="http://schemas.openxmlformats.org/officeDocument/2006/relationships/image" Target="../media/image218.png"/><Relationship Id="rId61" Type="http://schemas.openxmlformats.org/officeDocument/2006/relationships/image" Target="../media/image222.png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07.png"/><Relationship Id="rId52" Type="http://schemas.openxmlformats.org/officeDocument/2006/relationships/image" Target="../media/image214.png"/><Relationship Id="rId60" Type="http://schemas.openxmlformats.org/officeDocument/2006/relationships/image" Target="../media/image221.png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image" Target="../media/image198.png"/><Relationship Id="rId43" Type="http://schemas.openxmlformats.org/officeDocument/2006/relationships/image" Target="../media/image206.png"/><Relationship Id="rId48" Type="http://schemas.openxmlformats.org/officeDocument/2006/relationships/image" Target="../media/image210.png"/><Relationship Id="rId56" Type="http://schemas.openxmlformats.org/officeDocument/2006/relationships/image" Target="../media/image217.png"/><Relationship Id="rId8" Type="http://schemas.openxmlformats.org/officeDocument/2006/relationships/tags" Target="../tags/tag360.xml"/><Relationship Id="rId51" Type="http://schemas.openxmlformats.org/officeDocument/2006/relationships/image" Target="../media/image213.png"/><Relationship Id="rId3" Type="http://schemas.openxmlformats.org/officeDocument/2006/relationships/tags" Target="../tags/tag355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image" Target="../media/image21.png"/><Relationship Id="rId38" Type="http://schemas.openxmlformats.org/officeDocument/2006/relationships/image" Target="../media/image201.png"/><Relationship Id="rId46" Type="http://schemas.openxmlformats.org/officeDocument/2006/relationships/image" Target="../media/image71.png"/><Relationship Id="rId59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image" Target="../media/image200.png"/><Relationship Id="rId39" Type="http://schemas.openxmlformats.org/officeDocument/2006/relationships/image" Target="../media/image221.png"/><Relationship Id="rId3" Type="http://schemas.openxmlformats.org/officeDocument/2006/relationships/tags" Target="../tags/tag38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8.png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image" Target="../media/image199.png"/><Relationship Id="rId33" Type="http://schemas.openxmlformats.org/officeDocument/2006/relationships/image" Target="../media/image207.png"/><Relationship Id="rId38" Type="http://schemas.openxmlformats.org/officeDocument/2006/relationships/image" Target="../media/image220.png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29" Type="http://schemas.openxmlformats.org/officeDocument/2006/relationships/image" Target="../media/image203.pn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image" Target="../media/image222.png"/><Relationship Id="rId32" Type="http://schemas.openxmlformats.org/officeDocument/2006/relationships/image" Target="../media/image206.png"/><Relationship Id="rId37" Type="http://schemas.openxmlformats.org/officeDocument/2006/relationships/image" Target="../media/image213.png"/><Relationship Id="rId40" Type="http://schemas.openxmlformats.org/officeDocument/2006/relationships/image" Target="../media/image218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image" Target="../media/image21.png"/><Relationship Id="rId28" Type="http://schemas.openxmlformats.org/officeDocument/2006/relationships/image" Target="../media/image202.png"/><Relationship Id="rId36" Type="http://schemas.openxmlformats.org/officeDocument/2006/relationships/image" Target="../media/image212.png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image" Target="../media/image205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201.png"/><Relationship Id="rId30" Type="http://schemas.openxmlformats.org/officeDocument/2006/relationships/image" Target="../media/image204.png"/><Relationship Id="rId35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1.png"/><Relationship Id="rId3" Type="http://schemas.openxmlformats.org/officeDocument/2006/relationships/tags" Target="../tags/tag405.xml"/><Relationship Id="rId21" Type="http://schemas.openxmlformats.org/officeDocument/2006/relationships/tags" Target="../tags/tag423.xml"/><Relationship Id="rId34" Type="http://schemas.openxmlformats.org/officeDocument/2006/relationships/image" Target="../media/image204.png"/><Relationship Id="rId42" Type="http://schemas.openxmlformats.org/officeDocument/2006/relationships/image" Target="../media/image218.png"/><Relationship Id="rId47" Type="http://schemas.openxmlformats.org/officeDocument/2006/relationships/image" Target="../media/image224.png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33" Type="http://schemas.openxmlformats.org/officeDocument/2006/relationships/image" Target="../media/image203.png"/><Relationship Id="rId38" Type="http://schemas.openxmlformats.org/officeDocument/2006/relationships/image" Target="../media/image208.png"/><Relationship Id="rId46" Type="http://schemas.openxmlformats.org/officeDocument/2006/relationships/image" Target="../media/image223.png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0" Type="http://schemas.openxmlformats.org/officeDocument/2006/relationships/tags" Target="../tags/tag422.xml"/><Relationship Id="rId29" Type="http://schemas.openxmlformats.org/officeDocument/2006/relationships/image" Target="../media/image199.png"/><Relationship Id="rId41" Type="http://schemas.openxmlformats.org/officeDocument/2006/relationships/image" Target="../media/image213.png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32" Type="http://schemas.openxmlformats.org/officeDocument/2006/relationships/image" Target="../media/image202.png"/><Relationship Id="rId37" Type="http://schemas.openxmlformats.org/officeDocument/2006/relationships/image" Target="../media/image207.png"/><Relationship Id="rId40" Type="http://schemas.openxmlformats.org/officeDocument/2006/relationships/image" Target="../media/image212.png"/><Relationship Id="rId45" Type="http://schemas.openxmlformats.org/officeDocument/2006/relationships/image" Target="../media/image222.png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image" Target="../media/image21.png"/><Relationship Id="rId36" Type="http://schemas.openxmlformats.org/officeDocument/2006/relationships/image" Target="../media/image206.png"/><Relationship Id="rId49" Type="http://schemas.openxmlformats.org/officeDocument/2006/relationships/image" Target="../media/image226.png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31" Type="http://schemas.openxmlformats.org/officeDocument/2006/relationships/image" Target="../media/image201.png"/><Relationship Id="rId44" Type="http://schemas.openxmlformats.org/officeDocument/2006/relationships/image" Target="../media/image221.png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notesSlide" Target="../notesSlides/notesSlide14.xml"/><Relationship Id="rId30" Type="http://schemas.openxmlformats.org/officeDocument/2006/relationships/image" Target="../media/image200.png"/><Relationship Id="rId35" Type="http://schemas.openxmlformats.org/officeDocument/2006/relationships/image" Target="../media/image205.png"/><Relationship Id="rId43" Type="http://schemas.openxmlformats.org/officeDocument/2006/relationships/image" Target="../media/image220.png"/><Relationship Id="rId48" Type="http://schemas.openxmlformats.org/officeDocument/2006/relationships/image" Target="../media/image225.png"/><Relationship Id="rId8" Type="http://schemas.openxmlformats.org/officeDocument/2006/relationships/tags" Target="../tags/tag41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tags" Target="../tags/tag453.xml"/><Relationship Id="rId39" Type="http://schemas.openxmlformats.org/officeDocument/2006/relationships/image" Target="../media/image206.png"/><Relationship Id="rId3" Type="http://schemas.openxmlformats.org/officeDocument/2006/relationships/tags" Target="../tags/tag430.xml"/><Relationship Id="rId21" Type="http://schemas.openxmlformats.org/officeDocument/2006/relationships/tags" Target="../tags/tag448.xml"/><Relationship Id="rId34" Type="http://schemas.openxmlformats.org/officeDocument/2006/relationships/image" Target="../media/image201.png"/><Relationship Id="rId42" Type="http://schemas.openxmlformats.org/officeDocument/2006/relationships/image" Target="../media/image71.png"/><Relationship Id="rId47" Type="http://schemas.openxmlformats.org/officeDocument/2006/relationships/image" Target="../media/image223.png"/><Relationship Id="rId50" Type="http://schemas.openxmlformats.org/officeDocument/2006/relationships/image" Target="../media/image222.png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image" Target="../media/image200.png"/><Relationship Id="rId38" Type="http://schemas.openxmlformats.org/officeDocument/2006/relationships/image" Target="../media/image205.png"/><Relationship Id="rId46" Type="http://schemas.openxmlformats.org/officeDocument/2006/relationships/image" Target="../media/image221.png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tags" Target="../tags/tag447.xml"/><Relationship Id="rId29" Type="http://schemas.openxmlformats.org/officeDocument/2006/relationships/notesSlide" Target="../notesSlides/notesSlide15.xml"/><Relationship Id="rId41" Type="http://schemas.openxmlformats.org/officeDocument/2006/relationships/image" Target="../media/image208.png"/><Relationship Id="rId54" Type="http://schemas.openxmlformats.org/officeDocument/2006/relationships/image" Target="../media/image226.png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tags" Target="../tags/tag451.xml"/><Relationship Id="rId32" Type="http://schemas.openxmlformats.org/officeDocument/2006/relationships/image" Target="../media/image199.png"/><Relationship Id="rId37" Type="http://schemas.openxmlformats.org/officeDocument/2006/relationships/image" Target="../media/image204.png"/><Relationship Id="rId40" Type="http://schemas.openxmlformats.org/officeDocument/2006/relationships/image" Target="../media/image207.png"/><Relationship Id="rId45" Type="http://schemas.openxmlformats.org/officeDocument/2006/relationships/image" Target="../media/image220.png"/><Relationship Id="rId53" Type="http://schemas.openxmlformats.org/officeDocument/2006/relationships/image" Target="../media/image230.png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03.png"/><Relationship Id="rId49" Type="http://schemas.openxmlformats.org/officeDocument/2006/relationships/image" Target="../media/image227.png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31" Type="http://schemas.openxmlformats.org/officeDocument/2006/relationships/image" Target="../media/image225.png"/><Relationship Id="rId44" Type="http://schemas.openxmlformats.org/officeDocument/2006/relationships/image" Target="../media/image213.png"/><Relationship Id="rId52" Type="http://schemas.openxmlformats.org/officeDocument/2006/relationships/image" Target="../media/image229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30" Type="http://schemas.openxmlformats.org/officeDocument/2006/relationships/image" Target="../media/image21.png"/><Relationship Id="rId35" Type="http://schemas.openxmlformats.org/officeDocument/2006/relationships/image" Target="../media/image202.png"/><Relationship Id="rId43" Type="http://schemas.openxmlformats.org/officeDocument/2006/relationships/image" Target="../media/image212.png"/><Relationship Id="rId48" Type="http://schemas.openxmlformats.org/officeDocument/2006/relationships/image" Target="../media/image224.png"/><Relationship Id="rId8" Type="http://schemas.openxmlformats.org/officeDocument/2006/relationships/tags" Target="../tags/tag435.xml"/><Relationship Id="rId51" Type="http://schemas.openxmlformats.org/officeDocument/2006/relationships/image" Target="../media/image22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1.png"/><Relationship Id="rId3" Type="http://schemas.openxmlformats.org/officeDocument/2006/relationships/tags" Target="../tags/tag457.xml"/><Relationship Id="rId21" Type="http://schemas.openxmlformats.org/officeDocument/2006/relationships/tags" Target="../tags/tag475.xml"/><Relationship Id="rId34" Type="http://schemas.openxmlformats.org/officeDocument/2006/relationships/image" Target="../media/image204.png"/><Relationship Id="rId42" Type="http://schemas.openxmlformats.org/officeDocument/2006/relationships/image" Target="../media/image220.png"/><Relationship Id="rId47" Type="http://schemas.openxmlformats.org/officeDocument/2006/relationships/image" Target="../media/image225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tags" Target="../tags/tag479.xml"/><Relationship Id="rId33" Type="http://schemas.openxmlformats.org/officeDocument/2006/relationships/image" Target="../media/image203.png"/><Relationship Id="rId38" Type="http://schemas.openxmlformats.org/officeDocument/2006/relationships/image" Target="../media/image208.png"/><Relationship Id="rId46" Type="http://schemas.openxmlformats.org/officeDocument/2006/relationships/image" Target="../media/image222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tags" Target="../tags/tag474.xml"/><Relationship Id="rId29" Type="http://schemas.openxmlformats.org/officeDocument/2006/relationships/image" Target="../media/image199.png"/><Relationship Id="rId41" Type="http://schemas.openxmlformats.org/officeDocument/2006/relationships/image" Target="../media/image213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tags" Target="../tags/tag478.xml"/><Relationship Id="rId32" Type="http://schemas.openxmlformats.org/officeDocument/2006/relationships/image" Target="../media/image202.png"/><Relationship Id="rId37" Type="http://schemas.openxmlformats.org/officeDocument/2006/relationships/image" Target="../media/image207.png"/><Relationship Id="rId40" Type="http://schemas.openxmlformats.org/officeDocument/2006/relationships/image" Target="../media/image212.png"/><Relationship Id="rId45" Type="http://schemas.openxmlformats.org/officeDocument/2006/relationships/image" Target="../media/image227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tags" Target="../tags/tag477.xml"/><Relationship Id="rId28" Type="http://schemas.openxmlformats.org/officeDocument/2006/relationships/image" Target="../media/image21.png"/><Relationship Id="rId36" Type="http://schemas.openxmlformats.org/officeDocument/2006/relationships/image" Target="../media/image206.png"/><Relationship Id="rId49" Type="http://schemas.openxmlformats.org/officeDocument/2006/relationships/image" Target="../media/image231.png"/><Relationship Id="rId10" Type="http://schemas.openxmlformats.org/officeDocument/2006/relationships/tags" Target="../tags/tag464.xml"/><Relationship Id="rId19" Type="http://schemas.openxmlformats.org/officeDocument/2006/relationships/tags" Target="../tags/tag473.xml"/><Relationship Id="rId31" Type="http://schemas.openxmlformats.org/officeDocument/2006/relationships/image" Target="../media/image201.png"/><Relationship Id="rId44" Type="http://schemas.openxmlformats.org/officeDocument/2006/relationships/image" Target="../media/image223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tags" Target="../tags/tag476.xml"/><Relationship Id="rId27" Type="http://schemas.openxmlformats.org/officeDocument/2006/relationships/notesSlide" Target="../notesSlides/notesSlide16.xml"/><Relationship Id="rId30" Type="http://schemas.openxmlformats.org/officeDocument/2006/relationships/image" Target="../media/image200.png"/><Relationship Id="rId35" Type="http://schemas.openxmlformats.org/officeDocument/2006/relationships/image" Target="../media/image205.png"/><Relationship Id="rId43" Type="http://schemas.openxmlformats.org/officeDocument/2006/relationships/image" Target="../media/image221.png"/><Relationship Id="rId48" Type="http://schemas.openxmlformats.org/officeDocument/2006/relationships/image" Target="../media/image230.png"/><Relationship Id="rId8" Type="http://schemas.openxmlformats.org/officeDocument/2006/relationships/tags" Target="../tags/tag4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image" Target="../media/image225.png"/><Relationship Id="rId39" Type="http://schemas.openxmlformats.org/officeDocument/2006/relationships/image" Target="../media/image71.png"/><Relationship Id="rId3" Type="http://schemas.openxmlformats.org/officeDocument/2006/relationships/tags" Target="../tags/tag482.xml"/><Relationship Id="rId21" Type="http://schemas.openxmlformats.org/officeDocument/2006/relationships/tags" Target="../tags/tag500.xml"/><Relationship Id="rId34" Type="http://schemas.openxmlformats.org/officeDocument/2006/relationships/image" Target="../media/image204.png"/><Relationship Id="rId42" Type="http://schemas.openxmlformats.org/officeDocument/2006/relationships/image" Target="../media/image234.png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image" Target="../media/image21.png"/><Relationship Id="rId33" Type="http://schemas.openxmlformats.org/officeDocument/2006/relationships/image" Target="../media/image203.png"/><Relationship Id="rId38" Type="http://schemas.openxmlformats.org/officeDocument/2006/relationships/image" Target="../media/image208.png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29" Type="http://schemas.openxmlformats.org/officeDocument/2006/relationships/image" Target="../media/image199.png"/><Relationship Id="rId41" Type="http://schemas.openxmlformats.org/officeDocument/2006/relationships/image" Target="../media/image233.png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notesSlide" Target="../notesSlides/notesSlide17.xml"/><Relationship Id="rId32" Type="http://schemas.openxmlformats.org/officeDocument/2006/relationships/image" Target="../media/image202.png"/><Relationship Id="rId37" Type="http://schemas.openxmlformats.org/officeDocument/2006/relationships/image" Target="../media/image207.png"/><Relationship Id="rId40" Type="http://schemas.openxmlformats.org/officeDocument/2006/relationships/image" Target="../media/image232.png"/><Relationship Id="rId45" Type="http://schemas.openxmlformats.org/officeDocument/2006/relationships/image" Target="../media/image237.png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1.png"/><Relationship Id="rId36" Type="http://schemas.openxmlformats.org/officeDocument/2006/relationships/image" Target="../media/image206.png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31" Type="http://schemas.openxmlformats.org/officeDocument/2006/relationships/image" Target="../media/image201.png"/><Relationship Id="rId44" Type="http://schemas.openxmlformats.org/officeDocument/2006/relationships/image" Target="../media/image236.png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tags" Target="../tags/tag501.xml"/><Relationship Id="rId27" Type="http://schemas.openxmlformats.org/officeDocument/2006/relationships/image" Target="../media/image230.png"/><Relationship Id="rId30" Type="http://schemas.openxmlformats.org/officeDocument/2006/relationships/image" Target="../media/image200.png"/><Relationship Id="rId35" Type="http://schemas.openxmlformats.org/officeDocument/2006/relationships/image" Target="../media/image205.png"/><Relationship Id="rId43" Type="http://schemas.openxmlformats.org/officeDocument/2006/relationships/image" Target="../media/image2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26" Type="http://schemas.openxmlformats.org/officeDocument/2006/relationships/image" Target="../media/image21.png"/><Relationship Id="rId39" Type="http://schemas.openxmlformats.org/officeDocument/2006/relationships/image" Target="../media/image203.png"/><Relationship Id="rId3" Type="http://schemas.openxmlformats.org/officeDocument/2006/relationships/tags" Target="../tags/tag504.xml"/><Relationship Id="rId21" Type="http://schemas.openxmlformats.org/officeDocument/2006/relationships/tags" Target="../tags/tag522.xml"/><Relationship Id="rId34" Type="http://schemas.openxmlformats.org/officeDocument/2006/relationships/image" Target="../media/image206.png"/><Relationship Id="rId42" Type="http://schemas.openxmlformats.org/officeDocument/2006/relationships/image" Target="../media/image207.png"/><Relationship Id="rId47" Type="http://schemas.openxmlformats.org/officeDocument/2006/relationships/image" Target="../media/image53.png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notesSlide" Target="../notesSlides/notesSlide18.xml"/><Relationship Id="rId33" Type="http://schemas.openxmlformats.org/officeDocument/2006/relationships/image" Target="../media/image231.png"/><Relationship Id="rId38" Type="http://schemas.openxmlformats.org/officeDocument/2006/relationships/image" Target="../media/image202.png"/><Relationship Id="rId46" Type="http://schemas.openxmlformats.org/officeDocument/2006/relationships/image" Target="../media/image52.png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tags" Target="../tags/tag521.xml"/><Relationship Id="rId29" Type="http://schemas.openxmlformats.org/officeDocument/2006/relationships/image" Target="../media/image233.png"/><Relationship Id="rId41" Type="http://schemas.openxmlformats.org/officeDocument/2006/relationships/image" Target="../media/image205.png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36.png"/><Relationship Id="rId37" Type="http://schemas.openxmlformats.org/officeDocument/2006/relationships/image" Target="../media/image200.png"/><Relationship Id="rId40" Type="http://schemas.openxmlformats.org/officeDocument/2006/relationships/image" Target="../media/image204.png"/><Relationship Id="rId45" Type="http://schemas.openxmlformats.org/officeDocument/2006/relationships/image" Target="../media/image238.png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image" Target="../media/image232.png"/><Relationship Id="rId36" Type="http://schemas.openxmlformats.org/officeDocument/2006/relationships/image" Target="../media/image199.png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31" Type="http://schemas.openxmlformats.org/officeDocument/2006/relationships/image" Target="../media/image235.png"/><Relationship Id="rId44" Type="http://schemas.openxmlformats.org/officeDocument/2006/relationships/image" Target="../media/image71.png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image" Target="../media/image237.png"/><Relationship Id="rId30" Type="http://schemas.openxmlformats.org/officeDocument/2006/relationships/image" Target="../media/image234.png"/><Relationship Id="rId35" Type="http://schemas.openxmlformats.org/officeDocument/2006/relationships/image" Target="../media/image201.png"/><Relationship Id="rId43" Type="http://schemas.openxmlformats.org/officeDocument/2006/relationships/image" Target="../media/image2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2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3.png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image" Target="../media/image240.png"/><Relationship Id="rId5" Type="http://schemas.openxmlformats.org/officeDocument/2006/relationships/tags" Target="../tags/tag529.xml"/><Relationship Id="rId10" Type="http://schemas.openxmlformats.org/officeDocument/2006/relationships/image" Target="../media/image239.png"/><Relationship Id="rId4" Type="http://schemas.openxmlformats.org/officeDocument/2006/relationships/tags" Target="../tags/tag528.xml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117" Type="http://schemas.openxmlformats.org/officeDocument/2006/relationships/image" Target="../media/image53.png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4.png"/><Relationship Id="rId84" Type="http://schemas.openxmlformats.org/officeDocument/2006/relationships/image" Target="../media/image20.png"/><Relationship Id="rId89" Type="http://schemas.openxmlformats.org/officeDocument/2006/relationships/image" Target="../media/image25.png"/><Relationship Id="rId112" Type="http://schemas.openxmlformats.org/officeDocument/2006/relationships/image" Target="../media/image48.png"/><Relationship Id="rId16" Type="http://schemas.openxmlformats.org/officeDocument/2006/relationships/tags" Target="../tags/tag18.xml"/><Relationship Id="rId107" Type="http://schemas.openxmlformats.org/officeDocument/2006/relationships/image" Target="../media/image43.png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image" Target="../media/image2.png"/><Relationship Id="rId74" Type="http://schemas.openxmlformats.org/officeDocument/2006/relationships/image" Target="../media/image10.png"/><Relationship Id="rId79" Type="http://schemas.openxmlformats.org/officeDocument/2006/relationships/image" Target="../media/image15.png"/><Relationship Id="rId87" Type="http://schemas.openxmlformats.org/officeDocument/2006/relationships/image" Target="../media/image23.png"/><Relationship Id="rId102" Type="http://schemas.openxmlformats.org/officeDocument/2006/relationships/image" Target="../media/image38.png"/><Relationship Id="rId110" Type="http://schemas.openxmlformats.org/officeDocument/2006/relationships/image" Target="../media/image46.png"/><Relationship Id="rId115" Type="http://schemas.openxmlformats.org/officeDocument/2006/relationships/image" Target="../media/image51.png"/><Relationship Id="rId5" Type="http://schemas.openxmlformats.org/officeDocument/2006/relationships/tags" Target="../tags/tag7.xml"/><Relationship Id="rId61" Type="http://schemas.openxmlformats.org/officeDocument/2006/relationships/tags" Target="../tags/tag63.xml"/><Relationship Id="rId82" Type="http://schemas.openxmlformats.org/officeDocument/2006/relationships/image" Target="../media/image18.png"/><Relationship Id="rId90" Type="http://schemas.openxmlformats.org/officeDocument/2006/relationships/image" Target="../media/image26.png"/><Relationship Id="rId95" Type="http://schemas.openxmlformats.org/officeDocument/2006/relationships/image" Target="../media/image31.png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notesSlide" Target="../notesSlides/notesSlide2.xml"/><Relationship Id="rId69" Type="http://schemas.openxmlformats.org/officeDocument/2006/relationships/image" Target="../media/image5.png"/><Relationship Id="rId77" Type="http://schemas.openxmlformats.org/officeDocument/2006/relationships/image" Target="../media/image13.png"/><Relationship Id="rId100" Type="http://schemas.openxmlformats.org/officeDocument/2006/relationships/image" Target="../media/image36.png"/><Relationship Id="rId105" Type="http://schemas.openxmlformats.org/officeDocument/2006/relationships/image" Target="../media/image41.png"/><Relationship Id="rId113" Type="http://schemas.openxmlformats.org/officeDocument/2006/relationships/image" Target="../media/image49.png"/><Relationship Id="rId118" Type="http://schemas.openxmlformats.org/officeDocument/2006/relationships/image" Target="../media/image54.png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image" Target="../media/image8.png"/><Relationship Id="rId80" Type="http://schemas.openxmlformats.org/officeDocument/2006/relationships/image" Target="../media/image16.png"/><Relationship Id="rId85" Type="http://schemas.openxmlformats.org/officeDocument/2006/relationships/image" Target="../media/image21.png"/><Relationship Id="rId93" Type="http://schemas.openxmlformats.org/officeDocument/2006/relationships/image" Target="../media/image29.png"/><Relationship Id="rId98" Type="http://schemas.openxmlformats.org/officeDocument/2006/relationships/image" Target="../media/image34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image" Target="../media/image3.png"/><Relationship Id="rId103" Type="http://schemas.openxmlformats.org/officeDocument/2006/relationships/image" Target="../media/image39.png"/><Relationship Id="rId108" Type="http://schemas.openxmlformats.org/officeDocument/2006/relationships/image" Target="../media/image44.png"/><Relationship Id="rId116" Type="http://schemas.openxmlformats.org/officeDocument/2006/relationships/image" Target="../media/image52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image" Target="../media/image6.png"/><Relationship Id="rId75" Type="http://schemas.openxmlformats.org/officeDocument/2006/relationships/image" Target="../media/image11.png"/><Relationship Id="rId83" Type="http://schemas.openxmlformats.org/officeDocument/2006/relationships/image" Target="../media/image19.png"/><Relationship Id="rId88" Type="http://schemas.openxmlformats.org/officeDocument/2006/relationships/image" Target="../media/image24.png"/><Relationship Id="rId91" Type="http://schemas.openxmlformats.org/officeDocument/2006/relationships/image" Target="../media/image27.png"/><Relationship Id="rId96" Type="http://schemas.openxmlformats.org/officeDocument/2006/relationships/image" Target="../media/image32.png"/><Relationship Id="rId111" Type="http://schemas.openxmlformats.org/officeDocument/2006/relationships/image" Target="../media/image4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6" Type="http://schemas.openxmlformats.org/officeDocument/2006/relationships/image" Target="../media/image42.png"/><Relationship Id="rId114" Type="http://schemas.openxmlformats.org/officeDocument/2006/relationships/image" Target="../media/image50.png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image" Target="../media/image1.png"/><Relationship Id="rId73" Type="http://schemas.openxmlformats.org/officeDocument/2006/relationships/image" Target="../media/image9.png"/><Relationship Id="rId78" Type="http://schemas.openxmlformats.org/officeDocument/2006/relationships/image" Target="../media/image14.png"/><Relationship Id="rId81" Type="http://schemas.openxmlformats.org/officeDocument/2006/relationships/image" Target="../media/image17.png"/><Relationship Id="rId86" Type="http://schemas.openxmlformats.org/officeDocument/2006/relationships/image" Target="../media/image22.png"/><Relationship Id="rId94" Type="http://schemas.openxmlformats.org/officeDocument/2006/relationships/image" Target="../media/image30.png"/><Relationship Id="rId99" Type="http://schemas.openxmlformats.org/officeDocument/2006/relationships/image" Target="../media/image35.png"/><Relationship Id="rId101" Type="http://schemas.openxmlformats.org/officeDocument/2006/relationships/image" Target="../media/image3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109" Type="http://schemas.openxmlformats.org/officeDocument/2006/relationships/image" Target="../media/image45.png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image" Target="../media/image12.png"/><Relationship Id="rId97" Type="http://schemas.openxmlformats.org/officeDocument/2006/relationships/image" Target="../media/image33.png"/><Relationship Id="rId104" Type="http://schemas.openxmlformats.org/officeDocument/2006/relationships/image" Target="../media/image40.png"/><Relationship Id="rId7" Type="http://schemas.openxmlformats.org/officeDocument/2006/relationships/tags" Target="../tags/tag9.xml"/><Relationship Id="rId71" Type="http://schemas.openxmlformats.org/officeDocument/2006/relationships/image" Target="../media/image7.png"/><Relationship Id="rId92" Type="http://schemas.openxmlformats.org/officeDocument/2006/relationships/image" Target="../media/image28.png"/><Relationship Id="rId2" Type="http://schemas.openxmlformats.org/officeDocument/2006/relationships/tags" Target="../tags/tag4.xml"/><Relationship Id="rId29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9" Type="http://schemas.openxmlformats.org/officeDocument/2006/relationships/tags" Target="../tags/tag103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57.png"/><Relationship Id="rId50" Type="http://schemas.openxmlformats.org/officeDocument/2006/relationships/image" Target="../media/image30.png"/><Relationship Id="rId55" Type="http://schemas.openxmlformats.org/officeDocument/2006/relationships/image" Target="../media/image62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7" Type="http://schemas.openxmlformats.org/officeDocument/2006/relationships/tags" Target="../tags/tag71.xml"/><Relationship Id="rId71" Type="http://schemas.openxmlformats.org/officeDocument/2006/relationships/image" Target="../media/image75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9" Type="http://schemas.openxmlformats.org/officeDocument/2006/relationships/tags" Target="../tags/tag93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image" Target="../media/image55.png"/><Relationship Id="rId53" Type="http://schemas.openxmlformats.org/officeDocument/2006/relationships/image" Target="../media/image61.png"/><Relationship Id="rId58" Type="http://schemas.openxmlformats.org/officeDocument/2006/relationships/image" Target="../media/image64.png"/><Relationship Id="rId66" Type="http://schemas.openxmlformats.org/officeDocument/2006/relationships/image" Target="../media/image70.png"/><Relationship Id="rId74" Type="http://schemas.openxmlformats.org/officeDocument/2006/relationships/image" Target="../media/image52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49" Type="http://schemas.openxmlformats.org/officeDocument/2006/relationships/image" Target="../media/image13.png"/><Relationship Id="rId57" Type="http://schemas.openxmlformats.org/officeDocument/2006/relationships/image" Target="../media/image42.png"/><Relationship Id="rId61" Type="http://schemas.openxmlformats.org/officeDocument/2006/relationships/image" Target="../media/image65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4" Type="http://schemas.openxmlformats.org/officeDocument/2006/relationships/image" Target="../media/image21.png"/><Relationship Id="rId52" Type="http://schemas.openxmlformats.org/officeDocument/2006/relationships/image" Target="../media/image60.png"/><Relationship Id="rId60" Type="http://schemas.openxmlformats.org/officeDocument/2006/relationships/image" Target="../media/image45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notesSlide" Target="../notesSlides/notesSlide3.xml"/><Relationship Id="rId48" Type="http://schemas.openxmlformats.org/officeDocument/2006/relationships/image" Target="../media/image58.png"/><Relationship Id="rId56" Type="http://schemas.openxmlformats.org/officeDocument/2006/relationships/image" Target="../media/image63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8" Type="http://schemas.openxmlformats.org/officeDocument/2006/relationships/tags" Target="../tags/tag72.xml"/><Relationship Id="rId51" Type="http://schemas.openxmlformats.org/officeDocument/2006/relationships/image" Target="../media/image59.png"/><Relationship Id="rId72" Type="http://schemas.openxmlformats.org/officeDocument/2006/relationships/image" Target="../media/image76.png"/><Relationship Id="rId3" Type="http://schemas.openxmlformats.org/officeDocument/2006/relationships/tags" Target="../tags/tag67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image" Target="../media/image56.png"/><Relationship Id="rId59" Type="http://schemas.openxmlformats.org/officeDocument/2006/relationships/image" Target="../media/image44.png"/><Relationship Id="rId67" Type="http://schemas.openxmlformats.org/officeDocument/2006/relationships/image" Target="../media/image71.png"/><Relationship Id="rId20" Type="http://schemas.openxmlformats.org/officeDocument/2006/relationships/tags" Target="../tags/tag84.xml"/><Relationship Id="rId41" Type="http://schemas.openxmlformats.org/officeDocument/2006/relationships/tags" Target="../tags/tag105.xml"/><Relationship Id="rId54" Type="http://schemas.openxmlformats.org/officeDocument/2006/relationships/image" Target="../media/image41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53.png"/><Relationship Id="rId1" Type="http://schemas.openxmlformats.org/officeDocument/2006/relationships/tags" Target="../tags/tag65.xml"/><Relationship Id="rId6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9" Type="http://schemas.openxmlformats.org/officeDocument/2006/relationships/tags" Target="../tags/tag144.xml"/><Relationship Id="rId21" Type="http://schemas.openxmlformats.org/officeDocument/2006/relationships/tags" Target="../tags/tag126.xml"/><Relationship Id="rId34" Type="http://schemas.openxmlformats.org/officeDocument/2006/relationships/tags" Target="../tags/tag139.xml"/><Relationship Id="rId42" Type="http://schemas.openxmlformats.org/officeDocument/2006/relationships/tags" Target="../tags/tag147.xml"/><Relationship Id="rId47" Type="http://schemas.openxmlformats.org/officeDocument/2006/relationships/tags" Target="../tags/tag152.xml"/><Relationship Id="rId50" Type="http://schemas.openxmlformats.org/officeDocument/2006/relationships/tags" Target="../tags/tag155.xml"/><Relationship Id="rId55" Type="http://schemas.openxmlformats.org/officeDocument/2006/relationships/image" Target="../media/image78.png"/><Relationship Id="rId63" Type="http://schemas.openxmlformats.org/officeDocument/2006/relationships/image" Target="../media/image86.png"/><Relationship Id="rId68" Type="http://schemas.openxmlformats.org/officeDocument/2006/relationships/image" Target="../media/image61.png"/><Relationship Id="rId76" Type="http://schemas.openxmlformats.org/officeDocument/2006/relationships/image" Target="../media/image92.png"/><Relationship Id="rId84" Type="http://schemas.openxmlformats.org/officeDocument/2006/relationships/image" Target="../media/image100.png"/><Relationship Id="rId89" Type="http://schemas.openxmlformats.org/officeDocument/2006/relationships/image" Target="../media/image105.png"/><Relationship Id="rId7" Type="http://schemas.openxmlformats.org/officeDocument/2006/relationships/tags" Target="../tags/tag112.xml"/><Relationship Id="rId71" Type="http://schemas.openxmlformats.org/officeDocument/2006/relationships/image" Target="../media/image45.png"/><Relationship Id="rId92" Type="http://schemas.openxmlformats.org/officeDocument/2006/relationships/image" Target="../media/image108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9" Type="http://schemas.openxmlformats.org/officeDocument/2006/relationships/tags" Target="../tags/tag134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37" Type="http://schemas.openxmlformats.org/officeDocument/2006/relationships/tags" Target="../tags/tag142.xml"/><Relationship Id="rId40" Type="http://schemas.openxmlformats.org/officeDocument/2006/relationships/tags" Target="../tags/tag145.xml"/><Relationship Id="rId45" Type="http://schemas.openxmlformats.org/officeDocument/2006/relationships/tags" Target="../tags/tag150.xml"/><Relationship Id="rId53" Type="http://schemas.openxmlformats.org/officeDocument/2006/relationships/notesSlide" Target="../notesSlides/notesSlide4.xml"/><Relationship Id="rId58" Type="http://schemas.openxmlformats.org/officeDocument/2006/relationships/image" Target="../media/image81.png"/><Relationship Id="rId66" Type="http://schemas.openxmlformats.org/officeDocument/2006/relationships/image" Target="../media/image88.png"/><Relationship Id="rId74" Type="http://schemas.openxmlformats.org/officeDocument/2006/relationships/image" Target="../media/image90.png"/><Relationship Id="rId79" Type="http://schemas.openxmlformats.org/officeDocument/2006/relationships/image" Target="../media/image95.png"/><Relationship Id="rId87" Type="http://schemas.openxmlformats.org/officeDocument/2006/relationships/image" Target="../media/image103.png"/><Relationship Id="rId5" Type="http://schemas.openxmlformats.org/officeDocument/2006/relationships/tags" Target="../tags/tag110.xml"/><Relationship Id="rId61" Type="http://schemas.openxmlformats.org/officeDocument/2006/relationships/image" Target="../media/image84.png"/><Relationship Id="rId82" Type="http://schemas.openxmlformats.org/officeDocument/2006/relationships/image" Target="../media/image98.png"/><Relationship Id="rId90" Type="http://schemas.openxmlformats.org/officeDocument/2006/relationships/image" Target="../media/image106.png"/><Relationship Id="rId95" Type="http://schemas.openxmlformats.org/officeDocument/2006/relationships/image" Target="../media/image53.png"/><Relationship Id="rId19" Type="http://schemas.openxmlformats.org/officeDocument/2006/relationships/tags" Target="../tags/tag12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tags" Target="../tags/tag140.xml"/><Relationship Id="rId43" Type="http://schemas.openxmlformats.org/officeDocument/2006/relationships/tags" Target="../tags/tag148.xml"/><Relationship Id="rId48" Type="http://schemas.openxmlformats.org/officeDocument/2006/relationships/tags" Target="../tags/tag153.xml"/><Relationship Id="rId56" Type="http://schemas.openxmlformats.org/officeDocument/2006/relationships/image" Target="../media/image79.png"/><Relationship Id="rId64" Type="http://schemas.openxmlformats.org/officeDocument/2006/relationships/image" Target="../media/image71.png"/><Relationship Id="rId69" Type="http://schemas.openxmlformats.org/officeDocument/2006/relationships/image" Target="../media/image41.png"/><Relationship Id="rId77" Type="http://schemas.openxmlformats.org/officeDocument/2006/relationships/image" Target="../media/image93.png"/><Relationship Id="rId8" Type="http://schemas.openxmlformats.org/officeDocument/2006/relationships/tags" Target="../tags/tag113.xml"/><Relationship Id="rId51" Type="http://schemas.openxmlformats.org/officeDocument/2006/relationships/tags" Target="../tags/tag156.xml"/><Relationship Id="rId72" Type="http://schemas.openxmlformats.org/officeDocument/2006/relationships/image" Target="../media/image89.png"/><Relationship Id="rId80" Type="http://schemas.openxmlformats.org/officeDocument/2006/relationships/image" Target="../media/image96.png"/><Relationship Id="rId85" Type="http://schemas.openxmlformats.org/officeDocument/2006/relationships/image" Target="../media/image101.png"/><Relationship Id="rId93" Type="http://schemas.openxmlformats.org/officeDocument/2006/relationships/image" Target="../media/image109.png"/><Relationship Id="rId3" Type="http://schemas.openxmlformats.org/officeDocument/2006/relationships/tags" Target="../tags/tag108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tags" Target="../tags/tag138.xml"/><Relationship Id="rId38" Type="http://schemas.openxmlformats.org/officeDocument/2006/relationships/tags" Target="../tags/tag143.xml"/><Relationship Id="rId46" Type="http://schemas.openxmlformats.org/officeDocument/2006/relationships/tags" Target="../tags/tag151.xml"/><Relationship Id="rId59" Type="http://schemas.openxmlformats.org/officeDocument/2006/relationships/image" Target="../media/image82.png"/><Relationship Id="rId67" Type="http://schemas.openxmlformats.org/officeDocument/2006/relationships/image" Target="../media/image60.png"/><Relationship Id="rId20" Type="http://schemas.openxmlformats.org/officeDocument/2006/relationships/tags" Target="../tags/tag125.xml"/><Relationship Id="rId41" Type="http://schemas.openxmlformats.org/officeDocument/2006/relationships/tags" Target="../tags/tag146.xml"/><Relationship Id="rId54" Type="http://schemas.openxmlformats.org/officeDocument/2006/relationships/image" Target="../media/image21.png"/><Relationship Id="rId62" Type="http://schemas.openxmlformats.org/officeDocument/2006/relationships/image" Target="../media/image85.png"/><Relationship Id="rId70" Type="http://schemas.openxmlformats.org/officeDocument/2006/relationships/image" Target="../media/image44.png"/><Relationship Id="rId75" Type="http://schemas.openxmlformats.org/officeDocument/2006/relationships/image" Target="../media/image91.png"/><Relationship Id="rId83" Type="http://schemas.openxmlformats.org/officeDocument/2006/relationships/image" Target="../media/image99.png"/><Relationship Id="rId88" Type="http://schemas.openxmlformats.org/officeDocument/2006/relationships/image" Target="../media/image104.png"/><Relationship Id="rId91" Type="http://schemas.openxmlformats.org/officeDocument/2006/relationships/image" Target="../media/image107.png"/><Relationship Id="rId96" Type="http://schemas.openxmlformats.org/officeDocument/2006/relationships/image" Target="../media/image110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tags" Target="../tags/tag141.xml"/><Relationship Id="rId49" Type="http://schemas.openxmlformats.org/officeDocument/2006/relationships/tags" Target="../tags/tag154.xml"/><Relationship Id="rId57" Type="http://schemas.openxmlformats.org/officeDocument/2006/relationships/image" Target="../media/image80.png"/><Relationship Id="rId10" Type="http://schemas.openxmlformats.org/officeDocument/2006/relationships/tags" Target="../tags/tag115.xml"/><Relationship Id="rId31" Type="http://schemas.openxmlformats.org/officeDocument/2006/relationships/tags" Target="../tags/tag136.xml"/><Relationship Id="rId44" Type="http://schemas.openxmlformats.org/officeDocument/2006/relationships/tags" Target="../tags/tag149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83.png"/><Relationship Id="rId65" Type="http://schemas.openxmlformats.org/officeDocument/2006/relationships/image" Target="../media/image87.png"/><Relationship Id="rId73" Type="http://schemas.openxmlformats.org/officeDocument/2006/relationships/image" Target="../media/image30.png"/><Relationship Id="rId78" Type="http://schemas.openxmlformats.org/officeDocument/2006/relationships/image" Target="../media/image94.png"/><Relationship Id="rId81" Type="http://schemas.openxmlformats.org/officeDocument/2006/relationships/image" Target="../media/image97.png"/><Relationship Id="rId86" Type="http://schemas.openxmlformats.org/officeDocument/2006/relationships/image" Target="../media/image102.png"/><Relationship Id="rId94" Type="http://schemas.openxmlformats.org/officeDocument/2006/relationships/image" Target="../media/image52.png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9" Type="http://schemas.openxmlformats.org/officeDocument/2006/relationships/image" Target="../media/image119.png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34" Type="http://schemas.openxmlformats.org/officeDocument/2006/relationships/image" Target="../media/image71.png"/><Relationship Id="rId42" Type="http://schemas.openxmlformats.org/officeDocument/2006/relationships/image" Target="../media/image122.png"/><Relationship Id="rId47" Type="http://schemas.openxmlformats.org/officeDocument/2006/relationships/image" Target="../media/image127.png"/><Relationship Id="rId50" Type="http://schemas.openxmlformats.org/officeDocument/2006/relationships/image" Target="../media/image130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image" Target="../media/image114.png"/><Relationship Id="rId38" Type="http://schemas.openxmlformats.org/officeDocument/2006/relationships/image" Target="../media/image118.png"/><Relationship Id="rId46" Type="http://schemas.openxmlformats.org/officeDocument/2006/relationships/image" Target="../media/image126.pn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image" Target="../media/image21.png"/><Relationship Id="rId41" Type="http://schemas.openxmlformats.org/officeDocument/2006/relationships/image" Target="../media/image12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image" Target="../media/image113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45" Type="http://schemas.openxmlformats.org/officeDocument/2006/relationships/image" Target="../media/image125.png"/><Relationship Id="rId53" Type="http://schemas.openxmlformats.org/officeDocument/2006/relationships/image" Target="../media/image53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notesSlide" Target="../notesSlides/notesSlide5.xml"/><Relationship Id="rId36" Type="http://schemas.openxmlformats.org/officeDocument/2006/relationships/image" Target="../media/image116.png"/><Relationship Id="rId49" Type="http://schemas.openxmlformats.org/officeDocument/2006/relationships/image" Target="../media/image129.png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image" Target="../media/image112.png"/><Relationship Id="rId44" Type="http://schemas.openxmlformats.org/officeDocument/2006/relationships/image" Target="../media/image124.png"/><Relationship Id="rId52" Type="http://schemas.openxmlformats.org/officeDocument/2006/relationships/image" Target="../media/image52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1.png"/><Relationship Id="rId35" Type="http://schemas.openxmlformats.org/officeDocument/2006/relationships/image" Target="../media/image115.png"/><Relationship Id="rId43" Type="http://schemas.openxmlformats.org/officeDocument/2006/relationships/image" Target="../media/image123.png"/><Relationship Id="rId48" Type="http://schemas.openxmlformats.org/officeDocument/2006/relationships/image" Target="../media/image128.png"/><Relationship Id="rId8" Type="http://schemas.openxmlformats.org/officeDocument/2006/relationships/tags" Target="../tags/tag164.xml"/><Relationship Id="rId51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9" Type="http://schemas.openxmlformats.org/officeDocument/2006/relationships/tags" Target="../tags/tag221.xml"/><Relationship Id="rId21" Type="http://schemas.openxmlformats.org/officeDocument/2006/relationships/tags" Target="../tags/tag203.xml"/><Relationship Id="rId34" Type="http://schemas.openxmlformats.org/officeDocument/2006/relationships/tags" Target="../tags/tag216.xml"/><Relationship Id="rId42" Type="http://schemas.openxmlformats.org/officeDocument/2006/relationships/notesSlide" Target="../notesSlides/notesSlide6.xml"/><Relationship Id="rId47" Type="http://schemas.openxmlformats.org/officeDocument/2006/relationships/image" Target="../media/image135.png"/><Relationship Id="rId50" Type="http://schemas.openxmlformats.org/officeDocument/2006/relationships/image" Target="../media/image137.png"/><Relationship Id="rId55" Type="http://schemas.openxmlformats.org/officeDocument/2006/relationships/image" Target="../media/image141.png"/><Relationship Id="rId63" Type="http://schemas.openxmlformats.org/officeDocument/2006/relationships/image" Target="../media/image149.png"/><Relationship Id="rId68" Type="http://schemas.openxmlformats.org/officeDocument/2006/relationships/image" Target="../media/image154.png"/><Relationship Id="rId76" Type="http://schemas.openxmlformats.org/officeDocument/2006/relationships/image" Target="../media/image52.png"/><Relationship Id="rId7" Type="http://schemas.openxmlformats.org/officeDocument/2006/relationships/tags" Target="../tags/tag189.xml"/><Relationship Id="rId71" Type="http://schemas.openxmlformats.org/officeDocument/2006/relationships/image" Target="../media/image157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9" Type="http://schemas.openxmlformats.org/officeDocument/2006/relationships/tags" Target="../tags/tag211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tags" Target="../tags/tag214.xml"/><Relationship Id="rId37" Type="http://schemas.openxmlformats.org/officeDocument/2006/relationships/tags" Target="../tags/tag219.xml"/><Relationship Id="rId40" Type="http://schemas.openxmlformats.org/officeDocument/2006/relationships/tags" Target="../tags/tag222.xml"/><Relationship Id="rId45" Type="http://schemas.openxmlformats.org/officeDocument/2006/relationships/image" Target="../media/image133.png"/><Relationship Id="rId53" Type="http://schemas.openxmlformats.org/officeDocument/2006/relationships/image" Target="../media/image139.png"/><Relationship Id="rId58" Type="http://schemas.openxmlformats.org/officeDocument/2006/relationships/image" Target="../media/image144.png"/><Relationship Id="rId66" Type="http://schemas.openxmlformats.org/officeDocument/2006/relationships/image" Target="../media/image152.png"/><Relationship Id="rId74" Type="http://schemas.openxmlformats.org/officeDocument/2006/relationships/image" Target="../media/image160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tags" Target="../tags/tag218.xml"/><Relationship Id="rId49" Type="http://schemas.openxmlformats.org/officeDocument/2006/relationships/image" Target="../media/image136.png"/><Relationship Id="rId57" Type="http://schemas.openxmlformats.org/officeDocument/2006/relationships/image" Target="../media/image143.png"/><Relationship Id="rId61" Type="http://schemas.openxmlformats.org/officeDocument/2006/relationships/image" Target="../media/image147.png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tags" Target="../tags/tag213.xml"/><Relationship Id="rId44" Type="http://schemas.openxmlformats.org/officeDocument/2006/relationships/image" Target="../media/image132.png"/><Relationship Id="rId52" Type="http://schemas.openxmlformats.org/officeDocument/2006/relationships/image" Target="../media/image71.png"/><Relationship Id="rId60" Type="http://schemas.openxmlformats.org/officeDocument/2006/relationships/image" Target="../media/image146.png"/><Relationship Id="rId65" Type="http://schemas.openxmlformats.org/officeDocument/2006/relationships/image" Target="../media/image151.png"/><Relationship Id="rId73" Type="http://schemas.openxmlformats.org/officeDocument/2006/relationships/image" Target="../media/image159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43" Type="http://schemas.openxmlformats.org/officeDocument/2006/relationships/image" Target="../media/image21.png"/><Relationship Id="rId48" Type="http://schemas.openxmlformats.org/officeDocument/2006/relationships/image" Target="../media/image30.png"/><Relationship Id="rId56" Type="http://schemas.openxmlformats.org/officeDocument/2006/relationships/image" Target="../media/image142.png"/><Relationship Id="rId64" Type="http://schemas.openxmlformats.org/officeDocument/2006/relationships/image" Target="../media/image150.png"/><Relationship Id="rId69" Type="http://schemas.openxmlformats.org/officeDocument/2006/relationships/image" Target="../media/image155.png"/><Relationship Id="rId77" Type="http://schemas.openxmlformats.org/officeDocument/2006/relationships/image" Target="../media/image53.png"/><Relationship Id="rId8" Type="http://schemas.openxmlformats.org/officeDocument/2006/relationships/tags" Target="../tags/tag190.xml"/><Relationship Id="rId51" Type="http://schemas.openxmlformats.org/officeDocument/2006/relationships/image" Target="../media/image138.png"/><Relationship Id="rId72" Type="http://schemas.openxmlformats.org/officeDocument/2006/relationships/image" Target="../media/image158.png"/><Relationship Id="rId3" Type="http://schemas.openxmlformats.org/officeDocument/2006/relationships/tags" Target="../tags/tag185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tags" Target="../tags/tag215.xml"/><Relationship Id="rId38" Type="http://schemas.openxmlformats.org/officeDocument/2006/relationships/tags" Target="../tags/tag220.xml"/><Relationship Id="rId46" Type="http://schemas.openxmlformats.org/officeDocument/2006/relationships/image" Target="../media/image134.png"/><Relationship Id="rId59" Type="http://schemas.openxmlformats.org/officeDocument/2006/relationships/image" Target="../media/image145.png"/><Relationship Id="rId67" Type="http://schemas.openxmlformats.org/officeDocument/2006/relationships/image" Target="../media/image153.png"/><Relationship Id="rId20" Type="http://schemas.openxmlformats.org/officeDocument/2006/relationships/tags" Target="../tags/tag202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40.png"/><Relationship Id="rId62" Type="http://schemas.openxmlformats.org/officeDocument/2006/relationships/image" Target="../media/image148.png"/><Relationship Id="rId70" Type="http://schemas.openxmlformats.org/officeDocument/2006/relationships/image" Target="../media/image156.png"/><Relationship Id="rId75" Type="http://schemas.openxmlformats.org/officeDocument/2006/relationships/image" Target="../media/image161.png"/><Relationship Id="rId1" Type="http://schemas.openxmlformats.org/officeDocument/2006/relationships/tags" Target="../tags/tag183.xml"/><Relationship Id="rId6" Type="http://schemas.openxmlformats.org/officeDocument/2006/relationships/tags" Target="../tags/tag18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image" Target="../media/image21.png"/><Relationship Id="rId26" Type="http://schemas.openxmlformats.org/officeDocument/2006/relationships/image" Target="../media/image168.png"/><Relationship Id="rId3" Type="http://schemas.openxmlformats.org/officeDocument/2006/relationships/tags" Target="../tags/tag225.xml"/><Relationship Id="rId21" Type="http://schemas.openxmlformats.org/officeDocument/2006/relationships/image" Target="../media/image164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167.png"/><Relationship Id="rId2" Type="http://schemas.openxmlformats.org/officeDocument/2006/relationships/tags" Target="../tags/tag22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63.png"/><Relationship Id="rId29" Type="http://schemas.openxmlformats.org/officeDocument/2006/relationships/image" Target="../media/image171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166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image" Target="../media/image165.png"/><Relationship Id="rId28" Type="http://schemas.openxmlformats.org/officeDocument/2006/relationships/image" Target="../media/image170.png"/><Relationship Id="rId10" Type="http://schemas.openxmlformats.org/officeDocument/2006/relationships/tags" Target="../tags/tag232.xml"/><Relationship Id="rId19" Type="http://schemas.openxmlformats.org/officeDocument/2006/relationships/image" Target="../media/image162.png"/><Relationship Id="rId31" Type="http://schemas.openxmlformats.org/officeDocument/2006/relationships/image" Target="../media/image173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image" Target="../media/image71.png"/><Relationship Id="rId27" Type="http://schemas.openxmlformats.org/officeDocument/2006/relationships/image" Target="../media/image169.png"/><Relationship Id="rId30" Type="http://schemas.openxmlformats.org/officeDocument/2006/relationships/image" Target="../media/image1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image" Target="../media/image168.png"/><Relationship Id="rId39" Type="http://schemas.openxmlformats.org/officeDocument/2006/relationships/image" Target="../media/image174.png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34" Type="http://schemas.openxmlformats.org/officeDocument/2006/relationships/image" Target="../media/image165.pn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image" Target="../media/image21.png"/><Relationship Id="rId33" Type="http://schemas.openxmlformats.org/officeDocument/2006/relationships/image" Target="../media/image71.png"/><Relationship Id="rId38" Type="http://schemas.openxmlformats.org/officeDocument/2006/relationships/image" Target="../media/image173.png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image" Target="../media/image171.png"/><Relationship Id="rId41" Type="http://schemas.openxmlformats.org/officeDocument/2006/relationships/image" Target="../media/image176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notesSlide" Target="../notesSlides/notesSlide8.xml"/><Relationship Id="rId32" Type="http://schemas.openxmlformats.org/officeDocument/2006/relationships/image" Target="../media/image164.png"/><Relationship Id="rId37" Type="http://schemas.openxmlformats.org/officeDocument/2006/relationships/image" Target="../media/image172.png"/><Relationship Id="rId40" Type="http://schemas.openxmlformats.org/officeDocument/2006/relationships/image" Target="../media/image175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69.png"/><Relationship Id="rId36" Type="http://schemas.openxmlformats.org/officeDocument/2006/relationships/image" Target="../media/image167.png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image" Target="../media/image163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image" Target="../media/image170.png"/><Relationship Id="rId30" Type="http://schemas.openxmlformats.org/officeDocument/2006/relationships/image" Target="../media/image162.png"/><Relationship Id="rId35" Type="http://schemas.openxmlformats.org/officeDocument/2006/relationships/image" Target="../media/image16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6.png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34" Type="http://schemas.openxmlformats.org/officeDocument/2006/relationships/image" Target="../media/image162.png"/><Relationship Id="rId42" Type="http://schemas.openxmlformats.org/officeDocument/2006/relationships/image" Target="../media/image175.png"/><Relationship Id="rId47" Type="http://schemas.openxmlformats.org/officeDocument/2006/relationships/image" Target="../media/image179.png"/><Relationship Id="rId50" Type="http://schemas.openxmlformats.org/officeDocument/2006/relationships/image" Target="../media/image182.pn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tags" Target="../tags/tag284.xml"/><Relationship Id="rId33" Type="http://schemas.openxmlformats.org/officeDocument/2006/relationships/image" Target="../media/image170.png"/><Relationship Id="rId38" Type="http://schemas.openxmlformats.org/officeDocument/2006/relationships/image" Target="../media/image165.png"/><Relationship Id="rId46" Type="http://schemas.openxmlformats.org/officeDocument/2006/relationships/image" Target="../media/image178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image" Target="../media/image177.png"/><Relationship Id="rId41" Type="http://schemas.openxmlformats.org/officeDocument/2006/relationships/image" Target="../media/image173.png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32" Type="http://schemas.openxmlformats.org/officeDocument/2006/relationships/image" Target="../media/image168.png"/><Relationship Id="rId37" Type="http://schemas.openxmlformats.org/officeDocument/2006/relationships/image" Target="../media/image71.png"/><Relationship Id="rId40" Type="http://schemas.openxmlformats.org/officeDocument/2006/relationships/image" Target="../media/image167.png"/><Relationship Id="rId45" Type="http://schemas.openxmlformats.org/officeDocument/2006/relationships/image" Target="../media/image172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image" Target="../media/image21.png"/><Relationship Id="rId36" Type="http://schemas.openxmlformats.org/officeDocument/2006/relationships/image" Target="../media/image164.png"/><Relationship Id="rId49" Type="http://schemas.openxmlformats.org/officeDocument/2006/relationships/image" Target="../media/image181.png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image" Target="../media/image171.png"/><Relationship Id="rId44" Type="http://schemas.openxmlformats.org/officeDocument/2006/relationships/image" Target="../media/image174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Relationship Id="rId27" Type="http://schemas.openxmlformats.org/officeDocument/2006/relationships/notesSlide" Target="../notesSlides/notesSlide9.xml"/><Relationship Id="rId30" Type="http://schemas.openxmlformats.org/officeDocument/2006/relationships/image" Target="../media/image169.png"/><Relationship Id="rId35" Type="http://schemas.openxmlformats.org/officeDocument/2006/relationships/image" Target="../media/image163.png"/><Relationship Id="rId43" Type="http://schemas.openxmlformats.org/officeDocument/2006/relationships/image" Target="../media/image176.png"/><Relationship Id="rId48" Type="http://schemas.openxmlformats.org/officeDocument/2006/relationships/image" Target="../media/image180.png"/><Relationship Id="rId8" Type="http://schemas.openxmlformats.org/officeDocument/2006/relationships/tags" Target="../tags/tag267.xml"/><Relationship Id="rId51" Type="http://schemas.openxmlformats.org/officeDocument/2006/relationships/image" Target="../media/image1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8703-9E44-4415-8CB3-C6DACD574A60}" type="slidenum">
              <a:rPr lang="en-US"/>
              <a:pPr/>
              <a:t>1</a:t>
            </a:fld>
            <a:endParaRPr lang="en-US"/>
          </a:p>
        </p:txBody>
      </p:sp>
      <p:sp>
        <p:nvSpPr>
          <p:cNvPr id="1340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19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Related rates</a:t>
            </a:r>
          </a:p>
        </p:txBody>
      </p:sp>
      <p:sp>
        <p:nvSpPr>
          <p:cNvPr id="134042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83" y="1892474"/>
            <a:ext cx="3139193" cy="2917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2003477" y="3829945"/>
            <a:ext cx="982953" cy="277795"/>
            <a:chOff x="8048313" y="4497704"/>
            <a:chExt cx="982953" cy="277795"/>
          </a:xfrm>
        </p:grpSpPr>
        <p:pic>
          <p:nvPicPr>
            <p:cNvPr id="122" name="Picture 121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48313" y="4497704"/>
              <a:ext cx="982953" cy="2777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3" name="Oval 122"/>
            <p:cNvSpPr/>
            <p:nvPr/>
          </p:nvSpPr>
          <p:spPr bwMode="auto">
            <a:xfrm>
              <a:off x="8121250" y="4503316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003477" y="4297680"/>
            <a:ext cx="1226853" cy="224090"/>
            <a:chOff x="2003477" y="4322732"/>
            <a:chExt cx="1226853" cy="224090"/>
          </a:xfrm>
        </p:grpSpPr>
        <p:pic>
          <p:nvPicPr>
            <p:cNvPr id="125" name="Picture 12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3477" y="4327742"/>
              <a:ext cx="1226853" cy="2190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6" name="Oval 125"/>
            <p:cNvSpPr/>
            <p:nvPr/>
          </p:nvSpPr>
          <p:spPr bwMode="auto">
            <a:xfrm>
              <a:off x="2082452" y="432273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11" name="Picture 1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8" y="5371466"/>
            <a:ext cx="1497790" cy="21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4325112" y="5468112"/>
            <a:ext cx="1393465" cy="287597"/>
            <a:chOff x="2496312" y="5468112"/>
            <a:chExt cx="1393465" cy="287597"/>
          </a:xfrm>
        </p:grpSpPr>
        <p:cxnSp>
          <p:nvCxnSpPr>
            <p:cNvPr id="101" name="Straight Arrow Connector 100"/>
            <p:cNvCxnSpPr/>
            <p:nvPr/>
          </p:nvCxnSpPr>
          <p:spPr bwMode="auto">
            <a:xfrm>
              <a:off x="2758301" y="5504061"/>
              <a:ext cx="9144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8155" y="5548136"/>
              <a:ext cx="241622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6312" y="5536392"/>
              <a:ext cx="219317" cy="2193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2688336" y="546811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280670" y="1225296"/>
            <a:ext cx="315322" cy="1573395"/>
            <a:chOff x="7280670" y="3967869"/>
            <a:chExt cx="315322" cy="1573395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flipV="1">
              <a:off x="7317246" y="4094173"/>
              <a:ext cx="0" cy="137160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4149" y="3967869"/>
              <a:ext cx="241843" cy="1647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8" name="Oval 107"/>
            <p:cNvSpPr>
              <a:spLocks noChangeAspect="1"/>
            </p:cNvSpPr>
            <p:nvPr/>
          </p:nvSpPr>
          <p:spPr bwMode="auto">
            <a:xfrm>
              <a:off x="7280670" y="546811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019" y="5254459"/>
              <a:ext cx="204403" cy="2044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3589476" y="5468112"/>
            <a:ext cx="1393465" cy="287597"/>
            <a:chOff x="2496312" y="5468112"/>
            <a:chExt cx="1393465" cy="287597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>
              <a:off x="2758301" y="5504061"/>
              <a:ext cx="9144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8155" y="5548136"/>
              <a:ext cx="241622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6312" y="5536392"/>
              <a:ext cx="219317" cy="2193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2688336" y="546811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278624" y="2321949"/>
            <a:ext cx="315322" cy="1573395"/>
            <a:chOff x="7280670" y="3967869"/>
            <a:chExt cx="315322" cy="1573395"/>
          </a:xfrm>
        </p:grpSpPr>
        <p:cxnSp>
          <p:nvCxnSpPr>
            <p:cNvPr id="79" name="Straight Arrow Connector 78"/>
            <p:cNvCxnSpPr/>
            <p:nvPr/>
          </p:nvCxnSpPr>
          <p:spPr bwMode="auto">
            <a:xfrm flipV="1">
              <a:off x="7317246" y="4094173"/>
              <a:ext cx="0" cy="137160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4149" y="3967869"/>
              <a:ext cx="241843" cy="1647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7280670" y="546811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019" y="5254459"/>
              <a:ext cx="204403" cy="2044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57201" cy="460376"/>
          </a:xfrm>
        </p:spPr>
        <p:txBody>
          <a:bodyPr/>
          <a:lstStyle/>
          <a:p>
            <a:fld id="{8E99FACF-0652-4834-9EBB-EB086DC6CF1C}" type="slidenum">
              <a:rPr lang="en-US"/>
              <a:pPr/>
              <a:t>10</a:t>
            </a:fld>
            <a:endParaRPr lang="en-US"/>
          </a:p>
        </p:txBody>
      </p:sp>
      <p:sp>
        <p:nvSpPr>
          <p:cNvPr id="1333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01" y="331788"/>
            <a:ext cx="5702324" cy="292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9623" y="355600"/>
            <a:ext cx="1930403" cy="248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4" y="635000"/>
            <a:ext cx="4501867" cy="292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327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27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099" y="36513"/>
            <a:ext cx="6375778" cy="263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390" y="636588"/>
            <a:ext cx="3552846" cy="219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02" y="941388"/>
            <a:ext cx="5585893" cy="278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>
            <a:off x="5176957" y="5881863"/>
            <a:ext cx="21394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364" y="5805814"/>
            <a:ext cx="253442" cy="164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Connector 47"/>
          <p:cNvCxnSpPr/>
          <p:nvPr/>
        </p:nvCxnSpPr>
        <p:spPr bwMode="auto">
          <a:xfrm flipH="1">
            <a:off x="2729358" y="5888185"/>
            <a:ext cx="21394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2728352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rot="16200000">
            <a:off x="5125931" y="3291841"/>
            <a:ext cx="43891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729358" y="5502058"/>
            <a:ext cx="578483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816" y="5431620"/>
            <a:ext cx="792850" cy="160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71645" y="4736340"/>
            <a:ext cx="1525026" cy="291816"/>
            <a:chOff x="1271645" y="4736340"/>
            <a:chExt cx="1525026" cy="291816"/>
          </a:xfrm>
        </p:grpSpPr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1645" y="4736340"/>
              <a:ext cx="1525026" cy="2918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Oval 66"/>
            <p:cNvSpPr/>
            <p:nvPr/>
          </p:nvSpPr>
          <p:spPr bwMode="auto">
            <a:xfrm>
              <a:off x="1402080" y="4753836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48313" y="4497704"/>
            <a:ext cx="982953" cy="277795"/>
            <a:chOff x="8048313" y="4497704"/>
            <a:chExt cx="982953" cy="277795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48313" y="4497704"/>
              <a:ext cx="982953" cy="2777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Oval 68"/>
            <p:cNvSpPr/>
            <p:nvPr/>
          </p:nvSpPr>
          <p:spPr bwMode="auto">
            <a:xfrm>
              <a:off x="8121250" y="4503316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876800" y="6529113"/>
            <a:ext cx="1226853" cy="224090"/>
            <a:chOff x="2003477" y="4322732"/>
            <a:chExt cx="1226853" cy="224090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3477" y="4327742"/>
              <a:ext cx="1226853" cy="2190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6" name="Oval 75"/>
            <p:cNvSpPr/>
            <p:nvPr/>
          </p:nvSpPr>
          <p:spPr bwMode="auto">
            <a:xfrm>
              <a:off x="2082452" y="432273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8" name="Picture 5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017" y="1447800"/>
            <a:ext cx="1818419" cy="335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3257" name="Group 1333256"/>
          <p:cNvGrpSpPr/>
          <p:nvPr/>
        </p:nvGrpSpPr>
        <p:grpSpPr>
          <a:xfrm>
            <a:off x="694683" y="1905000"/>
            <a:ext cx="2390639" cy="277759"/>
            <a:chOff x="694683" y="1905000"/>
            <a:chExt cx="2390639" cy="277759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683" y="1905000"/>
              <a:ext cx="2390639" cy="2777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4" name="Oval 63"/>
            <p:cNvSpPr/>
            <p:nvPr/>
          </p:nvSpPr>
          <p:spPr bwMode="auto">
            <a:xfrm>
              <a:off x="1097280" y="19050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057400" y="19050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002280" y="19050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7209" y="1896070"/>
            <a:ext cx="2042421" cy="256032"/>
            <a:chOff x="707209" y="1896070"/>
            <a:chExt cx="2042421" cy="256032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707209" y="1896070"/>
              <a:ext cx="146304" cy="2560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658722" y="1896070"/>
              <a:ext cx="146304" cy="2560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603326" y="1896070"/>
              <a:ext cx="146304" cy="2560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4" name="Straight Connector 83"/>
          <p:cNvCxnSpPr/>
          <p:nvPr/>
        </p:nvCxnSpPr>
        <p:spPr bwMode="auto">
          <a:xfrm>
            <a:off x="7320491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0" name="Picture 10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2" y="5371466"/>
            <a:ext cx="1512776" cy="220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2" name="Group 111"/>
          <p:cNvGrpSpPr/>
          <p:nvPr/>
        </p:nvGrpSpPr>
        <p:grpSpPr>
          <a:xfrm>
            <a:off x="4562049" y="2757506"/>
            <a:ext cx="3848135" cy="3709056"/>
            <a:chOff x="4562049" y="2757506"/>
            <a:chExt cx="3848135" cy="3709056"/>
          </a:xfrm>
        </p:grpSpPr>
        <p:cxnSp>
          <p:nvCxnSpPr>
            <p:cNvPr id="113" name="Straight Connector 112"/>
            <p:cNvCxnSpPr/>
            <p:nvPr/>
          </p:nvCxnSpPr>
          <p:spPr bwMode="auto">
            <a:xfrm>
              <a:off x="4562049" y="555216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4562049" y="6181245"/>
              <a:ext cx="8686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6447746" y="6181245"/>
              <a:ext cx="8686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>
              <a:off x="7830968" y="2298392"/>
              <a:ext cx="0" cy="91822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7015650" y="4893982"/>
              <a:ext cx="121615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 rot="16200000">
              <a:off x="7015650" y="3368374"/>
              <a:ext cx="121615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9" name="Picture 11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2128" y="6042598"/>
              <a:ext cx="923724" cy="2929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1413" y="3975970"/>
              <a:ext cx="908771" cy="2929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07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069 L 0.0788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162 L -4.44444E-6 -0.1570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1.30435E-6 L -0.31233 -0.3235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-161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 L -0.65885 -0.098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68" y="-43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83" y="1892474"/>
            <a:ext cx="3139193" cy="2917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4325112" y="5468112"/>
            <a:ext cx="1393465" cy="287597"/>
            <a:chOff x="2496312" y="5468112"/>
            <a:chExt cx="1393465" cy="287597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2758301" y="5504061"/>
              <a:ext cx="9144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8155" y="5548136"/>
              <a:ext cx="241622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4" name="Picture 113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6312" y="5536392"/>
              <a:ext cx="219317" cy="2193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5" name="Oval 114"/>
            <p:cNvSpPr>
              <a:spLocks noChangeAspect="1"/>
            </p:cNvSpPr>
            <p:nvPr/>
          </p:nvSpPr>
          <p:spPr bwMode="auto">
            <a:xfrm>
              <a:off x="2688336" y="546811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280670" y="1225296"/>
            <a:ext cx="315322" cy="1573395"/>
            <a:chOff x="7280670" y="3967869"/>
            <a:chExt cx="315322" cy="1573395"/>
          </a:xfrm>
        </p:grpSpPr>
        <p:cxnSp>
          <p:nvCxnSpPr>
            <p:cNvPr id="117" name="Straight Arrow Connector 116"/>
            <p:cNvCxnSpPr/>
            <p:nvPr/>
          </p:nvCxnSpPr>
          <p:spPr bwMode="auto">
            <a:xfrm flipV="1">
              <a:off x="7317246" y="4094173"/>
              <a:ext cx="0" cy="137160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8" name="Picture 117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4149" y="3967869"/>
              <a:ext cx="241843" cy="1647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9" name="Oval 118"/>
            <p:cNvSpPr>
              <a:spLocks noChangeAspect="1"/>
            </p:cNvSpPr>
            <p:nvPr/>
          </p:nvSpPr>
          <p:spPr bwMode="auto">
            <a:xfrm>
              <a:off x="7280670" y="546811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019" y="5254459"/>
              <a:ext cx="204403" cy="2044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4" name="Group 83"/>
          <p:cNvGrpSpPr/>
          <p:nvPr/>
        </p:nvGrpSpPr>
        <p:grpSpPr>
          <a:xfrm>
            <a:off x="1271645" y="4736340"/>
            <a:ext cx="1525026" cy="291816"/>
            <a:chOff x="1271645" y="4736340"/>
            <a:chExt cx="1525026" cy="291816"/>
          </a:xfrm>
        </p:grpSpPr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1645" y="4736340"/>
              <a:ext cx="1525026" cy="2918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Oval 85"/>
            <p:cNvSpPr/>
            <p:nvPr/>
          </p:nvSpPr>
          <p:spPr bwMode="auto">
            <a:xfrm>
              <a:off x="1402080" y="4753836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57201" cy="460376"/>
          </a:xfrm>
        </p:spPr>
        <p:txBody>
          <a:bodyPr/>
          <a:lstStyle/>
          <a:p>
            <a:fld id="{8E99FACF-0652-4834-9EBB-EB086DC6CF1C}" type="slidenum">
              <a:rPr lang="en-US"/>
              <a:pPr/>
              <a:t>11</a:t>
            </a:fld>
            <a:endParaRPr lang="en-US"/>
          </a:p>
        </p:txBody>
      </p:sp>
      <p:sp>
        <p:nvSpPr>
          <p:cNvPr id="1333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01" y="331788"/>
            <a:ext cx="5702324" cy="292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9623" y="355600"/>
            <a:ext cx="1930403" cy="248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4" y="635000"/>
            <a:ext cx="4501867" cy="292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327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27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099" y="36513"/>
            <a:ext cx="6375778" cy="263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390" y="636588"/>
            <a:ext cx="3552846" cy="219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02" y="941388"/>
            <a:ext cx="5585893" cy="278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2728352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7320491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rot="16200000">
            <a:off x="5125931" y="3291841"/>
            <a:ext cx="43891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729358" y="5502058"/>
            <a:ext cx="578483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2" y="5371466"/>
            <a:ext cx="1512776" cy="220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816" y="5431620"/>
            <a:ext cx="792850" cy="160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017" y="1447800"/>
            <a:ext cx="1818419" cy="335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3269" name="Group 1333268"/>
          <p:cNvGrpSpPr/>
          <p:nvPr/>
        </p:nvGrpSpPr>
        <p:grpSpPr>
          <a:xfrm>
            <a:off x="4562856" y="2743330"/>
            <a:ext cx="2770632" cy="2758728"/>
            <a:chOff x="4562856" y="2743330"/>
            <a:chExt cx="2770632" cy="2758728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4572000" y="2743330"/>
              <a:ext cx="2752344" cy="2752344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4562856" y="5502058"/>
              <a:ext cx="2770632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7320493" y="2743330"/>
              <a:ext cx="0" cy="2752344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4562049" y="2757506"/>
            <a:ext cx="3848135" cy="3709056"/>
            <a:chOff x="4562049" y="2757506"/>
            <a:chExt cx="3848135" cy="3709056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4562049" y="555216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>
              <a:off x="4562049" y="6181245"/>
              <a:ext cx="8686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6447746" y="6181245"/>
              <a:ext cx="8686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 rot="16200000">
              <a:off x="7830968" y="2298392"/>
              <a:ext cx="0" cy="91822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rot="16200000" flipH="1">
              <a:off x="7015650" y="4893982"/>
              <a:ext cx="121615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 rot="16200000">
              <a:off x="7015650" y="3368374"/>
              <a:ext cx="121615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33253" name="Picture 133325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2128" y="6042598"/>
              <a:ext cx="923724" cy="2929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33254" name="Picture 133325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1413" y="3975970"/>
              <a:ext cx="908771" cy="2929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3258" name="Picture 133325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4358" y="4013548"/>
            <a:ext cx="630179" cy="219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2" name="Straight Connector 91"/>
          <p:cNvCxnSpPr/>
          <p:nvPr/>
        </p:nvCxnSpPr>
        <p:spPr bwMode="auto">
          <a:xfrm>
            <a:off x="5176957" y="5881863"/>
            <a:ext cx="21394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3" name="Picture 9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364" y="5805814"/>
            <a:ext cx="253442" cy="164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4" name="Straight Connector 93"/>
          <p:cNvCxnSpPr/>
          <p:nvPr/>
        </p:nvCxnSpPr>
        <p:spPr bwMode="auto">
          <a:xfrm flipH="1">
            <a:off x="2729358" y="5888185"/>
            <a:ext cx="21394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3272" name="Group 1333271"/>
          <p:cNvGrpSpPr/>
          <p:nvPr/>
        </p:nvGrpSpPr>
        <p:grpSpPr>
          <a:xfrm>
            <a:off x="5486400" y="6338170"/>
            <a:ext cx="336941" cy="482252"/>
            <a:chOff x="5486400" y="6338170"/>
            <a:chExt cx="336941" cy="482252"/>
          </a:xfrm>
        </p:grpSpPr>
        <p:pic>
          <p:nvPicPr>
            <p:cNvPr id="1333255" name="Picture 133325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400" y="6600487"/>
              <a:ext cx="336941" cy="219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33259" name="Picture 133325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512586" y="6418597"/>
              <a:ext cx="263693" cy="1028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3260" name="Picture 13332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00000">
            <a:off x="5593603" y="3619320"/>
            <a:ext cx="896282" cy="293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3274" name="Group 1333273"/>
          <p:cNvGrpSpPr/>
          <p:nvPr/>
        </p:nvGrpSpPr>
        <p:grpSpPr>
          <a:xfrm>
            <a:off x="4425865" y="3361433"/>
            <a:ext cx="1704115" cy="540284"/>
            <a:chOff x="4425865" y="3361433"/>
            <a:chExt cx="1704115" cy="540284"/>
          </a:xfrm>
        </p:grpSpPr>
        <p:pic>
          <p:nvPicPr>
            <p:cNvPr id="1333261" name="Picture 133326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900000">
              <a:off x="4425865" y="3361433"/>
              <a:ext cx="1704115" cy="4698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33262" name="Picture 133326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3500000">
              <a:off x="5480931" y="3717937"/>
              <a:ext cx="264432" cy="1031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3263" name="Picture 133326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00000">
            <a:off x="5771087" y="2413018"/>
            <a:ext cx="1174960" cy="308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94" y="2290396"/>
            <a:ext cx="4649257" cy="33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01168" y="2347294"/>
            <a:ext cx="3885156" cy="210312"/>
            <a:chOff x="201168" y="2347294"/>
            <a:chExt cx="3885156" cy="210312"/>
          </a:xfrm>
        </p:grpSpPr>
        <p:cxnSp>
          <p:nvCxnSpPr>
            <p:cNvPr id="66" name="Straight Connector 65"/>
            <p:cNvCxnSpPr/>
            <p:nvPr/>
          </p:nvCxnSpPr>
          <p:spPr bwMode="auto">
            <a:xfrm flipH="1">
              <a:off x="201168" y="2347294"/>
              <a:ext cx="3657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>
              <a:off x="1765460" y="2347294"/>
              <a:ext cx="3657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3720564" y="2347294"/>
              <a:ext cx="3657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7" name="Picture 8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83" y="1905000"/>
            <a:ext cx="2390639" cy="27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707209" y="1896070"/>
            <a:ext cx="2340791" cy="256032"/>
            <a:chOff x="707209" y="1896070"/>
            <a:chExt cx="2340791" cy="256032"/>
          </a:xfrm>
        </p:grpSpPr>
        <p:grpSp>
          <p:nvGrpSpPr>
            <p:cNvPr id="89" name="Group 88"/>
            <p:cNvGrpSpPr/>
            <p:nvPr/>
          </p:nvGrpSpPr>
          <p:grpSpPr>
            <a:xfrm>
              <a:off x="707209" y="1896070"/>
              <a:ext cx="2042421" cy="256032"/>
              <a:chOff x="707209" y="1896070"/>
              <a:chExt cx="2042421" cy="256032"/>
            </a:xfrm>
          </p:grpSpPr>
          <p:cxnSp>
            <p:nvCxnSpPr>
              <p:cNvPr id="96" name="Straight Connector 95"/>
              <p:cNvCxnSpPr/>
              <p:nvPr/>
            </p:nvCxnSpPr>
            <p:spPr bwMode="auto">
              <a:xfrm>
                <a:off x="707209" y="1896070"/>
                <a:ext cx="146304" cy="25603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1658722" y="1896070"/>
                <a:ext cx="146304" cy="25603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>
                <a:off x="2603326" y="1896070"/>
                <a:ext cx="146304" cy="25603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0" name="Oval 89"/>
            <p:cNvSpPr/>
            <p:nvPr/>
          </p:nvSpPr>
          <p:spPr bwMode="auto">
            <a:xfrm>
              <a:off x="1097280" y="19050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2057400" y="19050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002280" y="19050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003477" y="3829945"/>
            <a:ext cx="982953" cy="277795"/>
            <a:chOff x="8048313" y="4497704"/>
            <a:chExt cx="982953" cy="277795"/>
          </a:xfrm>
        </p:grpSpPr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48313" y="4497704"/>
              <a:ext cx="982953" cy="2777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1" name="Oval 100"/>
            <p:cNvSpPr/>
            <p:nvPr/>
          </p:nvSpPr>
          <p:spPr bwMode="auto">
            <a:xfrm>
              <a:off x="8121250" y="4503316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03477" y="4297680"/>
            <a:ext cx="1226853" cy="224090"/>
            <a:chOff x="2003477" y="4322732"/>
            <a:chExt cx="1226853" cy="224090"/>
          </a:xfrm>
        </p:grpSpPr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3477" y="4327742"/>
              <a:ext cx="1226853" cy="2190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4" name="Oval 103"/>
            <p:cNvSpPr/>
            <p:nvPr/>
          </p:nvSpPr>
          <p:spPr bwMode="auto">
            <a:xfrm>
              <a:off x="2082452" y="432273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72" y="2755726"/>
            <a:ext cx="1231724" cy="307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Connector 19"/>
          <p:cNvCxnSpPr/>
          <p:nvPr/>
        </p:nvCxnSpPr>
        <p:spPr bwMode="auto">
          <a:xfrm flipH="1">
            <a:off x="673925" y="2627452"/>
            <a:ext cx="5477256" cy="20029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592775" y="2570113"/>
            <a:ext cx="85818" cy="257637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 flipH="1" flipV="1">
            <a:off x="2095595" y="2535636"/>
            <a:ext cx="3410712" cy="406908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H="1" flipV="1">
            <a:off x="4049397" y="2531645"/>
            <a:ext cx="4672584" cy="149961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 flipV="1">
            <a:off x="2781948" y="2542031"/>
            <a:ext cx="1609344" cy="55778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 flipH="1" flipV="1">
            <a:off x="2840164" y="2554713"/>
            <a:ext cx="210312" cy="174650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249" name="Straight Connector 1333248"/>
          <p:cNvCxnSpPr/>
          <p:nvPr/>
        </p:nvCxnSpPr>
        <p:spPr bwMode="auto">
          <a:xfrm>
            <a:off x="2772921" y="3091755"/>
            <a:ext cx="9027" cy="742912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984" y="3227832"/>
            <a:ext cx="1393019" cy="3519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268" y="1248352"/>
            <a:ext cx="1510307" cy="351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6286500" y="130079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" name="Group 47"/>
          <p:cNvGrpSpPr>
            <a:grpSpLocks/>
          </p:cNvGrpSpPr>
          <p:nvPr/>
        </p:nvGrpSpPr>
        <p:grpSpPr bwMode="auto">
          <a:xfrm>
            <a:off x="4648200" y="1688941"/>
            <a:ext cx="1514475" cy="477838"/>
            <a:chOff x="964" y="240"/>
            <a:chExt cx="954" cy="301"/>
          </a:xfrm>
        </p:grpSpPr>
        <p:pic>
          <p:nvPicPr>
            <p:cNvPr id="106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427"/>
              <a:ext cx="954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21" name="Straight Arrow Connector 120"/>
          <p:cNvCxnSpPr/>
          <p:nvPr/>
        </p:nvCxnSpPr>
        <p:spPr bwMode="auto">
          <a:xfrm flipH="1" flipV="1">
            <a:off x="1143000" y="2514600"/>
            <a:ext cx="1533478" cy="223923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Arrow Connector 122"/>
          <p:cNvCxnSpPr/>
          <p:nvPr/>
        </p:nvCxnSpPr>
        <p:spPr bwMode="auto">
          <a:xfrm flipV="1">
            <a:off x="2420529" y="1516865"/>
            <a:ext cx="2316387" cy="170992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886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333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333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6" name="Group 115"/>
          <p:cNvGrpSpPr/>
          <p:nvPr/>
        </p:nvGrpSpPr>
        <p:grpSpPr>
          <a:xfrm>
            <a:off x="914400" y="1992313"/>
            <a:ext cx="7315200" cy="1828800"/>
            <a:chOff x="914400" y="1992313"/>
            <a:chExt cx="7315200" cy="1828800"/>
          </a:xfrm>
        </p:grpSpPr>
        <p:sp>
          <p:nvSpPr>
            <p:cNvPr id="117" name="Line 56"/>
            <p:cNvSpPr>
              <a:spLocks noChangeShapeType="1"/>
            </p:cNvSpPr>
            <p:nvPr/>
          </p:nvSpPr>
          <p:spPr bwMode="auto">
            <a:xfrm flipV="1">
              <a:off x="3536950" y="2182813"/>
              <a:ext cx="968375" cy="14081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55"/>
            <p:cNvSpPr>
              <a:spLocks noChangeShapeType="1"/>
            </p:cNvSpPr>
            <p:nvPr/>
          </p:nvSpPr>
          <p:spPr bwMode="auto">
            <a:xfrm flipH="1" flipV="1">
              <a:off x="4624388" y="2163763"/>
              <a:ext cx="1676400" cy="14081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914400" y="1992313"/>
              <a:ext cx="73152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>
              <a:off x="914400" y="3821113"/>
              <a:ext cx="73152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Oval 40" descr="50%"/>
            <p:cNvSpPr>
              <a:spLocks noChangeAspect="1" noChangeArrowheads="1"/>
            </p:cNvSpPr>
            <p:nvPr/>
          </p:nvSpPr>
          <p:spPr bwMode="auto">
            <a:xfrm>
              <a:off x="4481513" y="2144713"/>
              <a:ext cx="182563" cy="182563"/>
            </a:xfrm>
            <a:prstGeom prst="ellipse">
              <a:avLst/>
            </a:prstGeom>
            <a:pattFill prst="pct50">
              <a:fgClr>
                <a:schemeClr val="bg2"/>
              </a:fgClr>
              <a:bgClr>
                <a:srgbClr val="FFFFFF"/>
              </a:bgClr>
            </a:patt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Arc 41"/>
            <p:cNvSpPr>
              <a:spLocks noChangeAspect="1"/>
            </p:cNvSpPr>
            <p:nvPr/>
          </p:nvSpPr>
          <p:spPr bwMode="auto">
            <a:xfrm>
              <a:off x="4508500" y="1992313"/>
              <a:ext cx="128588" cy="65088"/>
            </a:xfrm>
            <a:custGeom>
              <a:avLst/>
              <a:gdLst>
                <a:gd name="G0" fmla="+- 21490 0 0"/>
                <a:gd name="G1" fmla="+- 0 0 0"/>
                <a:gd name="G2" fmla="+- 21600 0 0"/>
                <a:gd name="T0" fmla="*/ 42962 w 42962"/>
                <a:gd name="T1" fmla="*/ 2352 h 21600"/>
                <a:gd name="T2" fmla="*/ 0 w 42962"/>
                <a:gd name="T3" fmla="*/ 2173 h 21600"/>
                <a:gd name="T4" fmla="*/ 21490 w 4296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62" h="21600" fill="none" extrusionOk="0">
                  <a:moveTo>
                    <a:pt x="42961" y="2351"/>
                  </a:moveTo>
                  <a:cubicBezTo>
                    <a:pt x="41761" y="13305"/>
                    <a:pt x="32509" y="21599"/>
                    <a:pt x="21490" y="21600"/>
                  </a:cubicBezTo>
                  <a:cubicBezTo>
                    <a:pt x="10402" y="21600"/>
                    <a:pt x="1115" y="13204"/>
                    <a:pt x="-1" y="2173"/>
                  </a:cubicBezTo>
                </a:path>
                <a:path w="42962" h="21600" stroke="0" extrusionOk="0">
                  <a:moveTo>
                    <a:pt x="42961" y="2351"/>
                  </a:moveTo>
                  <a:cubicBezTo>
                    <a:pt x="41761" y="13305"/>
                    <a:pt x="32509" y="21599"/>
                    <a:pt x="21490" y="21600"/>
                  </a:cubicBezTo>
                  <a:cubicBezTo>
                    <a:pt x="10402" y="21600"/>
                    <a:pt x="1115" y="13204"/>
                    <a:pt x="-1" y="2173"/>
                  </a:cubicBezTo>
                  <a:lnTo>
                    <a:pt x="21490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utoShape 42"/>
            <p:cNvSpPr>
              <a:spLocks noChangeArrowheads="1"/>
            </p:cNvSpPr>
            <p:nvPr/>
          </p:nvSpPr>
          <p:spPr bwMode="auto">
            <a:xfrm>
              <a:off x="4562475" y="2027238"/>
              <a:ext cx="19050" cy="2016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" name="Group 54"/>
            <p:cNvGrpSpPr>
              <a:grpSpLocks/>
            </p:cNvGrpSpPr>
            <p:nvPr/>
          </p:nvGrpSpPr>
          <p:grpSpPr bwMode="auto">
            <a:xfrm>
              <a:off x="2632075" y="3440113"/>
              <a:ext cx="914400" cy="352425"/>
              <a:chOff x="1728" y="3072"/>
              <a:chExt cx="576" cy="222"/>
            </a:xfrm>
          </p:grpSpPr>
          <p:sp>
            <p:nvSpPr>
              <p:cNvPr id="140" name="AutoShape 51"/>
              <p:cNvSpPr>
                <a:spLocks noChangeArrowheads="1"/>
              </p:cNvSpPr>
              <p:nvPr/>
            </p:nvSpPr>
            <p:spPr bwMode="auto">
              <a:xfrm>
                <a:off x="1728" y="3156"/>
                <a:ext cx="576" cy="1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AutoShape 44"/>
              <p:cNvSpPr>
                <a:spLocks noChangeArrowheads="1"/>
              </p:cNvSpPr>
              <p:nvPr/>
            </p:nvSpPr>
            <p:spPr bwMode="auto">
              <a:xfrm>
                <a:off x="1757" y="3072"/>
                <a:ext cx="518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C00"/>
              </a:solidFill>
              <a:ln w="3175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2" name="Group 50"/>
              <p:cNvGrpSpPr>
                <a:grpSpLocks/>
              </p:cNvGrpSpPr>
              <p:nvPr/>
            </p:nvGrpSpPr>
            <p:grpSpPr bwMode="auto">
              <a:xfrm>
                <a:off x="1934" y="3236"/>
                <a:ext cx="164" cy="58"/>
                <a:chOff x="1958" y="3236"/>
                <a:chExt cx="164" cy="58"/>
              </a:xfrm>
            </p:grpSpPr>
            <p:sp>
              <p:nvSpPr>
                <p:cNvPr id="143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58" y="3236"/>
                  <a:ext cx="58" cy="58"/>
                </a:xfrm>
                <a:prstGeom prst="ellipse">
                  <a:avLst/>
                </a:prstGeom>
                <a:solidFill>
                  <a:schemeClr val="bg2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3236"/>
                  <a:ext cx="58" cy="58"/>
                </a:xfrm>
                <a:prstGeom prst="ellipse">
                  <a:avLst/>
                </a:prstGeom>
                <a:solidFill>
                  <a:schemeClr val="bg2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25" name="Picture 10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465" y="3609976"/>
              <a:ext cx="155575" cy="19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6" name="Text Box 72"/>
            <p:cNvSpPr txBox="1">
              <a:spLocks noChangeArrowheads="1"/>
            </p:cNvSpPr>
            <p:nvPr/>
          </p:nvSpPr>
          <p:spPr bwMode="auto">
            <a:xfrm>
              <a:off x="2921000" y="3379788"/>
              <a:ext cx="336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7" name="Line 103"/>
            <p:cNvSpPr>
              <a:spLocks noChangeShapeType="1"/>
            </p:cNvSpPr>
            <p:nvPr/>
          </p:nvSpPr>
          <p:spPr bwMode="auto">
            <a:xfrm>
              <a:off x="3581400" y="3581401"/>
              <a:ext cx="2743200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105"/>
            <p:cNvSpPr>
              <a:spLocks noChangeAspect="1" noChangeArrowheads="1"/>
            </p:cNvSpPr>
            <p:nvPr/>
          </p:nvSpPr>
          <p:spPr bwMode="auto">
            <a:xfrm>
              <a:off x="4541838" y="3554413"/>
              <a:ext cx="55563" cy="55563"/>
            </a:xfrm>
            <a:prstGeom prst="ellipse">
              <a:avLst/>
            </a:prstGeom>
            <a:solidFill>
              <a:srgbClr val="FF00FF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53"/>
            <p:cNvGrpSpPr>
              <a:grpSpLocks/>
            </p:cNvGrpSpPr>
            <p:nvPr/>
          </p:nvGrpSpPr>
          <p:grpSpPr bwMode="auto">
            <a:xfrm>
              <a:off x="6307138" y="3440113"/>
              <a:ext cx="914400" cy="352425"/>
              <a:chOff x="3744" y="3072"/>
              <a:chExt cx="576" cy="222"/>
            </a:xfrm>
          </p:grpSpPr>
          <p:sp>
            <p:nvSpPr>
              <p:cNvPr id="135" name="AutoShape 52"/>
              <p:cNvSpPr>
                <a:spLocks noChangeArrowheads="1"/>
              </p:cNvSpPr>
              <p:nvPr/>
            </p:nvSpPr>
            <p:spPr bwMode="auto">
              <a:xfrm>
                <a:off x="3744" y="3156"/>
                <a:ext cx="576" cy="1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AutoShape 43"/>
              <p:cNvSpPr>
                <a:spLocks noChangeArrowheads="1"/>
              </p:cNvSpPr>
              <p:nvPr/>
            </p:nvSpPr>
            <p:spPr bwMode="auto">
              <a:xfrm>
                <a:off x="3773" y="3072"/>
                <a:ext cx="518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C00"/>
              </a:solidFill>
              <a:ln w="3175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" name="Group 49"/>
              <p:cNvGrpSpPr>
                <a:grpSpLocks/>
              </p:cNvGrpSpPr>
              <p:nvPr/>
            </p:nvGrpSpPr>
            <p:grpSpPr bwMode="auto">
              <a:xfrm>
                <a:off x="3950" y="3236"/>
                <a:ext cx="164" cy="58"/>
                <a:chOff x="3964" y="3236"/>
                <a:chExt cx="164" cy="58"/>
              </a:xfrm>
            </p:grpSpPr>
            <p:sp>
              <p:nvSpPr>
                <p:cNvPr id="13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964" y="3236"/>
                  <a:ext cx="58" cy="58"/>
                </a:xfrm>
                <a:prstGeom prst="ellipse">
                  <a:avLst/>
                </a:prstGeom>
                <a:solidFill>
                  <a:schemeClr val="bg2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070" y="3236"/>
                  <a:ext cx="58" cy="58"/>
                </a:xfrm>
                <a:prstGeom prst="ellipse">
                  <a:avLst/>
                </a:prstGeom>
                <a:solidFill>
                  <a:schemeClr val="bg2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30" name="Picture 12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46595" y="2349674"/>
              <a:ext cx="1486975" cy="2058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1" name="Straight Arrow Connector 130"/>
            <p:cNvCxnSpPr/>
            <p:nvPr/>
          </p:nvCxnSpPr>
          <p:spPr bwMode="auto">
            <a:xfrm flipH="1">
              <a:off x="5606650" y="2524194"/>
              <a:ext cx="539945" cy="43840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2" name="Text Box 74"/>
            <p:cNvSpPr txBox="1">
              <a:spLocks noChangeArrowheads="1"/>
            </p:cNvSpPr>
            <p:nvPr/>
          </p:nvSpPr>
          <p:spPr bwMode="auto">
            <a:xfrm>
              <a:off x="6596063" y="3379788"/>
              <a:ext cx="336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 flipH="1">
              <a:off x="4751040" y="2524194"/>
              <a:ext cx="1395556" cy="85559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H="1" flipV="1">
              <a:off x="3886199" y="3115003"/>
              <a:ext cx="886968" cy="25603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4"/>
            <a:ext cx="457200" cy="492703"/>
          </a:xfrm>
        </p:spPr>
        <p:txBody>
          <a:bodyPr/>
          <a:lstStyle/>
          <a:p>
            <a:fld id="{CC375E00-0D06-461D-9A36-A3AD991B9D6B}" type="slidenum">
              <a:rPr lang="en-US"/>
              <a:pPr/>
              <a:t>12</a:t>
            </a:fld>
            <a:endParaRPr lang="en-US"/>
          </a:p>
        </p:txBody>
      </p:sp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382" name="Group 1334381"/>
          <p:cNvGrpSpPr/>
          <p:nvPr/>
        </p:nvGrpSpPr>
        <p:grpSpPr>
          <a:xfrm>
            <a:off x="36513" y="1300163"/>
            <a:ext cx="8574087" cy="604838"/>
            <a:chOff x="36513" y="1300163"/>
            <a:chExt cx="8574087" cy="604838"/>
          </a:xfrm>
        </p:grpSpPr>
        <p:pic>
          <p:nvPicPr>
            <p:cNvPr id="1334307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1300163"/>
              <a:ext cx="535305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5" name="Picture 9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627188"/>
              <a:ext cx="668496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80" name="Group 1334379"/>
          <p:cNvGrpSpPr/>
          <p:nvPr/>
        </p:nvGrpSpPr>
        <p:grpSpPr>
          <a:xfrm>
            <a:off x="36513" y="996950"/>
            <a:ext cx="8497887" cy="577850"/>
            <a:chOff x="36513" y="996950"/>
            <a:chExt cx="8497887" cy="577850"/>
          </a:xfrm>
        </p:grpSpPr>
        <p:pic>
          <p:nvPicPr>
            <p:cNvPr id="1334302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963" y="996950"/>
              <a:ext cx="565943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6" name="Picture 9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282700"/>
              <a:ext cx="29114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513" y="76200"/>
            <a:ext cx="8650287" cy="574675"/>
            <a:chOff x="36513" y="76200"/>
            <a:chExt cx="8650287" cy="574675"/>
          </a:xfrm>
        </p:grpSpPr>
        <p:pic>
          <p:nvPicPr>
            <p:cNvPr id="1334368" name="Picture 9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63" y="76200"/>
              <a:ext cx="68278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9" name="Picture 9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58775"/>
              <a:ext cx="67564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0" name="Picture 9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358775"/>
              <a:ext cx="17557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78" name="Group 1334377"/>
          <p:cNvGrpSpPr/>
          <p:nvPr/>
        </p:nvGrpSpPr>
        <p:grpSpPr>
          <a:xfrm>
            <a:off x="36513" y="681038"/>
            <a:ext cx="8269287" cy="533400"/>
            <a:chOff x="36513" y="681038"/>
            <a:chExt cx="8269287" cy="533400"/>
          </a:xfrm>
        </p:grpSpPr>
        <p:pic>
          <p:nvPicPr>
            <p:cNvPr id="1334299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995363"/>
              <a:ext cx="26908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1" name="Picture 9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681038"/>
              <a:ext cx="47672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9" name="Picture 10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90563"/>
              <a:ext cx="336391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4347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352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4387" name="Group 1334386"/>
          <p:cNvGrpSpPr/>
          <p:nvPr/>
        </p:nvGrpSpPr>
        <p:grpSpPr>
          <a:xfrm>
            <a:off x="3582194" y="4213964"/>
            <a:ext cx="983710" cy="146535"/>
            <a:chOff x="3582194" y="4213964"/>
            <a:chExt cx="983710" cy="146535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87452" y="4213964"/>
              <a:ext cx="175491" cy="146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3582194" y="4290164"/>
              <a:ext cx="374904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4191000" y="4290164"/>
              <a:ext cx="374904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4393" name="Group 1334392"/>
          <p:cNvGrpSpPr/>
          <p:nvPr/>
        </p:nvGrpSpPr>
        <p:grpSpPr>
          <a:xfrm>
            <a:off x="4572794" y="3637833"/>
            <a:ext cx="1751806" cy="817257"/>
            <a:chOff x="4572794" y="3637833"/>
            <a:chExt cx="1751806" cy="817257"/>
          </a:xfrm>
        </p:grpSpPr>
        <p:cxnSp>
          <p:nvCxnSpPr>
            <p:cNvPr id="57" name="Straight Connector 56"/>
            <p:cNvCxnSpPr/>
            <p:nvPr/>
          </p:nvCxnSpPr>
          <p:spPr bwMode="auto">
            <a:xfrm flipH="1">
              <a:off x="6323806" y="3637833"/>
              <a:ext cx="794" cy="719137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47140" y="4176936"/>
              <a:ext cx="190408" cy="2781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4572794" y="4290164"/>
              <a:ext cx="786384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V="1">
              <a:off x="5532120" y="4290164"/>
              <a:ext cx="786384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4381" name="Group 1334380"/>
          <p:cNvGrpSpPr/>
          <p:nvPr/>
        </p:nvGrpSpPr>
        <p:grpSpPr>
          <a:xfrm>
            <a:off x="2836278" y="3973513"/>
            <a:ext cx="481597" cy="293687"/>
            <a:chOff x="2836278" y="3973513"/>
            <a:chExt cx="481597" cy="293687"/>
          </a:xfrm>
        </p:grpSpPr>
        <p:sp>
          <p:nvSpPr>
            <p:cNvPr id="1334337" name="Line 65"/>
            <p:cNvSpPr>
              <a:spLocks noChangeShapeType="1"/>
            </p:cNvSpPr>
            <p:nvPr/>
          </p:nvSpPr>
          <p:spPr bwMode="auto">
            <a:xfrm flipH="1">
              <a:off x="2860675" y="3973513"/>
              <a:ext cx="45720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36278" y="4047837"/>
              <a:ext cx="160574" cy="2193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4769416"/>
            <a:ext cx="1842208" cy="335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933933" y="4413919"/>
            <a:ext cx="818667" cy="234281"/>
            <a:chOff x="933933" y="4413919"/>
            <a:chExt cx="818667" cy="234281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3933" y="4413919"/>
              <a:ext cx="818667" cy="234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Oval 16"/>
            <p:cNvSpPr/>
            <p:nvPr/>
          </p:nvSpPr>
          <p:spPr bwMode="auto">
            <a:xfrm>
              <a:off x="990600" y="441822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34384" name="Group 1334383"/>
          <p:cNvGrpSpPr/>
          <p:nvPr/>
        </p:nvGrpSpPr>
        <p:grpSpPr>
          <a:xfrm>
            <a:off x="3581400" y="3637833"/>
            <a:ext cx="988616" cy="719137"/>
            <a:chOff x="3581400" y="3637833"/>
            <a:chExt cx="988616" cy="719137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3581400" y="3637833"/>
              <a:ext cx="794" cy="719137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4569222" y="3637833"/>
              <a:ext cx="794" cy="719137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3659" y="3898726"/>
              <a:ext cx="453645" cy="234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8" name="Straight Arrow Connector 87"/>
            <p:cNvCxnSpPr/>
            <p:nvPr/>
          </p:nvCxnSpPr>
          <p:spPr bwMode="auto">
            <a:xfrm flipH="1" flipV="1">
              <a:off x="3582194" y="4038600"/>
              <a:ext cx="256032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V="1">
              <a:off x="4309872" y="4038600"/>
              <a:ext cx="256032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5" name="Picture 9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7603" y="3878090"/>
            <a:ext cx="1740197" cy="231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292600" y="2144713"/>
            <a:ext cx="560388" cy="1438275"/>
            <a:chOff x="4292600" y="2144713"/>
            <a:chExt cx="560388" cy="1438275"/>
          </a:xfrm>
        </p:grpSpPr>
        <p:pic>
          <p:nvPicPr>
            <p:cNvPr id="1334356" name="Picture 8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600" y="2778126"/>
              <a:ext cx="560388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4335" name="Line 63"/>
            <p:cNvSpPr>
              <a:spLocks noChangeShapeType="1"/>
            </p:cNvSpPr>
            <p:nvPr/>
          </p:nvSpPr>
          <p:spPr bwMode="auto">
            <a:xfrm flipV="1">
              <a:off x="4572000" y="2144713"/>
              <a:ext cx="0" cy="60325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36" name="Line 64"/>
            <p:cNvSpPr>
              <a:spLocks noChangeShapeType="1"/>
            </p:cNvSpPr>
            <p:nvPr/>
          </p:nvSpPr>
          <p:spPr bwMode="auto">
            <a:xfrm>
              <a:off x="4572000" y="2979738"/>
              <a:ext cx="0" cy="60325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391" name="Group 1334390"/>
          <p:cNvGrpSpPr/>
          <p:nvPr/>
        </p:nvGrpSpPr>
        <p:grpSpPr>
          <a:xfrm>
            <a:off x="1726504" y="4102274"/>
            <a:ext cx="2130096" cy="704720"/>
            <a:chOff x="1726504" y="4102274"/>
            <a:chExt cx="2130096" cy="704720"/>
          </a:xfrm>
        </p:grpSpPr>
        <p:cxnSp>
          <p:nvCxnSpPr>
            <p:cNvPr id="1334389" name="Straight Arrow Connector 1334388"/>
            <p:cNvCxnSpPr/>
            <p:nvPr/>
          </p:nvCxnSpPr>
          <p:spPr bwMode="auto">
            <a:xfrm flipH="1">
              <a:off x="1726504" y="4178474"/>
              <a:ext cx="1097280" cy="2638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H="1">
              <a:off x="2210680" y="4102274"/>
              <a:ext cx="1645920" cy="70472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/>
          <p:nvPr/>
        </p:nvGrpSpPr>
        <p:grpSpPr>
          <a:xfrm>
            <a:off x="2057398" y="2286000"/>
            <a:ext cx="1930054" cy="663576"/>
            <a:chOff x="2057398" y="2286000"/>
            <a:chExt cx="1930054" cy="663576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7398" y="2286000"/>
              <a:ext cx="1201024" cy="3657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9" name="Straight Arrow Connector 148"/>
            <p:cNvCxnSpPr/>
            <p:nvPr/>
          </p:nvCxnSpPr>
          <p:spPr bwMode="auto">
            <a:xfrm>
              <a:off x="3195791" y="2565748"/>
              <a:ext cx="791661" cy="38382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oup 37"/>
          <p:cNvGrpSpPr/>
          <p:nvPr/>
        </p:nvGrpSpPr>
        <p:grpSpPr>
          <a:xfrm>
            <a:off x="5868444" y="2664172"/>
            <a:ext cx="1682978" cy="518001"/>
            <a:chOff x="5868444" y="2664172"/>
            <a:chExt cx="1682978" cy="518001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2291" y="2664172"/>
              <a:ext cx="1189131" cy="365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3" name="Straight Arrow Connector 152"/>
            <p:cNvCxnSpPr/>
            <p:nvPr/>
          </p:nvCxnSpPr>
          <p:spPr bwMode="auto">
            <a:xfrm flipH="1">
              <a:off x="5868444" y="2924447"/>
              <a:ext cx="482448" cy="25772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7" name="Line 55"/>
          <p:cNvSpPr>
            <a:spLocks noChangeShapeType="1"/>
          </p:cNvSpPr>
          <p:nvPr/>
        </p:nvSpPr>
        <p:spPr bwMode="auto">
          <a:xfrm flipH="1" flipV="1">
            <a:off x="4601812" y="2142076"/>
            <a:ext cx="1676400" cy="1408113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56"/>
          <p:cNvSpPr>
            <a:spLocks noChangeShapeType="1"/>
          </p:cNvSpPr>
          <p:nvPr/>
        </p:nvSpPr>
        <p:spPr bwMode="auto">
          <a:xfrm flipV="1">
            <a:off x="3557016" y="2147838"/>
            <a:ext cx="968375" cy="1408113"/>
          </a:xfrm>
          <a:prstGeom prst="line">
            <a:avLst/>
          </a:prstGeom>
          <a:noFill/>
          <a:ln w="25400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164" y="4533378"/>
            <a:ext cx="4284622" cy="46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4385" name="Group 1334384"/>
          <p:cNvGrpSpPr/>
          <p:nvPr/>
        </p:nvGrpSpPr>
        <p:grpSpPr>
          <a:xfrm>
            <a:off x="6499016" y="3973513"/>
            <a:ext cx="493922" cy="281807"/>
            <a:chOff x="6499016" y="3973513"/>
            <a:chExt cx="493922" cy="281807"/>
          </a:xfrm>
        </p:grpSpPr>
        <p:sp>
          <p:nvSpPr>
            <p:cNvPr id="1334338" name="Line 66"/>
            <p:cNvSpPr>
              <a:spLocks noChangeShapeType="1"/>
            </p:cNvSpPr>
            <p:nvPr/>
          </p:nvSpPr>
          <p:spPr bwMode="auto">
            <a:xfrm flipH="1">
              <a:off x="6535738" y="3973513"/>
              <a:ext cx="45720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9016" y="4036355"/>
              <a:ext cx="277647" cy="2189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798294" y="5102352"/>
            <a:ext cx="4562474" cy="917448"/>
            <a:chOff x="3798294" y="5102352"/>
            <a:chExt cx="4562474" cy="917448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8294" y="5127485"/>
              <a:ext cx="4562474" cy="8923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Oval 85"/>
            <p:cNvSpPr/>
            <p:nvPr/>
          </p:nvSpPr>
          <p:spPr bwMode="auto">
            <a:xfrm>
              <a:off x="4837176" y="5175504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050024" y="5102352"/>
              <a:ext cx="41564" cy="5029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73466" y="5120640"/>
            <a:ext cx="5279842" cy="1000666"/>
            <a:chOff x="3773466" y="5120640"/>
            <a:chExt cx="5279842" cy="1000666"/>
          </a:xfrm>
        </p:grpSpPr>
        <p:sp>
          <p:nvSpPr>
            <p:cNvPr id="2" name="Double Bracket 1"/>
            <p:cNvSpPr/>
            <p:nvPr/>
          </p:nvSpPr>
          <p:spPr bwMode="auto">
            <a:xfrm>
              <a:off x="3773466" y="5120640"/>
              <a:ext cx="4608576" cy="914400"/>
            </a:xfrm>
            <a:prstGeom prst="bracketPai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5447" y="5902019"/>
              <a:ext cx="657861" cy="2192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3840480" y="5175504"/>
            <a:ext cx="713232" cy="731520"/>
            <a:chOff x="3840480" y="5175504"/>
            <a:chExt cx="713232" cy="73152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416552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3840480" y="5696712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6022514" y="5175504"/>
            <a:ext cx="716614" cy="730518"/>
            <a:chOff x="6022514" y="5175504"/>
            <a:chExt cx="716614" cy="730518"/>
          </a:xfrm>
        </p:grpSpPr>
        <p:cxnSp>
          <p:nvCxnSpPr>
            <p:cNvPr id="73" name="Straight Connector 72"/>
            <p:cNvCxnSpPr/>
            <p:nvPr/>
          </p:nvCxnSpPr>
          <p:spPr bwMode="auto">
            <a:xfrm>
              <a:off x="6601968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6022514" y="5695710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8" name="Group 167"/>
          <p:cNvGrpSpPr/>
          <p:nvPr/>
        </p:nvGrpSpPr>
        <p:grpSpPr bwMode="auto">
          <a:xfrm>
            <a:off x="641060" y="5752578"/>
            <a:ext cx="1870960" cy="390824"/>
            <a:chOff x="540852" y="5857577"/>
            <a:chExt cx="1870960" cy="390824"/>
          </a:xfrm>
        </p:grpSpPr>
        <p:pic>
          <p:nvPicPr>
            <p:cNvPr id="169" name="Picture 16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852" y="5882629"/>
              <a:ext cx="1870960" cy="365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0" name="Oval 169"/>
            <p:cNvSpPr/>
            <p:nvPr/>
          </p:nvSpPr>
          <p:spPr bwMode="auto">
            <a:xfrm>
              <a:off x="713608" y="5857577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2" name="Straight Arrow Connector 111"/>
          <p:cNvCxnSpPr/>
          <p:nvPr/>
        </p:nvCxnSpPr>
        <p:spPr bwMode="auto">
          <a:xfrm flipH="1">
            <a:off x="2512020" y="4142586"/>
            <a:ext cx="3999430" cy="170078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4002800" y="1842370"/>
            <a:ext cx="841248" cy="208483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1858963" y="555973"/>
            <a:ext cx="6338738" cy="41330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682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334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" name="Group 65"/>
          <p:cNvGrpSpPr/>
          <p:nvPr/>
        </p:nvGrpSpPr>
        <p:grpSpPr bwMode="auto">
          <a:xfrm>
            <a:off x="641060" y="5752578"/>
            <a:ext cx="1870960" cy="390824"/>
            <a:chOff x="540852" y="5857577"/>
            <a:chExt cx="1870960" cy="390824"/>
          </a:xfrm>
        </p:grpSpPr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852" y="5882629"/>
              <a:ext cx="1870960" cy="365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8" name="Oval 67"/>
            <p:cNvSpPr/>
            <p:nvPr/>
          </p:nvSpPr>
          <p:spPr bwMode="auto">
            <a:xfrm>
              <a:off x="713608" y="5857577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4"/>
            <a:ext cx="457200" cy="492703"/>
          </a:xfrm>
        </p:spPr>
        <p:txBody>
          <a:bodyPr/>
          <a:lstStyle/>
          <a:p>
            <a:fld id="{CC375E00-0D06-461D-9A36-A3AD991B9D6B}" type="slidenum">
              <a:rPr lang="en-US"/>
              <a:pPr/>
              <a:t>13</a:t>
            </a:fld>
            <a:endParaRPr lang="en-US"/>
          </a:p>
        </p:txBody>
      </p:sp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382" name="Group 1334381"/>
          <p:cNvGrpSpPr/>
          <p:nvPr/>
        </p:nvGrpSpPr>
        <p:grpSpPr>
          <a:xfrm>
            <a:off x="36513" y="1300163"/>
            <a:ext cx="8574087" cy="604838"/>
            <a:chOff x="36513" y="1300163"/>
            <a:chExt cx="8574087" cy="604838"/>
          </a:xfrm>
        </p:grpSpPr>
        <p:pic>
          <p:nvPicPr>
            <p:cNvPr id="1334307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1300163"/>
              <a:ext cx="535305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5" name="Picture 9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627188"/>
              <a:ext cx="668496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80" name="Group 1334379"/>
          <p:cNvGrpSpPr/>
          <p:nvPr/>
        </p:nvGrpSpPr>
        <p:grpSpPr>
          <a:xfrm>
            <a:off x="36513" y="996950"/>
            <a:ext cx="8497887" cy="577850"/>
            <a:chOff x="36513" y="996950"/>
            <a:chExt cx="8497887" cy="577850"/>
          </a:xfrm>
        </p:grpSpPr>
        <p:pic>
          <p:nvPicPr>
            <p:cNvPr id="1334302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963" y="996950"/>
              <a:ext cx="565943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6" name="Picture 9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282700"/>
              <a:ext cx="29114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513" y="76200"/>
            <a:ext cx="8650287" cy="574675"/>
            <a:chOff x="36513" y="76200"/>
            <a:chExt cx="8650287" cy="574675"/>
          </a:xfrm>
        </p:grpSpPr>
        <p:pic>
          <p:nvPicPr>
            <p:cNvPr id="1334368" name="Picture 9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63" y="76200"/>
              <a:ext cx="68278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9" name="Picture 9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58775"/>
              <a:ext cx="67564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0" name="Picture 9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358775"/>
              <a:ext cx="17557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78" name="Group 1334377"/>
          <p:cNvGrpSpPr/>
          <p:nvPr/>
        </p:nvGrpSpPr>
        <p:grpSpPr>
          <a:xfrm>
            <a:off x="36513" y="681038"/>
            <a:ext cx="8269287" cy="533400"/>
            <a:chOff x="36513" y="681038"/>
            <a:chExt cx="8269287" cy="533400"/>
          </a:xfrm>
        </p:grpSpPr>
        <p:pic>
          <p:nvPicPr>
            <p:cNvPr id="1334299" name="Picture 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995363"/>
              <a:ext cx="26908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1" name="Picture 9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681038"/>
              <a:ext cx="47672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9" name="Picture 10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90563"/>
              <a:ext cx="336391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4347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352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4769416"/>
            <a:ext cx="1842208" cy="335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933933" y="4413919"/>
            <a:ext cx="818667" cy="234281"/>
            <a:chOff x="933933" y="4413919"/>
            <a:chExt cx="818667" cy="234281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3933" y="4413919"/>
              <a:ext cx="818667" cy="234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Oval 16"/>
            <p:cNvSpPr/>
            <p:nvPr/>
          </p:nvSpPr>
          <p:spPr bwMode="auto">
            <a:xfrm>
              <a:off x="990600" y="441822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8294" y="5127485"/>
            <a:ext cx="4562474" cy="892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Oval 85"/>
          <p:cNvSpPr/>
          <p:nvPr/>
        </p:nvSpPr>
        <p:spPr bwMode="auto">
          <a:xfrm>
            <a:off x="4837176" y="5175504"/>
            <a:ext cx="45720" cy="4572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050024" y="5102352"/>
            <a:ext cx="41564" cy="50292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773466" y="5120640"/>
            <a:ext cx="5279842" cy="1000666"/>
            <a:chOff x="3773466" y="5120640"/>
            <a:chExt cx="5279842" cy="1000666"/>
          </a:xfrm>
        </p:grpSpPr>
        <p:sp>
          <p:nvSpPr>
            <p:cNvPr id="2" name="Double Bracket 1"/>
            <p:cNvSpPr/>
            <p:nvPr/>
          </p:nvSpPr>
          <p:spPr bwMode="auto">
            <a:xfrm>
              <a:off x="3773466" y="5120640"/>
              <a:ext cx="4608576" cy="914400"/>
            </a:xfrm>
            <a:prstGeom prst="bracketPai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5447" y="5902019"/>
              <a:ext cx="657861" cy="2192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3840480" y="5175504"/>
            <a:ext cx="713232" cy="731520"/>
            <a:chOff x="3840480" y="5175504"/>
            <a:chExt cx="713232" cy="73152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416552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3840480" y="5696712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6022514" y="5175504"/>
            <a:ext cx="716614" cy="730518"/>
            <a:chOff x="6022514" y="5175504"/>
            <a:chExt cx="716614" cy="730518"/>
          </a:xfrm>
        </p:grpSpPr>
        <p:cxnSp>
          <p:nvCxnSpPr>
            <p:cNvPr id="73" name="Straight Connector 72"/>
            <p:cNvCxnSpPr/>
            <p:nvPr/>
          </p:nvCxnSpPr>
          <p:spPr bwMode="auto">
            <a:xfrm>
              <a:off x="6601968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6022514" y="5695710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1" name="Picture 6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04" y="2857350"/>
            <a:ext cx="4284622" cy="46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164" y="4533378"/>
            <a:ext cx="4284622" cy="46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2" name="Straight Arrow Connector 61"/>
          <p:cNvCxnSpPr/>
          <p:nvPr/>
        </p:nvCxnSpPr>
        <p:spPr bwMode="auto">
          <a:xfrm>
            <a:off x="3022948" y="4913710"/>
            <a:ext cx="1243584" cy="8961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1752600" y="4581164"/>
            <a:ext cx="2816352" cy="7315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2223206" y="4418222"/>
            <a:ext cx="1060704" cy="43114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3274084" y="4418222"/>
            <a:ext cx="1513990" cy="83686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2512020" y="5960516"/>
            <a:ext cx="4803180" cy="48649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32738" y="5385150"/>
            <a:ext cx="282462" cy="106186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150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7 L -0.41684 -0.243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119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4"/>
            <a:ext cx="457200" cy="492703"/>
          </a:xfrm>
        </p:spPr>
        <p:txBody>
          <a:bodyPr/>
          <a:lstStyle/>
          <a:p>
            <a:fld id="{CC375E00-0D06-461D-9A36-A3AD991B9D6B}" type="slidenum">
              <a:rPr lang="en-US"/>
              <a:pPr/>
              <a:t>14</a:t>
            </a:fld>
            <a:endParaRPr lang="en-US"/>
          </a:p>
        </p:txBody>
      </p:sp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382" name="Group 1334381"/>
          <p:cNvGrpSpPr/>
          <p:nvPr/>
        </p:nvGrpSpPr>
        <p:grpSpPr>
          <a:xfrm>
            <a:off x="36513" y="1300163"/>
            <a:ext cx="8574087" cy="604838"/>
            <a:chOff x="36513" y="1300163"/>
            <a:chExt cx="8574087" cy="604838"/>
          </a:xfrm>
        </p:grpSpPr>
        <p:pic>
          <p:nvPicPr>
            <p:cNvPr id="1334307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1300163"/>
              <a:ext cx="535305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5" name="Picture 9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627188"/>
              <a:ext cx="668496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80" name="Group 1334379"/>
          <p:cNvGrpSpPr/>
          <p:nvPr/>
        </p:nvGrpSpPr>
        <p:grpSpPr>
          <a:xfrm>
            <a:off x="36513" y="996950"/>
            <a:ext cx="8497887" cy="577850"/>
            <a:chOff x="36513" y="996950"/>
            <a:chExt cx="8497887" cy="577850"/>
          </a:xfrm>
        </p:grpSpPr>
        <p:pic>
          <p:nvPicPr>
            <p:cNvPr id="1334302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963" y="996950"/>
              <a:ext cx="565943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6" name="Picture 9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282700"/>
              <a:ext cx="29114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513" y="76200"/>
            <a:ext cx="8650287" cy="574675"/>
            <a:chOff x="36513" y="76200"/>
            <a:chExt cx="8650287" cy="574675"/>
          </a:xfrm>
        </p:grpSpPr>
        <p:pic>
          <p:nvPicPr>
            <p:cNvPr id="1334368" name="Picture 9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63" y="76200"/>
              <a:ext cx="68278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9" name="Picture 9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58775"/>
              <a:ext cx="67564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0" name="Picture 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358775"/>
              <a:ext cx="17557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78" name="Group 1334377"/>
          <p:cNvGrpSpPr/>
          <p:nvPr/>
        </p:nvGrpSpPr>
        <p:grpSpPr>
          <a:xfrm>
            <a:off x="36513" y="681038"/>
            <a:ext cx="8269287" cy="533400"/>
            <a:chOff x="36513" y="681038"/>
            <a:chExt cx="8269287" cy="533400"/>
          </a:xfrm>
        </p:grpSpPr>
        <p:pic>
          <p:nvPicPr>
            <p:cNvPr id="1334299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995363"/>
              <a:ext cx="26908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1" name="Picture 9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681038"/>
              <a:ext cx="47672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9" name="Picture 10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90563"/>
              <a:ext cx="336391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4347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352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4769416"/>
            <a:ext cx="1842208" cy="335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933933" y="4413919"/>
            <a:ext cx="818667" cy="234281"/>
            <a:chOff x="933933" y="4413919"/>
            <a:chExt cx="818667" cy="234281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3933" y="4413919"/>
              <a:ext cx="818667" cy="234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Oval 16"/>
            <p:cNvSpPr/>
            <p:nvPr/>
          </p:nvSpPr>
          <p:spPr bwMode="auto">
            <a:xfrm>
              <a:off x="990600" y="441822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04" y="2857350"/>
            <a:ext cx="4284622" cy="46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8294" y="5127485"/>
            <a:ext cx="4562474" cy="892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Oval 85"/>
          <p:cNvSpPr/>
          <p:nvPr/>
        </p:nvSpPr>
        <p:spPr bwMode="auto">
          <a:xfrm>
            <a:off x="4837176" y="5175504"/>
            <a:ext cx="45720" cy="4572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050024" y="5102352"/>
            <a:ext cx="41564" cy="50292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773466" y="5120640"/>
            <a:ext cx="5279842" cy="1000666"/>
            <a:chOff x="3773466" y="5120640"/>
            <a:chExt cx="5279842" cy="1000666"/>
          </a:xfrm>
        </p:grpSpPr>
        <p:sp>
          <p:nvSpPr>
            <p:cNvPr id="2" name="Double Bracket 1"/>
            <p:cNvSpPr/>
            <p:nvPr/>
          </p:nvSpPr>
          <p:spPr bwMode="auto">
            <a:xfrm>
              <a:off x="3773466" y="5120640"/>
              <a:ext cx="4608576" cy="914400"/>
            </a:xfrm>
            <a:prstGeom prst="bracketPai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5447" y="5902019"/>
              <a:ext cx="657861" cy="2192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3840480" y="5175504"/>
            <a:ext cx="713232" cy="731520"/>
            <a:chOff x="3840480" y="5175504"/>
            <a:chExt cx="713232" cy="73152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416552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3840480" y="5696712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6022514" y="5175504"/>
            <a:ext cx="716614" cy="730518"/>
            <a:chOff x="6022514" y="5175504"/>
            <a:chExt cx="716614" cy="730518"/>
          </a:xfrm>
        </p:grpSpPr>
        <p:cxnSp>
          <p:nvCxnSpPr>
            <p:cNvPr id="73" name="Straight Connector 72"/>
            <p:cNvCxnSpPr/>
            <p:nvPr/>
          </p:nvCxnSpPr>
          <p:spPr bwMode="auto">
            <a:xfrm>
              <a:off x="6601968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6022514" y="5695710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9" name="Straight Arrow Connector 108"/>
          <p:cNvCxnSpPr/>
          <p:nvPr/>
        </p:nvCxnSpPr>
        <p:spPr bwMode="auto">
          <a:xfrm>
            <a:off x="3022948" y="4913710"/>
            <a:ext cx="1243584" cy="8961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1752600" y="4581164"/>
            <a:ext cx="2816352" cy="7315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2223206" y="4418222"/>
            <a:ext cx="1060704" cy="43114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3274084" y="4418222"/>
            <a:ext cx="1513990" cy="83686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>
            <a:stCxn id="44" idx="3"/>
          </p:cNvCxnSpPr>
          <p:nvPr/>
        </p:nvCxnSpPr>
        <p:spPr bwMode="auto">
          <a:xfrm>
            <a:off x="2512020" y="5960516"/>
            <a:ext cx="4803180" cy="48649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7032738" y="5385150"/>
            <a:ext cx="282462" cy="106186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Group 45"/>
          <p:cNvGrpSpPr/>
          <p:nvPr/>
        </p:nvGrpSpPr>
        <p:grpSpPr bwMode="auto">
          <a:xfrm>
            <a:off x="641060" y="5752578"/>
            <a:ext cx="1870960" cy="390824"/>
            <a:chOff x="540852" y="5857577"/>
            <a:chExt cx="1870960" cy="390824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852" y="5882629"/>
              <a:ext cx="1870960" cy="365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4" name="Oval 163"/>
            <p:cNvSpPr/>
            <p:nvPr/>
          </p:nvSpPr>
          <p:spPr bwMode="auto">
            <a:xfrm>
              <a:off x="713608" y="5857577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515" y="3842524"/>
            <a:ext cx="1798161" cy="33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82" y="2093278"/>
            <a:ext cx="4606344" cy="467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74906" y="2790336"/>
            <a:ext cx="5024186" cy="726346"/>
            <a:chOff x="4041648" y="2331720"/>
            <a:chExt cx="5024186" cy="726346"/>
          </a:xfrm>
        </p:grpSpPr>
        <p:sp>
          <p:nvSpPr>
            <p:cNvPr id="151" name="Double Bracket 150"/>
            <p:cNvSpPr/>
            <p:nvPr/>
          </p:nvSpPr>
          <p:spPr bwMode="auto">
            <a:xfrm>
              <a:off x="4041648" y="2331720"/>
              <a:ext cx="4343400" cy="640080"/>
            </a:xfrm>
            <a:prstGeom prst="bracketPai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2" name="Picture 15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07973" y="2838779"/>
              <a:ext cx="657861" cy="2192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" name="Picture 7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786" y="2081408"/>
            <a:ext cx="2500150" cy="46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5" name="Straight Arrow Connector 164"/>
          <p:cNvCxnSpPr/>
          <p:nvPr/>
        </p:nvCxnSpPr>
        <p:spPr bwMode="auto">
          <a:xfrm flipH="1" flipV="1">
            <a:off x="647178" y="4633795"/>
            <a:ext cx="1222916" cy="19825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Straight Arrow Connector 172"/>
          <p:cNvCxnSpPr/>
          <p:nvPr/>
        </p:nvCxnSpPr>
        <p:spPr bwMode="auto">
          <a:xfrm flipV="1">
            <a:off x="647178" y="3210587"/>
            <a:ext cx="69038" cy="1437613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0" name="Group 69"/>
          <p:cNvGrpSpPr/>
          <p:nvPr/>
        </p:nvGrpSpPr>
        <p:grpSpPr>
          <a:xfrm>
            <a:off x="6338170" y="4907202"/>
            <a:ext cx="686317" cy="1303620"/>
            <a:chOff x="6338170" y="4907202"/>
            <a:chExt cx="686317" cy="1303620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2571" y="4907202"/>
              <a:ext cx="321916" cy="2192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5" name="Picture 18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8170" y="5991534"/>
              <a:ext cx="321916" cy="2192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87" name="Straight Arrow Connector 186"/>
          <p:cNvCxnSpPr/>
          <p:nvPr/>
        </p:nvCxnSpPr>
        <p:spPr bwMode="auto">
          <a:xfrm flipV="1">
            <a:off x="2615852" y="3225201"/>
            <a:ext cx="69038" cy="6400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665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786" y="2081408"/>
            <a:ext cx="2500150" cy="46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4"/>
            <a:ext cx="457200" cy="492703"/>
          </a:xfrm>
        </p:spPr>
        <p:txBody>
          <a:bodyPr/>
          <a:lstStyle/>
          <a:p>
            <a:fld id="{CC375E00-0D06-461D-9A36-A3AD991B9D6B}" type="slidenum">
              <a:rPr lang="en-US"/>
              <a:pPr/>
              <a:t>15</a:t>
            </a:fld>
            <a:endParaRPr lang="en-US"/>
          </a:p>
        </p:txBody>
      </p:sp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382" name="Group 1334381"/>
          <p:cNvGrpSpPr/>
          <p:nvPr/>
        </p:nvGrpSpPr>
        <p:grpSpPr>
          <a:xfrm>
            <a:off x="36513" y="1300163"/>
            <a:ext cx="8574087" cy="604838"/>
            <a:chOff x="36513" y="1300163"/>
            <a:chExt cx="8574087" cy="604838"/>
          </a:xfrm>
        </p:grpSpPr>
        <p:pic>
          <p:nvPicPr>
            <p:cNvPr id="1334307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1300163"/>
              <a:ext cx="535305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5" name="Picture 9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627188"/>
              <a:ext cx="668496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80" name="Group 1334379"/>
          <p:cNvGrpSpPr/>
          <p:nvPr/>
        </p:nvGrpSpPr>
        <p:grpSpPr>
          <a:xfrm>
            <a:off x="36513" y="996950"/>
            <a:ext cx="8497887" cy="577850"/>
            <a:chOff x="36513" y="996950"/>
            <a:chExt cx="8497887" cy="577850"/>
          </a:xfrm>
        </p:grpSpPr>
        <p:pic>
          <p:nvPicPr>
            <p:cNvPr id="1334302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963" y="996950"/>
              <a:ext cx="565943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6" name="Picture 9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282700"/>
              <a:ext cx="29114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513" y="76200"/>
            <a:ext cx="8650287" cy="574675"/>
            <a:chOff x="36513" y="76200"/>
            <a:chExt cx="8650287" cy="574675"/>
          </a:xfrm>
        </p:grpSpPr>
        <p:pic>
          <p:nvPicPr>
            <p:cNvPr id="1334368" name="Picture 9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63" y="76200"/>
              <a:ext cx="68278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9" name="Picture 9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58775"/>
              <a:ext cx="67564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0" name="Picture 9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358775"/>
              <a:ext cx="17557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78" name="Group 1334377"/>
          <p:cNvGrpSpPr/>
          <p:nvPr/>
        </p:nvGrpSpPr>
        <p:grpSpPr>
          <a:xfrm>
            <a:off x="36513" y="681038"/>
            <a:ext cx="8269287" cy="533400"/>
            <a:chOff x="36513" y="681038"/>
            <a:chExt cx="8269287" cy="533400"/>
          </a:xfrm>
        </p:grpSpPr>
        <p:pic>
          <p:nvPicPr>
            <p:cNvPr id="1334299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995363"/>
              <a:ext cx="26908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1" name="Picture 9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681038"/>
              <a:ext cx="47672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9" name="Picture 10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90563"/>
              <a:ext cx="336391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4347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352" name="Picture 8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4769416"/>
            <a:ext cx="1842208" cy="335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933933" y="4413919"/>
            <a:ext cx="818667" cy="234281"/>
            <a:chOff x="933933" y="4413919"/>
            <a:chExt cx="818667" cy="234281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3933" y="4413919"/>
              <a:ext cx="818667" cy="234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Oval 16"/>
            <p:cNvSpPr/>
            <p:nvPr/>
          </p:nvSpPr>
          <p:spPr bwMode="auto">
            <a:xfrm>
              <a:off x="990600" y="441822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8294" y="5127485"/>
            <a:ext cx="4562474" cy="892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Oval 85"/>
          <p:cNvSpPr/>
          <p:nvPr/>
        </p:nvSpPr>
        <p:spPr bwMode="auto">
          <a:xfrm>
            <a:off x="4837176" y="5175504"/>
            <a:ext cx="45720" cy="4572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050024" y="5102352"/>
            <a:ext cx="41564" cy="50292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773466" y="5120640"/>
            <a:ext cx="5279842" cy="1000666"/>
            <a:chOff x="3773466" y="5120640"/>
            <a:chExt cx="5279842" cy="1000666"/>
          </a:xfrm>
        </p:grpSpPr>
        <p:sp>
          <p:nvSpPr>
            <p:cNvPr id="2" name="Double Bracket 1"/>
            <p:cNvSpPr/>
            <p:nvPr/>
          </p:nvSpPr>
          <p:spPr bwMode="auto">
            <a:xfrm>
              <a:off x="3773466" y="5120640"/>
              <a:ext cx="4608576" cy="914400"/>
            </a:xfrm>
            <a:prstGeom prst="bracketPai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5447" y="5902019"/>
              <a:ext cx="657861" cy="2192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3840480" y="5175504"/>
            <a:ext cx="713232" cy="731520"/>
            <a:chOff x="3840480" y="5175504"/>
            <a:chExt cx="713232" cy="73152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416552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3840480" y="5696712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6022514" y="5175504"/>
            <a:ext cx="716614" cy="730518"/>
            <a:chOff x="6022514" y="5175504"/>
            <a:chExt cx="716614" cy="730518"/>
          </a:xfrm>
        </p:grpSpPr>
        <p:cxnSp>
          <p:nvCxnSpPr>
            <p:cNvPr id="73" name="Straight Connector 72"/>
            <p:cNvCxnSpPr/>
            <p:nvPr/>
          </p:nvCxnSpPr>
          <p:spPr bwMode="auto">
            <a:xfrm>
              <a:off x="6601968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6022514" y="5695710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9" name="Straight Arrow Connector 108"/>
          <p:cNvCxnSpPr/>
          <p:nvPr/>
        </p:nvCxnSpPr>
        <p:spPr bwMode="auto">
          <a:xfrm>
            <a:off x="3022948" y="4913710"/>
            <a:ext cx="1243584" cy="8961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1752600" y="4581164"/>
            <a:ext cx="2816352" cy="7315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2223206" y="4418222"/>
            <a:ext cx="1060704" cy="43114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3274084" y="4418222"/>
            <a:ext cx="1513990" cy="83686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515" y="3842524"/>
            <a:ext cx="1798161" cy="33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82" y="2093278"/>
            <a:ext cx="4606344" cy="467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4374" name="Picture 133437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621" y="3867577"/>
            <a:ext cx="716927" cy="21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34376" name="Straight Arrow Connector 1334375"/>
          <p:cNvCxnSpPr>
            <a:stCxn id="1334374" idx="3"/>
          </p:cNvCxnSpPr>
          <p:nvPr/>
        </p:nvCxnSpPr>
        <p:spPr bwMode="auto">
          <a:xfrm>
            <a:off x="3632548" y="3977266"/>
            <a:ext cx="3191256" cy="12161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160"/>
          <p:cNvCxnSpPr>
            <a:stCxn id="1334374" idx="3"/>
          </p:cNvCxnSpPr>
          <p:nvPr/>
        </p:nvCxnSpPr>
        <p:spPr bwMode="auto">
          <a:xfrm>
            <a:off x="3632548" y="3977266"/>
            <a:ext cx="2853596" cy="171944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Group 45"/>
          <p:cNvGrpSpPr/>
          <p:nvPr/>
        </p:nvGrpSpPr>
        <p:grpSpPr bwMode="auto">
          <a:xfrm>
            <a:off x="641060" y="5752578"/>
            <a:ext cx="1870960" cy="390824"/>
            <a:chOff x="540852" y="5857577"/>
            <a:chExt cx="1870960" cy="390824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852" y="5882629"/>
              <a:ext cx="1870960" cy="365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4" name="Oval 163"/>
            <p:cNvSpPr/>
            <p:nvPr/>
          </p:nvSpPr>
          <p:spPr bwMode="auto">
            <a:xfrm>
              <a:off x="713608" y="5857577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689" y="2620011"/>
            <a:ext cx="3275337" cy="467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307" y="3151323"/>
            <a:ext cx="2471719" cy="467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786" y="3159165"/>
            <a:ext cx="2500150" cy="46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6338170" y="4907202"/>
            <a:ext cx="686317" cy="1303620"/>
            <a:chOff x="6338170" y="4907202"/>
            <a:chExt cx="686317" cy="1303620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2571" y="4907202"/>
              <a:ext cx="321916" cy="2192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8170" y="5991534"/>
              <a:ext cx="321916" cy="2192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2" name="Straight Arrow Connector 71"/>
          <p:cNvCxnSpPr/>
          <p:nvPr/>
        </p:nvCxnSpPr>
        <p:spPr bwMode="auto">
          <a:xfrm>
            <a:off x="2512020" y="5960516"/>
            <a:ext cx="4803180" cy="48649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H="1" flipV="1">
            <a:off x="7032738" y="5385150"/>
            <a:ext cx="282462" cy="106186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0955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3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4"/>
            <a:ext cx="457200" cy="492703"/>
          </a:xfrm>
        </p:spPr>
        <p:txBody>
          <a:bodyPr/>
          <a:lstStyle/>
          <a:p>
            <a:fld id="{CC375E00-0D06-461D-9A36-A3AD991B9D6B}" type="slidenum">
              <a:rPr lang="en-US"/>
              <a:pPr/>
              <a:t>16</a:t>
            </a:fld>
            <a:endParaRPr lang="en-US"/>
          </a:p>
        </p:txBody>
      </p:sp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382" name="Group 1334381"/>
          <p:cNvGrpSpPr/>
          <p:nvPr/>
        </p:nvGrpSpPr>
        <p:grpSpPr>
          <a:xfrm>
            <a:off x="36513" y="1300163"/>
            <a:ext cx="8574087" cy="604838"/>
            <a:chOff x="36513" y="1300163"/>
            <a:chExt cx="8574087" cy="604838"/>
          </a:xfrm>
        </p:grpSpPr>
        <p:pic>
          <p:nvPicPr>
            <p:cNvPr id="1334307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1300163"/>
              <a:ext cx="535305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5" name="Picture 9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627188"/>
              <a:ext cx="668496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80" name="Group 1334379"/>
          <p:cNvGrpSpPr/>
          <p:nvPr/>
        </p:nvGrpSpPr>
        <p:grpSpPr>
          <a:xfrm>
            <a:off x="36513" y="996950"/>
            <a:ext cx="8497887" cy="577850"/>
            <a:chOff x="36513" y="996950"/>
            <a:chExt cx="8497887" cy="577850"/>
          </a:xfrm>
        </p:grpSpPr>
        <p:pic>
          <p:nvPicPr>
            <p:cNvPr id="1334302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963" y="996950"/>
              <a:ext cx="565943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6" name="Picture 9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282700"/>
              <a:ext cx="29114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513" y="76200"/>
            <a:ext cx="8650287" cy="574675"/>
            <a:chOff x="36513" y="76200"/>
            <a:chExt cx="8650287" cy="574675"/>
          </a:xfrm>
        </p:grpSpPr>
        <p:pic>
          <p:nvPicPr>
            <p:cNvPr id="1334368" name="Picture 9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63" y="76200"/>
              <a:ext cx="68278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9" name="Picture 9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58775"/>
              <a:ext cx="67564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0" name="Picture 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358775"/>
              <a:ext cx="17557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78" name="Group 1334377"/>
          <p:cNvGrpSpPr/>
          <p:nvPr/>
        </p:nvGrpSpPr>
        <p:grpSpPr>
          <a:xfrm>
            <a:off x="36513" y="681038"/>
            <a:ext cx="8269287" cy="533400"/>
            <a:chOff x="36513" y="681038"/>
            <a:chExt cx="8269287" cy="533400"/>
          </a:xfrm>
        </p:grpSpPr>
        <p:pic>
          <p:nvPicPr>
            <p:cNvPr id="1334299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995363"/>
              <a:ext cx="26908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1" name="Picture 9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681038"/>
              <a:ext cx="47672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9" name="Picture 10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90563"/>
              <a:ext cx="336391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4347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352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4769416"/>
            <a:ext cx="1842208" cy="335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933933" y="4413919"/>
            <a:ext cx="818667" cy="234281"/>
            <a:chOff x="933933" y="4413919"/>
            <a:chExt cx="818667" cy="234281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3933" y="4413919"/>
              <a:ext cx="818667" cy="234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Oval 16"/>
            <p:cNvSpPr/>
            <p:nvPr/>
          </p:nvSpPr>
          <p:spPr bwMode="auto">
            <a:xfrm>
              <a:off x="990600" y="441822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98294" y="5102352"/>
            <a:ext cx="4562474" cy="917448"/>
            <a:chOff x="3798294" y="5102352"/>
            <a:chExt cx="4562474" cy="917448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8294" y="5127485"/>
              <a:ext cx="4562474" cy="8923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Oval 85"/>
            <p:cNvSpPr/>
            <p:nvPr/>
          </p:nvSpPr>
          <p:spPr bwMode="auto">
            <a:xfrm>
              <a:off x="4837176" y="5175504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050024" y="5102352"/>
              <a:ext cx="41564" cy="5029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73466" y="5120640"/>
            <a:ext cx="5279842" cy="1000666"/>
            <a:chOff x="3773466" y="5120640"/>
            <a:chExt cx="5279842" cy="1000666"/>
          </a:xfrm>
        </p:grpSpPr>
        <p:sp>
          <p:nvSpPr>
            <p:cNvPr id="2" name="Double Bracket 1"/>
            <p:cNvSpPr/>
            <p:nvPr/>
          </p:nvSpPr>
          <p:spPr bwMode="auto">
            <a:xfrm>
              <a:off x="3773466" y="5120640"/>
              <a:ext cx="4608576" cy="914400"/>
            </a:xfrm>
            <a:prstGeom prst="bracketPai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5447" y="5902019"/>
              <a:ext cx="657861" cy="2192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3840480" y="5175504"/>
            <a:ext cx="713232" cy="731520"/>
            <a:chOff x="3840480" y="5175504"/>
            <a:chExt cx="713232" cy="73152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416552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3840480" y="5696712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6022514" y="5175504"/>
            <a:ext cx="716614" cy="730518"/>
            <a:chOff x="6022514" y="5175504"/>
            <a:chExt cx="716614" cy="730518"/>
          </a:xfrm>
        </p:grpSpPr>
        <p:cxnSp>
          <p:nvCxnSpPr>
            <p:cNvPr id="73" name="Straight Connector 72"/>
            <p:cNvCxnSpPr/>
            <p:nvPr/>
          </p:nvCxnSpPr>
          <p:spPr bwMode="auto">
            <a:xfrm>
              <a:off x="6601968" y="5175504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6022514" y="5695710"/>
              <a:ext cx="137160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0" name="Picture 5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515" y="3842524"/>
            <a:ext cx="1798161" cy="33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621" y="3867577"/>
            <a:ext cx="716927" cy="21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2" name="Straight Arrow Connector 61"/>
          <p:cNvCxnSpPr/>
          <p:nvPr/>
        </p:nvCxnSpPr>
        <p:spPr bwMode="auto">
          <a:xfrm>
            <a:off x="3022948" y="4913710"/>
            <a:ext cx="1243584" cy="8961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1752600" y="4581164"/>
            <a:ext cx="2816352" cy="7315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2223206" y="4418222"/>
            <a:ext cx="1060704" cy="43114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3274084" y="4418222"/>
            <a:ext cx="1513990" cy="83686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3632548" y="3977266"/>
            <a:ext cx="3191256" cy="12161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3632548" y="3977266"/>
            <a:ext cx="2853596" cy="171944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Group 71"/>
          <p:cNvGrpSpPr/>
          <p:nvPr/>
        </p:nvGrpSpPr>
        <p:grpSpPr bwMode="auto">
          <a:xfrm>
            <a:off x="641060" y="5752578"/>
            <a:ext cx="1870960" cy="390824"/>
            <a:chOff x="540852" y="5857577"/>
            <a:chExt cx="1870960" cy="390824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852" y="5882629"/>
              <a:ext cx="1870960" cy="365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7" name="Oval 76"/>
            <p:cNvSpPr/>
            <p:nvPr/>
          </p:nvSpPr>
          <p:spPr bwMode="auto">
            <a:xfrm>
              <a:off x="713608" y="5857577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 bwMode="auto">
          <a:xfrm>
            <a:off x="2512020" y="5960516"/>
            <a:ext cx="4803180" cy="48649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 flipH="1" flipV="1">
            <a:off x="7032738" y="5385150"/>
            <a:ext cx="282462" cy="106186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72" y="1958236"/>
            <a:ext cx="2500150" cy="46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318" y="3532406"/>
            <a:ext cx="2500150" cy="46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786" y="2081408"/>
            <a:ext cx="2500150" cy="46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786" y="3159165"/>
            <a:ext cx="2500150" cy="46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659" y="2563082"/>
            <a:ext cx="4535109" cy="862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1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85 L -0.29757 -0.017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-7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37 L -0.06424 0.0534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2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72" y="1958236"/>
            <a:ext cx="2500150" cy="46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318" y="3532406"/>
            <a:ext cx="2500150" cy="46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659" y="2563082"/>
            <a:ext cx="4535109" cy="862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4"/>
            <a:ext cx="457200" cy="492703"/>
          </a:xfrm>
        </p:spPr>
        <p:txBody>
          <a:bodyPr/>
          <a:lstStyle/>
          <a:p>
            <a:fld id="{CC375E00-0D06-461D-9A36-A3AD991B9D6B}" type="slidenum">
              <a:rPr lang="en-US"/>
              <a:pPr/>
              <a:t>17</a:t>
            </a:fld>
            <a:endParaRPr lang="en-US"/>
          </a:p>
        </p:txBody>
      </p:sp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382" name="Group 1334381"/>
          <p:cNvGrpSpPr/>
          <p:nvPr/>
        </p:nvGrpSpPr>
        <p:grpSpPr>
          <a:xfrm>
            <a:off x="36513" y="1300163"/>
            <a:ext cx="8574087" cy="604838"/>
            <a:chOff x="36513" y="1300163"/>
            <a:chExt cx="8574087" cy="604838"/>
          </a:xfrm>
        </p:grpSpPr>
        <p:pic>
          <p:nvPicPr>
            <p:cNvPr id="1334307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1300163"/>
              <a:ext cx="535305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5" name="Picture 9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627188"/>
              <a:ext cx="668496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80" name="Group 1334379"/>
          <p:cNvGrpSpPr/>
          <p:nvPr/>
        </p:nvGrpSpPr>
        <p:grpSpPr>
          <a:xfrm>
            <a:off x="36513" y="996950"/>
            <a:ext cx="8497887" cy="577850"/>
            <a:chOff x="36513" y="996950"/>
            <a:chExt cx="8497887" cy="577850"/>
          </a:xfrm>
        </p:grpSpPr>
        <p:pic>
          <p:nvPicPr>
            <p:cNvPr id="1334302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963" y="996950"/>
              <a:ext cx="565943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6" name="Picture 9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282700"/>
              <a:ext cx="29114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513" y="76200"/>
            <a:ext cx="8650287" cy="574675"/>
            <a:chOff x="36513" y="76200"/>
            <a:chExt cx="8650287" cy="574675"/>
          </a:xfrm>
        </p:grpSpPr>
        <p:pic>
          <p:nvPicPr>
            <p:cNvPr id="1334368" name="Picture 9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63" y="76200"/>
              <a:ext cx="68278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9" name="Picture 9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58775"/>
              <a:ext cx="67564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0" name="Picture 9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358775"/>
              <a:ext cx="17557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4378" name="Group 1334377"/>
          <p:cNvGrpSpPr/>
          <p:nvPr/>
        </p:nvGrpSpPr>
        <p:grpSpPr>
          <a:xfrm>
            <a:off x="36513" y="681038"/>
            <a:ext cx="8269287" cy="533400"/>
            <a:chOff x="36513" y="681038"/>
            <a:chExt cx="8269287" cy="533400"/>
          </a:xfrm>
        </p:grpSpPr>
        <p:pic>
          <p:nvPicPr>
            <p:cNvPr id="1334299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995363"/>
              <a:ext cx="26908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1" name="Picture 9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681038"/>
              <a:ext cx="47672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9" name="Picture 10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90563"/>
              <a:ext cx="336391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4347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352" name="Picture 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018" y="4266156"/>
            <a:ext cx="3159602" cy="658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2156" y="4276184"/>
            <a:ext cx="1901657" cy="643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586" y="4277228"/>
            <a:ext cx="1726711" cy="64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726" y="5300033"/>
            <a:ext cx="1433759" cy="6435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6188761"/>
            <a:ext cx="1739907" cy="643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8624" y="6378739"/>
            <a:ext cx="1169404" cy="234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3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8624" y="6378739"/>
            <a:ext cx="1169404" cy="234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018" y="4266156"/>
            <a:ext cx="3159602" cy="658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2156" y="4276184"/>
            <a:ext cx="1901657" cy="643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586" y="4277228"/>
            <a:ext cx="1726711" cy="64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726" y="5300033"/>
            <a:ext cx="1433759" cy="6435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6188761"/>
            <a:ext cx="1739907" cy="643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659" y="2563082"/>
            <a:ext cx="4535109" cy="862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C375E00-0D06-461D-9A36-A3AD991B9D6B}" type="slidenum">
              <a:rPr lang="en-US"/>
              <a:pPr/>
              <a:t>18</a:t>
            </a:fld>
            <a:endParaRPr lang="en-US"/>
          </a:p>
        </p:txBody>
      </p:sp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380" name="Group 108"/>
          <p:cNvGrpSpPr>
            <a:grpSpLocks/>
          </p:cNvGrpSpPr>
          <p:nvPr/>
        </p:nvGrpSpPr>
        <p:grpSpPr bwMode="auto">
          <a:xfrm>
            <a:off x="36513" y="76200"/>
            <a:ext cx="8650287" cy="1828800"/>
            <a:chOff x="23" y="48"/>
            <a:chExt cx="5449" cy="1152"/>
          </a:xfrm>
        </p:grpSpPr>
        <p:pic>
          <p:nvPicPr>
            <p:cNvPr id="1334299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627"/>
              <a:ext cx="169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02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628"/>
              <a:ext cx="356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07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819"/>
              <a:ext cx="33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5" name="Picture 9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025"/>
              <a:ext cx="421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6" name="Picture 9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808"/>
              <a:ext cx="183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8" name="Picture 9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48"/>
              <a:ext cx="430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69" name="Picture 9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26"/>
              <a:ext cx="425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0" name="Picture 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" y="226"/>
              <a:ext cx="110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1" name="Picture 9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" y="429"/>
              <a:ext cx="30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379" name="Picture 10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435"/>
              <a:ext cx="21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4347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352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4382" name="Picture 133438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597" y="1930902"/>
            <a:ext cx="2678762" cy="292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78"/>
          <p:cNvGrpSpPr>
            <a:grpSpLocks/>
          </p:cNvGrpSpPr>
          <p:nvPr/>
        </p:nvGrpSpPr>
        <p:grpSpPr bwMode="auto">
          <a:xfrm>
            <a:off x="1101725" y="2417763"/>
            <a:ext cx="1514475" cy="477837"/>
            <a:chOff x="964" y="240"/>
            <a:chExt cx="954" cy="301"/>
          </a:xfrm>
        </p:grpSpPr>
        <p:pic>
          <p:nvPicPr>
            <p:cNvPr id="34" name="Picture 7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7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427"/>
              <a:ext cx="954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" name="Rectangle 79"/>
          <p:cNvSpPr>
            <a:spLocks noChangeArrowheads="1"/>
          </p:cNvSpPr>
          <p:nvPr/>
        </p:nvSpPr>
        <p:spPr bwMode="auto">
          <a:xfrm>
            <a:off x="7543800" y="195068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4800597" y="2179290"/>
            <a:ext cx="1548222" cy="4199449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343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4BC9-6098-47F1-8811-868779F3AD16}" type="slidenum">
              <a:rPr lang="en-US"/>
              <a:pPr/>
              <a:t>19</a:t>
            </a:fld>
            <a:endParaRPr lang="en-US"/>
          </a:p>
        </p:txBody>
      </p:sp>
      <p:pic>
        <p:nvPicPr>
          <p:cNvPr id="133939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939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940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258888"/>
            <a:ext cx="30321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940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77863"/>
            <a:ext cx="1514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939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9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9400" name="Group 8"/>
          <p:cNvGrpSpPr>
            <a:grpSpLocks/>
          </p:cNvGrpSpPr>
          <p:nvPr/>
        </p:nvGrpSpPr>
        <p:grpSpPr bwMode="auto">
          <a:xfrm>
            <a:off x="3886200" y="1447800"/>
            <a:ext cx="914400" cy="914400"/>
            <a:chOff x="4853" y="1680"/>
            <a:chExt cx="576" cy="576"/>
          </a:xfrm>
        </p:grpSpPr>
        <p:sp>
          <p:nvSpPr>
            <p:cNvPr id="1339401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02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9312" y="6245225"/>
            <a:ext cx="467488" cy="460375"/>
          </a:xfrm>
        </p:spPr>
        <p:txBody>
          <a:bodyPr/>
          <a:lstStyle/>
          <a:p>
            <a:fld id="{E638CE35-502C-43BF-A8EB-F8D65E7A0215}" type="slidenum">
              <a:rPr lang="en-US"/>
              <a:pPr/>
              <a:t>2</a:t>
            </a:fld>
            <a:endParaRPr lang="en-US"/>
          </a:p>
        </p:txBody>
      </p:sp>
      <p:pic>
        <p:nvPicPr>
          <p:cNvPr id="1196374" name="Picture 3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590800"/>
            <a:ext cx="3987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6365" name="Group 333"/>
          <p:cNvGrpSpPr>
            <a:grpSpLocks/>
          </p:cNvGrpSpPr>
          <p:nvPr/>
        </p:nvGrpSpPr>
        <p:grpSpPr bwMode="auto">
          <a:xfrm>
            <a:off x="1552575" y="4191000"/>
            <a:ext cx="1419225" cy="838200"/>
            <a:chOff x="978" y="2640"/>
            <a:chExt cx="894" cy="528"/>
          </a:xfrm>
        </p:grpSpPr>
        <p:pic>
          <p:nvPicPr>
            <p:cNvPr id="1196359" name="Picture 327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" y="2640"/>
              <a:ext cx="71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361" name="Picture 329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" y="2736"/>
              <a:ext cx="22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96363" name="Line 331"/>
            <p:cNvSpPr>
              <a:spLocks noChangeShapeType="1"/>
            </p:cNvSpPr>
            <p:nvPr/>
          </p:nvSpPr>
          <p:spPr bwMode="auto">
            <a:xfrm flipH="1">
              <a:off x="978" y="2735"/>
              <a:ext cx="184" cy="96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364" name="Line 332"/>
            <p:cNvSpPr>
              <a:spLocks noChangeShapeType="1"/>
            </p:cNvSpPr>
            <p:nvPr/>
          </p:nvSpPr>
          <p:spPr bwMode="auto">
            <a:xfrm flipH="1">
              <a:off x="1134" y="2832"/>
              <a:ext cx="276" cy="336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96194" name="Picture 1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2075"/>
            <a:ext cx="27384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171" name="Picture 1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176" name="Picture 1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701675"/>
            <a:ext cx="3721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219" name="Picture 1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895600"/>
            <a:ext cx="80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221" name="Picture 18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895600"/>
            <a:ext cx="43053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197" name="Picture 1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6513"/>
            <a:ext cx="803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326" name="Picture 29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06713"/>
            <a:ext cx="2247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6334" name="Group 302"/>
          <p:cNvGrpSpPr>
            <a:grpSpLocks/>
          </p:cNvGrpSpPr>
          <p:nvPr/>
        </p:nvGrpSpPr>
        <p:grpSpPr bwMode="auto">
          <a:xfrm>
            <a:off x="3581400" y="401638"/>
            <a:ext cx="1371600" cy="263525"/>
            <a:chOff x="2256" y="253"/>
            <a:chExt cx="864" cy="166"/>
          </a:xfrm>
        </p:grpSpPr>
        <p:pic>
          <p:nvPicPr>
            <p:cNvPr id="1196332" name="Picture 300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53"/>
              <a:ext cx="16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96333" name="Line 301"/>
            <p:cNvSpPr>
              <a:spLocks noChangeShapeType="1"/>
            </p:cNvSpPr>
            <p:nvPr/>
          </p:nvSpPr>
          <p:spPr bwMode="auto">
            <a:xfrm flipH="1">
              <a:off x="2256" y="323"/>
              <a:ext cx="67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6335" name="Group 303"/>
          <p:cNvGrpSpPr>
            <a:grpSpLocks/>
          </p:cNvGrpSpPr>
          <p:nvPr/>
        </p:nvGrpSpPr>
        <p:grpSpPr bwMode="auto">
          <a:xfrm>
            <a:off x="3581400" y="1638126"/>
            <a:ext cx="1371600" cy="263525"/>
            <a:chOff x="2256" y="253"/>
            <a:chExt cx="864" cy="166"/>
          </a:xfrm>
        </p:grpSpPr>
        <p:pic>
          <p:nvPicPr>
            <p:cNvPr id="1196336" name="Picture 304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53"/>
              <a:ext cx="16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96337" name="Line 305"/>
            <p:cNvSpPr>
              <a:spLocks noChangeShapeType="1"/>
            </p:cNvSpPr>
            <p:nvPr/>
          </p:nvSpPr>
          <p:spPr bwMode="auto">
            <a:xfrm flipH="1">
              <a:off x="2256" y="323"/>
              <a:ext cx="67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96241" name="Picture 20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44850"/>
            <a:ext cx="38814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6168" name="Rectangle 1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6325" name="Group 293"/>
          <p:cNvGrpSpPr>
            <a:grpSpLocks/>
          </p:cNvGrpSpPr>
          <p:nvPr/>
        </p:nvGrpSpPr>
        <p:grpSpPr bwMode="auto">
          <a:xfrm>
            <a:off x="239713" y="4038600"/>
            <a:ext cx="1160462" cy="1143000"/>
            <a:chOff x="240" y="2640"/>
            <a:chExt cx="731" cy="720"/>
          </a:xfrm>
        </p:grpSpPr>
        <p:sp>
          <p:nvSpPr>
            <p:cNvPr id="1196319" name="Line 287"/>
            <p:cNvSpPr>
              <a:spLocks noChangeShapeType="1"/>
            </p:cNvSpPr>
            <p:nvPr/>
          </p:nvSpPr>
          <p:spPr bwMode="auto">
            <a:xfrm flipV="1">
              <a:off x="240" y="2640"/>
              <a:ext cx="150" cy="14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320" name="Line 288"/>
            <p:cNvSpPr>
              <a:spLocks noChangeShapeType="1"/>
            </p:cNvSpPr>
            <p:nvPr/>
          </p:nvSpPr>
          <p:spPr bwMode="auto">
            <a:xfrm flipV="1">
              <a:off x="823" y="2640"/>
              <a:ext cx="144" cy="14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321" name="Line 289"/>
            <p:cNvSpPr>
              <a:spLocks noChangeShapeType="1"/>
            </p:cNvSpPr>
            <p:nvPr/>
          </p:nvSpPr>
          <p:spPr bwMode="auto">
            <a:xfrm flipV="1">
              <a:off x="823" y="3216"/>
              <a:ext cx="144" cy="14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322" name="Line 290"/>
            <p:cNvSpPr>
              <a:spLocks noChangeShapeType="1"/>
            </p:cNvSpPr>
            <p:nvPr/>
          </p:nvSpPr>
          <p:spPr bwMode="auto">
            <a:xfrm>
              <a:off x="384" y="2640"/>
              <a:ext cx="587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323" name="Line 291"/>
            <p:cNvSpPr>
              <a:spLocks noChangeShapeType="1"/>
            </p:cNvSpPr>
            <p:nvPr/>
          </p:nvSpPr>
          <p:spPr bwMode="auto">
            <a:xfrm>
              <a:off x="960" y="2640"/>
              <a:ext cx="0" cy="587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324" name="Rectangle 292"/>
            <p:cNvSpPr>
              <a:spLocks noChangeArrowheads="1"/>
            </p:cNvSpPr>
            <p:nvPr/>
          </p:nvSpPr>
          <p:spPr bwMode="auto">
            <a:xfrm>
              <a:off x="247" y="2784"/>
              <a:ext cx="576" cy="576"/>
            </a:xfrm>
            <a:prstGeom prst="rect">
              <a:avLst/>
            </a:prstGeom>
            <a:noFill/>
            <a:ln w="317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6200" name="Line 168"/>
          <p:cNvSpPr>
            <a:spLocks noChangeShapeType="1"/>
          </p:cNvSpPr>
          <p:nvPr/>
        </p:nvSpPr>
        <p:spPr bwMode="auto">
          <a:xfrm flipV="1">
            <a:off x="228600" y="4038600"/>
            <a:ext cx="238125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201" name="Line 169"/>
          <p:cNvSpPr>
            <a:spLocks noChangeShapeType="1"/>
          </p:cNvSpPr>
          <p:nvPr/>
        </p:nvSpPr>
        <p:spPr bwMode="auto">
          <a:xfrm flipV="1">
            <a:off x="1154113" y="4038600"/>
            <a:ext cx="228600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202" name="Line 170"/>
          <p:cNvSpPr>
            <a:spLocks noChangeShapeType="1"/>
          </p:cNvSpPr>
          <p:nvPr/>
        </p:nvSpPr>
        <p:spPr bwMode="auto">
          <a:xfrm flipV="1">
            <a:off x="1154113" y="4953000"/>
            <a:ext cx="228600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203" name="Line 171"/>
          <p:cNvSpPr>
            <a:spLocks noChangeShapeType="1"/>
          </p:cNvSpPr>
          <p:nvPr/>
        </p:nvSpPr>
        <p:spPr bwMode="auto">
          <a:xfrm>
            <a:off x="457200" y="4038600"/>
            <a:ext cx="931863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204" name="Line 172"/>
          <p:cNvSpPr>
            <a:spLocks noChangeShapeType="1"/>
          </p:cNvSpPr>
          <p:nvPr/>
        </p:nvSpPr>
        <p:spPr bwMode="auto">
          <a:xfrm>
            <a:off x="1371600" y="4038600"/>
            <a:ext cx="0" cy="9318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6329" name="Group 297"/>
          <p:cNvGrpSpPr>
            <a:grpSpLocks/>
          </p:cNvGrpSpPr>
          <p:nvPr/>
        </p:nvGrpSpPr>
        <p:grpSpPr bwMode="auto">
          <a:xfrm>
            <a:off x="914400" y="4800600"/>
            <a:ext cx="996950" cy="457200"/>
            <a:chOff x="576" y="3024"/>
            <a:chExt cx="628" cy="288"/>
          </a:xfrm>
        </p:grpSpPr>
        <p:pic>
          <p:nvPicPr>
            <p:cNvPr id="1196233" name="Picture 201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173"/>
              <a:ext cx="14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96234" name="Line 202"/>
            <p:cNvSpPr>
              <a:spLocks noChangeShapeType="1"/>
            </p:cNvSpPr>
            <p:nvPr/>
          </p:nvSpPr>
          <p:spPr bwMode="auto">
            <a:xfrm flipH="1" flipV="1">
              <a:off x="576" y="3024"/>
              <a:ext cx="480" cy="192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6198" name="Rectangle 166"/>
          <p:cNvSpPr>
            <a:spLocks noChangeArrowheads="1"/>
          </p:cNvSpPr>
          <p:nvPr/>
        </p:nvSpPr>
        <p:spPr bwMode="auto">
          <a:xfrm>
            <a:off x="239713" y="4267200"/>
            <a:ext cx="914400" cy="91440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28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6371" name="Picture 3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96875"/>
            <a:ext cx="31797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372" name="Picture 3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649239"/>
            <a:ext cx="24907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377" name="Picture 3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590800"/>
            <a:ext cx="2819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222" y="1020763"/>
            <a:ext cx="3765648" cy="263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363663"/>
            <a:ext cx="4306699" cy="248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9926" y="1944688"/>
            <a:ext cx="6122658" cy="2785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2266950"/>
            <a:ext cx="3148198" cy="263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6380" name="Rectangle 3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6383" name="Picture 3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128838" y="676656"/>
            <a:ext cx="1636712" cy="579454"/>
            <a:chOff x="2128838" y="676656"/>
            <a:chExt cx="1636712" cy="579454"/>
          </a:xfrm>
        </p:grpSpPr>
        <p:sp>
          <p:nvSpPr>
            <p:cNvPr id="1196327" name="Rectangle 295"/>
            <p:cNvSpPr>
              <a:spLocks noChangeArrowheads="1"/>
            </p:cNvSpPr>
            <p:nvPr/>
          </p:nvSpPr>
          <p:spPr bwMode="auto">
            <a:xfrm>
              <a:off x="2128838" y="676656"/>
              <a:ext cx="1636712" cy="310896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295"/>
            <p:cNvSpPr>
              <a:spLocks noChangeArrowheads="1"/>
            </p:cNvSpPr>
            <p:nvPr/>
          </p:nvSpPr>
          <p:spPr bwMode="auto">
            <a:xfrm>
              <a:off x="2128838" y="990934"/>
              <a:ext cx="1097280" cy="265176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96222" name="Picture 19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3263"/>
            <a:ext cx="23209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231" name="Picture 19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4432300"/>
            <a:ext cx="1317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246" name="Picture 21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08550"/>
            <a:ext cx="89058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6291" name="Group 259"/>
          <p:cNvGrpSpPr>
            <a:grpSpLocks/>
          </p:cNvGrpSpPr>
          <p:nvPr/>
        </p:nvGrpSpPr>
        <p:grpSpPr bwMode="auto">
          <a:xfrm>
            <a:off x="7431088" y="76200"/>
            <a:ext cx="1636712" cy="1219200"/>
            <a:chOff x="4486" y="48"/>
            <a:chExt cx="1031" cy="768"/>
          </a:xfrm>
        </p:grpSpPr>
        <p:pic>
          <p:nvPicPr>
            <p:cNvPr id="1196290" name="Picture 258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" y="48"/>
              <a:ext cx="84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287" name="Picture 255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" y="240"/>
              <a:ext cx="103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288" name="Picture 25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" y="431"/>
              <a:ext cx="103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289" name="Picture 257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623"/>
              <a:ext cx="35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96346" name="Group 314"/>
          <p:cNvGrpSpPr>
            <a:grpSpLocks/>
          </p:cNvGrpSpPr>
          <p:nvPr/>
        </p:nvGrpSpPr>
        <p:grpSpPr bwMode="auto">
          <a:xfrm>
            <a:off x="3276600" y="4305475"/>
            <a:ext cx="1073150" cy="401638"/>
            <a:chOff x="2064" y="3032"/>
            <a:chExt cx="676" cy="253"/>
          </a:xfrm>
        </p:grpSpPr>
        <p:pic>
          <p:nvPicPr>
            <p:cNvPr id="1196272" name="Picture 240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072"/>
              <a:ext cx="6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292" name="Picture 260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" y="3032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6249" name="Picture 21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89058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251" name="Picture 21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7912"/>
            <a:ext cx="16160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060" y="4388025"/>
            <a:ext cx="543444" cy="205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05835" y="4881564"/>
            <a:ext cx="1557606" cy="337614"/>
            <a:chOff x="3305835" y="4869038"/>
            <a:chExt cx="1557606" cy="337614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5835" y="4869038"/>
              <a:ext cx="1557606" cy="3376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6275" name="Picture 24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477" y="4875388"/>
              <a:ext cx="63500" cy="6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 bwMode="auto">
          <a:xfrm>
            <a:off x="228600" y="3532188"/>
            <a:ext cx="7481144" cy="277621"/>
            <a:chOff x="673546" y="3532188"/>
            <a:chExt cx="7481144" cy="277621"/>
          </a:xfrm>
        </p:grpSpPr>
        <p:pic>
          <p:nvPicPr>
            <p:cNvPr id="1196312" name="Picture 28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52" y="3547872"/>
              <a:ext cx="3094038" cy="26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546" y="3532188"/>
              <a:ext cx="4261547" cy="2189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96340" name="Line 308"/>
          <p:cNvSpPr>
            <a:spLocks noChangeShapeType="1"/>
          </p:cNvSpPr>
          <p:nvPr/>
        </p:nvSpPr>
        <p:spPr bwMode="auto">
          <a:xfrm>
            <a:off x="4297680" y="914400"/>
            <a:ext cx="493776" cy="2990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341" name="Line 309"/>
          <p:cNvSpPr>
            <a:spLocks noChangeShapeType="1"/>
          </p:cNvSpPr>
          <p:nvPr/>
        </p:nvSpPr>
        <p:spPr bwMode="auto">
          <a:xfrm>
            <a:off x="3529584" y="1572768"/>
            <a:ext cx="1261872" cy="28163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6368" name="Picture 3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638800"/>
            <a:ext cx="38385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223" name="Picture 19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44815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255" name="Picture 22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3810000"/>
            <a:ext cx="9842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6261" name="Group 229"/>
          <p:cNvGrpSpPr>
            <a:grpSpLocks/>
          </p:cNvGrpSpPr>
          <p:nvPr/>
        </p:nvGrpSpPr>
        <p:grpSpPr bwMode="auto">
          <a:xfrm>
            <a:off x="6788150" y="4267200"/>
            <a:ext cx="234950" cy="300038"/>
            <a:chOff x="4316" y="2798"/>
            <a:chExt cx="148" cy="189"/>
          </a:xfrm>
        </p:grpSpPr>
        <p:pic>
          <p:nvPicPr>
            <p:cNvPr id="1196258" name="Picture 22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" y="2848"/>
              <a:ext cx="14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260" name="Picture 22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798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6263" name="Picture 23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4273550"/>
            <a:ext cx="4556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369" name="Picture 33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421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6276" name="Group 244"/>
          <p:cNvGrpSpPr>
            <a:grpSpLocks/>
          </p:cNvGrpSpPr>
          <p:nvPr/>
        </p:nvGrpSpPr>
        <p:grpSpPr bwMode="auto">
          <a:xfrm>
            <a:off x="8021638" y="4341813"/>
            <a:ext cx="131762" cy="225425"/>
            <a:chOff x="5053" y="2845"/>
            <a:chExt cx="83" cy="142"/>
          </a:xfrm>
        </p:grpSpPr>
        <p:pic>
          <p:nvPicPr>
            <p:cNvPr id="1196267" name="Picture 23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" y="2895"/>
              <a:ext cx="83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266" name="Picture 23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2845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6270" name="Picture 23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422775"/>
            <a:ext cx="265112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 bwMode="auto">
          <a:xfrm>
            <a:off x="228600" y="5943600"/>
            <a:ext cx="6614910" cy="277813"/>
            <a:chOff x="1111658" y="5943600"/>
            <a:chExt cx="6614910" cy="277813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1658" y="5943600"/>
              <a:ext cx="3415484" cy="2776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6315" name="Picture 28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530" y="5959475"/>
              <a:ext cx="309403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6348" name="Picture 31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4295775"/>
            <a:ext cx="587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350" name="Picture 31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4295775"/>
            <a:ext cx="7635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771800" y="4702175"/>
            <a:ext cx="1956350" cy="338138"/>
            <a:chOff x="6771800" y="4702175"/>
            <a:chExt cx="1956350" cy="338138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1800" y="4757738"/>
              <a:ext cx="177164" cy="206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6302" name="Picture 27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915" y="4851400"/>
              <a:ext cx="265112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6693" y="4746625"/>
              <a:ext cx="411457" cy="2933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6303" name="Picture 27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25" y="4702175"/>
              <a:ext cx="77946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6228" name="Picture 19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9988"/>
            <a:ext cx="42037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607" y="5135367"/>
            <a:ext cx="1988171" cy="324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6352" name="Line 320"/>
          <p:cNvSpPr>
            <a:spLocks noChangeShapeType="1"/>
          </p:cNvSpPr>
          <p:nvPr/>
        </p:nvSpPr>
        <p:spPr bwMode="auto">
          <a:xfrm flipV="1">
            <a:off x="4871504" y="4534420"/>
            <a:ext cx="3154680" cy="38404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96351" name="Line 319"/>
          <p:cNvSpPr>
            <a:spLocks noChangeShapeType="1"/>
          </p:cNvSpPr>
          <p:nvPr/>
        </p:nvSpPr>
        <p:spPr bwMode="auto">
          <a:xfrm flipV="1">
            <a:off x="4837176" y="4442619"/>
            <a:ext cx="1984248" cy="438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354" name="Line 322"/>
          <p:cNvSpPr>
            <a:spLocks noChangeShapeType="1"/>
          </p:cNvSpPr>
          <p:nvPr/>
        </p:nvSpPr>
        <p:spPr bwMode="auto">
          <a:xfrm>
            <a:off x="4828032" y="4023360"/>
            <a:ext cx="2514600" cy="9144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357" name="Line 325"/>
          <p:cNvSpPr>
            <a:spLocks noChangeShapeType="1"/>
          </p:cNvSpPr>
          <p:nvPr/>
        </p:nvSpPr>
        <p:spPr bwMode="auto">
          <a:xfrm>
            <a:off x="7333488" y="4114800"/>
            <a:ext cx="384048" cy="304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747" y="2257816"/>
            <a:ext cx="2092053" cy="324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6328" name="Rectangle 296"/>
          <p:cNvSpPr>
            <a:spLocks noChangeArrowheads="1"/>
          </p:cNvSpPr>
          <p:nvPr/>
        </p:nvSpPr>
        <p:spPr bwMode="auto">
          <a:xfrm>
            <a:off x="6483175" y="1927225"/>
            <a:ext cx="1636776" cy="31089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6338" name="Rectangle 306"/>
          <p:cNvSpPr>
            <a:spLocks noChangeArrowheads="1"/>
          </p:cNvSpPr>
          <p:nvPr/>
        </p:nvSpPr>
        <p:spPr bwMode="auto">
          <a:xfrm>
            <a:off x="2028824" y="1927225"/>
            <a:ext cx="6190488" cy="6032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" name="Rectangle 176"/>
          <p:cNvSpPr>
            <a:spLocks noChangeArrowheads="1"/>
          </p:cNvSpPr>
          <p:nvPr/>
        </p:nvSpPr>
        <p:spPr bwMode="auto">
          <a:xfrm>
            <a:off x="8737948" y="197680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" name="Group 173"/>
          <p:cNvGrpSpPr>
            <a:grpSpLocks/>
          </p:cNvGrpSpPr>
          <p:nvPr/>
        </p:nvGrpSpPr>
        <p:grpSpPr bwMode="auto">
          <a:xfrm>
            <a:off x="7543800" y="1358901"/>
            <a:ext cx="1514475" cy="477838"/>
            <a:chOff x="964" y="240"/>
            <a:chExt cx="954" cy="301"/>
          </a:xfrm>
        </p:grpSpPr>
        <p:pic>
          <p:nvPicPr>
            <p:cNvPr id="108" name="Picture 17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17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427"/>
              <a:ext cx="954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6379" name="Picture 34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526213"/>
            <a:ext cx="37258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9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9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9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9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9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9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9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9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9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9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9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96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96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9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9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9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9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9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9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9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9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9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9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9" dur="500"/>
                                        <p:tgtEl>
                                          <p:spTgt spid="119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19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9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9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96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9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9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9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19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19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500" fill="hold"/>
                                        <p:tgtEl>
                                          <p:spTgt spid="1196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1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1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1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500" fill="hold"/>
                                        <p:tgtEl>
                                          <p:spTgt spid="1196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9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9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19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19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500" fill="hold"/>
                                        <p:tgtEl>
                                          <p:spTgt spid="1196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500" fill="hold"/>
                                        <p:tgtEl>
                                          <p:spTgt spid="1196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7" dur="500"/>
                                        <p:tgtEl>
                                          <p:spTgt spid="119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0" dur="500"/>
                                        <p:tgtEl>
                                          <p:spTgt spid="119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3" dur="500"/>
                                        <p:tgtEl>
                                          <p:spTgt spid="119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9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9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19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19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200" grpId="0" animBg="1"/>
      <p:bldP spid="1196201" grpId="0" animBg="1"/>
      <p:bldP spid="1196202" grpId="0" animBg="1"/>
      <p:bldP spid="1196203" grpId="0" animBg="1"/>
      <p:bldP spid="1196204" grpId="0" animBg="1"/>
      <p:bldP spid="1196198" grpId="0" animBg="1"/>
      <p:bldP spid="1196340" grpId="0" animBg="1"/>
      <p:bldP spid="1196340" grpId="1" animBg="1"/>
      <p:bldP spid="1196341" grpId="0" animBg="1"/>
      <p:bldP spid="1196341" grpId="1" animBg="1"/>
      <p:bldP spid="1196352" grpId="0" animBg="1"/>
      <p:bldP spid="1196352" grpId="1" animBg="1"/>
      <p:bldP spid="1196351" grpId="0" animBg="1"/>
      <p:bldP spid="1196351" grpId="1" animBg="1"/>
      <p:bldP spid="1196354" grpId="0" animBg="1"/>
      <p:bldP spid="1196354" grpId="1" animBg="1"/>
      <p:bldP spid="1196357" grpId="0" animBg="1"/>
      <p:bldP spid="1196357" grpId="1" animBg="1"/>
      <p:bldP spid="1196328" grpId="0" animBg="1"/>
      <p:bldP spid="1196328" grpId="1" animBg="1"/>
      <p:bldP spid="1196338" grpId="0" animBg="1"/>
      <p:bldP spid="1196338" grpId="1" animBg="1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" name="Oval 25"/>
          <p:cNvSpPr>
            <a:spLocks noChangeAspect="1" noChangeArrowheads="1"/>
          </p:cNvSpPr>
          <p:nvPr/>
        </p:nvSpPr>
        <p:spPr bwMode="auto">
          <a:xfrm>
            <a:off x="304800" y="2516188"/>
            <a:ext cx="2741613" cy="2741612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217F-B933-48EC-96CE-20D62190104A}" type="slidenum">
              <a:rPr lang="en-US"/>
              <a:pPr/>
              <a:t>3</a:t>
            </a:fld>
            <a:endParaRPr lang="en-US"/>
          </a:p>
        </p:txBody>
      </p:sp>
      <p:pic>
        <p:nvPicPr>
          <p:cNvPr id="127387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6781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004" name="Picture 1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2" y="173038"/>
            <a:ext cx="3944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005" name="Picture 1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33400"/>
            <a:ext cx="52593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007" name="Picture 1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511175"/>
            <a:ext cx="3141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987" name="Rectangle 131"/>
          <p:cNvSpPr>
            <a:spLocks noChangeArrowheads="1"/>
          </p:cNvSpPr>
          <p:nvPr/>
        </p:nvSpPr>
        <p:spPr bwMode="auto">
          <a:xfrm>
            <a:off x="4267200" y="3352800"/>
            <a:ext cx="4772025" cy="99060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988" name="Rectangle 132"/>
          <p:cNvSpPr>
            <a:spLocks noChangeArrowheads="1"/>
          </p:cNvSpPr>
          <p:nvPr/>
        </p:nvSpPr>
        <p:spPr bwMode="auto">
          <a:xfrm>
            <a:off x="4267200" y="4572000"/>
            <a:ext cx="4724400" cy="129540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6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38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886200"/>
            <a:ext cx="233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3895" name="Group 39"/>
          <p:cNvGrpSpPr>
            <a:grpSpLocks/>
          </p:cNvGrpSpPr>
          <p:nvPr/>
        </p:nvGrpSpPr>
        <p:grpSpPr bwMode="auto">
          <a:xfrm>
            <a:off x="5486400" y="1752600"/>
            <a:ext cx="234950" cy="300038"/>
            <a:chOff x="4316" y="2798"/>
            <a:chExt cx="148" cy="189"/>
          </a:xfrm>
        </p:grpSpPr>
        <p:pic>
          <p:nvPicPr>
            <p:cNvPr id="1273896" name="Picture 4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" y="2848"/>
              <a:ext cx="14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3897" name="Picture 4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798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3908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810000"/>
            <a:ext cx="136366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913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3502025"/>
            <a:ext cx="448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3983" name="Group 127"/>
          <p:cNvGrpSpPr>
            <a:grpSpLocks/>
          </p:cNvGrpSpPr>
          <p:nvPr/>
        </p:nvGrpSpPr>
        <p:grpSpPr bwMode="auto">
          <a:xfrm>
            <a:off x="4433888" y="4732338"/>
            <a:ext cx="4219575" cy="525462"/>
            <a:chOff x="2793" y="2981"/>
            <a:chExt cx="2658" cy="331"/>
          </a:xfrm>
        </p:grpSpPr>
        <p:pic>
          <p:nvPicPr>
            <p:cNvPr id="1273914" name="Picture 5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3165"/>
              <a:ext cx="241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3912" name="Picture 5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2981"/>
              <a:ext cx="26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3916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334000"/>
            <a:ext cx="11144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3918" name="Group 62"/>
          <p:cNvGrpSpPr>
            <a:grpSpLocks/>
          </p:cNvGrpSpPr>
          <p:nvPr/>
        </p:nvGrpSpPr>
        <p:grpSpPr bwMode="auto">
          <a:xfrm>
            <a:off x="5791200" y="5378450"/>
            <a:ext cx="234950" cy="300038"/>
            <a:chOff x="4316" y="2798"/>
            <a:chExt cx="148" cy="189"/>
          </a:xfrm>
        </p:grpSpPr>
        <p:pic>
          <p:nvPicPr>
            <p:cNvPr id="1273919" name="Picture 6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" y="2848"/>
              <a:ext cx="14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3920" name="Picture 6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798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73925" name="Group 69"/>
          <p:cNvGrpSpPr>
            <a:grpSpLocks/>
          </p:cNvGrpSpPr>
          <p:nvPr/>
        </p:nvGrpSpPr>
        <p:grpSpPr bwMode="auto">
          <a:xfrm>
            <a:off x="7696200" y="5410200"/>
            <a:ext cx="146050" cy="225425"/>
            <a:chOff x="4661" y="3650"/>
            <a:chExt cx="92" cy="142"/>
          </a:xfrm>
        </p:grpSpPr>
        <p:pic>
          <p:nvPicPr>
            <p:cNvPr id="1273924" name="Picture 6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3700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3923" name="Picture 6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" y="3650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3927" name="Picture 7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5006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3991" name="Group 135"/>
          <p:cNvGrpSpPr>
            <a:grpSpLocks/>
          </p:cNvGrpSpPr>
          <p:nvPr/>
        </p:nvGrpSpPr>
        <p:grpSpPr bwMode="auto">
          <a:xfrm>
            <a:off x="4779963" y="2940050"/>
            <a:ext cx="1563687" cy="336550"/>
            <a:chOff x="3011" y="1852"/>
            <a:chExt cx="985" cy="212"/>
          </a:xfrm>
        </p:grpSpPr>
        <p:pic>
          <p:nvPicPr>
            <p:cNvPr id="1273934" name="Picture 7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1852"/>
              <a:ext cx="9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3931" name="Picture 7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59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73943" name="Group 87"/>
          <p:cNvGrpSpPr>
            <a:grpSpLocks/>
          </p:cNvGrpSpPr>
          <p:nvPr/>
        </p:nvGrpSpPr>
        <p:grpSpPr bwMode="auto">
          <a:xfrm>
            <a:off x="5562600" y="5402263"/>
            <a:ext cx="3259138" cy="338137"/>
            <a:chOff x="3504" y="3387"/>
            <a:chExt cx="2053" cy="213"/>
          </a:xfrm>
        </p:grpSpPr>
        <p:pic>
          <p:nvPicPr>
            <p:cNvPr id="1273941" name="Picture 8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87"/>
              <a:ext cx="3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3942" name="Picture 8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" y="3387"/>
              <a:ext cx="4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73944" name="Line 88"/>
          <p:cNvSpPr>
            <a:spLocks noChangeShapeType="1"/>
          </p:cNvSpPr>
          <p:nvPr/>
        </p:nvSpPr>
        <p:spPr bwMode="auto">
          <a:xfrm>
            <a:off x="6562725" y="5575300"/>
            <a:ext cx="109538" cy="1730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45" name="Line 89"/>
          <p:cNvSpPr>
            <a:spLocks noChangeShapeType="1"/>
          </p:cNvSpPr>
          <p:nvPr/>
        </p:nvSpPr>
        <p:spPr bwMode="auto">
          <a:xfrm>
            <a:off x="7056438" y="5410200"/>
            <a:ext cx="136525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4011" name="Picture 1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49313"/>
            <a:ext cx="146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015" name="Picture 1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828800"/>
            <a:ext cx="8953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016" name="Picture 1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90638"/>
            <a:ext cx="4137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017" name="Picture 1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133600"/>
            <a:ext cx="1965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018" name="Picture 1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514600"/>
            <a:ext cx="1789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970" name="Line 114"/>
          <p:cNvSpPr>
            <a:spLocks noChangeShapeType="1"/>
          </p:cNvSpPr>
          <p:nvPr/>
        </p:nvSpPr>
        <p:spPr bwMode="auto">
          <a:xfrm flipH="1">
            <a:off x="1676400" y="685800"/>
            <a:ext cx="2667000" cy="3200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3978" name="Group 122"/>
          <p:cNvGrpSpPr>
            <a:grpSpLocks/>
          </p:cNvGrpSpPr>
          <p:nvPr/>
        </p:nvGrpSpPr>
        <p:grpSpPr bwMode="auto">
          <a:xfrm>
            <a:off x="1919288" y="2514600"/>
            <a:ext cx="1738312" cy="2743200"/>
            <a:chOff x="1209" y="1584"/>
            <a:chExt cx="1095" cy="1728"/>
          </a:xfrm>
        </p:grpSpPr>
        <p:sp>
          <p:nvSpPr>
            <p:cNvPr id="1273886" name="Line 30"/>
            <p:cNvSpPr>
              <a:spLocks noChangeShapeType="1"/>
            </p:cNvSpPr>
            <p:nvPr/>
          </p:nvSpPr>
          <p:spPr bwMode="auto">
            <a:xfrm>
              <a:off x="1209" y="1584"/>
              <a:ext cx="1094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887" name="Line 31"/>
            <p:cNvSpPr>
              <a:spLocks noChangeShapeType="1"/>
            </p:cNvSpPr>
            <p:nvPr/>
          </p:nvSpPr>
          <p:spPr bwMode="auto">
            <a:xfrm>
              <a:off x="1920" y="2448"/>
              <a:ext cx="384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71" name="Line 115"/>
            <p:cNvSpPr>
              <a:spLocks noChangeShapeType="1"/>
            </p:cNvSpPr>
            <p:nvPr/>
          </p:nvSpPr>
          <p:spPr bwMode="auto">
            <a:xfrm>
              <a:off x="1209" y="3312"/>
              <a:ext cx="1094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3977" name="Group 121"/>
            <p:cNvGrpSpPr>
              <a:grpSpLocks/>
            </p:cNvGrpSpPr>
            <p:nvPr/>
          </p:nvGrpSpPr>
          <p:grpSpPr bwMode="auto">
            <a:xfrm>
              <a:off x="2064" y="1584"/>
              <a:ext cx="96" cy="1728"/>
              <a:chOff x="2064" y="1584"/>
              <a:chExt cx="96" cy="1728"/>
            </a:xfrm>
          </p:grpSpPr>
          <p:grpSp>
            <p:nvGrpSpPr>
              <p:cNvPr id="1273972" name="Group 116"/>
              <p:cNvGrpSpPr>
                <a:grpSpLocks/>
              </p:cNvGrpSpPr>
              <p:nvPr/>
            </p:nvGrpSpPr>
            <p:grpSpPr bwMode="auto">
              <a:xfrm>
                <a:off x="2068" y="1584"/>
                <a:ext cx="92" cy="856"/>
                <a:chOff x="2068" y="1584"/>
                <a:chExt cx="92" cy="856"/>
              </a:xfrm>
            </p:grpSpPr>
            <p:pic>
              <p:nvPicPr>
                <p:cNvPr id="1273891" name="Picture 35" descr="txp_fig"/>
                <p:cNvPicPr>
                  <a:picLocks noChangeAspect="1" noChangeArrowheads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5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8" y="1963"/>
                  <a:ext cx="92" cy="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7388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112" y="1584"/>
                  <a:ext cx="0" cy="345"/>
                </a:xfrm>
                <a:prstGeom prst="line">
                  <a:avLst/>
                </a:prstGeom>
                <a:noFill/>
                <a:ln w="31750">
                  <a:solidFill>
                    <a:srgbClr val="00CC00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890" name="Line 34"/>
                <p:cNvSpPr>
                  <a:spLocks noChangeShapeType="1"/>
                </p:cNvSpPr>
                <p:nvPr/>
              </p:nvSpPr>
              <p:spPr bwMode="auto">
                <a:xfrm>
                  <a:off x="2112" y="2095"/>
                  <a:ext cx="0" cy="345"/>
                </a:xfrm>
                <a:prstGeom prst="line">
                  <a:avLst/>
                </a:prstGeom>
                <a:noFill/>
                <a:ln w="31750">
                  <a:solidFill>
                    <a:srgbClr val="00CC00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3973" name="Group 117"/>
              <p:cNvGrpSpPr>
                <a:grpSpLocks/>
              </p:cNvGrpSpPr>
              <p:nvPr/>
            </p:nvGrpSpPr>
            <p:grpSpPr bwMode="auto">
              <a:xfrm>
                <a:off x="2064" y="2456"/>
                <a:ext cx="92" cy="856"/>
                <a:chOff x="2068" y="1584"/>
                <a:chExt cx="92" cy="856"/>
              </a:xfrm>
            </p:grpSpPr>
            <p:pic>
              <p:nvPicPr>
                <p:cNvPr id="1273974" name="Picture 118" descr="txp_fig"/>
                <p:cNvPicPr>
                  <a:picLocks noChangeAspect="1" noChangeArrowheads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5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8" y="1963"/>
                  <a:ext cx="92" cy="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73975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112" y="1584"/>
                  <a:ext cx="0" cy="345"/>
                </a:xfrm>
                <a:prstGeom prst="line">
                  <a:avLst/>
                </a:prstGeom>
                <a:noFill/>
                <a:ln w="31750">
                  <a:solidFill>
                    <a:srgbClr val="00CC00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976" name="Line 120"/>
                <p:cNvSpPr>
                  <a:spLocks noChangeShapeType="1"/>
                </p:cNvSpPr>
                <p:nvPr/>
              </p:nvSpPr>
              <p:spPr bwMode="auto">
                <a:xfrm>
                  <a:off x="2112" y="2095"/>
                  <a:ext cx="0" cy="345"/>
                </a:xfrm>
                <a:prstGeom prst="line">
                  <a:avLst/>
                </a:prstGeom>
                <a:noFill/>
                <a:ln w="31750">
                  <a:solidFill>
                    <a:srgbClr val="00CC00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73979" name="Line 123"/>
          <p:cNvSpPr>
            <a:spLocks noChangeShapeType="1"/>
          </p:cNvSpPr>
          <p:nvPr/>
        </p:nvSpPr>
        <p:spPr bwMode="auto">
          <a:xfrm>
            <a:off x="5118100" y="1562100"/>
            <a:ext cx="1279525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4026" name="Picture 17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6459538"/>
            <a:ext cx="33035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035" name="Picture 17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524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4038" name="Group 182"/>
          <p:cNvGrpSpPr>
            <a:grpSpLocks/>
          </p:cNvGrpSpPr>
          <p:nvPr/>
        </p:nvGrpSpPr>
        <p:grpSpPr bwMode="auto">
          <a:xfrm>
            <a:off x="5111750" y="6019800"/>
            <a:ext cx="3025775" cy="292100"/>
            <a:chOff x="3220" y="3792"/>
            <a:chExt cx="1906" cy="184"/>
          </a:xfrm>
        </p:grpSpPr>
        <p:pic>
          <p:nvPicPr>
            <p:cNvPr id="1273940" name="Picture 8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85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3951" name="Picture 9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3792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4022" name="Picture 16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" y="3806"/>
              <a:ext cx="3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4036" name="Picture 18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3792"/>
              <a:ext cx="98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73980" name="Line 124"/>
          <p:cNvSpPr>
            <a:spLocks noChangeShapeType="1"/>
          </p:cNvSpPr>
          <p:nvPr/>
        </p:nvSpPr>
        <p:spPr bwMode="auto">
          <a:xfrm>
            <a:off x="635696" y="1079326"/>
            <a:ext cx="4937760" cy="106984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81" name="Line 125"/>
          <p:cNvSpPr>
            <a:spLocks noChangeShapeType="1"/>
          </p:cNvSpPr>
          <p:nvPr/>
        </p:nvSpPr>
        <p:spPr bwMode="auto">
          <a:xfrm flipH="1">
            <a:off x="6515622" y="1507060"/>
            <a:ext cx="384048" cy="65836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82" name="Line 126"/>
          <p:cNvSpPr>
            <a:spLocks noChangeShapeType="1"/>
          </p:cNvSpPr>
          <p:nvPr/>
        </p:nvSpPr>
        <p:spPr bwMode="auto">
          <a:xfrm>
            <a:off x="2603326" y="1143000"/>
            <a:ext cx="3581400" cy="1828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84" name="Line 128"/>
          <p:cNvSpPr>
            <a:spLocks noChangeShapeType="1"/>
          </p:cNvSpPr>
          <p:nvPr/>
        </p:nvSpPr>
        <p:spPr bwMode="auto">
          <a:xfrm>
            <a:off x="6508228" y="2032348"/>
            <a:ext cx="740664" cy="102412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85" name="Line 129"/>
          <p:cNvSpPr>
            <a:spLocks noChangeShapeType="1"/>
          </p:cNvSpPr>
          <p:nvPr/>
        </p:nvSpPr>
        <p:spPr bwMode="auto">
          <a:xfrm>
            <a:off x="6477000" y="2759075"/>
            <a:ext cx="795338" cy="2724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97" name="Line 141"/>
          <p:cNvSpPr>
            <a:spLocks noChangeShapeType="1"/>
          </p:cNvSpPr>
          <p:nvPr/>
        </p:nvSpPr>
        <p:spPr bwMode="auto">
          <a:xfrm>
            <a:off x="4114800" y="1187450"/>
            <a:ext cx="8509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98" name="Line 142"/>
          <p:cNvSpPr>
            <a:spLocks noChangeShapeType="1"/>
          </p:cNvSpPr>
          <p:nvPr/>
        </p:nvSpPr>
        <p:spPr bwMode="auto">
          <a:xfrm>
            <a:off x="6297613" y="3116263"/>
            <a:ext cx="1454150" cy="22939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99" name="Line 143"/>
          <p:cNvSpPr>
            <a:spLocks noChangeShapeType="1"/>
          </p:cNvSpPr>
          <p:nvPr/>
        </p:nvSpPr>
        <p:spPr bwMode="auto">
          <a:xfrm flipH="1">
            <a:off x="5913438" y="3048000"/>
            <a:ext cx="1325562" cy="23225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3885" name="Group 29"/>
          <p:cNvGrpSpPr>
            <a:grpSpLocks noChangeAspect="1"/>
          </p:cNvGrpSpPr>
          <p:nvPr/>
        </p:nvGrpSpPr>
        <p:grpSpPr bwMode="auto">
          <a:xfrm>
            <a:off x="304800" y="2516188"/>
            <a:ext cx="2741613" cy="2741612"/>
            <a:chOff x="480" y="1296"/>
            <a:chExt cx="576" cy="576"/>
          </a:xfrm>
        </p:grpSpPr>
        <p:sp>
          <p:nvSpPr>
            <p:cNvPr id="1273881" name="Oval 25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576" cy="576"/>
            </a:xfrm>
            <a:prstGeom prst="ellips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3883" name="Arc 27"/>
            <p:cNvSpPr>
              <a:spLocks noChangeAspect="1"/>
            </p:cNvSpPr>
            <p:nvPr/>
          </p:nvSpPr>
          <p:spPr bwMode="auto">
            <a:xfrm>
              <a:off x="777" y="1296"/>
              <a:ext cx="173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4009" name="Line 153"/>
          <p:cNvSpPr>
            <a:spLocks noChangeShapeType="1"/>
          </p:cNvSpPr>
          <p:nvPr/>
        </p:nvSpPr>
        <p:spPr bwMode="auto">
          <a:xfrm flipV="1">
            <a:off x="5562600" y="2020824"/>
            <a:ext cx="649288" cy="12801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010" name="Rectangle 1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4033" name="Group 177"/>
          <p:cNvGrpSpPr>
            <a:grpSpLocks/>
          </p:cNvGrpSpPr>
          <p:nvPr/>
        </p:nvGrpSpPr>
        <p:grpSpPr bwMode="auto">
          <a:xfrm>
            <a:off x="4706938" y="6291263"/>
            <a:ext cx="2163762" cy="417512"/>
            <a:chOff x="2947" y="3963"/>
            <a:chExt cx="1363" cy="263"/>
          </a:xfrm>
        </p:grpSpPr>
        <p:pic>
          <p:nvPicPr>
            <p:cNvPr id="1273993" name="Picture 1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963"/>
              <a:ext cx="75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3965" name="Line 109"/>
            <p:cNvSpPr>
              <a:spLocks noChangeShapeType="1"/>
            </p:cNvSpPr>
            <p:nvPr/>
          </p:nvSpPr>
          <p:spPr bwMode="auto">
            <a:xfrm>
              <a:off x="2947" y="4088"/>
              <a:ext cx="317" cy="13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66" name="Line 110"/>
            <p:cNvSpPr>
              <a:spLocks noChangeShapeType="1"/>
            </p:cNvSpPr>
            <p:nvPr/>
          </p:nvSpPr>
          <p:spPr bwMode="auto">
            <a:xfrm>
              <a:off x="4224" y="4088"/>
              <a:ext cx="86" cy="13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69" name="Line 113"/>
            <p:cNvSpPr>
              <a:spLocks noChangeShapeType="1"/>
            </p:cNvSpPr>
            <p:nvPr/>
          </p:nvSpPr>
          <p:spPr bwMode="auto">
            <a:xfrm>
              <a:off x="3840" y="4088"/>
              <a:ext cx="230" cy="13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4027" name="Picture 1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59538"/>
            <a:ext cx="14906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034" name="Picture 17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600200"/>
            <a:ext cx="15478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4032" name="Rectangle 176"/>
          <p:cNvSpPr>
            <a:spLocks noChangeArrowheads="1"/>
          </p:cNvSpPr>
          <p:nvPr/>
        </p:nvSpPr>
        <p:spPr bwMode="auto">
          <a:xfrm>
            <a:off x="8001000" y="1905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6902" y="2516188"/>
            <a:ext cx="2712899" cy="2741612"/>
            <a:chOff x="316902" y="2516188"/>
            <a:chExt cx="2712899" cy="2741612"/>
          </a:xfrm>
        </p:grpSpPr>
        <p:sp>
          <p:nvSpPr>
            <p:cNvPr id="96" name="Arc 26"/>
            <p:cNvSpPr>
              <a:spLocks noChangeAspect="1"/>
            </p:cNvSpPr>
            <p:nvPr/>
          </p:nvSpPr>
          <p:spPr bwMode="auto">
            <a:xfrm rot="5400000">
              <a:off x="1265946" y="3069664"/>
              <a:ext cx="814812" cy="27128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Arc 27"/>
            <p:cNvSpPr>
              <a:spLocks noChangeAspect="1"/>
            </p:cNvSpPr>
            <p:nvPr/>
          </p:nvSpPr>
          <p:spPr bwMode="auto">
            <a:xfrm>
              <a:off x="1718444" y="2516188"/>
              <a:ext cx="823436" cy="27416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4029" name="Group 173"/>
          <p:cNvGrpSpPr>
            <a:grpSpLocks/>
          </p:cNvGrpSpPr>
          <p:nvPr/>
        </p:nvGrpSpPr>
        <p:grpSpPr bwMode="auto">
          <a:xfrm>
            <a:off x="7467600" y="2286000"/>
            <a:ext cx="1514475" cy="477838"/>
            <a:chOff x="964" y="240"/>
            <a:chExt cx="954" cy="301"/>
          </a:xfrm>
        </p:grpSpPr>
        <p:pic>
          <p:nvPicPr>
            <p:cNvPr id="1274030" name="Picture 1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4031" name="Picture 1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427"/>
              <a:ext cx="954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7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7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7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3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3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7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7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27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27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27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7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7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7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7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7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7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7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7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500" fill="hold"/>
                                        <p:tgtEl>
                                          <p:spTgt spid="1273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7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7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7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7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7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7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" fill="hold"/>
                                        <p:tgtEl>
                                          <p:spTgt spid="1273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7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7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7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7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7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7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127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500"/>
                                        <p:tgtEl>
                                          <p:spTgt spid="127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127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7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7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27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27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7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7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7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7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27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27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274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27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273987" grpId="0" animBg="1"/>
      <p:bldP spid="1273988" grpId="0" animBg="1"/>
      <p:bldP spid="1273944" grpId="0" animBg="1"/>
      <p:bldP spid="1273945" grpId="0" animBg="1"/>
      <p:bldP spid="1273970" grpId="0" animBg="1"/>
      <p:bldP spid="1273970" grpId="1" animBg="1"/>
      <p:bldP spid="1273979" grpId="0" animBg="1"/>
      <p:bldP spid="1273979" grpId="1" animBg="1"/>
      <p:bldP spid="1273980" grpId="0" animBg="1"/>
      <p:bldP spid="1273980" grpId="1" animBg="1"/>
      <p:bldP spid="1273981" grpId="0" animBg="1"/>
      <p:bldP spid="1273981" grpId="1" animBg="1"/>
      <p:bldP spid="1273982" grpId="0" animBg="1"/>
      <p:bldP spid="1273982" grpId="1" animBg="1"/>
      <p:bldP spid="1273984" grpId="0" animBg="1"/>
      <p:bldP spid="1273984" grpId="1" animBg="1"/>
      <p:bldP spid="1273985" grpId="0" animBg="1"/>
      <p:bldP spid="1273985" grpId="1" animBg="1"/>
      <p:bldP spid="1273997" grpId="0" animBg="1"/>
      <p:bldP spid="1273997" grpId="1" animBg="1"/>
      <p:bldP spid="1273998" grpId="0" animBg="1"/>
      <p:bldP spid="1273998" grpId="1" animBg="1"/>
      <p:bldP spid="1273999" grpId="0" animBg="1"/>
      <p:bldP spid="1273999" grpId="1" animBg="1"/>
      <p:bldP spid="1274009" grpId="0" animBg="1"/>
      <p:bldP spid="1274009" grpId="1" animBg="1"/>
      <p:bldP spid="12740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1DD4-F823-4D98-B862-9A93A4BF3659}" type="slidenum">
              <a:rPr lang="en-US"/>
              <a:pPr/>
              <a:t>4</a:t>
            </a:fld>
            <a:endParaRPr lang="en-US"/>
          </a:p>
        </p:txBody>
      </p:sp>
      <p:pic>
        <p:nvPicPr>
          <p:cNvPr id="1329477" name="Picture 3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34352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29425" name="Group 273"/>
          <p:cNvGrpSpPr>
            <a:grpSpLocks/>
          </p:cNvGrpSpPr>
          <p:nvPr/>
        </p:nvGrpSpPr>
        <p:grpSpPr bwMode="auto">
          <a:xfrm>
            <a:off x="381000" y="163513"/>
            <a:ext cx="8612188" cy="1701800"/>
            <a:chOff x="240" y="103"/>
            <a:chExt cx="5425" cy="1072"/>
          </a:xfrm>
        </p:grpSpPr>
        <p:pic>
          <p:nvPicPr>
            <p:cNvPr id="1329239" name="Picture 8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28"/>
              <a:ext cx="115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40" name="Picture 8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328"/>
              <a:ext cx="414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42" name="Picture 9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51"/>
              <a:ext cx="255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53" name="Picture 10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558"/>
              <a:ext cx="239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47" name="Picture 9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91"/>
              <a:ext cx="255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54" name="Picture 10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" y="777"/>
              <a:ext cx="22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420" name="Picture 26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103"/>
              <a:ext cx="302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423" name="Picture 27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28"/>
              <a:ext cx="175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29408" name="Picture 2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9262" name="Line 110"/>
          <p:cNvSpPr>
            <a:spLocks noChangeShapeType="1"/>
          </p:cNvSpPr>
          <p:nvPr/>
        </p:nvSpPr>
        <p:spPr bwMode="auto">
          <a:xfrm>
            <a:off x="914400" y="3048000"/>
            <a:ext cx="838200" cy="1828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15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9281" name="Picture 1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33600"/>
            <a:ext cx="4556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9283" name="Picture 1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62525"/>
            <a:ext cx="8366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9289" name="Rectangle 137"/>
          <p:cNvSpPr>
            <a:spLocks noChangeArrowheads="1"/>
          </p:cNvSpPr>
          <p:nvPr/>
        </p:nvSpPr>
        <p:spPr bwMode="auto">
          <a:xfrm>
            <a:off x="36513" y="2057400"/>
            <a:ext cx="3702050" cy="35655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9294" name="Line 142"/>
          <p:cNvSpPr>
            <a:spLocks noChangeShapeType="1"/>
          </p:cNvSpPr>
          <p:nvPr/>
        </p:nvSpPr>
        <p:spPr bwMode="auto">
          <a:xfrm>
            <a:off x="6881813" y="1196975"/>
            <a:ext cx="466725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295" name="Line 143"/>
          <p:cNvSpPr>
            <a:spLocks noChangeShapeType="1"/>
          </p:cNvSpPr>
          <p:nvPr/>
        </p:nvSpPr>
        <p:spPr bwMode="auto">
          <a:xfrm>
            <a:off x="6105525" y="1508125"/>
            <a:ext cx="10414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320" name="Rectangle 168"/>
          <p:cNvSpPr>
            <a:spLocks noChangeArrowheads="1"/>
          </p:cNvSpPr>
          <p:nvPr/>
        </p:nvSpPr>
        <p:spPr bwMode="auto">
          <a:xfrm>
            <a:off x="4267200" y="3733800"/>
            <a:ext cx="4772025" cy="99060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9321" name="Rectangle 169"/>
          <p:cNvSpPr>
            <a:spLocks noChangeArrowheads="1"/>
          </p:cNvSpPr>
          <p:nvPr/>
        </p:nvSpPr>
        <p:spPr bwMode="auto">
          <a:xfrm>
            <a:off x="4267200" y="4876800"/>
            <a:ext cx="4724400" cy="129540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9323" name="Picture 1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3883025"/>
            <a:ext cx="448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29324" name="Group 172"/>
          <p:cNvGrpSpPr>
            <a:grpSpLocks/>
          </p:cNvGrpSpPr>
          <p:nvPr/>
        </p:nvGrpSpPr>
        <p:grpSpPr bwMode="auto">
          <a:xfrm>
            <a:off x="4433888" y="5037138"/>
            <a:ext cx="4219575" cy="525462"/>
            <a:chOff x="2793" y="2981"/>
            <a:chExt cx="2658" cy="331"/>
          </a:xfrm>
        </p:grpSpPr>
        <p:pic>
          <p:nvPicPr>
            <p:cNvPr id="1329325" name="Picture 17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3165"/>
              <a:ext cx="241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326" name="Picture 17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2981"/>
              <a:ext cx="26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29335" name="Group 183"/>
          <p:cNvGrpSpPr>
            <a:grpSpLocks/>
          </p:cNvGrpSpPr>
          <p:nvPr/>
        </p:nvGrpSpPr>
        <p:grpSpPr bwMode="auto">
          <a:xfrm>
            <a:off x="5334000" y="5707063"/>
            <a:ext cx="3259138" cy="338137"/>
            <a:chOff x="3504" y="3387"/>
            <a:chExt cx="2053" cy="213"/>
          </a:xfrm>
        </p:grpSpPr>
        <p:pic>
          <p:nvPicPr>
            <p:cNvPr id="1329336" name="Picture 18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87"/>
              <a:ext cx="3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337" name="Picture 18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" y="3387"/>
              <a:ext cx="4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29346" name="Group 194"/>
          <p:cNvGrpSpPr>
            <a:grpSpLocks/>
          </p:cNvGrpSpPr>
          <p:nvPr/>
        </p:nvGrpSpPr>
        <p:grpSpPr bwMode="auto">
          <a:xfrm>
            <a:off x="5603875" y="3152775"/>
            <a:ext cx="788988" cy="220663"/>
            <a:chOff x="3863" y="1986"/>
            <a:chExt cx="497" cy="139"/>
          </a:xfrm>
        </p:grpSpPr>
        <p:pic>
          <p:nvPicPr>
            <p:cNvPr id="1329342" name="Picture 19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1996"/>
              <a:ext cx="49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345" name="Picture 19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986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29392" name="Group 240"/>
          <p:cNvGrpSpPr>
            <a:grpSpLocks/>
          </p:cNvGrpSpPr>
          <p:nvPr/>
        </p:nvGrpSpPr>
        <p:grpSpPr bwMode="auto">
          <a:xfrm>
            <a:off x="5594350" y="5730875"/>
            <a:ext cx="2068513" cy="288925"/>
            <a:chOff x="3524" y="3610"/>
            <a:chExt cx="1303" cy="182"/>
          </a:xfrm>
        </p:grpSpPr>
        <p:pic>
          <p:nvPicPr>
            <p:cNvPr id="1329388" name="Picture 23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" y="3616"/>
              <a:ext cx="130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354" name="Picture 20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3610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355" name="Picture 20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" y="3610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29374" name="Line 222"/>
          <p:cNvSpPr>
            <a:spLocks noChangeShapeType="1"/>
          </p:cNvSpPr>
          <p:nvPr/>
        </p:nvSpPr>
        <p:spPr bwMode="auto">
          <a:xfrm>
            <a:off x="5257800" y="3200400"/>
            <a:ext cx="585788" cy="25955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368" name="Line 216"/>
          <p:cNvSpPr>
            <a:spLocks noChangeShapeType="1"/>
          </p:cNvSpPr>
          <p:nvPr/>
        </p:nvSpPr>
        <p:spPr bwMode="auto">
          <a:xfrm flipH="1">
            <a:off x="7000875" y="3048000"/>
            <a:ext cx="1992313" cy="26876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29428" name="Picture 2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4229100"/>
            <a:ext cx="20685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9407" name="Rectangle 2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9293" name="Group 141"/>
          <p:cNvGrpSpPr>
            <a:grpSpLocks/>
          </p:cNvGrpSpPr>
          <p:nvPr/>
        </p:nvGrpSpPr>
        <p:grpSpPr bwMode="auto">
          <a:xfrm>
            <a:off x="914400" y="4876800"/>
            <a:ext cx="838200" cy="685800"/>
            <a:chOff x="576" y="3072"/>
            <a:chExt cx="528" cy="432"/>
          </a:xfrm>
        </p:grpSpPr>
        <p:sp>
          <p:nvSpPr>
            <p:cNvPr id="1329267" name="Line 115"/>
            <p:cNvSpPr>
              <a:spLocks noChangeShapeType="1"/>
            </p:cNvSpPr>
            <p:nvPr/>
          </p:nvSpPr>
          <p:spPr bwMode="auto">
            <a:xfrm>
              <a:off x="1104" y="3072"/>
              <a:ext cx="0" cy="432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268" name="Line 116"/>
            <p:cNvSpPr>
              <a:spLocks noChangeShapeType="1"/>
            </p:cNvSpPr>
            <p:nvPr/>
          </p:nvSpPr>
          <p:spPr bwMode="auto">
            <a:xfrm>
              <a:off x="576" y="3072"/>
              <a:ext cx="0" cy="432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29266" name="Picture 1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3168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29274" name="Line 122"/>
            <p:cNvSpPr>
              <a:spLocks noChangeShapeType="1"/>
            </p:cNvSpPr>
            <p:nvPr/>
          </p:nvSpPr>
          <p:spPr bwMode="auto">
            <a:xfrm>
              <a:off x="920" y="3216"/>
              <a:ext cx="179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275" name="Line 123"/>
            <p:cNvSpPr>
              <a:spLocks noChangeShapeType="1"/>
            </p:cNvSpPr>
            <p:nvPr/>
          </p:nvSpPr>
          <p:spPr bwMode="auto">
            <a:xfrm flipH="1">
              <a:off x="576" y="3216"/>
              <a:ext cx="179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9504" name="Group 352"/>
          <p:cNvGrpSpPr>
            <a:grpSpLocks/>
          </p:cNvGrpSpPr>
          <p:nvPr/>
        </p:nvGrpSpPr>
        <p:grpSpPr bwMode="auto">
          <a:xfrm>
            <a:off x="95250" y="3048000"/>
            <a:ext cx="776288" cy="1828800"/>
            <a:chOff x="60" y="1920"/>
            <a:chExt cx="489" cy="1152"/>
          </a:xfrm>
        </p:grpSpPr>
        <p:sp>
          <p:nvSpPr>
            <p:cNvPr id="1329269" name="Line 117"/>
            <p:cNvSpPr>
              <a:spLocks noChangeShapeType="1"/>
            </p:cNvSpPr>
            <p:nvPr/>
          </p:nvSpPr>
          <p:spPr bwMode="auto">
            <a:xfrm rot="-5400000">
              <a:off x="305" y="2827"/>
              <a:ext cx="0" cy="489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270" name="Line 118"/>
            <p:cNvSpPr>
              <a:spLocks noChangeShapeType="1"/>
            </p:cNvSpPr>
            <p:nvPr/>
          </p:nvSpPr>
          <p:spPr bwMode="auto">
            <a:xfrm rot="-5400000">
              <a:off x="305" y="1675"/>
              <a:ext cx="0" cy="489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29273" name="Picture 12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2441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29276" name="Line 124"/>
            <p:cNvSpPr>
              <a:spLocks noChangeShapeType="1"/>
            </p:cNvSpPr>
            <p:nvPr/>
          </p:nvSpPr>
          <p:spPr bwMode="auto">
            <a:xfrm rot="-5400000">
              <a:off x="115" y="2165"/>
              <a:ext cx="489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277" name="Line 125"/>
            <p:cNvSpPr>
              <a:spLocks noChangeShapeType="1"/>
            </p:cNvSpPr>
            <p:nvPr/>
          </p:nvSpPr>
          <p:spPr bwMode="auto">
            <a:xfrm rot="16200000" flipH="1">
              <a:off x="115" y="2828"/>
              <a:ext cx="489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9288" name="Group 136"/>
          <p:cNvGrpSpPr>
            <a:grpSpLocks/>
          </p:cNvGrpSpPr>
          <p:nvPr/>
        </p:nvGrpSpPr>
        <p:grpSpPr bwMode="auto">
          <a:xfrm>
            <a:off x="914400" y="2133600"/>
            <a:ext cx="2743200" cy="2760663"/>
            <a:chOff x="1728" y="1584"/>
            <a:chExt cx="1728" cy="1739"/>
          </a:xfrm>
        </p:grpSpPr>
        <p:sp>
          <p:nvSpPr>
            <p:cNvPr id="1329258" name="Line 106"/>
            <p:cNvSpPr>
              <a:spLocks noChangeShapeType="1"/>
            </p:cNvSpPr>
            <p:nvPr/>
          </p:nvSpPr>
          <p:spPr bwMode="auto">
            <a:xfrm>
              <a:off x="1728" y="1584"/>
              <a:ext cx="0" cy="173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259" name="Line 107"/>
            <p:cNvSpPr>
              <a:spLocks noChangeShapeType="1"/>
            </p:cNvSpPr>
            <p:nvPr/>
          </p:nvSpPr>
          <p:spPr bwMode="auto">
            <a:xfrm>
              <a:off x="1728" y="3312"/>
              <a:ext cx="17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260" name="Line 108"/>
            <p:cNvSpPr>
              <a:spLocks noChangeShapeType="1"/>
            </p:cNvSpPr>
            <p:nvPr/>
          </p:nvSpPr>
          <p:spPr bwMode="auto">
            <a:xfrm>
              <a:off x="1728" y="3216"/>
              <a:ext cx="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261" name="Line 109"/>
            <p:cNvSpPr>
              <a:spLocks noChangeShapeType="1"/>
            </p:cNvSpPr>
            <p:nvPr/>
          </p:nvSpPr>
          <p:spPr bwMode="auto">
            <a:xfrm rot="-5400000">
              <a:off x="1767" y="3264"/>
              <a:ext cx="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9372" name="Line 220"/>
          <p:cNvSpPr>
            <a:spLocks noChangeShapeType="1"/>
          </p:cNvSpPr>
          <p:nvPr/>
        </p:nvSpPr>
        <p:spPr bwMode="auto">
          <a:xfrm flipH="1">
            <a:off x="6032500" y="3390900"/>
            <a:ext cx="292100" cy="23304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370" name="Line 218"/>
          <p:cNvSpPr>
            <a:spLocks noChangeShapeType="1"/>
          </p:cNvSpPr>
          <p:nvPr/>
        </p:nvSpPr>
        <p:spPr bwMode="auto">
          <a:xfrm>
            <a:off x="8839200" y="2438400"/>
            <a:ext cx="152400" cy="622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29466" name="Picture 3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819525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9467" name="Picture 3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7381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9440" name="Picture 28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676525"/>
            <a:ext cx="7175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9371" name="Line 219"/>
          <p:cNvSpPr>
            <a:spLocks noChangeShapeType="1"/>
          </p:cNvSpPr>
          <p:nvPr/>
        </p:nvSpPr>
        <p:spPr bwMode="auto">
          <a:xfrm flipH="1">
            <a:off x="6808788" y="2887663"/>
            <a:ext cx="1909762" cy="29337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29489" name="Picture 3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667000"/>
            <a:ext cx="162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29455" name="Group 303"/>
          <p:cNvGrpSpPr>
            <a:grpSpLocks/>
          </p:cNvGrpSpPr>
          <p:nvPr/>
        </p:nvGrpSpPr>
        <p:grpSpPr bwMode="auto">
          <a:xfrm>
            <a:off x="1752600" y="4876800"/>
            <a:ext cx="414338" cy="228600"/>
            <a:chOff x="1104" y="3072"/>
            <a:chExt cx="261" cy="144"/>
          </a:xfrm>
        </p:grpSpPr>
        <p:sp>
          <p:nvSpPr>
            <p:cNvPr id="1329447" name="Line 295"/>
            <p:cNvSpPr>
              <a:spLocks noChangeShapeType="1"/>
            </p:cNvSpPr>
            <p:nvPr/>
          </p:nvSpPr>
          <p:spPr bwMode="auto">
            <a:xfrm>
              <a:off x="1104" y="3072"/>
              <a:ext cx="2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29453" name="Picture 30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109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29496" name="Picture 3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2667000"/>
            <a:ext cx="979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29456" name="Group 304"/>
          <p:cNvGrpSpPr>
            <a:grpSpLocks/>
          </p:cNvGrpSpPr>
          <p:nvPr/>
        </p:nvGrpSpPr>
        <p:grpSpPr bwMode="auto">
          <a:xfrm>
            <a:off x="715963" y="3048000"/>
            <a:ext cx="198437" cy="488950"/>
            <a:chOff x="451" y="1920"/>
            <a:chExt cx="125" cy="308"/>
          </a:xfrm>
        </p:grpSpPr>
        <p:sp>
          <p:nvSpPr>
            <p:cNvPr id="1329450" name="Line 298"/>
            <p:cNvSpPr>
              <a:spLocks noChangeShapeType="1"/>
            </p:cNvSpPr>
            <p:nvPr/>
          </p:nvSpPr>
          <p:spPr bwMode="auto">
            <a:xfrm rot="5400000">
              <a:off x="456" y="2040"/>
              <a:ext cx="2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29454" name="Picture 30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2112"/>
              <a:ext cx="7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29457" name="Line 305"/>
          <p:cNvSpPr>
            <a:spLocks noChangeShapeType="1"/>
          </p:cNvSpPr>
          <p:nvPr/>
        </p:nvSpPr>
        <p:spPr bwMode="auto">
          <a:xfrm flipH="1">
            <a:off x="2119313" y="1106423"/>
            <a:ext cx="1454150" cy="382219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459" name="Line 307"/>
          <p:cNvSpPr>
            <a:spLocks noChangeShapeType="1"/>
          </p:cNvSpPr>
          <p:nvPr/>
        </p:nvSpPr>
        <p:spPr bwMode="auto">
          <a:xfrm flipV="1">
            <a:off x="768096" y="3546475"/>
            <a:ext cx="0" cy="30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29468" name="Picture 3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30563"/>
            <a:ext cx="1095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9470" name="Picture 3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273675"/>
            <a:ext cx="1095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9482" name="Line 330"/>
          <p:cNvSpPr>
            <a:spLocks noChangeShapeType="1"/>
          </p:cNvSpPr>
          <p:nvPr/>
        </p:nvSpPr>
        <p:spPr bwMode="auto">
          <a:xfrm>
            <a:off x="1468438" y="5446713"/>
            <a:ext cx="284162" cy="0"/>
          </a:xfrm>
          <a:prstGeom prst="line">
            <a:avLst/>
          </a:prstGeom>
          <a:noFill/>
          <a:ln w="317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483" name="Line 331"/>
          <p:cNvSpPr>
            <a:spLocks noChangeShapeType="1"/>
          </p:cNvSpPr>
          <p:nvPr/>
        </p:nvSpPr>
        <p:spPr bwMode="auto">
          <a:xfrm flipH="1">
            <a:off x="935038" y="5446713"/>
            <a:ext cx="284162" cy="0"/>
          </a:xfrm>
          <a:prstGeom prst="line">
            <a:avLst/>
          </a:prstGeom>
          <a:noFill/>
          <a:ln w="3175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484" name="Line 332"/>
          <p:cNvSpPr>
            <a:spLocks noChangeShapeType="1"/>
          </p:cNvSpPr>
          <p:nvPr/>
        </p:nvSpPr>
        <p:spPr bwMode="auto">
          <a:xfrm>
            <a:off x="475488" y="1856231"/>
            <a:ext cx="822960" cy="347472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348" name="Line 196"/>
          <p:cNvSpPr>
            <a:spLocks noChangeShapeType="1"/>
          </p:cNvSpPr>
          <p:nvPr/>
        </p:nvSpPr>
        <p:spPr bwMode="auto">
          <a:xfrm flipV="1">
            <a:off x="1406525" y="2895600"/>
            <a:ext cx="4845050" cy="2514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347" name="Line 195"/>
          <p:cNvSpPr>
            <a:spLocks noChangeShapeType="1"/>
          </p:cNvSpPr>
          <p:nvPr/>
        </p:nvSpPr>
        <p:spPr bwMode="auto">
          <a:xfrm flipV="1">
            <a:off x="2130772" y="3276599"/>
            <a:ext cx="4169664" cy="173736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296" name="Line 144"/>
          <p:cNvSpPr>
            <a:spLocks noChangeShapeType="1"/>
          </p:cNvSpPr>
          <p:nvPr/>
        </p:nvSpPr>
        <p:spPr bwMode="auto">
          <a:xfrm flipV="1">
            <a:off x="841248" y="1625600"/>
            <a:ext cx="7972900" cy="175158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373" name="Line 221"/>
          <p:cNvSpPr>
            <a:spLocks noChangeShapeType="1"/>
          </p:cNvSpPr>
          <p:nvPr/>
        </p:nvSpPr>
        <p:spPr bwMode="auto">
          <a:xfrm flipH="1">
            <a:off x="5237163" y="2860675"/>
            <a:ext cx="1004887" cy="3381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29515" name="Group 363"/>
          <p:cNvGrpSpPr>
            <a:grpSpLocks/>
          </p:cNvGrpSpPr>
          <p:nvPr/>
        </p:nvGrpSpPr>
        <p:grpSpPr bwMode="auto">
          <a:xfrm>
            <a:off x="7035800" y="2209800"/>
            <a:ext cx="2032000" cy="336550"/>
            <a:chOff x="4432" y="1392"/>
            <a:chExt cx="1280" cy="212"/>
          </a:xfrm>
        </p:grpSpPr>
        <p:grpSp>
          <p:nvGrpSpPr>
            <p:cNvPr id="1329356" name="Group 204"/>
            <p:cNvGrpSpPr>
              <a:grpSpLocks/>
            </p:cNvGrpSpPr>
            <p:nvPr/>
          </p:nvGrpSpPr>
          <p:grpSpPr bwMode="auto">
            <a:xfrm>
              <a:off x="4509" y="1394"/>
              <a:ext cx="101" cy="179"/>
              <a:chOff x="4024" y="1394"/>
              <a:chExt cx="101" cy="179"/>
            </a:xfrm>
          </p:grpSpPr>
          <p:pic>
            <p:nvPicPr>
              <p:cNvPr id="1329357" name="Picture 205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4" y="1444"/>
                <a:ext cx="101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29358" name="Picture 206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1" y="1394"/>
                <a:ext cx="40" cy="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29490" name="Picture 3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" y="1392"/>
              <a:ext cx="3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493" name="Picture 34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1392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513" name="Picture 36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1392"/>
              <a:ext cx="50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29503" name="Picture 3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246063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29507" name="Group 355"/>
          <p:cNvGrpSpPr>
            <a:grpSpLocks/>
          </p:cNvGrpSpPr>
          <p:nvPr/>
        </p:nvGrpSpPr>
        <p:grpSpPr bwMode="auto">
          <a:xfrm>
            <a:off x="76200" y="3048000"/>
            <a:ext cx="152400" cy="1828800"/>
            <a:chOff x="48" y="1920"/>
            <a:chExt cx="96" cy="1152"/>
          </a:xfrm>
        </p:grpSpPr>
        <p:sp>
          <p:nvSpPr>
            <p:cNvPr id="1329501" name="Line 349"/>
            <p:cNvSpPr>
              <a:spLocks noChangeShapeType="1"/>
            </p:cNvSpPr>
            <p:nvPr/>
          </p:nvSpPr>
          <p:spPr bwMode="auto">
            <a:xfrm rot="-5400000">
              <a:off x="-112" y="2176"/>
              <a:ext cx="512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502" name="Line 350"/>
            <p:cNvSpPr>
              <a:spLocks noChangeShapeType="1"/>
            </p:cNvSpPr>
            <p:nvPr/>
          </p:nvSpPr>
          <p:spPr bwMode="auto">
            <a:xfrm rot="16200000" flipH="1">
              <a:off x="-112" y="2816"/>
              <a:ext cx="512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29505" name="Picture 3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71"/>
              <a:ext cx="69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29509" name="Picture 35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19415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9510" name="Line 358"/>
          <p:cNvSpPr>
            <a:spLocks noChangeShapeType="1"/>
          </p:cNvSpPr>
          <p:nvPr/>
        </p:nvSpPr>
        <p:spPr bwMode="auto">
          <a:xfrm flipH="1" flipV="1">
            <a:off x="319088" y="4038600"/>
            <a:ext cx="1447800" cy="17922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511" name="Line 359"/>
          <p:cNvSpPr>
            <a:spLocks noChangeShapeType="1"/>
          </p:cNvSpPr>
          <p:nvPr/>
        </p:nvSpPr>
        <p:spPr bwMode="auto">
          <a:xfrm flipV="1">
            <a:off x="328613" y="2797175"/>
            <a:ext cx="8235950" cy="11334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29516" name="Picture 3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6488113"/>
            <a:ext cx="36671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29445" name="Group 293"/>
          <p:cNvGrpSpPr>
            <a:grpSpLocks/>
          </p:cNvGrpSpPr>
          <p:nvPr/>
        </p:nvGrpSpPr>
        <p:grpSpPr bwMode="auto">
          <a:xfrm>
            <a:off x="2220913" y="6499225"/>
            <a:ext cx="1665287" cy="307975"/>
            <a:chOff x="1399" y="4094"/>
            <a:chExt cx="1049" cy="194"/>
          </a:xfrm>
        </p:grpSpPr>
        <p:pic>
          <p:nvPicPr>
            <p:cNvPr id="1329443" name="Picture 29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4094"/>
              <a:ext cx="71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382" name="Picture 2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4128"/>
              <a:ext cx="18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29446" name="Picture 29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25600"/>
            <a:ext cx="99536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9434" name="Rectangle 282"/>
          <p:cNvSpPr>
            <a:spLocks noChangeArrowheads="1"/>
          </p:cNvSpPr>
          <p:nvPr/>
        </p:nvSpPr>
        <p:spPr bwMode="auto">
          <a:xfrm>
            <a:off x="4495800" y="1600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9431" name="Group 279"/>
          <p:cNvGrpSpPr>
            <a:grpSpLocks/>
          </p:cNvGrpSpPr>
          <p:nvPr/>
        </p:nvGrpSpPr>
        <p:grpSpPr bwMode="auto">
          <a:xfrm>
            <a:off x="5181600" y="1655763"/>
            <a:ext cx="1514475" cy="477837"/>
            <a:chOff x="964" y="240"/>
            <a:chExt cx="954" cy="301"/>
          </a:xfrm>
        </p:grpSpPr>
        <p:pic>
          <p:nvPicPr>
            <p:cNvPr id="1329432" name="Picture 28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433" name="Picture 2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427"/>
              <a:ext cx="954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29291" name="Line 139"/>
          <p:cNvSpPr>
            <a:spLocks noChangeShapeType="1"/>
          </p:cNvSpPr>
          <p:nvPr/>
        </p:nvSpPr>
        <p:spPr bwMode="auto">
          <a:xfrm flipH="1">
            <a:off x="1717675" y="381000"/>
            <a:ext cx="3848100" cy="34472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458" name="Line 306"/>
          <p:cNvSpPr>
            <a:spLocks noChangeShapeType="1"/>
          </p:cNvSpPr>
          <p:nvPr/>
        </p:nvSpPr>
        <p:spPr bwMode="auto">
          <a:xfrm flipH="1">
            <a:off x="768096" y="1133856"/>
            <a:ext cx="4205287" cy="27051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460" name="Line 308"/>
          <p:cNvSpPr>
            <a:spLocks noChangeShapeType="1"/>
          </p:cNvSpPr>
          <p:nvPr/>
        </p:nvSpPr>
        <p:spPr bwMode="auto">
          <a:xfrm flipH="1">
            <a:off x="2057400" y="762000"/>
            <a:ext cx="3810000" cy="3581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9517" name="Oval 365"/>
          <p:cNvSpPr>
            <a:spLocks noChangeArrowheads="1"/>
          </p:cNvSpPr>
          <p:nvPr/>
        </p:nvSpPr>
        <p:spPr bwMode="auto">
          <a:xfrm>
            <a:off x="8639871" y="2228850"/>
            <a:ext cx="301625" cy="219456"/>
          </a:xfrm>
          <a:prstGeom prst="ellips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507" y="5356162"/>
            <a:ext cx="1740197" cy="231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9485" name="Line 333"/>
          <p:cNvSpPr>
            <a:spLocks noChangeShapeType="1"/>
          </p:cNvSpPr>
          <p:nvPr/>
        </p:nvSpPr>
        <p:spPr bwMode="auto">
          <a:xfrm flipH="1">
            <a:off x="803275" y="1406525"/>
            <a:ext cx="3802063" cy="1836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218"/>
          <p:cNvSpPr>
            <a:spLocks noChangeShapeType="1"/>
          </p:cNvSpPr>
          <p:nvPr/>
        </p:nvSpPr>
        <p:spPr bwMode="auto">
          <a:xfrm>
            <a:off x="8814148" y="1618488"/>
            <a:ext cx="152400" cy="58521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219"/>
          <p:cNvSpPr>
            <a:spLocks noChangeShapeType="1"/>
          </p:cNvSpPr>
          <p:nvPr/>
        </p:nvSpPr>
        <p:spPr bwMode="auto">
          <a:xfrm flipV="1">
            <a:off x="6808788" y="2953512"/>
            <a:ext cx="475488" cy="286209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2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2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2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32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32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2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2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2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2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2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2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2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2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32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132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2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2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132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9" dur="500"/>
                                        <p:tgtEl>
                                          <p:spTgt spid="132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9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2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2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32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2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2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3" dur="500"/>
                                        <p:tgtEl>
                                          <p:spTgt spid="132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132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500"/>
                                        <p:tgtEl>
                                          <p:spTgt spid="132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32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2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32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32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6" dur="500"/>
                                        <p:tgtEl>
                                          <p:spTgt spid="132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4" dur="500"/>
                                        <p:tgtEl>
                                          <p:spTgt spid="132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4" dur="500"/>
                                        <p:tgtEl>
                                          <p:spTgt spid="132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32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32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32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32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32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32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32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32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32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32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262" grpId="0" animBg="1"/>
      <p:bldP spid="1329289" grpId="0" animBg="1"/>
      <p:bldP spid="1329294" grpId="0" animBg="1"/>
      <p:bldP spid="1329294" grpId="1" animBg="1"/>
      <p:bldP spid="1329295" grpId="0" animBg="1"/>
      <p:bldP spid="1329295" grpId="1" animBg="1"/>
      <p:bldP spid="1329320" grpId="0" animBg="1"/>
      <p:bldP spid="1329321" grpId="0" animBg="1"/>
      <p:bldP spid="1329374" grpId="0" animBg="1"/>
      <p:bldP spid="1329374" grpId="1" animBg="1"/>
      <p:bldP spid="1329368" grpId="0" animBg="1"/>
      <p:bldP spid="1329368" grpId="1" animBg="1"/>
      <p:bldP spid="1329372" grpId="0" animBg="1"/>
      <p:bldP spid="1329372" grpId="1" animBg="1"/>
      <p:bldP spid="1329370" grpId="0" animBg="1"/>
      <p:bldP spid="1329370" grpId="1" animBg="1"/>
      <p:bldP spid="1329371" grpId="0" animBg="1"/>
      <p:bldP spid="1329371" grpId="1" animBg="1"/>
      <p:bldP spid="1329457" grpId="0" animBg="1"/>
      <p:bldP spid="1329457" grpId="1" animBg="1"/>
      <p:bldP spid="1329459" grpId="0" animBg="1"/>
      <p:bldP spid="1329459" grpId="1" animBg="1"/>
      <p:bldP spid="1329482" grpId="0" animBg="1"/>
      <p:bldP spid="1329483" grpId="0" animBg="1"/>
      <p:bldP spid="1329484" grpId="0" animBg="1"/>
      <p:bldP spid="1329484" grpId="1" animBg="1"/>
      <p:bldP spid="1329348" grpId="0" animBg="1"/>
      <p:bldP spid="1329348" grpId="1" animBg="1"/>
      <p:bldP spid="1329347" grpId="0" animBg="1"/>
      <p:bldP spid="1329347" grpId="1" animBg="1"/>
      <p:bldP spid="1329296" grpId="0" animBg="1"/>
      <p:bldP spid="1329296" grpId="1" animBg="1"/>
      <p:bldP spid="1329373" grpId="0" animBg="1"/>
      <p:bldP spid="1329373" grpId="1" animBg="1"/>
      <p:bldP spid="1329510" grpId="0" animBg="1"/>
      <p:bldP spid="1329510" grpId="1" animBg="1"/>
      <p:bldP spid="1329511" grpId="0" animBg="1"/>
      <p:bldP spid="1329511" grpId="1" animBg="1"/>
      <p:bldP spid="1329434" grpId="0" animBg="1"/>
      <p:bldP spid="1329291" grpId="0" animBg="1"/>
      <p:bldP spid="1329291" grpId="1" animBg="1"/>
      <p:bldP spid="1329458" grpId="0" animBg="1"/>
      <p:bldP spid="1329458" grpId="1" animBg="1"/>
      <p:bldP spid="1329460" grpId="0" animBg="1"/>
      <p:bldP spid="1329460" grpId="1" animBg="1"/>
      <p:bldP spid="1329517" grpId="0" animBg="1"/>
      <p:bldP spid="1329517" grpId="1" animBg="1"/>
      <p:bldP spid="1329485" grpId="0" animBg="1"/>
      <p:bldP spid="1329485" grpId="1" animBg="1"/>
      <p:bldP spid="121" grpId="0" animBg="1"/>
      <p:bldP spid="121" grpId="1" animBg="1"/>
      <p:bldP spid="115" grpId="0" animBg="1"/>
      <p:bldP spid="1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C142-E688-4574-982C-1ABF5B570895}" type="slidenum">
              <a:rPr lang="en-US"/>
              <a:pPr/>
              <a:t>5</a:t>
            </a:fld>
            <a:endParaRPr lang="en-US"/>
          </a:p>
        </p:txBody>
      </p:sp>
      <p:sp>
        <p:nvSpPr>
          <p:cNvPr id="1318926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794" y="36513"/>
            <a:ext cx="6140462" cy="278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8964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5438"/>
            <a:ext cx="6434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8947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28613"/>
            <a:ext cx="1725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8965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8650"/>
            <a:ext cx="1125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8958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8963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56001" y="1981200"/>
            <a:ext cx="1828800" cy="3657600"/>
          </a:xfrm>
          <a:prstGeom prst="rect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18983" name="Group 1318982"/>
          <p:cNvGrpSpPr/>
          <p:nvPr/>
        </p:nvGrpSpPr>
        <p:grpSpPr>
          <a:xfrm>
            <a:off x="266178" y="3700360"/>
            <a:ext cx="1213863" cy="2104410"/>
            <a:chOff x="266178" y="3700360"/>
            <a:chExt cx="1213863" cy="210441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0761" y="5658291"/>
              <a:ext cx="219280" cy="1464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178" y="3700360"/>
              <a:ext cx="160513" cy="219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7210" y="3456182"/>
            <a:ext cx="1810508" cy="335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0577" y="3855471"/>
            <a:ext cx="1868623" cy="335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451" y="5594655"/>
            <a:ext cx="2730107" cy="335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18913" name="Group 1318912"/>
          <p:cNvGrpSpPr/>
          <p:nvPr/>
        </p:nvGrpSpPr>
        <p:grpSpPr>
          <a:xfrm>
            <a:off x="5210067" y="3410712"/>
            <a:ext cx="788190" cy="291082"/>
            <a:chOff x="5373949" y="3410712"/>
            <a:chExt cx="788190" cy="291082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73949" y="3424176"/>
              <a:ext cx="788190" cy="2776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1" name="Oval 60"/>
            <p:cNvSpPr/>
            <p:nvPr/>
          </p:nvSpPr>
          <p:spPr bwMode="auto">
            <a:xfrm>
              <a:off x="5410200" y="341071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18914" name="Group 1318913"/>
          <p:cNvGrpSpPr/>
          <p:nvPr/>
        </p:nvGrpSpPr>
        <p:grpSpPr>
          <a:xfrm>
            <a:off x="5147437" y="3870458"/>
            <a:ext cx="860881" cy="218942"/>
            <a:chOff x="5311319" y="3870458"/>
            <a:chExt cx="860881" cy="218942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1319" y="3870458"/>
              <a:ext cx="860881" cy="218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2" name="Oval 61"/>
            <p:cNvSpPr/>
            <p:nvPr/>
          </p:nvSpPr>
          <p:spPr bwMode="auto">
            <a:xfrm>
              <a:off x="5435600" y="3877056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 bwMode="auto">
          <a:xfrm flipV="1">
            <a:off x="5317438" y="4069371"/>
            <a:ext cx="535065" cy="33268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H="1">
            <a:off x="8787384" y="3630168"/>
            <a:ext cx="219456" cy="25603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8930" name="Group 1318929"/>
          <p:cNvGrpSpPr/>
          <p:nvPr/>
        </p:nvGrpSpPr>
        <p:grpSpPr>
          <a:xfrm>
            <a:off x="1295393" y="649288"/>
            <a:ext cx="6873882" cy="519112"/>
            <a:chOff x="1295393" y="649288"/>
            <a:chExt cx="6873882" cy="519112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5393" y="649288"/>
              <a:ext cx="6797689" cy="2631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18973" name="Picture 6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900" y="935038"/>
              <a:ext cx="3508375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18977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20788"/>
            <a:ext cx="67976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18918" name="Straight Arrow Connector 1318917"/>
          <p:cNvCxnSpPr/>
          <p:nvPr/>
        </p:nvCxnSpPr>
        <p:spPr bwMode="auto">
          <a:xfrm>
            <a:off x="1576150" y="526970"/>
            <a:ext cx="4279392" cy="298094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961" y="3700560"/>
            <a:ext cx="218881" cy="218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18912" name="Group 1318911"/>
          <p:cNvGrpSpPr/>
          <p:nvPr/>
        </p:nvGrpSpPr>
        <p:grpSpPr>
          <a:xfrm>
            <a:off x="2361001" y="3620478"/>
            <a:ext cx="1678287" cy="390982"/>
            <a:chOff x="3047478" y="3593592"/>
            <a:chExt cx="1678287" cy="390982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7478" y="3619500"/>
              <a:ext cx="1678287" cy="365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0" name="Oval 59"/>
            <p:cNvSpPr/>
            <p:nvPr/>
          </p:nvSpPr>
          <p:spPr bwMode="auto">
            <a:xfrm>
              <a:off x="3258820" y="359359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77" name="Straight Arrow Connector 76"/>
          <p:cNvCxnSpPr/>
          <p:nvPr/>
        </p:nvCxnSpPr>
        <p:spPr bwMode="auto">
          <a:xfrm>
            <a:off x="192024" y="841929"/>
            <a:ext cx="5129784" cy="35661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6562919"/>
            <a:ext cx="1065515" cy="218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18915" name="Group 1318914"/>
          <p:cNvGrpSpPr/>
          <p:nvPr/>
        </p:nvGrpSpPr>
        <p:grpSpPr>
          <a:xfrm>
            <a:off x="4491750" y="5567680"/>
            <a:ext cx="1897788" cy="326839"/>
            <a:chOff x="4491750" y="5567680"/>
            <a:chExt cx="1897788" cy="326839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1750" y="5588000"/>
              <a:ext cx="1897788" cy="3065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3" name="Oval 62"/>
            <p:cNvSpPr/>
            <p:nvPr/>
          </p:nvSpPr>
          <p:spPr bwMode="auto">
            <a:xfrm>
              <a:off x="4622800" y="556768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5212080" y="55753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278880" y="56515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66" y="4673600"/>
            <a:ext cx="3225954" cy="2916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7" name="Straight Arrow Connector 96"/>
          <p:cNvCxnSpPr/>
          <p:nvPr/>
        </p:nvCxnSpPr>
        <p:spPr bwMode="auto">
          <a:xfrm flipH="1">
            <a:off x="5430868" y="3694176"/>
            <a:ext cx="441960" cy="9966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6007274" y="4089400"/>
            <a:ext cx="1508760" cy="625307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H="1">
            <a:off x="6115356" y="4076873"/>
            <a:ext cx="2386584" cy="64008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 flipH="1">
            <a:off x="7149558" y="3675888"/>
            <a:ext cx="1362456" cy="101498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3258" y="4693607"/>
            <a:ext cx="890716" cy="218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253" y="1486614"/>
            <a:ext cx="1563910" cy="335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2" name="Straight Arrow Connector 111"/>
          <p:cNvCxnSpPr/>
          <p:nvPr/>
        </p:nvCxnSpPr>
        <p:spPr bwMode="auto">
          <a:xfrm flipH="1" flipV="1">
            <a:off x="6402561" y="1764792"/>
            <a:ext cx="2103120" cy="2935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Rectangle 179"/>
          <p:cNvSpPr>
            <a:spLocks noChangeArrowheads="1"/>
          </p:cNvSpPr>
          <p:nvPr/>
        </p:nvSpPr>
        <p:spPr bwMode="auto">
          <a:xfrm>
            <a:off x="7796408" y="15500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" name="Group 176"/>
          <p:cNvGrpSpPr>
            <a:grpSpLocks/>
          </p:cNvGrpSpPr>
          <p:nvPr/>
        </p:nvGrpSpPr>
        <p:grpSpPr bwMode="auto">
          <a:xfrm>
            <a:off x="7147273" y="2024237"/>
            <a:ext cx="1514475" cy="477837"/>
            <a:chOff x="964" y="240"/>
            <a:chExt cx="954" cy="301"/>
          </a:xfrm>
        </p:grpSpPr>
        <p:pic>
          <p:nvPicPr>
            <p:cNvPr id="118" name="Picture 17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" name="Picture 17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427"/>
              <a:ext cx="954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88" name="Straight Arrow Connector 87"/>
          <p:cNvCxnSpPr/>
          <p:nvPr/>
        </p:nvCxnSpPr>
        <p:spPr bwMode="auto">
          <a:xfrm>
            <a:off x="8267700" y="914400"/>
            <a:ext cx="376238" cy="256032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7351776" y="1152506"/>
            <a:ext cx="1645920" cy="248680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8955" name="Straight Connector 1318954"/>
          <p:cNvCxnSpPr/>
          <p:nvPr/>
        </p:nvCxnSpPr>
        <p:spPr bwMode="auto">
          <a:xfrm>
            <a:off x="7543800" y="799752"/>
            <a:ext cx="731520" cy="12801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Arrow Connector 122"/>
          <p:cNvCxnSpPr/>
          <p:nvPr/>
        </p:nvCxnSpPr>
        <p:spPr bwMode="auto">
          <a:xfrm>
            <a:off x="3961052" y="3897724"/>
            <a:ext cx="630936" cy="78638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915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1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1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18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18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1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1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958850"/>
            <a:ext cx="1840683" cy="335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915" y="1014984"/>
            <a:ext cx="3301835" cy="219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DED3-6F81-42A8-8990-CEB096F135AF}" type="slidenum">
              <a:rPr lang="en-US"/>
              <a:pPr/>
              <a:t>6</a:t>
            </a:fld>
            <a:endParaRPr lang="en-US"/>
          </a:p>
        </p:txBody>
      </p:sp>
      <p:pic>
        <p:nvPicPr>
          <p:cNvPr id="1331538" name="Picture 3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163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1750" algn="in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1537" name="Group 337"/>
          <p:cNvGrpSpPr>
            <a:grpSpLocks/>
          </p:cNvGrpSpPr>
          <p:nvPr/>
        </p:nvGrpSpPr>
        <p:grpSpPr bwMode="auto">
          <a:xfrm>
            <a:off x="4191000" y="2514600"/>
            <a:ext cx="1531938" cy="398463"/>
            <a:chOff x="2640" y="1584"/>
            <a:chExt cx="965" cy="251"/>
          </a:xfrm>
        </p:grpSpPr>
        <p:pic>
          <p:nvPicPr>
            <p:cNvPr id="1331535" name="Picture 33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605"/>
              <a:ext cx="96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414" name="Picture 21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" y="1584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1506" name="Group 306"/>
          <p:cNvGrpSpPr>
            <a:grpSpLocks/>
          </p:cNvGrpSpPr>
          <p:nvPr/>
        </p:nvGrpSpPr>
        <p:grpSpPr bwMode="auto">
          <a:xfrm>
            <a:off x="4276725" y="3619500"/>
            <a:ext cx="860425" cy="295275"/>
            <a:chOff x="2694" y="2280"/>
            <a:chExt cx="542" cy="186"/>
          </a:xfrm>
        </p:grpSpPr>
        <p:pic>
          <p:nvPicPr>
            <p:cNvPr id="1331502" name="Picture 30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291"/>
              <a:ext cx="54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421" name="Picture 22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2280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1368" name="Group 168"/>
          <p:cNvGrpSpPr>
            <a:grpSpLocks/>
          </p:cNvGrpSpPr>
          <p:nvPr/>
        </p:nvGrpSpPr>
        <p:grpSpPr bwMode="auto">
          <a:xfrm>
            <a:off x="2362200" y="2973390"/>
            <a:ext cx="685800" cy="1068388"/>
            <a:chOff x="1488" y="2064"/>
            <a:chExt cx="432" cy="673"/>
          </a:xfrm>
        </p:grpSpPr>
        <p:sp>
          <p:nvSpPr>
            <p:cNvPr id="1331346" name="Line 146"/>
            <p:cNvSpPr>
              <a:spLocks noChangeShapeType="1"/>
            </p:cNvSpPr>
            <p:nvPr/>
          </p:nvSpPr>
          <p:spPr bwMode="auto">
            <a:xfrm>
              <a:off x="1488" y="2064"/>
              <a:ext cx="432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1338" name="Picture 13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331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354" name="Line 154"/>
            <p:cNvSpPr>
              <a:spLocks noChangeShapeType="1"/>
            </p:cNvSpPr>
            <p:nvPr/>
          </p:nvSpPr>
          <p:spPr bwMode="auto">
            <a:xfrm flipV="1">
              <a:off x="1824" y="2064"/>
              <a:ext cx="0" cy="242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55" name="Line 155"/>
            <p:cNvSpPr>
              <a:spLocks noChangeShapeType="1"/>
            </p:cNvSpPr>
            <p:nvPr/>
          </p:nvSpPr>
          <p:spPr bwMode="auto">
            <a:xfrm>
              <a:off x="1824" y="2495"/>
              <a:ext cx="0" cy="242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370" name="Group 170"/>
          <p:cNvGrpSpPr>
            <a:grpSpLocks/>
          </p:cNvGrpSpPr>
          <p:nvPr/>
        </p:nvGrpSpPr>
        <p:grpSpPr bwMode="auto">
          <a:xfrm>
            <a:off x="1827213" y="2973388"/>
            <a:ext cx="557212" cy="1524000"/>
            <a:chOff x="1151" y="2064"/>
            <a:chExt cx="351" cy="960"/>
          </a:xfrm>
        </p:grpSpPr>
        <p:sp>
          <p:nvSpPr>
            <p:cNvPr id="1331341" name="Line 141"/>
            <p:cNvSpPr>
              <a:spLocks noChangeShapeType="1"/>
            </p:cNvSpPr>
            <p:nvPr/>
          </p:nvSpPr>
          <p:spPr bwMode="auto">
            <a:xfrm>
              <a:off x="1490" y="2064"/>
              <a:ext cx="0" cy="96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58" name="Line 158"/>
            <p:cNvSpPr>
              <a:spLocks noChangeShapeType="1"/>
            </p:cNvSpPr>
            <p:nvPr/>
          </p:nvSpPr>
          <p:spPr bwMode="auto">
            <a:xfrm>
              <a:off x="1364" y="2880"/>
              <a:ext cx="138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59" name="Line 159"/>
            <p:cNvSpPr>
              <a:spLocks noChangeShapeType="1"/>
            </p:cNvSpPr>
            <p:nvPr/>
          </p:nvSpPr>
          <p:spPr bwMode="auto">
            <a:xfrm flipH="1">
              <a:off x="1151" y="2880"/>
              <a:ext cx="138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1340" name="Picture 14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" y="2827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120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380" name="Picture 1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62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1402" name="Group 202"/>
          <p:cNvGrpSpPr>
            <a:grpSpLocks/>
          </p:cNvGrpSpPr>
          <p:nvPr/>
        </p:nvGrpSpPr>
        <p:grpSpPr bwMode="auto">
          <a:xfrm>
            <a:off x="1827213" y="2211388"/>
            <a:ext cx="915987" cy="2743200"/>
            <a:chOff x="1151" y="1114"/>
            <a:chExt cx="577" cy="1728"/>
          </a:xfrm>
        </p:grpSpPr>
        <p:sp>
          <p:nvSpPr>
            <p:cNvPr id="1331349" name="Line 149"/>
            <p:cNvSpPr>
              <a:spLocks noChangeShapeType="1"/>
            </p:cNvSpPr>
            <p:nvPr/>
          </p:nvSpPr>
          <p:spPr bwMode="auto">
            <a:xfrm>
              <a:off x="1728" y="1114"/>
              <a:ext cx="0" cy="1728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42" name="Line 142"/>
            <p:cNvSpPr>
              <a:spLocks noChangeShapeType="1"/>
            </p:cNvSpPr>
            <p:nvPr/>
          </p:nvSpPr>
          <p:spPr bwMode="auto">
            <a:xfrm>
              <a:off x="1151" y="2276"/>
              <a:ext cx="1" cy="566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56" name="Line 156"/>
            <p:cNvSpPr>
              <a:spLocks noChangeShapeType="1"/>
            </p:cNvSpPr>
            <p:nvPr/>
          </p:nvSpPr>
          <p:spPr bwMode="auto">
            <a:xfrm>
              <a:off x="1509" y="2714"/>
              <a:ext cx="219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57" name="Line 157"/>
            <p:cNvSpPr>
              <a:spLocks noChangeShapeType="1"/>
            </p:cNvSpPr>
            <p:nvPr/>
          </p:nvSpPr>
          <p:spPr bwMode="auto">
            <a:xfrm flipH="1">
              <a:off x="1151" y="2714"/>
              <a:ext cx="219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1400" name="Picture 20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65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31406" name="Picture 20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3324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1405" name="Group 205"/>
          <p:cNvGrpSpPr>
            <a:grpSpLocks/>
          </p:cNvGrpSpPr>
          <p:nvPr/>
        </p:nvGrpSpPr>
        <p:grpSpPr bwMode="auto">
          <a:xfrm>
            <a:off x="1828800" y="2211388"/>
            <a:ext cx="1828800" cy="1828800"/>
            <a:chOff x="1152" y="1114"/>
            <a:chExt cx="1152" cy="1152"/>
          </a:xfrm>
        </p:grpSpPr>
        <p:sp>
          <p:nvSpPr>
            <p:cNvPr id="1331348" name="Line 148"/>
            <p:cNvSpPr>
              <a:spLocks noChangeShapeType="1"/>
            </p:cNvSpPr>
            <p:nvPr/>
          </p:nvSpPr>
          <p:spPr bwMode="auto">
            <a:xfrm>
              <a:off x="1728" y="1114"/>
              <a:ext cx="576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45" name="Line 145"/>
            <p:cNvSpPr>
              <a:spLocks noChangeShapeType="1"/>
            </p:cNvSpPr>
            <p:nvPr/>
          </p:nvSpPr>
          <p:spPr bwMode="auto">
            <a:xfrm>
              <a:off x="1152" y="2266"/>
              <a:ext cx="1152" cy="0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52" name="Line 152"/>
            <p:cNvSpPr>
              <a:spLocks noChangeShapeType="1"/>
            </p:cNvSpPr>
            <p:nvPr/>
          </p:nvSpPr>
          <p:spPr bwMode="auto">
            <a:xfrm flipV="1">
              <a:off x="2160" y="1114"/>
              <a:ext cx="0" cy="489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53" name="Line 153"/>
            <p:cNvSpPr>
              <a:spLocks noChangeShapeType="1"/>
            </p:cNvSpPr>
            <p:nvPr/>
          </p:nvSpPr>
          <p:spPr bwMode="auto">
            <a:xfrm>
              <a:off x="2160" y="1777"/>
              <a:ext cx="0" cy="489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1403" name="Picture 20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" y="1626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31407" name="Picture 20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95288"/>
            <a:ext cx="55514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396" name="Picture 19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392113"/>
            <a:ext cx="280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398" name="Picture 19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85800"/>
            <a:ext cx="54054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399" name="Picture 19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685800"/>
            <a:ext cx="31130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317" name="Picture 1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022350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330" name="Rectangle 130"/>
          <p:cNvSpPr>
            <a:spLocks noChangeArrowheads="1"/>
          </p:cNvSpPr>
          <p:nvPr/>
        </p:nvSpPr>
        <p:spPr bwMode="auto">
          <a:xfrm>
            <a:off x="152400" y="1814513"/>
            <a:ext cx="3581400" cy="329088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365" name="Group 165"/>
          <p:cNvGrpSpPr>
            <a:grpSpLocks/>
          </p:cNvGrpSpPr>
          <p:nvPr/>
        </p:nvGrpSpPr>
        <p:grpSpPr bwMode="auto">
          <a:xfrm>
            <a:off x="1287463" y="2803525"/>
            <a:ext cx="1077912" cy="1206500"/>
            <a:chOff x="811" y="1957"/>
            <a:chExt cx="679" cy="760"/>
          </a:xfrm>
        </p:grpSpPr>
        <p:sp>
          <p:nvSpPr>
            <p:cNvPr id="1331325" name="AutoShape 125"/>
            <p:cNvSpPr>
              <a:spLocks noChangeArrowheads="1"/>
            </p:cNvSpPr>
            <p:nvPr/>
          </p:nvSpPr>
          <p:spPr bwMode="auto">
            <a:xfrm flipV="1">
              <a:off x="817" y="2049"/>
              <a:ext cx="668" cy="66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4" name="Oval 124"/>
            <p:cNvSpPr>
              <a:spLocks noChangeAspect="1" noChangeArrowheads="1"/>
            </p:cNvSpPr>
            <p:nvPr/>
          </p:nvSpPr>
          <p:spPr bwMode="auto">
            <a:xfrm>
              <a:off x="811" y="1957"/>
              <a:ext cx="679" cy="167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6" name="Oval 126"/>
            <p:cNvSpPr>
              <a:spLocks noChangeAspect="1" noChangeArrowheads="1"/>
            </p:cNvSpPr>
            <p:nvPr/>
          </p:nvSpPr>
          <p:spPr bwMode="auto">
            <a:xfrm>
              <a:off x="811" y="1957"/>
              <a:ext cx="679" cy="167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364" name="Group 164"/>
          <p:cNvGrpSpPr>
            <a:grpSpLocks/>
          </p:cNvGrpSpPr>
          <p:nvPr/>
        </p:nvGrpSpPr>
        <p:grpSpPr bwMode="auto">
          <a:xfrm>
            <a:off x="914400" y="1982788"/>
            <a:ext cx="1828800" cy="2057400"/>
            <a:chOff x="576" y="1440"/>
            <a:chExt cx="1152" cy="1296"/>
          </a:xfrm>
        </p:grpSpPr>
        <p:sp>
          <p:nvSpPr>
            <p:cNvPr id="1331321" name="Oval 121"/>
            <p:cNvSpPr>
              <a:spLocks noChangeArrowheads="1"/>
            </p:cNvSpPr>
            <p:nvPr/>
          </p:nvSpPr>
          <p:spPr bwMode="auto">
            <a:xfrm>
              <a:off x="576" y="1440"/>
              <a:ext cx="1152" cy="28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2" name="Line 122"/>
            <p:cNvSpPr>
              <a:spLocks noChangeShapeType="1"/>
            </p:cNvSpPr>
            <p:nvPr/>
          </p:nvSpPr>
          <p:spPr bwMode="auto">
            <a:xfrm>
              <a:off x="576" y="1584"/>
              <a:ext cx="576" cy="11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23" name="Line 123"/>
            <p:cNvSpPr>
              <a:spLocks noChangeShapeType="1"/>
            </p:cNvSpPr>
            <p:nvPr/>
          </p:nvSpPr>
          <p:spPr bwMode="auto">
            <a:xfrm flipH="1">
              <a:off x="1145" y="1584"/>
              <a:ext cx="582" cy="115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374" name="Group 174"/>
          <p:cNvGrpSpPr>
            <a:grpSpLocks/>
          </p:cNvGrpSpPr>
          <p:nvPr/>
        </p:nvGrpSpPr>
        <p:grpSpPr bwMode="auto">
          <a:xfrm>
            <a:off x="604838" y="3406775"/>
            <a:ext cx="1238250" cy="928688"/>
            <a:chOff x="381" y="2337"/>
            <a:chExt cx="780" cy="585"/>
          </a:xfrm>
        </p:grpSpPr>
        <p:pic>
          <p:nvPicPr>
            <p:cNvPr id="1331372" name="Picture 17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2784"/>
              <a:ext cx="14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373" name="Line 173"/>
            <p:cNvSpPr>
              <a:spLocks noChangeShapeType="1"/>
            </p:cNvSpPr>
            <p:nvPr/>
          </p:nvSpPr>
          <p:spPr bwMode="auto">
            <a:xfrm flipV="1">
              <a:off x="528" y="2337"/>
              <a:ext cx="633" cy="432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375" name="Rectangle 1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450" name="Picture 2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36675"/>
            <a:ext cx="41767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38" name="Picture 2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067175"/>
            <a:ext cx="1693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1750" algn="in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43" name="Picture 2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2771775"/>
            <a:ext cx="144621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1750" algn="in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45" name="Picture 2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227388"/>
            <a:ext cx="11096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1750" algn="in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71" name="Picture 2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67175"/>
            <a:ext cx="2001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1750" algn="in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72" name="Picture 27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540250"/>
            <a:ext cx="1387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1750" algn="in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1507" name="Group 307"/>
          <p:cNvGrpSpPr>
            <a:grpSpLocks/>
          </p:cNvGrpSpPr>
          <p:nvPr/>
        </p:nvGrpSpPr>
        <p:grpSpPr bwMode="auto">
          <a:xfrm>
            <a:off x="5584825" y="5072063"/>
            <a:ext cx="2073275" cy="366712"/>
            <a:chOff x="3518" y="3195"/>
            <a:chExt cx="1306" cy="231"/>
          </a:xfrm>
        </p:grpSpPr>
        <p:pic>
          <p:nvPicPr>
            <p:cNvPr id="1331496" name="Picture 29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" y="3196"/>
              <a:ext cx="130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422" name="Picture 2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3195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494" name="Picture 29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" y="3195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1515" name="Line 315"/>
          <p:cNvSpPr>
            <a:spLocks noChangeShapeType="1"/>
          </p:cNvSpPr>
          <p:nvPr/>
        </p:nvSpPr>
        <p:spPr bwMode="auto">
          <a:xfrm flipV="1">
            <a:off x="2362200" y="3182112"/>
            <a:ext cx="5127625" cy="150876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16" name="Line 316"/>
          <p:cNvSpPr>
            <a:spLocks noChangeShapeType="1"/>
          </p:cNvSpPr>
          <p:nvPr/>
        </p:nvSpPr>
        <p:spPr bwMode="auto">
          <a:xfrm flipV="1">
            <a:off x="7485063" y="2990088"/>
            <a:ext cx="0" cy="2016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541" name="Group 341"/>
          <p:cNvGrpSpPr>
            <a:grpSpLocks/>
          </p:cNvGrpSpPr>
          <p:nvPr/>
        </p:nvGrpSpPr>
        <p:grpSpPr bwMode="auto">
          <a:xfrm>
            <a:off x="5410200" y="1470025"/>
            <a:ext cx="874713" cy="454025"/>
            <a:chOff x="3408" y="926"/>
            <a:chExt cx="551" cy="286"/>
          </a:xfrm>
        </p:grpSpPr>
        <p:sp>
          <p:nvSpPr>
            <p:cNvPr id="1331456" name="AutoShape 256"/>
            <p:cNvSpPr>
              <a:spLocks/>
            </p:cNvSpPr>
            <p:nvPr/>
          </p:nvSpPr>
          <p:spPr bwMode="auto">
            <a:xfrm rot="16200000">
              <a:off x="3621" y="811"/>
              <a:ext cx="144" cy="374"/>
            </a:xfrm>
            <a:prstGeom prst="leftBrace">
              <a:avLst>
                <a:gd name="adj1" fmla="val 21644"/>
                <a:gd name="adj2" fmla="val 50000"/>
              </a:avLst>
            </a:prstGeom>
            <a:noFill/>
            <a:ln w="317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1539" name="Picture 3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82"/>
              <a:ext cx="55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1544" name="Group 344"/>
          <p:cNvGrpSpPr>
            <a:grpSpLocks/>
          </p:cNvGrpSpPr>
          <p:nvPr/>
        </p:nvGrpSpPr>
        <p:grpSpPr bwMode="auto">
          <a:xfrm>
            <a:off x="85725" y="1189038"/>
            <a:ext cx="1809750" cy="520700"/>
            <a:chOff x="54" y="749"/>
            <a:chExt cx="1140" cy="328"/>
          </a:xfrm>
        </p:grpSpPr>
        <p:sp>
          <p:nvSpPr>
            <p:cNvPr id="1331462" name="AutoShape 262"/>
            <p:cNvSpPr>
              <a:spLocks/>
            </p:cNvSpPr>
            <p:nvPr/>
          </p:nvSpPr>
          <p:spPr bwMode="auto">
            <a:xfrm rot="16200000">
              <a:off x="552" y="251"/>
              <a:ext cx="144" cy="1140"/>
            </a:xfrm>
            <a:prstGeom prst="leftBrace">
              <a:avLst>
                <a:gd name="adj1" fmla="val 65972"/>
                <a:gd name="adj2" fmla="val 50000"/>
              </a:avLst>
            </a:prstGeom>
            <a:noFill/>
            <a:ln w="317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1542" name="Picture 3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901"/>
              <a:ext cx="100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1526" name="Line 326"/>
          <p:cNvSpPr>
            <a:spLocks noChangeShapeType="1"/>
          </p:cNvSpPr>
          <p:nvPr/>
        </p:nvSpPr>
        <p:spPr bwMode="auto">
          <a:xfrm>
            <a:off x="5042770" y="3898726"/>
            <a:ext cx="630936" cy="117043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508" name="Group 308"/>
          <p:cNvGrpSpPr>
            <a:grpSpLocks/>
          </p:cNvGrpSpPr>
          <p:nvPr/>
        </p:nvGrpSpPr>
        <p:grpSpPr bwMode="auto">
          <a:xfrm>
            <a:off x="5929313" y="5519738"/>
            <a:ext cx="1385887" cy="376237"/>
            <a:chOff x="3735" y="3477"/>
            <a:chExt cx="873" cy="237"/>
          </a:xfrm>
        </p:grpSpPr>
        <p:pic>
          <p:nvPicPr>
            <p:cNvPr id="1331497" name="Picture 29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484"/>
              <a:ext cx="87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423" name="Picture 22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" y="3477"/>
              <a:ext cx="4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1534" name="Group 334"/>
          <p:cNvGrpSpPr>
            <a:grpSpLocks/>
          </p:cNvGrpSpPr>
          <p:nvPr/>
        </p:nvGrpSpPr>
        <p:grpSpPr bwMode="auto">
          <a:xfrm>
            <a:off x="5334000" y="5105400"/>
            <a:ext cx="3276600" cy="838200"/>
            <a:chOff x="3360" y="3216"/>
            <a:chExt cx="2064" cy="528"/>
          </a:xfrm>
        </p:grpSpPr>
        <p:sp>
          <p:nvSpPr>
            <p:cNvPr id="1331521" name="AutoShape 321"/>
            <p:cNvSpPr>
              <a:spLocks noChangeArrowheads="1"/>
            </p:cNvSpPr>
            <p:nvPr/>
          </p:nvSpPr>
          <p:spPr bwMode="auto">
            <a:xfrm>
              <a:off x="3360" y="3216"/>
              <a:ext cx="1632" cy="432"/>
            </a:xfrm>
            <a:prstGeom prst="bracketPair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1532" name="Picture 3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" y="3606"/>
              <a:ext cx="41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1527" name="Line 327"/>
          <p:cNvSpPr>
            <a:spLocks noChangeShapeType="1"/>
          </p:cNvSpPr>
          <p:nvPr/>
        </p:nvSpPr>
        <p:spPr bwMode="auto">
          <a:xfrm>
            <a:off x="5753621" y="3359324"/>
            <a:ext cx="777240" cy="223113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28" name="Line 328"/>
          <p:cNvSpPr>
            <a:spLocks noChangeShapeType="1"/>
          </p:cNvSpPr>
          <p:nvPr/>
        </p:nvSpPr>
        <p:spPr bwMode="auto">
          <a:xfrm>
            <a:off x="5660136" y="2806874"/>
            <a:ext cx="1197864" cy="271576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503" name="Picture 30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6019800"/>
            <a:ext cx="2219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1750" algn="in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04" name="Picture 30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6551613"/>
            <a:ext cx="11382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1750" algn="in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05" name="Picture 30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1330325"/>
            <a:ext cx="175736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1531" name="Group 331"/>
          <p:cNvGrpSpPr>
            <a:grpSpLocks/>
          </p:cNvGrpSpPr>
          <p:nvPr/>
        </p:nvGrpSpPr>
        <p:grpSpPr bwMode="auto">
          <a:xfrm>
            <a:off x="6400800" y="6019800"/>
            <a:ext cx="1319213" cy="304800"/>
            <a:chOff x="4032" y="3792"/>
            <a:chExt cx="831" cy="192"/>
          </a:xfrm>
        </p:grpSpPr>
        <p:sp>
          <p:nvSpPr>
            <p:cNvPr id="1331529" name="Line 329"/>
            <p:cNvSpPr>
              <a:spLocks noChangeShapeType="1"/>
            </p:cNvSpPr>
            <p:nvPr/>
          </p:nvSpPr>
          <p:spPr bwMode="auto">
            <a:xfrm flipH="1">
              <a:off x="4032" y="3792"/>
              <a:ext cx="240" cy="192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30" name="Line 330"/>
            <p:cNvSpPr>
              <a:spLocks noChangeShapeType="1"/>
            </p:cNvSpPr>
            <p:nvPr/>
          </p:nvSpPr>
          <p:spPr bwMode="auto">
            <a:xfrm>
              <a:off x="4767" y="3840"/>
              <a:ext cx="96" cy="144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14" name="Line 314"/>
          <p:cNvSpPr>
            <a:spLocks noChangeShapeType="1"/>
          </p:cNvSpPr>
          <p:nvPr/>
        </p:nvSpPr>
        <p:spPr bwMode="auto">
          <a:xfrm flipV="1">
            <a:off x="2172222" y="2920652"/>
            <a:ext cx="4928616" cy="128016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13" name="Line 313"/>
          <p:cNvSpPr>
            <a:spLocks noChangeShapeType="1"/>
          </p:cNvSpPr>
          <p:nvPr/>
        </p:nvSpPr>
        <p:spPr bwMode="auto">
          <a:xfrm>
            <a:off x="3938588" y="1219200"/>
            <a:ext cx="1636712" cy="13890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10" name="Line 310"/>
          <p:cNvSpPr>
            <a:spLocks noChangeShapeType="1"/>
          </p:cNvSpPr>
          <p:nvPr/>
        </p:nvSpPr>
        <p:spPr bwMode="auto">
          <a:xfrm>
            <a:off x="5486400" y="1890713"/>
            <a:ext cx="225425" cy="12430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12" name="Line 312"/>
          <p:cNvSpPr>
            <a:spLocks noChangeShapeType="1"/>
          </p:cNvSpPr>
          <p:nvPr/>
        </p:nvSpPr>
        <p:spPr bwMode="auto">
          <a:xfrm>
            <a:off x="301752" y="1575148"/>
            <a:ext cx="4663440" cy="213055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79" name="Rectangle 179"/>
          <p:cNvSpPr>
            <a:spLocks noChangeArrowheads="1"/>
          </p:cNvSpPr>
          <p:nvPr/>
        </p:nvSpPr>
        <p:spPr bwMode="auto">
          <a:xfrm>
            <a:off x="8534400" y="1600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17" name="Line 317"/>
          <p:cNvSpPr>
            <a:spLocks noChangeShapeType="1"/>
          </p:cNvSpPr>
          <p:nvPr/>
        </p:nvSpPr>
        <p:spPr bwMode="auto">
          <a:xfrm flipV="1">
            <a:off x="2962655" y="2438400"/>
            <a:ext cx="4745736" cy="1066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19" name="Line 319"/>
          <p:cNvSpPr>
            <a:spLocks noChangeShapeType="1"/>
          </p:cNvSpPr>
          <p:nvPr/>
        </p:nvSpPr>
        <p:spPr bwMode="auto">
          <a:xfrm>
            <a:off x="7696200" y="2438400"/>
            <a:ext cx="356616" cy="34747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376" name="Group 176"/>
          <p:cNvGrpSpPr>
            <a:grpSpLocks/>
          </p:cNvGrpSpPr>
          <p:nvPr/>
        </p:nvGrpSpPr>
        <p:grpSpPr bwMode="auto">
          <a:xfrm>
            <a:off x="6867525" y="1808163"/>
            <a:ext cx="1514475" cy="477837"/>
            <a:chOff x="964" y="240"/>
            <a:chExt cx="954" cy="301"/>
          </a:xfrm>
        </p:grpSpPr>
        <p:pic>
          <p:nvPicPr>
            <p:cNvPr id="1331377" name="Picture 17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378" name="Picture 17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427"/>
              <a:ext cx="954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1520" name="Line 320"/>
          <p:cNvSpPr>
            <a:spLocks noChangeShapeType="1"/>
          </p:cNvSpPr>
          <p:nvPr/>
        </p:nvSpPr>
        <p:spPr bwMode="auto">
          <a:xfrm>
            <a:off x="8143875" y="2046288"/>
            <a:ext cx="304800" cy="74980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18" name="Line 318"/>
          <p:cNvSpPr>
            <a:spLocks noChangeShapeType="1"/>
          </p:cNvSpPr>
          <p:nvPr/>
        </p:nvSpPr>
        <p:spPr bwMode="auto">
          <a:xfrm flipV="1">
            <a:off x="3480148" y="2057400"/>
            <a:ext cx="4672584" cy="105156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33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33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133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500"/>
                                        <p:tgtEl>
                                          <p:spTgt spid="133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133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133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133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3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3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3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3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3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3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3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33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3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33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33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133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500"/>
                                        <p:tgtEl>
                                          <p:spTgt spid="133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500"/>
                                        <p:tgtEl>
                                          <p:spTgt spid="133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3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3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3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3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3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33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33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3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3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3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33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33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30" grpId="0" animBg="1"/>
      <p:bldP spid="1331515" grpId="0" animBg="1"/>
      <p:bldP spid="1331515" grpId="1" animBg="1"/>
      <p:bldP spid="1331516" grpId="0" animBg="1"/>
      <p:bldP spid="1331516" grpId="1" animBg="1"/>
      <p:bldP spid="1331526" grpId="0" animBg="1"/>
      <p:bldP spid="1331526" grpId="1" animBg="1"/>
      <p:bldP spid="1331527" grpId="0" animBg="1"/>
      <p:bldP spid="1331527" grpId="1" animBg="1"/>
      <p:bldP spid="1331528" grpId="0" animBg="1"/>
      <p:bldP spid="1331528" grpId="1" animBg="1"/>
      <p:bldP spid="1331514" grpId="0" animBg="1"/>
      <p:bldP spid="1331514" grpId="1" animBg="1"/>
      <p:bldP spid="1331513" grpId="0" animBg="1"/>
      <p:bldP spid="1331513" grpId="1" animBg="1"/>
      <p:bldP spid="1331510" grpId="0" animBg="1"/>
      <p:bldP spid="1331510" grpId="1" animBg="1"/>
      <p:bldP spid="1331512" grpId="0" animBg="1"/>
      <p:bldP spid="1331512" grpId="1" animBg="1"/>
      <p:bldP spid="1331379" grpId="0" animBg="1"/>
      <p:bldP spid="1331517" grpId="0" animBg="1"/>
      <p:bldP spid="1331517" grpId="1" animBg="1"/>
      <p:bldP spid="1331519" grpId="0" animBg="1"/>
      <p:bldP spid="1331519" grpId="1" animBg="1"/>
      <p:bldP spid="1331520" grpId="0" animBg="1"/>
      <p:bldP spid="1331520" grpId="1" animBg="1"/>
      <p:bldP spid="1331518" grpId="0" animBg="1"/>
      <p:bldP spid="13315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E99FACF-0652-4834-9EBB-EB086DC6CF1C}" type="slidenum">
              <a:rPr lang="en-US"/>
              <a:pPr/>
              <a:t>7</a:t>
            </a:fld>
            <a:endParaRPr lang="en-US"/>
          </a:p>
        </p:txBody>
      </p:sp>
      <p:sp>
        <p:nvSpPr>
          <p:cNvPr id="1333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6501" y="331788"/>
            <a:ext cx="7783525" cy="595268"/>
            <a:chOff x="36501" y="331788"/>
            <a:chExt cx="7783525" cy="59526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01" y="331788"/>
              <a:ext cx="5702324" cy="292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9623" y="355600"/>
              <a:ext cx="1930403" cy="2483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54" y="635000"/>
              <a:ext cx="4501867" cy="2920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3327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27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099" y="36513"/>
            <a:ext cx="6375778" cy="263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6502" y="636588"/>
            <a:ext cx="8240734" cy="582910"/>
            <a:chOff x="36502" y="636588"/>
            <a:chExt cx="8240734" cy="582910"/>
          </a:xfrm>
        </p:grpSpPr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390" y="636588"/>
              <a:ext cx="3552846" cy="2193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02" y="941388"/>
              <a:ext cx="5585893" cy="278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58301" y="1097281"/>
            <a:ext cx="4837691" cy="4615447"/>
            <a:chOff x="2758301" y="1097281"/>
            <a:chExt cx="4837691" cy="4615447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V="1">
              <a:off x="7317246" y="4094173"/>
              <a:ext cx="0" cy="137160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4149" y="3967869"/>
              <a:ext cx="241843" cy="1647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 bwMode="auto">
            <a:xfrm>
              <a:off x="2758301" y="5504061"/>
              <a:ext cx="9144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8155" y="5548136"/>
              <a:ext cx="241622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9" name="Straight Connector 78"/>
            <p:cNvCxnSpPr/>
            <p:nvPr/>
          </p:nvCxnSpPr>
          <p:spPr bwMode="auto">
            <a:xfrm rot="16200000">
              <a:off x="5125931" y="3291841"/>
              <a:ext cx="4389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1695816" y="5254459"/>
            <a:ext cx="6818372" cy="1212103"/>
            <a:chOff x="1695816" y="5254459"/>
            <a:chExt cx="6818372" cy="1212103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2728352" y="555216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7320491" y="555216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7280670" y="546811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019" y="5254459"/>
              <a:ext cx="204403" cy="2044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6312" y="5536392"/>
              <a:ext cx="219317" cy="2193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2688336" y="546811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2729358" y="5502058"/>
              <a:ext cx="578483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5816" y="5431620"/>
              <a:ext cx="792850" cy="1605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0" name="Straight Connector 99"/>
            <p:cNvCxnSpPr/>
            <p:nvPr/>
          </p:nvCxnSpPr>
          <p:spPr bwMode="auto">
            <a:xfrm>
              <a:off x="5176957" y="5881863"/>
              <a:ext cx="21394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9364" y="5805814"/>
              <a:ext cx="253442" cy="1647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2" name="Straight Connector 101"/>
            <p:cNvCxnSpPr/>
            <p:nvPr/>
          </p:nvCxnSpPr>
          <p:spPr bwMode="auto">
            <a:xfrm flipH="1">
              <a:off x="2729358" y="5888185"/>
              <a:ext cx="21394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03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80670" y="3967869"/>
            <a:ext cx="315322" cy="1573395"/>
            <a:chOff x="7280670" y="3967869"/>
            <a:chExt cx="315322" cy="1573395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V="1">
              <a:off x="7317246" y="4094173"/>
              <a:ext cx="0" cy="137160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4149" y="3967869"/>
              <a:ext cx="241843" cy="1647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7280670" y="546811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019" y="5254459"/>
              <a:ext cx="204403" cy="2044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496312" y="5468112"/>
            <a:ext cx="1393465" cy="287597"/>
            <a:chOff x="2496312" y="5468112"/>
            <a:chExt cx="1393465" cy="2875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758301" y="5504061"/>
              <a:ext cx="9144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8155" y="5548136"/>
              <a:ext cx="241622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6312" y="5536392"/>
              <a:ext cx="219317" cy="2193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2688336" y="546811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589476" y="5468112"/>
            <a:ext cx="1393465" cy="287597"/>
            <a:chOff x="2496312" y="5468112"/>
            <a:chExt cx="1393465" cy="287597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>
              <a:off x="2758301" y="5504061"/>
              <a:ext cx="9144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8155" y="5548136"/>
              <a:ext cx="241622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6312" y="5536392"/>
              <a:ext cx="219317" cy="2193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2688336" y="546811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78624" y="2321949"/>
            <a:ext cx="315322" cy="1573395"/>
            <a:chOff x="7280670" y="3967869"/>
            <a:chExt cx="315322" cy="1573395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V="1">
              <a:off x="7317246" y="4094173"/>
              <a:ext cx="0" cy="137160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4149" y="3967869"/>
              <a:ext cx="241843" cy="1647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7280670" y="546811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019" y="5254459"/>
              <a:ext cx="204403" cy="2044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E99FACF-0652-4834-9EBB-EB086DC6CF1C}" type="slidenum">
              <a:rPr lang="en-US"/>
              <a:pPr/>
              <a:t>8</a:t>
            </a:fld>
            <a:endParaRPr lang="en-US"/>
          </a:p>
        </p:txBody>
      </p:sp>
      <p:sp>
        <p:nvSpPr>
          <p:cNvPr id="1333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6501" y="331788"/>
            <a:ext cx="7783525" cy="595268"/>
            <a:chOff x="36501" y="331788"/>
            <a:chExt cx="7783525" cy="59526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01" y="331788"/>
              <a:ext cx="5702324" cy="292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9623" y="355600"/>
              <a:ext cx="1930403" cy="2483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54" y="635000"/>
              <a:ext cx="4501867" cy="2920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3327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27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099" y="36513"/>
            <a:ext cx="6375778" cy="263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6502" y="636588"/>
            <a:ext cx="8240734" cy="582910"/>
            <a:chOff x="36502" y="636588"/>
            <a:chExt cx="8240734" cy="582910"/>
          </a:xfrm>
        </p:grpSpPr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390" y="636588"/>
              <a:ext cx="3552846" cy="2193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02" y="941388"/>
              <a:ext cx="5585893" cy="278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9" name="Straight Connector 78"/>
          <p:cNvCxnSpPr/>
          <p:nvPr/>
        </p:nvCxnSpPr>
        <p:spPr bwMode="auto">
          <a:xfrm rot="16200000">
            <a:off x="5125931" y="3291841"/>
            <a:ext cx="43891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2728352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7320491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2729358" y="5502058"/>
            <a:ext cx="578483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8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816" y="5431620"/>
            <a:ext cx="792850" cy="160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0" name="Straight Connector 99"/>
          <p:cNvCxnSpPr/>
          <p:nvPr/>
        </p:nvCxnSpPr>
        <p:spPr bwMode="auto">
          <a:xfrm>
            <a:off x="5176957" y="5881863"/>
            <a:ext cx="21394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1" name="Picture 10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364" y="5805814"/>
            <a:ext cx="253442" cy="164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2" name="Straight Connector 101"/>
          <p:cNvCxnSpPr/>
          <p:nvPr/>
        </p:nvCxnSpPr>
        <p:spPr bwMode="auto">
          <a:xfrm flipH="1">
            <a:off x="2729358" y="5888185"/>
            <a:ext cx="21394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" name="Picture 6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8" y="5371466"/>
            <a:ext cx="1497790" cy="21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Straight Connector 62"/>
          <p:cNvCxnSpPr/>
          <p:nvPr/>
        </p:nvCxnSpPr>
        <p:spPr bwMode="auto">
          <a:xfrm>
            <a:off x="7320491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3821625" y="3858142"/>
            <a:ext cx="4468456" cy="2608420"/>
            <a:chOff x="3821625" y="3858142"/>
            <a:chExt cx="4468456" cy="2608420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3821625" y="555216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79594" y="6105228"/>
              <a:ext cx="175947" cy="1463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6" name="Straight Connector 65"/>
            <p:cNvCxnSpPr/>
            <p:nvPr/>
          </p:nvCxnSpPr>
          <p:spPr bwMode="auto">
            <a:xfrm flipH="1">
              <a:off x="3834151" y="6181245"/>
              <a:ext cx="16528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5663617" y="6181245"/>
              <a:ext cx="16528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rot="16200000">
              <a:off x="7830968" y="3402410"/>
              <a:ext cx="0" cy="91822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rot="16200000" flipH="1">
              <a:off x="7354792" y="5129158"/>
              <a:ext cx="7132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 rot="16200000">
              <a:off x="7354792" y="4214758"/>
              <a:ext cx="7132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405" y="4571374"/>
              <a:ext cx="160992" cy="2041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852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93 L 0.11875 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44 L -0.00035 -0.237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83" y="1892474"/>
            <a:ext cx="3139193" cy="2917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589476" y="5468112"/>
            <a:ext cx="1393465" cy="287597"/>
            <a:chOff x="2496312" y="5468112"/>
            <a:chExt cx="1393465" cy="287597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>
              <a:off x="2758301" y="5504061"/>
              <a:ext cx="9144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8155" y="5548136"/>
              <a:ext cx="241622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6312" y="5536392"/>
              <a:ext cx="219317" cy="2193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2688336" y="546811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278624" y="2321949"/>
            <a:ext cx="315322" cy="1573395"/>
            <a:chOff x="7280670" y="3967869"/>
            <a:chExt cx="315322" cy="1573395"/>
          </a:xfrm>
        </p:grpSpPr>
        <p:cxnSp>
          <p:nvCxnSpPr>
            <p:cNvPr id="79" name="Straight Arrow Connector 78"/>
            <p:cNvCxnSpPr/>
            <p:nvPr/>
          </p:nvCxnSpPr>
          <p:spPr bwMode="auto">
            <a:xfrm flipV="1">
              <a:off x="7317246" y="4094173"/>
              <a:ext cx="0" cy="137160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4149" y="3967869"/>
              <a:ext cx="241843" cy="1647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7280670" y="546811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019" y="5254459"/>
              <a:ext cx="204403" cy="2044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57201" cy="460376"/>
          </a:xfrm>
        </p:spPr>
        <p:txBody>
          <a:bodyPr/>
          <a:lstStyle/>
          <a:p>
            <a:fld id="{8E99FACF-0652-4834-9EBB-EB086DC6CF1C}" type="slidenum">
              <a:rPr lang="en-US"/>
              <a:pPr/>
              <a:t>9</a:t>
            </a:fld>
            <a:endParaRPr lang="en-US"/>
          </a:p>
        </p:txBody>
      </p:sp>
      <p:sp>
        <p:nvSpPr>
          <p:cNvPr id="1333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01" y="331788"/>
            <a:ext cx="5702324" cy="292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9623" y="355600"/>
            <a:ext cx="1930403" cy="248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4" y="635000"/>
            <a:ext cx="4501867" cy="292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327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27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099" y="36513"/>
            <a:ext cx="6375778" cy="263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390" y="636588"/>
            <a:ext cx="3552846" cy="219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02" y="941388"/>
            <a:ext cx="5585893" cy="278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>
            <a:off x="5176957" y="5881863"/>
            <a:ext cx="21394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364" y="5805814"/>
            <a:ext cx="253442" cy="164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Connector 47"/>
          <p:cNvCxnSpPr/>
          <p:nvPr/>
        </p:nvCxnSpPr>
        <p:spPr bwMode="auto">
          <a:xfrm flipH="1">
            <a:off x="2729358" y="5888185"/>
            <a:ext cx="21394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2728352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rot="16200000">
            <a:off x="5125931" y="3291841"/>
            <a:ext cx="43891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729358" y="5502058"/>
            <a:ext cx="578483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7320491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3821625" y="555216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594" y="6105228"/>
            <a:ext cx="175947" cy="146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Connector 48"/>
          <p:cNvCxnSpPr/>
          <p:nvPr/>
        </p:nvCxnSpPr>
        <p:spPr bwMode="auto">
          <a:xfrm flipH="1">
            <a:off x="3834151" y="6181245"/>
            <a:ext cx="16528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5663617" y="6181245"/>
            <a:ext cx="16528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7371854" y="3858142"/>
            <a:ext cx="918227" cy="1627632"/>
            <a:chOff x="7371854" y="3858142"/>
            <a:chExt cx="918227" cy="1627632"/>
          </a:xfrm>
        </p:grpSpPr>
        <p:cxnSp>
          <p:nvCxnSpPr>
            <p:cNvPr id="52" name="Straight Connector 51"/>
            <p:cNvCxnSpPr/>
            <p:nvPr/>
          </p:nvCxnSpPr>
          <p:spPr bwMode="auto">
            <a:xfrm rot="16200000">
              <a:off x="7830968" y="3402410"/>
              <a:ext cx="0" cy="91822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 flipH="1">
              <a:off x="7354792" y="5129158"/>
              <a:ext cx="7132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rot="16200000">
              <a:off x="7354792" y="4214758"/>
              <a:ext cx="7132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405" y="4571374"/>
              <a:ext cx="160992" cy="2041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8" y="5371466"/>
            <a:ext cx="1497790" cy="21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816" y="5431620"/>
            <a:ext cx="792850" cy="160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3251" name="Group 1333250"/>
          <p:cNvGrpSpPr/>
          <p:nvPr/>
        </p:nvGrpSpPr>
        <p:grpSpPr>
          <a:xfrm>
            <a:off x="3825778" y="3830709"/>
            <a:ext cx="3510524" cy="1683123"/>
            <a:chOff x="3825778" y="3830709"/>
            <a:chExt cx="3510524" cy="1683123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3834150" y="3830709"/>
              <a:ext cx="3502152" cy="1664208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825778" y="5502058"/>
              <a:ext cx="3489262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7320493" y="3840480"/>
              <a:ext cx="0" cy="1673352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53401">
            <a:off x="5490721" y="4479490"/>
            <a:ext cx="146883" cy="146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71645" y="4736340"/>
            <a:ext cx="1525026" cy="291816"/>
            <a:chOff x="1271645" y="4736340"/>
            <a:chExt cx="1525026" cy="291816"/>
          </a:xfrm>
        </p:grpSpPr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1645" y="4736340"/>
              <a:ext cx="1525026" cy="2918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Oval 66"/>
            <p:cNvSpPr/>
            <p:nvPr/>
          </p:nvSpPr>
          <p:spPr bwMode="auto">
            <a:xfrm>
              <a:off x="1402080" y="4753836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48313" y="4497704"/>
            <a:ext cx="982953" cy="277795"/>
            <a:chOff x="8048313" y="4497704"/>
            <a:chExt cx="982953" cy="277795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48313" y="4497704"/>
              <a:ext cx="982953" cy="2777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Oval 68"/>
            <p:cNvSpPr/>
            <p:nvPr/>
          </p:nvSpPr>
          <p:spPr bwMode="auto">
            <a:xfrm>
              <a:off x="8121250" y="4503316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876800" y="6529113"/>
            <a:ext cx="1226853" cy="224090"/>
            <a:chOff x="2003477" y="4322732"/>
            <a:chExt cx="1226853" cy="224090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3477" y="4327742"/>
              <a:ext cx="1226853" cy="2190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6" name="Oval 75"/>
            <p:cNvSpPr/>
            <p:nvPr/>
          </p:nvSpPr>
          <p:spPr bwMode="auto">
            <a:xfrm>
              <a:off x="2082452" y="4322732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33261" name="Group 1333260"/>
          <p:cNvGrpSpPr/>
          <p:nvPr/>
        </p:nvGrpSpPr>
        <p:grpSpPr>
          <a:xfrm>
            <a:off x="4959191" y="2478024"/>
            <a:ext cx="3873913" cy="4050199"/>
            <a:chOff x="4959191" y="2478024"/>
            <a:chExt cx="3873913" cy="405019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7461504" y="2478024"/>
              <a:ext cx="1371600" cy="20299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4959191" y="5689807"/>
              <a:ext cx="731520" cy="83841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3259" name="Straight Arrow Connector 1333258"/>
          <p:cNvCxnSpPr/>
          <p:nvPr/>
        </p:nvCxnSpPr>
        <p:spPr bwMode="auto">
          <a:xfrm flipH="1">
            <a:off x="2139696" y="1166750"/>
            <a:ext cx="2596896" cy="369417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5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017" y="1447800"/>
            <a:ext cx="1818419" cy="335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3257" name="Group 1333256"/>
          <p:cNvGrpSpPr/>
          <p:nvPr/>
        </p:nvGrpSpPr>
        <p:grpSpPr>
          <a:xfrm>
            <a:off x="694683" y="1905000"/>
            <a:ext cx="2390639" cy="277759"/>
            <a:chOff x="694683" y="1905000"/>
            <a:chExt cx="2390639" cy="277759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683" y="1905000"/>
              <a:ext cx="2390639" cy="2777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4" name="Oval 63"/>
            <p:cNvSpPr/>
            <p:nvPr/>
          </p:nvSpPr>
          <p:spPr bwMode="auto">
            <a:xfrm>
              <a:off x="1097280" y="19050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057400" y="19050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002280" y="190500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7209" y="1896070"/>
            <a:ext cx="2042421" cy="256032"/>
            <a:chOff x="707209" y="1896070"/>
            <a:chExt cx="2042421" cy="256032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707209" y="1896070"/>
              <a:ext cx="146304" cy="2560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658722" y="1896070"/>
              <a:ext cx="146304" cy="2560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603326" y="1896070"/>
              <a:ext cx="146304" cy="2560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84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095&quot;&gt;&lt;property id=&quot;20148&quot; value=&quot;5&quot;/&gt;&lt;property id=&quot;20300&quot; value=&quot;Slide 2&quot;/&gt;&lt;property id=&quot;20307&quot; value=&quot;503&quot;/&gt;&lt;/object&gt;&lt;object type=&quot;3&quot; unique_id=&quot;55247&quot;&gt;&lt;property id=&quot;20148&quot; value=&quot;5&quot;/&gt;&lt;property id=&quot;20300&quot; value=&quot;Slide 3&quot;/&gt;&lt;property id=&quot;20307&quot; value=&quot;508&quot;/&gt;&lt;/object&gt;&lt;object type=&quot;3&quot; unique_id=&quot;56685&quot;&gt;&lt;property id=&quot;20148&quot; value=&quot;5&quot;/&gt;&lt;property id=&quot;20300&quot; value=&quot;Slide 6&quot;/&gt;&lt;property id=&quot;20307&quot; value=&quot;529&quot;/&gt;&lt;/object&gt;&lt;object type=&quot;3&quot; unique_id=&quot;56812&quot;&gt;&lt;property id=&quot;20148&quot; value=&quot;5&quot;/&gt;&lt;property id=&quot;20300&quot; value=&quot;Slide 4&quot;/&gt;&lt;property id=&quot;20307&quot; value=&quot;530&quot;/&gt;&lt;/object&gt;&lt;object type=&quot;3&quot; unique_id=&quot;56933&quot;&gt;&lt;property id=&quot;20148&quot; value=&quot;5&quot;/&gt;&lt;property id=&quot;20300&quot; value=&quot;Slide 5&quot;/&gt;&lt;property id=&quot;20307&quot; value=&quot;531&quot;/&gt;&lt;/object&gt;&lt;object type=&quot;3&quot; unique_id=&quot;57066&quot;&gt;&lt;property id=&quot;20148&quot; value=&quot;5&quot;/&gt;&lt;property id=&quot;20300&quot; value=&quot;Slide 7&quot;/&gt;&lt;property id=&quot;20307&quot; value=&quot;532&quot;/&gt;&lt;/object&gt;&lt;object type=&quot;3&quot; unique_id=&quot;57067&quot;&gt;&lt;property id=&quot;20148&quot; value=&quot;5&quot;/&gt;&lt;property id=&quot;20300&quot; value=&quot;Slide 8&quot;/&gt;&lt;property id=&quot;20307&quot; value=&quot;533&quot;/&gt;&lt;/object&gt;&lt;object type=&quot;3&quot; unique_id=&quot;105404&quot;&gt;&lt;property id=&quot;20148&quot; value=&quot;5&quot;/&gt;&lt;property id=&quot;20300&quot; value=&quot;Slide 9&quot;/&gt;&lt;property id=&quot;20307&quot; value=&quot;534&quot;/&gt;&lt;/object&gt;&lt;object type=&quot;3&quot; unique_id=&quot;105430&quot;&gt;&lt;property id=&quot;20148&quot; value=&quot;5&quot;/&gt;&lt;property id=&quot;20300&quot; value=&quot;Slide 1&quot;/&gt;&lt;property id=&quot;20307&quot; value=&quot;53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raw} snapsho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10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LATING THE RAT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24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(w.r.t.~$t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35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5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otate} the requested r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2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ou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79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LATE} THE QUANTI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0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y^2=2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2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ad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1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0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[}x{\color{red}]_{t:\to t_0}}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77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[}y{\color{red}]_{t:\to t_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1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a certain momen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51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3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5^2-9^2}=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3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(9)(1)+2(12)(-?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44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/4$ ft/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0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*=$ at time $t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3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lated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4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=3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78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that momen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02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3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]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,-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253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12 step program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78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xx+2y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77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1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]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LATING THE RAT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24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(w.r.t.~$t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35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 w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ts volume is gr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4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 bottom of the ladder slides away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5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wall at a rate of $1$ ft/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41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the top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23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adder sliding down the w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82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hen} the bottom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25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adder $15$ ft long rests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80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9 ft from the wall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5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height of a rectangle is increasing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9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4$ cubic inches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35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rate of $9$ cm/s and its width is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76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0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 cm/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8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h]_{{\color{red}t:\to t_0}}=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33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w]_{{\color{red}t:\to t_0}}=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5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}\phantom{\dot A=\dot hw+h\dot w}{\color{red}]_{t:\to t_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614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its area increasing at that mom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3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h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7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rate of growth in side lengt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245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}=(9)(15)+(30)(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9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3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195$ cm$^2$/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50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lated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4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A=\dot hw+h\dot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76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}\dot A{\color{red}]_{t:\to t_0}}=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74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some moment in time}, the height is $30$ c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12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 width is $15$ c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6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w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inches per secon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496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h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3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89$ ft$^3$/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4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rate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41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[}h{\color{red}]_{t:\to t_0}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5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tank has the shape of an inver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66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one with base radius $2$ yar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2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height $4$ yard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9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water is being pumped i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94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tank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1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water level is ri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98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hen} the water is $6$ ft dee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66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=\pi r^2h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73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/2=h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=h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9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pi(h/2)^2h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7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otate} draw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60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pi h^3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7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7=\pi(2^2)(?)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7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=7/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16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7/\pi$ yards/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66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lated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4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8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pi h^2\dot h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42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7$ yards$^3$/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8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$ yar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98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ot V=3\pi h^2\dot h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92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ot V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7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[}\dot h{\color{red}]_{t:\to t_0}}=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4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noon,&#10;{\color{blue}ship A} is $50$ miles west of {\color{red}ship 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66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62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1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15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1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fast} is the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61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ships changing at 2 PM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95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ip A} is traveling {\color{blue}east} at {\color{blue}$10$ miles/h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93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{\color{red}ship B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31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veling {\color{red}north} at {\color{red}$15$ miles/h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0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s]_{t:\to t_0}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53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noon,&#10;{\color{blue}ship A} is $50$ miles west of {\color{red}ship 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66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1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hrs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22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fast} is the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61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ships changing at 2 PM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9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ip A} is traveling {\color{blue}east} at {\color{blue}$10$ miles/h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9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7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{\color{red}ship B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31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veling {\color{red}north} at {\color{red}$15$ miles/h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0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15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1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1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15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LATING THE RAT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17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antom{2z\dot z=2x\dot x+2y\dot y}]_{t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553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ip A} is traveling {\color{blue}east} at {\color{blue}$10$ miles/h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93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{\color{red}ship B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31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veling {\color{red}north} at {\color{red}$15$ miles/h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0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noon,&#10;{\color{blue}ship A} is $50$ miles west of {\color{red}ship 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66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fast} is the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61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ships changing at 2 PM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9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LATE} THE QUANTIT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98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1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hrs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22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^2=x^2+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77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z\dot z=2x\dot x+2y\dot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72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x=-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468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y=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0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dot z]_{t:\to2}={\color[rgb]{0,.8,0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7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=s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9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15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1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antom{2z\dot z=2x\dot x+2y\dot y}]_{t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553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hrs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22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ip A} is traveling {\color{blue}east} at {\color{blue}$10$ miles/h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9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90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{\color{red}ship B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31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veling {\color{red}north} at {\color{red}$15$ miles/h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0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noon,&#10;{\color{blue}ship A} is $50$ miles west of {\color{red}ship 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66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fast} is the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61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ships changing at 2 PM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95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^2=x^2+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77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 \hskip-.04in hrs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6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mit} you {\it have} a probl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8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(w.r.t.~$t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35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x]_{t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7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]_{t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2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z\dot z=2x\dot x+2y\dot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72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x=-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468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y=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0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dot z]_{t:\to2}={\color[rgb]{0,.8,0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7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15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1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15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1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x=-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468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y=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0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antom{2z\dot z=2x\dot x+2y\dot y}]_{t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553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ip A} is traveling {\color{blue}east} at {\color{blue}$10$ miles/h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9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{\color{red}ship B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31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veling {\color{red}north} at {\color{red}$15$ miles/h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0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noon,&#10;{\color{blue}ship A} is $50$ miles west of {\color{red}ship 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66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fast} is the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61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ships changing at 2 PM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95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 \hskip-.04in hrs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64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^2=x^2+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77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skip-.08in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5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]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3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1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z]_{t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34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0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02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\sqrt{2}{\color[rgb]{0,.8,0}?}=(30)(-10)+(30)(1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562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z\dot z=2x\dot x+2y\dot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72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{\color[rgb]{0,.8,0}?}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29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?}=5/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7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/\sqrt{2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99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lated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for the requested r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90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x=-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468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 y=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0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0^2+30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83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3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x]_{t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78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]_{t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2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dot z]_{t:\to2}={\color[rgb]{0,.8,0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71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15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=4/(3\cdot4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69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1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alpha}]_{t:\to t_0}}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0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*=$ at time $t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32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alpha^2+24^2}+\sqrt{\beta^2+24^2}=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73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dot\beta}]_{t:\to t_0}}=-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2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/(3\cdot49)$ in/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78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29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\alpha\dot\alpha}{2\sqrt{\alpha^2+24^2}}+&#10;\frac{2\beta\dot\beta}{2\sqrt{\beta^2+24^2}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487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}^{{\color{red}*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38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\beta^2+24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9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sqrt{\alpha^2+24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13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0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{{\color{red}*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0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\alph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9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4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elebrate!} (Responsibly!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265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car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81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 ft directly beneath the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53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int $Q$ is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0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carts, labeled ``A'' and ``B'', are conne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6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 rope $56$ ft long that passes over a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53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see below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0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t A is being pulled away from $Q$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44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peed of $5$ ft/se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1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cart B moving toward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9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the moment when} cart A is $10$ ft from $Q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82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4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6$ ft of r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39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alpha}]_{t:\to t_0}}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0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\alpha\dot\alpha}{2\sqrt{\alpha^2+24^2}}+&#10;\frac{2\beta\dot\beta}{2\sqrt{\beta^2+24^2}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487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alpha^2+24^2}+\sqrt{\beta^2+24^2}=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73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alpha^2+24^2}+\sqrt{\beta^2+24^2}=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7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lated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4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29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\alph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9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car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81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 ft directly beneath the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53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int $Q$ is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0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carts, labeled ``A'' and ``B'', are conne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6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 rope $56$ ft long that passes over a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53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see below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0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t A is being pulled away from $Q$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44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peed of $5$ ft/se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cube is grow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55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cart B moving toward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91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the moment when} cart A is $10$ ft from $Q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82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dot\beta}]_{t:\to t_0}}=-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28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alpha}]_{t:\to t_0}}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0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alpha^2+24^2}+\sqrt{\beta^2+24^2}=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7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\alpha\dot\alpha}{2\sqrt{\alpha^2+24^2}}+&#10;\frac{2\beta\dot\beta}{2\sqrt{\beta^2+24^2}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487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beta}]_{t:\to t_0}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829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0^2+24^2}+\sqrt{{\color{blue}??}^2+24^2}=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06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10^2+24^2}=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31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29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dot\beta}]_{t:\to t_0}}=-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28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29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\alph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9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car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81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 ft directly beneath the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5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?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45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int $Q$ is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0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carts, labeled ``A'' and ``B'', are conne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6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 rope $56$ ft long that passes over a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53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see below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0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t A is being pulled away from $Q$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44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peed of $5$ ft/se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cart B moving toward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91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the moment when} cart A is $10$ ft from $Q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82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(7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603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10^2+24^2}=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31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alpha}]_{t:\to t_0}}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0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\alpha\dot\alpha}{2\sqrt{\alpha^2+24^2}}+&#10;\frac{2\beta\dot\beta}{2\sqrt{\beta^2+24^2}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487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beta}]_{t:\to t_0}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829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0^2+24^2}+\sqrt{{\color{blue}??}^2+24^2}=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06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5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+\sqrt{{\color{blue}??}^2+24^2}=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31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{\color{blue}??}^2+24^2}=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68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18^2+24^2}=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2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lug in} the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55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dot\beta}]_{t:\to t_0}}=-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28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29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\alph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9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car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81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 ft directly beneath the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53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int $Q$ is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0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carts, labeled ``A'' and ``B'', are conne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6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 rope $56$ ft long that passes over a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5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in the probl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30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see below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0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t A is being pulled away from $Q$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44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peed of $5$ ft/se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1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cart B moving toward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91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the moment when} cart A is $10$ ft from $Q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8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alpha}]_{t:\to t_0}}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0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beta}]_{t:\to t_0}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82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5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10^2+24^2}=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31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18^2+24^2}=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29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10^2+24^2}=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31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18^2+24^2}=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29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0\cdot5}{\sqrt{10^2+24^2}}+&#10;\frac{18\cdot(-{\color{blue}?})}{\sqrt{18^2+24^2}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549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{\color{black}\dot\beta}]_{t:\to t_0}}=-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28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29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\alpha\dot\alpha}{2\sqrt{\alpha^2+24^2}}+&#10;\frac{2\beta\dot\beta}{2\sqrt{\beta^2+24^2}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487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\alph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car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81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 ft directly beneath the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53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int $Q$ is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0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carts, labeled ``A'' and ``B'', are conne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6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 rope $56$ ft long that passes over a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53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see below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0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t A is being pulled away from $Q$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44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peed of $5$ ft/se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cart B moving toward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91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the moment when} cart A is $10$ ft from $Q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8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5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10^2+24^2}=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31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18^2+24^2}=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29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0\cdot5}{\sqrt{10^2+24^2}}+&#10;\frac{18\cdot(-{\color{blue}?})}{\sqrt{18^2+24^2}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549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0\cdot5}{26}+&#10;\frac{18\cdot(-{\color{blue}?})}{30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17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0}{26}-&#10;\frac{18\cdot{\color{blue}?}}{30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443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5}{13}-&#10;\frac{3\cdot{\color{blue}?}}{5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25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5}{13}=&#10;\frac{3\cdot{\color{blue}?}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70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?}=\left[\frac{5}{3}\right]\left[\frac{25}{1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662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\,3.2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24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car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81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 ft directly beneath the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5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int $Q$ is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0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carts, labeled ``A'' and ``B'', are conne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6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 rope $56$ ft long that passes over a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53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see below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0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t A is being pulled away from $Q$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44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peed of $5$ ft/se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in the probl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30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cart B moving toward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91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the moment when} cart A is $10$ ft from $Q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82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\,3.2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24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0\cdot5}{26}+&#10;\frac{18\cdot(-{\color{blue}?})}{30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17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0}{26}-&#10;\frac{18\cdot{\color{blue}?}}{30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443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5}{13}-&#10;\frac{3\cdot{\color{blue}?}}{5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25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5}{13}=&#10;\frac{3\cdot{\color{blue}?}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70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?}=\left[\frac{5}{3}\right]\left[\frac{25}{1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662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otate} the other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2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0\cdot5}{\sqrt{10^2+24^2}}+&#10;\frac{18\cdot(-{\color{blue}?})}{\sqrt{18^2+24^2}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549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pprox.~$3.205$ ft/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58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lated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4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car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81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t A is being pulled away from $Q$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44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cart B moving toward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91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t the moment when} cart A is $10$ ft from $Q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82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peed of $5$ ft/se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2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s]_{t:\to t_0}=\,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6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carts, labeled ``A'' and ``B'', are conne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6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 rope $56$ ft long that passes over a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53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see below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0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$ ft directly beneath the pull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53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int $Q$ is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0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6.2, p.~124--127, \#1-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0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lated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4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V]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3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1,.3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2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 overd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bbrevi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/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7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side length is $7$ inch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75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5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5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09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5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fast} is the radius of the balloon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0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ir is being pumped into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11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pherical balloon so that its 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65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a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1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es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78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=\frac{4}{3}\pi r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00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LATE} THE QUANTI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0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4}{3}\pi(3r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899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0$ in$^3$/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3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26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hen} the diameter is $80$ i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6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2r]_{t:\to t_0}=8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3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dentify} important quantit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5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r]_{t:\to t_0}=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97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0/(4\pi\cdot40\cdot5\cdot8)=\,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8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(32\pi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39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(32\pi)$ in/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5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lated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?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4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2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\pi(40\cdot4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75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]_{t:\to t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r]_{t:\to t_0}=\,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29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12373</TotalTime>
  <Words>44</Words>
  <Application>Microsoft Office PowerPoint</Application>
  <PresentationFormat>On-screen Show (4:3)</PresentationFormat>
  <Paragraphs>43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1510</cp:revision>
  <dcterms:created xsi:type="dcterms:W3CDTF">2008-09-20T13:47:00Z</dcterms:created>
  <dcterms:modified xsi:type="dcterms:W3CDTF">2011-08-29T18:57:15Z</dcterms:modified>
</cp:coreProperties>
</file>