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8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9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0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1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2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3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4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5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6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17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18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9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20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1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70" r:id="rId2"/>
    <p:sldId id="597" r:id="rId3"/>
    <p:sldId id="661" r:id="rId4"/>
    <p:sldId id="681" r:id="rId5"/>
    <p:sldId id="680" r:id="rId6"/>
    <p:sldId id="700" r:id="rId7"/>
    <p:sldId id="701" r:id="rId8"/>
    <p:sldId id="662" r:id="rId9"/>
    <p:sldId id="682" r:id="rId10"/>
    <p:sldId id="659" r:id="rId11"/>
    <p:sldId id="668" r:id="rId12"/>
    <p:sldId id="663" r:id="rId13"/>
    <p:sldId id="684" r:id="rId14"/>
    <p:sldId id="683" r:id="rId15"/>
    <p:sldId id="686" r:id="rId16"/>
    <p:sldId id="685" r:id="rId17"/>
    <p:sldId id="664" r:id="rId18"/>
    <p:sldId id="665" r:id="rId19"/>
    <p:sldId id="666" r:id="rId20"/>
    <p:sldId id="667" r:id="rId21"/>
    <p:sldId id="688" r:id="rId22"/>
    <p:sldId id="687" r:id="rId23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33" autoAdjust="0"/>
  </p:normalViewPr>
  <p:slideViewPr>
    <p:cSldViewPr>
      <p:cViewPr varScale="1">
        <p:scale>
          <a:sx n="76" d="100"/>
          <a:sy n="76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2F7D8AA-5088-4E98-9BED-855B52B2C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24436-132B-4F65-8443-A11D06D43468}" type="slidenum">
              <a:rPr lang="en-US"/>
              <a:pPr/>
              <a:t>1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88231-3CF6-4441-9464-74EA84D0D5FA}" type="slidenum">
              <a:rPr lang="en-US"/>
              <a:pPr/>
              <a:t>10</a:t>
            </a:fld>
            <a:endParaRPr lang="en-US"/>
          </a:p>
        </p:txBody>
      </p:sp>
      <p:sp>
        <p:nvSpPr>
          <p:cNvPr id="167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D2C43-98EA-4E25-84D4-347C995F93B9}" type="slidenum">
              <a:rPr lang="en-US"/>
              <a:pPr/>
              <a:t>11</a:t>
            </a:fld>
            <a:endParaRPr lang="en-US"/>
          </a:p>
        </p:txBody>
      </p:sp>
      <p:sp>
        <p:nvSpPr>
          <p:cNvPr id="168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AB6ED-2C2D-42A6-981C-AF82C88B9F93}" type="slidenum">
              <a:rPr lang="en-US"/>
              <a:pPr/>
              <a:t>12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AB6ED-2C2D-42A6-981C-AF82C88B9F93}" type="slidenum">
              <a:rPr lang="en-US"/>
              <a:pPr/>
              <a:t>13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AB6ED-2C2D-42A6-981C-AF82C88B9F93}" type="slidenum">
              <a:rPr lang="en-US"/>
              <a:pPr/>
              <a:t>14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AB6ED-2C2D-42A6-981C-AF82C88B9F93}" type="slidenum">
              <a:rPr lang="en-US"/>
              <a:pPr/>
              <a:t>15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AB6ED-2C2D-42A6-981C-AF82C88B9F93}" type="slidenum">
              <a:rPr lang="en-US"/>
              <a:pPr/>
              <a:t>16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BD8E5-BEB6-4C11-A2F6-1AF7A2F24AD7}" type="slidenum">
              <a:rPr lang="en-US"/>
              <a:pPr/>
              <a:t>17</a:t>
            </a:fld>
            <a:endParaRPr lang="en-US"/>
          </a:p>
        </p:txBody>
      </p:sp>
      <p:sp>
        <p:nvSpPr>
          <p:cNvPr id="168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AB60A-D634-4C4B-8FD5-7DCCF05DD732}" type="slidenum">
              <a:rPr lang="en-US"/>
              <a:pPr/>
              <a:t>18</a:t>
            </a:fld>
            <a:endParaRPr lang="en-US"/>
          </a:p>
        </p:txBody>
      </p:sp>
      <p:sp>
        <p:nvSpPr>
          <p:cNvPr id="168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5285A-2EF1-4EBF-AE0D-2C702691AB93}" type="slidenum">
              <a:rPr lang="en-US"/>
              <a:pPr/>
              <a:t>19</a:t>
            </a:fld>
            <a:endParaRPr lang="en-US"/>
          </a:p>
        </p:txBody>
      </p:sp>
      <p:sp>
        <p:nvSpPr>
          <p:cNvPr id="168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C666B-D61E-4647-A142-7888B9CFB32E}" type="slidenum">
              <a:rPr lang="en-US"/>
              <a:pPr/>
              <a:t>2</a:t>
            </a:fld>
            <a:endParaRPr lang="en-US"/>
          </a:p>
        </p:txBody>
      </p:sp>
      <p:sp>
        <p:nvSpPr>
          <p:cNvPr id="168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4C79B-86C0-4B47-B4DE-C51D417D15C3}" type="slidenum">
              <a:rPr lang="en-US"/>
              <a:pPr/>
              <a:t>20</a:t>
            </a:fld>
            <a:endParaRPr lang="en-US"/>
          </a:p>
        </p:txBody>
      </p:sp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4C79B-86C0-4B47-B4DE-C51D417D15C3}" type="slidenum">
              <a:rPr lang="en-US"/>
              <a:pPr/>
              <a:t>21</a:t>
            </a:fld>
            <a:endParaRPr lang="en-US"/>
          </a:p>
        </p:txBody>
      </p:sp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4C79B-86C0-4B47-B4DE-C51D417D15C3}" type="slidenum">
              <a:rPr lang="en-US"/>
              <a:pPr/>
              <a:t>22</a:t>
            </a:fld>
            <a:endParaRPr lang="en-US"/>
          </a:p>
        </p:txBody>
      </p:sp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08693-395C-487B-9846-49921E58296E}" type="slidenum">
              <a:rPr lang="en-US"/>
              <a:pPr/>
              <a:t>3</a:t>
            </a:fld>
            <a:endParaRPr lang="en-US"/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08693-395C-487B-9846-49921E58296E}" type="slidenum">
              <a:rPr lang="en-US"/>
              <a:pPr/>
              <a:t>4</a:t>
            </a:fld>
            <a:endParaRPr lang="en-US"/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08693-395C-487B-9846-49921E58296E}" type="slidenum">
              <a:rPr lang="en-US"/>
              <a:pPr/>
              <a:t>5</a:t>
            </a:fld>
            <a:endParaRPr lang="en-US"/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08693-395C-487B-9846-49921E58296E}" type="slidenum">
              <a:rPr lang="en-US"/>
              <a:pPr/>
              <a:t>6</a:t>
            </a:fld>
            <a:endParaRPr lang="en-US"/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08693-395C-487B-9846-49921E58296E}" type="slidenum">
              <a:rPr lang="en-US"/>
              <a:pPr/>
              <a:t>7</a:t>
            </a:fld>
            <a:endParaRPr lang="en-US"/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A7C6C-EB31-4E36-9F9B-60BD6A47F78F}" type="slidenum">
              <a:rPr lang="en-US"/>
              <a:pPr/>
              <a:t>8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A7C6C-EB31-4E36-9F9B-60BD6A47F78F}" type="slidenum">
              <a:rPr lang="en-US"/>
              <a:pPr/>
              <a:t>9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ABF5-DA63-49FC-AFBE-2CF27B6F6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BFEF-1220-428F-AE8E-18400FF0C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0BC8-0FC2-4583-AA1C-E35B09BA4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B727-8D38-47E7-8331-8FB6B9EAA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4B3F-1FE5-48DE-A866-E55E91E27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1FBD-E03B-4E39-A3BF-1D3601165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9C8E3-E82D-4DB2-BAD4-BC2204F55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5812-4CEB-487D-A352-83484D3CE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3AE07-E5FD-42F4-A596-9DFE8A25C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C42A-C913-4F59-8175-CA4669466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B5AC7-87E1-4F0B-8A0A-D3423D492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484113-CBC7-4117-8876-1153C0A9AF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image" Target="../media/image52.png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image" Target="../media/image4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50" Type="http://schemas.openxmlformats.org/officeDocument/2006/relationships/image" Target="../media/image62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notesSlide" Target="../notesSlides/notesSlide10.xml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image" Target="../media/image54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image" Target="../media/image49.png"/><Relationship Id="rId49" Type="http://schemas.openxmlformats.org/officeDocument/2006/relationships/image" Target="../media/image11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image" Target="../media/image57.png"/><Relationship Id="rId52" Type="http://schemas.openxmlformats.org/officeDocument/2006/relationships/image" Target="../media/image64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8" Type="http://schemas.openxmlformats.org/officeDocument/2006/relationships/tags" Target="../tags/tag128.xml"/><Relationship Id="rId51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tags" Target="../tags/tag190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42" Type="http://schemas.openxmlformats.org/officeDocument/2006/relationships/tags" Target="../tags/tag193.xml"/><Relationship Id="rId47" Type="http://schemas.openxmlformats.org/officeDocument/2006/relationships/image" Target="../media/image65.png"/><Relationship Id="rId50" Type="http://schemas.openxmlformats.org/officeDocument/2006/relationships/image" Target="../media/image4.png"/><Relationship Id="rId55" Type="http://schemas.openxmlformats.org/officeDocument/2006/relationships/image" Target="../media/image72.png"/><Relationship Id="rId63" Type="http://schemas.openxmlformats.org/officeDocument/2006/relationships/image" Target="../media/image76.png"/><Relationship Id="rId68" Type="http://schemas.openxmlformats.org/officeDocument/2006/relationships/image" Target="../media/image64.png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45" Type="http://schemas.openxmlformats.org/officeDocument/2006/relationships/notesSlide" Target="../notesSlides/notesSlide11.xml"/><Relationship Id="rId53" Type="http://schemas.openxmlformats.org/officeDocument/2006/relationships/image" Target="../media/image70.png"/><Relationship Id="rId58" Type="http://schemas.openxmlformats.org/officeDocument/2006/relationships/image" Target="../media/image74.png"/><Relationship Id="rId66" Type="http://schemas.openxmlformats.org/officeDocument/2006/relationships/image" Target="../media/image77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49" Type="http://schemas.openxmlformats.org/officeDocument/2006/relationships/image" Target="../media/image67.png"/><Relationship Id="rId57" Type="http://schemas.openxmlformats.org/officeDocument/2006/relationships/image" Target="../media/image11.png"/><Relationship Id="rId61" Type="http://schemas.openxmlformats.org/officeDocument/2006/relationships/image" Target="../media/image75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69.png"/><Relationship Id="rId60" Type="http://schemas.openxmlformats.org/officeDocument/2006/relationships/image" Target="../media/image56.png"/><Relationship Id="rId65" Type="http://schemas.openxmlformats.org/officeDocument/2006/relationships/image" Target="../media/image60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tags" Target="../tags/tag194.xml"/><Relationship Id="rId48" Type="http://schemas.openxmlformats.org/officeDocument/2006/relationships/image" Target="../media/image66.png"/><Relationship Id="rId56" Type="http://schemas.openxmlformats.org/officeDocument/2006/relationships/image" Target="../media/image73.png"/><Relationship Id="rId64" Type="http://schemas.openxmlformats.org/officeDocument/2006/relationships/image" Target="../media/image55.png"/><Relationship Id="rId69" Type="http://schemas.openxmlformats.org/officeDocument/2006/relationships/image" Target="../media/image61.png"/><Relationship Id="rId8" Type="http://schemas.openxmlformats.org/officeDocument/2006/relationships/tags" Target="../tags/tag159.xml"/><Relationship Id="rId51" Type="http://schemas.openxmlformats.org/officeDocument/2006/relationships/image" Target="../media/image68.png"/><Relationship Id="rId3" Type="http://schemas.openxmlformats.org/officeDocument/2006/relationships/tags" Target="../tags/tag154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46" Type="http://schemas.openxmlformats.org/officeDocument/2006/relationships/image" Target="../media/image54.png"/><Relationship Id="rId59" Type="http://schemas.openxmlformats.org/officeDocument/2006/relationships/image" Target="../media/image57.png"/><Relationship Id="rId67" Type="http://schemas.openxmlformats.org/officeDocument/2006/relationships/image" Target="../media/image59.png"/><Relationship Id="rId20" Type="http://schemas.openxmlformats.org/officeDocument/2006/relationships/tags" Target="../tags/tag171.xml"/><Relationship Id="rId41" Type="http://schemas.openxmlformats.org/officeDocument/2006/relationships/tags" Target="../tags/tag192.xml"/><Relationship Id="rId54" Type="http://schemas.openxmlformats.org/officeDocument/2006/relationships/image" Target="../media/image71.png"/><Relationship Id="rId62" Type="http://schemas.openxmlformats.org/officeDocument/2006/relationships/image" Target="../media/image58.png"/><Relationship Id="rId70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image" Target="../media/image3.png"/><Relationship Id="rId39" Type="http://schemas.openxmlformats.org/officeDocument/2006/relationships/image" Target="../media/image93.png"/><Relationship Id="rId3" Type="http://schemas.openxmlformats.org/officeDocument/2006/relationships/tags" Target="../tags/tag19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8.png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image" Target="../media/image81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image" Target="../media/image83.png"/><Relationship Id="rId41" Type="http://schemas.openxmlformats.org/officeDocument/2006/relationships/image" Target="../media/image17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image" Target="../media/image80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image" Target="../media/image79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image" Target="../media/image85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notesSlide" Target="../notesSlides/notesSlide12.xml"/><Relationship Id="rId27" Type="http://schemas.openxmlformats.org/officeDocument/2006/relationships/image" Target="../media/image4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notesSlide" Target="../notesSlides/notesSlide13.xml"/><Relationship Id="rId39" Type="http://schemas.openxmlformats.org/officeDocument/2006/relationships/image" Target="../media/image82.png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34" Type="http://schemas.openxmlformats.org/officeDocument/2006/relationships/image" Target="../media/image87.png"/><Relationship Id="rId42" Type="http://schemas.openxmlformats.org/officeDocument/2006/relationships/image" Target="../media/image92.png"/><Relationship Id="rId47" Type="http://schemas.openxmlformats.org/officeDocument/2006/relationships/image" Target="../media/image98.png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0.png"/><Relationship Id="rId38" Type="http://schemas.openxmlformats.org/officeDocument/2006/relationships/image" Target="../media/image4.png"/><Relationship Id="rId46" Type="http://schemas.openxmlformats.org/officeDocument/2006/relationships/image" Target="../media/image94.png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image" Target="../media/image90.png"/><Relationship Id="rId41" Type="http://schemas.openxmlformats.org/officeDocument/2006/relationships/image" Target="../media/image84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image" Target="../media/image79.png"/><Relationship Id="rId37" Type="http://schemas.openxmlformats.org/officeDocument/2006/relationships/image" Target="../media/image88.png"/><Relationship Id="rId40" Type="http://schemas.openxmlformats.org/officeDocument/2006/relationships/image" Target="../media/image83.png"/><Relationship Id="rId45" Type="http://schemas.openxmlformats.org/officeDocument/2006/relationships/image" Target="../media/image93.png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image" Target="../media/image95.png"/><Relationship Id="rId36" Type="http://schemas.openxmlformats.org/officeDocument/2006/relationships/image" Target="../media/image91.png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image" Target="../media/image86.png"/><Relationship Id="rId44" Type="http://schemas.openxmlformats.org/officeDocument/2006/relationships/image" Target="../media/image97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image" Target="../media/image3.png"/><Relationship Id="rId30" Type="http://schemas.openxmlformats.org/officeDocument/2006/relationships/image" Target="../media/image85.png"/><Relationship Id="rId35" Type="http://schemas.openxmlformats.org/officeDocument/2006/relationships/image" Target="../media/image81.png"/><Relationship Id="rId43" Type="http://schemas.openxmlformats.org/officeDocument/2006/relationships/image" Target="../media/image96.png"/><Relationship Id="rId48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image" Target="../media/image3.png"/><Relationship Id="rId39" Type="http://schemas.openxmlformats.org/officeDocument/2006/relationships/image" Target="../media/image84.png"/><Relationship Id="rId3" Type="http://schemas.openxmlformats.org/officeDocument/2006/relationships/tags" Target="../tags/tag241.xml"/><Relationship Id="rId21" Type="http://schemas.openxmlformats.org/officeDocument/2006/relationships/tags" Target="../tags/tag259.xml"/><Relationship Id="rId34" Type="http://schemas.openxmlformats.org/officeDocument/2006/relationships/image" Target="../media/image88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notesSlide" Target="../notesSlides/notesSlide14.xml"/><Relationship Id="rId33" Type="http://schemas.openxmlformats.org/officeDocument/2006/relationships/image" Target="../media/image81.png"/><Relationship Id="rId38" Type="http://schemas.openxmlformats.org/officeDocument/2006/relationships/image" Target="../media/image83.png"/><Relationship Id="rId46" Type="http://schemas.openxmlformats.org/officeDocument/2006/relationships/image" Target="../media/image107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29" Type="http://schemas.openxmlformats.org/officeDocument/2006/relationships/image" Target="../media/image86.png"/><Relationship Id="rId41" Type="http://schemas.openxmlformats.org/officeDocument/2006/relationships/image" Target="../media/image102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7.png"/><Relationship Id="rId37" Type="http://schemas.openxmlformats.org/officeDocument/2006/relationships/image" Target="../media/image82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image" Target="../media/image85.png"/><Relationship Id="rId36" Type="http://schemas.openxmlformats.org/officeDocument/2006/relationships/image" Target="../media/image4.png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31" Type="http://schemas.openxmlformats.org/officeDocument/2006/relationships/image" Target="../media/image80.png"/><Relationship Id="rId44" Type="http://schemas.openxmlformats.org/officeDocument/2006/relationships/image" Target="../media/image105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image" Target="../media/image90.png"/><Relationship Id="rId30" Type="http://schemas.openxmlformats.org/officeDocument/2006/relationships/image" Target="../media/image79.png"/><Relationship Id="rId35" Type="http://schemas.openxmlformats.org/officeDocument/2006/relationships/image" Target="../media/image100.png"/><Relationship Id="rId43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image" Target="../media/image85.png"/><Relationship Id="rId39" Type="http://schemas.openxmlformats.org/officeDocument/2006/relationships/image" Target="../media/image107.png"/><Relationship Id="rId3" Type="http://schemas.openxmlformats.org/officeDocument/2006/relationships/tags" Target="../tags/tag264.xml"/><Relationship Id="rId21" Type="http://schemas.openxmlformats.org/officeDocument/2006/relationships/tags" Target="../tags/tag282.xml"/><Relationship Id="rId34" Type="http://schemas.openxmlformats.org/officeDocument/2006/relationships/image" Target="../media/image4.png"/><Relationship Id="rId42" Type="http://schemas.openxmlformats.org/officeDocument/2006/relationships/image" Target="../media/image93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90.png"/><Relationship Id="rId33" Type="http://schemas.openxmlformats.org/officeDocument/2006/relationships/image" Target="../media/image100.png"/><Relationship Id="rId38" Type="http://schemas.openxmlformats.org/officeDocument/2006/relationships/image" Target="../media/image106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29" Type="http://schemas.openxmlformats.org/officeDocument/2006/relationships/image" Target="../media/image80.png"/><Relationship Id="rId41" Type="http://schemas.openxmlformats.org/officeDocument/2006/relationships/image" Target="../media/image108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3.png"/><Relationship Id="rId32" Type="http://schemas.openxmlformats.org/officeDocument/2006/relationships/image" Target="../media/image88.png"/><Relationship Id="rId37" Type="http://schemas.openxmlformats.org/officeDocument/2006/relationships/image" Target="../media/image84.png"/><Relationship Id="rId40" Type="http://schemas.openxmlformats.org/officeDocument/2006/relationships/image" Target="../media/image102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notesSlide" Target="../notesSlides/notesSlide15.xml"/><Relationship Id="rId28" Type="http://schemas.openxmlformats.org/officeDocument/2006/relationships/image" Target="../media/image79.png"/><Relationship Id="rId36" Type="http://schemas.openxmlformats.org/officeDocument/2006/relationships/image" Target="../media/image83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image" Target="../media/image81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6.png"/><Relationship Id="rId30" Type="http://schemas.openxmlformats.org/officeDocument/2006/relationships/image" Target="../media/image87.png"/><Relationship Id="rId35" Type="http://schemas.openxmlformats.org/officeDocument/2006/relationships/image" Target="../media/image82.png"/><Relationship Id="rId43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tags" Target="../tags/tag308.xml"/><Relationship Id="rId39" Type="http://schemas.openxmlformats.org/officeDocument/2006/relationships/image" Target="../media/image81.png"/><Relationship Id="rId21" Type="http://schemas.openxmlformats.org/officeDocument/2006/relationships/tags" Target="../tags/tag303.xml"/><Relationship Id="rId34" Type="http://schemas.openxmlformats.org/officeDocument/2006/relationships/image" Target="../media/image85.png"/><Relationship Id="rId42" Type="http://schemas.openxmlformats.org/officeDocument/2006/relationships/image" Target="../media/image82.png"/><Relationship Id="rId47" Type="http://schemas.openxmlformats.org/officeDocument/2006/relationships/image" Target="../media/image109.png"/><Relationship Id="rId50" Type="http://schemas.openxmlformats.org/officeDocument/2006/relationships/image" Target="../media/image111.png"/><Relationship Id="rId55" Type="http://schemas.openxmlformats.org/officeDocument/2006/relationships/image" Target="../media/image115.png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tags" Target="../tags/tag307.xml"/><Relationship Id="rId33" Type="http://schemas.openxmlformats.org/officeDocument/2006/relationships/image" Target="../media/image90.png"/><Relationship Id="rId38" Type="http://schemas.openxmlformats.org/officeDocument/2006/relationships/image" Target="../media/image87.png"/><Relationship Id="rId46" Type="http://schemas.openxmlformats.org/officeDocument/2006/relationships/image" Target="../media/image93.png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.png"/><Relationship Id="rId54" Type="http://schemas.openxmlformats.org/officeDocument/2006/relationships/image" Target="../media/image114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tags" Target="../tags/tag306.xml"/><Relationship Id="rId32" Type="http://schemas.openxmlformats.org/officeDocument/2006/relationships/image" Target="../media/image100.png"/><Relationship Id="rId37" Type="http://schemas.openxmlformats.org/officeDocument/2006/relationships/image" Target="../media/image80.png"/><Relationship Id="rId40" Type="http://schemas.openxmlformats.org/officeDocument/2006/relationships/image" Target="../media/image88.png"/><Relationship Id="rId45" Type="http://schemas.openxmlformats.org/officeDocument/2006/relationships/image" Target="../media/image108.png"/><Relationship Id="rId53" Type="http://schemas.openxmlformats.org/officeDocument/2006/relationships/image" Target="../media/image11.png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tags" Target="../tags/tag305.xml"/><Relationship Id="rId28" Type="http://schemas.openxmlformats.org/officeDocument/2006/relationships/tags" Target="../tags/tag310.xml"/><Relationship Id="rId36" Type="http://schemas.openxmlformats.org/officeDocument/2006/relationships/image" Target="../media/image79.png"/><Relationship Id="rId49" Type="http://schemas.openxmlformats.org/officeDocument/2006/relationships/image" Target="../media/image97.png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image" Target="../media/image3.png"/><Relationship Id="rId44" Type="http://schemas.openxmlformats.org/officeDocument/2006/relationships/image" Target="../media/image84.png"/><Relationship Id="rId52" Type="http://schemas.openxmlformats.org/officeDocument/2006/relationships/image" Target="../media/image113.png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tags" Target="../tags/tag309.xml"/><Relationship Id="rId30" Type="http://schemas.openxmlformats.org/officeDocument/2006/relationships/notesSlide" Target="../notesSlides/notesSlide16.xml"/><Relationship Id="rId35" Type="http://schemas.openxmlformats.org/officeDocument/2006/relationships/image" Target="../media/image86.png"/><Relationship Id="rId43" Type="http://schemas.openxmlformats.org/officeDocument/2006/relationships/image" Target="../media/image83.png"/><Relationship Id="rId48" Type="http://schemas.openxmlformats.org/officeDocument/2006/relationships/image" Target="../media/image110.png"/><Relationship Id="rId8" Type="http://schemas.openxmlformats.org/officeDocument/2006/relationships/tags" Target="../tags/tag290.xml"/><Relationship Id="rId51" Type="http://schemas.openxmlformats.org/officeDocument/2006/relationships/image" Target="../media/image112.png"/><Relationship Id="rId3" Type="http://schemas.openxmlformats.org/officeDocument/2006/relationships/tags" Target="../tags/tag28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image" Target="../media/image3.png"/><Relationship Id="rId26" Type="http://schemas.openxmlformats.org/officeDocument/2006/relationships/image" Target="../media/image122.png"/><Relationship Id="rId3" Type="http://schemas.openxmlformats.org/officeDocument/2006/relationships/tags" Target="../tags/tag313.xml"/><Relationship Id="rId21" Type="http://schemas.openxmlformats.org/officeDocument/2006/relationships/image" Target="../media/image4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notesSlide" Target="../notesSlides/notesSlide17.xml"/><Relationship Id="rId25" Type="http://schemas.openxmlformats.org/officeDocument/2006/relationships/image" Target="../media/image121.png"/><Relationship Id="rId2" Type="http://schemas.openxmlformats.org/officeDocument/2006/relationships/tags" Target="../tags/tag31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7.png"/><Relationship Id="rId29" Type="http://schemas.openxmlformats.org/officeDocument/2006/relationships/image" Target="../media/image124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120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19.png"/><Relationship Id="rId28" Type="http://schemas.openxmlformats.org/officeDocument/2006/relationships/image" Target="../media/image123.png"/><Relationship Id="rId10" Type="http://schemas.openxmlformats.org/officeDocument/2006/relationships/tags" Target="../tags/tag320.xml"/><Relationship Id="rId19" Type="http://schemas.openxmlformats.org/officeDocument/2006/relationships/image" Target="../media/image116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image" Target="../media/image118.png"/><Relationship Id="rId27" Type="http://schemas.openxmlformats.org/officeDocument/2006/relationships/image" Target="../media/image11.png"/><Relationship Id="rId30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notesSlide" Target="../notesSlides/notesSlide18.xml"/><Relationship Id="rId26" Type="http://schemas.openxmlformats.org/officeDocument/2006/relationships/image" Target="../media/image129.png"/><Relationship Id="rId3" Type="http://schemas.openxmlformats.org/officeDocument/2006/relationships/tags" Target="../tags/tag328.xml"/><Relationship Id="rId21" Type="http://schemas.openxmlformats.org/officeDocument/2006/relationships/image" Target="../media/image4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28.png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image" Target="../media/image125.png"/><Relationship Id="rId29" Type="http://schemas.openxmlformats.org/officeDocument/2006/relationships/image" Target="../media/image11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27.png"/><Relationship Id="rId32" Type="http://schemas.openxmlformats.org/officeDocument/2006/relationships/image" Target="../media/image17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10" Type="http://schemas.openxmlformats.org/officeDocument/2006/relationships/tags" Target="../tags/tag335.xml"/><Relationship Id="rId19" Type="http://schemas.openxmlformats.org/officeDocument/2006/relationships/image" Target="../media/image3.png"/><Relationship Id="rId31" Type="http://schemas.openxmlformats.org/officeDocument/2006/relationships/image" Target="../media/image132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image" Target="../media/image116.png"/><Relationship Id="rId27" Type="http://schemas.openxmlformats.org/officeDocument/2006/relationships/image" Target="../media/image130.png"/><Relationship Id="rId30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7.png"/><Relationship Id="rId3" Type="http://schemas.openxmlformats.org/officeDocument/2006/relationships/tags" Target="../tags/tag344.xml"/><Relationship Id="rId21" Type="http://schemas.openxmlformats.org/officeDocument/2006/relationships/image" Target="../media/image133.png"/><Relationship Id="rId34" Type="http://schemas.openxmlformats.org/officeDocument/2006/relationships/image" Target="../media/image17.png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image" Target="../media/image136.png"/><Relationship Id="rId33" Type="http://schemas.openxmlformats.org/officeDocument/2006/relationships/image" Target="../media/image143.png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image" Target="../media/image3.png"/><Relationship Id="rId29" Type="http://schemas.openxmlformats.org/officeDocument/2006/relationships/image" Target="../media/image140.png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image" Target="../media/image135.png"/><Relationship Id="rId32" Type="http://schemas.openxmlformats.org/officeDocument/2006/relationships/image" Target="../media/image11.png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10" Type="http://schemas.openxmlformats.org/officeDocument/2006/relationships/tags" Target="../tags/tag351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42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image" Target="../media/image4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tags" Target="../tags/tag5.xml"/><Relationship Id="rId21" Type="http://schemas.openxmlformats.org/officeDocument/2006/relationships/image" Target="../media/image6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4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9.png"/><Relationship Id="rId5" Type="http://schemas.openxmlformats.org/officeDocument/2006/relationships/tags" Target="../tags/tag7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8.png"/><Relationship Id="rId10" Type="http://schemas.openxmlformats.org/officeDocument/2006/relationships/tags" Target="../tags/tag12.xml"/><Relationship Id="rId19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image" Target="../media/image4.png"/><Relationship Id="rId39" Type="http://schemas.openxmlformats.org/officeDocument/2006/relationships/image" Target="../media/image154.png"/><Relationship Id="rId3" Type="http://schemas.openxmlformats.org/officeDocument/2006/relationships/tags" Target="../tags/tag361.xml"/><Relationship Id="rId21" Type="http://schemas.openxmlformats.org/officeDocument/2006/relationships/tags" Target="../tags/tag379.xml"/><Relationship Id="rId34" Type="http://schemas.openxmlformats.org/officeDocument/2006/relationships/image" Target="../media/image150.png"/><Relationship Id="rId42" Type="http://schemas.openxmlformats.org/officeDocument/2006/relationships/image" Target="../media/image157.png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image" Target="../media/image17.png"/><Relationship Id="rId33" Type="http://schemas.openxmlformats.org/officeDocument/2006/relationships/image" Target="../media/image149.png"/><Relationship Id="rId38" Type="http://schemas.openxmlformats.org/officeDocument/2006/relationships/image" Target="../media/image153.png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tags" Target="../tags/tag378.xml"/><Relationship Id="rId29" Type="http://schemas.openxmlformats.org/officeDocument/2006/relationships/image" Target="../media/image145.png"/><Relationship Id="rId41" Type="http://schemas.openxmlformats.org/officeDocument/2006/relationships/image" Target="../media/image156.pn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image" Target="../media/image3.png"/><Relationship Id="rId32" Type="http://schemas.openxmlformats.org/officeDocument/2006/relationships/image" Target="../media/image148.png"/><Relationship Id="rId37" Type="http://schemas.openxmlformats.org/officeDocument/2006/relationships/image" Target="../media/image6.png"/><Relationship Id="rId40" Type="http://schemas.openxmlformats.org/officeDocument/2006/relationships/image" Target="../media/image155.png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notesSlide" Target="../notesSlides/notesSlide20.xml"/><Relationship Id="rId28" Type="http://schemas.openxmlformats.org/officeDocument/2006/relationships/image" Target="../media/image134.png"/><Relationship Id="rId36" Type="http://schemas.openxmlformats.org/officeDocument/2006/relationships/image" Target="../media/image152.png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31" Type="http://schemas.openxmlformats.org/officeDocument/2006/relationships/image" Target="../media/image147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44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notesSlide" Target="../notesSlides/notesSlide21.xml"/><Relationship Id="rId18" Type="http://schemas.openxmlformats.org/officeDocument/2006/relationships/image" Target="../media/image145.png"/><Relationship Id="rId3" Type="http://schemas.openxmlformats.org/officeDocument/2006/relationships/tags" Target="../tags/tag382.xml"/><Relationship Id="rId21" Type="http://schemas.openxmlformats.org/officeDocument/2006/relationships/image" Target="../media/image146.png"/><Relationship Id="rId7" Type="http://schemas.openxmlformats.org/officeDocument/2006/relationships/tags" Target="../tags/tag38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4.png"/><Relationship Id="rId2" Type="http://schemas.openxmlformats.org/officeDocument/2006/relationships/tags" Target="../tags/tag381.xml"/><Relationship Id="rId16" Type="http://schemas.openxmlformats.org/officeDocument/2006/relationships/image" Target="../media/image144.png"/><Relationship Id="rId20" Type="http://schemas.openxmlformats.org/officeDocument/2006/relationships/image" Target="../media/image157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5" Type="http://schemas.openxmlformats.org/officeDocument/2006/relationships/tags" Target="../tags/tag384.xml"/><Relationship Id="rId15" Type="http://schemas.openxmlformats.org/officeDocument/2006/relationships/image" Target="../media/image4.png"/><Relationship Id="rId10" Type="http://schemas.openxmlformats.org/officeDocument/2006/relationships/tags" Target="../tags/tag389.xml"/><Relationship Id="rId19" Type="http://schemas.openxmlformats.org/officeDocument/2006/relationships/image" Target="../media/image152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image" Target="../media/image3.png"/><Relationship Id="rId2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tags" Target="../tags/tag416.xml"/><Relationship Id="rId39" Type="http://schemas.openxmlformats.org/officeDocument/2006/relationships/image" Target="../media/image4.png"/><Relationship Id="rId21" Type="http://schemas.openxmlformats.org/officeDocument/2006/relationships/tags" Target="../tags/tag411.xml"/><Relationship Id="rId34" Type="http://schemas.openxmlformats.org/officeDocument/2006/relationships/image" Target="../media/image157.png"/><Relationship Id="rId42" Type="http://schemas.openxmlformats.org/officeDocument/2006/relationships/image" Target="../media/image146.png"/><Relationship Id="rId47" Type="http://schemas.openxmlformats.org/officeDocument/2006/relationships/image" Target="../media/image164.png"/><Relationship Id="rId50" Type="http://schemas.openxmlformats.org/officeDocument/2006/relationships/image" Target="../media/image166.png"/><Relationship Id="rId55" Type="http://schemas.openxmlformats.org/officeDocument/2006/relationships/image" Target="../media/image171.png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33" Type="http://schemas.openxmlformats.org/officeDocument/2006/relationships/image" Target="../media/image134.png"/><Relationship Id="rId38" Type="http://schemas.openxmlformats.org/officeDocument/2006/relationships/image" Target="../media/image160.png"/><Relationship Id="rId46" Type="http://schemas.openxmlformats.org/officeDocument/2006/relationships/image" Target="../media/image17.png"/><Relationship Id="rId59" Type="http://schemas.openxmlformats.org/officeDocument/2006/relationships/image" Target="../media/image143.png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29" Type="http://schemas.openxmlformats.org/officeDocument/2006/relationships/tags" Target="../tags/tag419.xml"/><Relationship Id="rId41" Type="http://schemas.openxmlformats.org/officeDocument/2006/relationships/image" Target="../media/image152.png"/><Relationship Id="rId54" Type="http://schemas.openxmlformats.org/officeDocument/2006/relationships/image" Target="../media/image170.png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32" Type="http://schemas.openxmlformats.org/officeDocument/2006/relationships/image" Target="../media/image144.png"/><Relationship Id="rId37" Type="http://schemas.openxmlformats.org/officeDocument/2006/relationships/image" Target="../media/image159.png"/><Relationship Id="rId40" Type="http://schemas.openxmlformats.org/officeDocument/2006/relationships/image" Target="../media/image145.png"/><Relationship Id="rId45" Type="http://schemas.openxmlformats.org/officeDocument/2006/relationships/image" Target="../media/image163.png"/><Relationship Id="rId53" Type="http://schemas.openxmlformats.org/officeDocument/2006/relationships/image" Target="../media/image169.png"/><Relationship Id="rId58" Type="http://schemas.openxmlformats.org/officeDocument/2006/relationships/image" Target="../media/image11.png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36" Type="http://schemas.openxmlformats.org/officeDocument/2006/relationships/image" Target="../media/image147.png"/><Relationship Id="rId49" Type="http://schemas.openxmlformats.org/officeDocument/2006/relationships/image" Target="../media/image6.png"/><Relationship Id="rId57" Type="http://schemas.openxmlformats.org/officeDocument/2006/relationships/image" Target="../media/image173.png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31" Type="http://schemas.openxmlformats.org/officeDocument/2006/relationships/notesSlide" Target="../notesSlides/notesSlide22.xml"/><Relationship Id="rId44" Type="http://schemas.openxmlformats.org/officeDocument/2006/relationships/image" Target="../media/image162.png"/><Relationship Id="rId52" Type="http://schemas.openxmlformats.org/officeDocument/2006/relationships/image" Target="../media/image168.png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tags" Target="../tags/tag41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.png"/><Relationship Id="rId43" Type="http://schemas.openxmlformats.org/officeDocument/2006/relationships/image" Target="../media/image161.png"/><Relationship Id="rId48" Type="http://schemas.openxmlformats.org/officeDocument/2006/relationships/image" Target="../media/image165.png"/><Relationship Id="rId56" Type="http://schemas.openxmlformats.org/officeDocument/2006/relationships/image" Target="../media/image172.png"/><Relationship Id="rId8" Type="http://schemas.openxmlformats.org/officeDocument/2006/relationships/tags" Target="../tags/tag398.xml"/><Relationship Id="rId51" Type="http://schemas.openxmlformats.org/officeDocument/2006/relationships/image" Target="../media/image167.png"/><Relationship Id="rId3" Type="http://schemas.openxmlformats.org/officeDocument/2006/relationships/tags" Target="../tags/tag39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14.png"/><Relationship Id="rId3" Type="http://schemas.openxmlformats.org/officeDocument/2006/relationships/tags" Target="../tags/tag18.xml"/><Relationship Id="rId21" Type="http://schemas.openxmlformats.org/officeDocument/2006/relationships/image" Target="../media/image6.png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.png"/><Relationship Id="rId2" Type="http://schemas.openxmlformats.org/officeDocument/2006/relationships/tags" Target="../tags/tag17.xml"/><Relationship Id="rId16" Type="http://schemas.openxmlformats.org/officeDocument/2006/relationships/image" Target="../media/image2.png"/><Relationship Id="rId20" Type="http://schemas.openxmlformats.org/officeDocument/2006/relationships/image" Target="../media/image16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tags" Target="../tags/tag25.xml"/><Relationship Id="rId19" Type="http://schemas.openxmlformats.org/officeDocument/2006/relationships/image" Target="../media/image15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.png"/><Relationship Id="rId17" Type="http://schemas.openxmlformats.org/officeDocument/2006/relationships/image" Target="../media/image18.png"/><Relationship Id="rId2" Type="http://schemas.openxmlformats.org/officeDocument/2006/relationships/tags" Target="../tags/tag28.xml"/><Relationship Id="rId16" Type="http://schemas.openxmlformats.org/officeDocument/2006/relationships/image" Target="../media/image4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image" Target="../media/image3.png"/><Relationship Id="rId26" Type="http://schemas.openxmlformats.org/officeDocument/2006/relationships/image" Target="../media/image20.png"/><Relationship Id="rId3" Type="http://schemas.openxmlformats.org/officeDocument/2006/relationships/tags" Target="../tags/tag38.xml"/><Relationship Id="rId21" Type="http://schemas.openxmlformats.org/officeDocument/2006/relationships/image" Target="../media/image2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19.png"/><Relationship Id="rId2" Type="http://schemas.openxmlformats.org/officeDocument/2006/relationships/tags" Target="../tags/tag3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.png"/><Relationship Id="rId29" Type="http://schemas.openxmlformats.org/officeDocument/2006/relationships/image" Target="../media/image23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6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4.png"/><Relationship Id="rId28" Type="http://schemas.openxmlformats.org/officeDocument/2006/relationships/image" Target="../media/image22.png"/><Relationship Id="rId10" Type="http://schemas.openxmlformats.org/officeDocument/2006/relationships/tags" Target="../tags/tag45.xml"/><Relationship Id="rId19" Type="http://schemas.openxmlformats.org/officeDocument/2006/relationships/image" Target="../media/image18.png"/><Relationship Id="rId31" Type="http://schemas.openxmlformats.org/officeDocument/2006/relationships/image" Target="../media/image25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9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.png"/><Relationship Id="rId3" Type="http://schemas.openxmlformats.org/officeDocument/2006/relationships/tags" Target="../tags/tag53.xml"/><Relationship Id="rId21" Type="http://schemas.openxmlformats.org/officeDocument/2006/relationships/image" Target="../media/image24.png"/><Relationship Id="rId34" Type="http://schemas.openxmlformats.org/officeDocument/2006/relationships/image" Target="../media/image32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9.png"/><Relationship Id="rId33" Type="http://schemas.openxmlformats.org/officeDocument/2006/relationships/image" Target="../media/image31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image" Target="../media/image3.png"/><Relationship Id="rId29" Type="http://schemas.openxmlformats.org/officeDocument/2006/relationships/image" Target="../media/image2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2.png"/><Relationship Id="rId32" Type="http://schemas.openxmlformats.org/officeDocument/2006/relationships/image" Target="../media/image30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13.png"/><Relationship Id="rId28" Type="http://schemas.openxmlformats.org/officeDocument/2006/relationships/image" Target="../media/image26.png"/><Relationship Id="rId10" Type="http://schemas.openxmlformats.org/officeDocument/2006/relationships/tags" Target="../tags/tag60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29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25.png"/><Relationship Id="rId27" Type="http://schemas.openxmlformats.org/officeDocument/2006/relationships/image" Target="../media/image16.png"/><Relationship Id="rId30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4.png"/><Relationship Id="rId3" Type="http://schemas.openxmlformats.org/officeDocument/2006/relationships/tags" Target="../tags/tag70.xml"/><Relationship Id="rId21" Type="http://schemas.openxmlformats.org/officeDocument/2006/relationships/image" Target="../media/image29.png"/><Relationship Id="rId34" Type="http://schemas.openxmlformats.org/officeDocument/2006/relationships/image" Target="../media/image33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9.png"/><Relationship Id="rId33" Type="http://schemas.openxmlformats.org/officeDocument/2006/relationships/image" Target="../media/image32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27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2.png"/><Relationship Id="rId32" Type="http://schemas.openxmlformats.org/officeDocument/2006/relationships/image" Target="../media/image31.png"/><Relationship Id="rId37" Type="http://schemas.openxmlformats.org/officeDocument/2006/relationships/image" Target="../media/image12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13.png"/><Relationship Id="rId28" Type="http://schemas.openxmlformats.org/officeDocument/2006/relationships/image" Target="../media/image26.png"/><Relationship Id="rId36" Type="http://schemas.openxmlformats.org/officeDocument/2006/relationships/image" Target="../media/image11.png"/><Relationship Id="rId10" Type="http://schemas.openxmlformats.org/officeDocument/2006/relationships/tags" Target="../tags/tag7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0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image" Target="../media/image3.png"/><Relationship Id="rId27" Type="http://schemas.openxmlformats.org/officeDocument/2006/relationships/image" Target="../media/image16.png"/><Relationship Id="rId30" Type="http://schemas.openxmlformats.org/officeDocument/2006/relationships/image" Target="../media/image28.png"/><Relationship Id="rId35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3" Type="http://schemas.openxmlformats.org/officeDocument/2006/relationships/tags" Target="../tags/tag88.xml"/><Relationship Id="rId21" Type="http://schemas.openxmlformats.org/officeDocument/2006/relationships/image" Target="../media/image38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2.png"/><Relationship Id="rId25" Type="http://schemas.openxmlformats.org/officeDocument/2006/relationships/image" Target="../media/image42.png"/><Relationship Id="rId2" Type="http://schemas.openxmlformats.org/officeDocument/2006/relationships/tags" Target="../tags/tag87.xml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41.png"/><Relationship Id="rId5" Type="http://schemas.openxmlformats.org/officeDocument/2006/relationships/tags" Target="../tags/tag90.xml"/><Relationship Id="rId15" Type="http://schemas.openxmlformats.org/officeDocument/2006/relationships/image" Target="../media/image3.png"/><Relationship Id="rId23" Type="http://schemas.openxmlformats.org/officeDocument/2006/relationships/image" Target="../media/image40.png"/><Relationship Id="rId10" Type="http://schemas.openxmlformats.org/officeDocument/2006/relationships/tags" Target="../tags/tag95.xml"/><Relationship Id="rId19" Type="http://schemas.openxmlformats.org/officeDocument/2006/relationships/image" Target="../media/image36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3.png"/><Relationship Id="rId39" Type="http://schemas.openxmlformats.org/officeDocument/2006/relationships/image" Target="../media/image45.png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34" Type="http://schemas.openxmlformats.org/officeDocument/2006/relationships/image" Target="../media/image38.png"/><Relationship Id="rId42" Type="http://schemas.openxmlformats.org/officeDocument/2006/relationships/image" Target="../media/image47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notesSlide" Target="../notesSlides/notesSlide9.xml"/><Relationship Id="rId33" Type="http://schemas.openxmlformats.org/officeDocument/2006/relationships/image" Target="../media/image37.png"/><Relationship Id="rId38" Type="http://schemas.openxmlformats.org/officeDocument/2006/relationships/image" Target="../media/image44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image" Target="../media/image4.png"/><Relationship Id="rId41" Type="http://schemas.openxmlformats.org/officeDocument/2006/relationships/image" Target="../media/image46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9.png"/><Relationship Id="rId45" Type="http://schemas.openxmlformats.org/officeDocument/2006/relationships/image" Target="../media/image17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image" Target="../media/image2.png"/><Relationship Id="rId36" Type="http://schemas.openxmlformats.org/officeDocument/2006/relationships/image" Target="../media/image40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43.png"/><Relationship Id="rId44" Type="http://schemas.openxmlformats.org/officeDocument/2006/relationships/image" Target="../media/image12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image" Target="../media/image35.png"/><Relationship Id="rId30" Type="http://schemas.openxmlformats.org/officeDocument/2006/relationships/image" Target="../media/image42.png"/><Relationship Id="rId35" Type="http://schemas.openxmlformats.org/officeDocument/2006/relationships/image" Target="../media/image39.png"/><Relationship Id="rId4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1311-E7A4-4961-BA96-F0FD5BDA2638}" type="slidenum">
              <a:rPr lang="en-US"/>
              <a:pPr/>
              <a:t>1</a:t>
            </a:fld>
            <a:endParaRPr lang="en-US"/>
          </a:p>
        </p:txBody>
      </p:sp>
      <p:sp>
        <p:nvSpPr>
          <p:cNvPr id="1690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2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err="1" smtClean="0"/>
              <a:t>Antidifferentiation</a:t>
            </a:r>
            <a:r>
              <a:rPr lang="en-US" sz="2400" dirty="0" smtClean="0"/>
              <a:t> problems</a:t>
            </a:r>
            <a:endParaRPr lang="en-US" sz="2400" dirty="0"/>
          </a:p>
        </p:txBody>
      </p:sp>
      <p:sp>
        <p:nvSpPr>
          <p:cNvPr id="16906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4911" name="Picture 1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4912" name="Picture 1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4450"/>
            <a:ext cx="6146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4863" name="Line 79"/>
          <p:cNvSpPr>
            <a:spLocks noChangeShapeType="1"/>
          </p:cNvSpPr>
          <p:nvPr/>
        </p:nvSpPr>
        <p:spPr bwMode="auto">
          <a:xfrm>
            <a:off x="1828800" y="1346200"/>
            <a:ext cx="0" cy="21018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64" name="Line 80"/>
          <p:cNvSpPr>
            <a:spLocks noChangeShapeType="1"/>
          </p:cNvSpPr>
          <p:nvPr/>
        </p:nvSpPr>
        <p:spPr bwMode="auto">
          <a:xfrm>
            <a:off x="2743200" y="1346200"/>
            <a:ext cx="0" cy="21018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65" name="Line 81"/>
          <p:cNvSpPr>
            <a:spLocks noChangeShapeType="1"/>
          </p:cNvSpPr>
          <p:nvPr/>
        </p:nvSpPr>
        <p:spPr bwMode="auto">
          <a:xfrm>
            <a:off x="3646488" y="1346200"/>
            <a:ext cx="0" cy="21018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66" name="Line 82"/>
          <p:cNvSpPr>
            <a:spLocks noChangeShapeType="1"/>
          </p:cNvSpPr>
          <p:nvPr/>
        </p:nvSpPr>
        <p:spPr bwMode="auto">
          <a:xfrm>
            <a:off x="4521896" y="1346200"/>
            <a:ext cx="0" cy="21018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54916" name="Group 132"/>
          <p:cNvGrpSpPr>
            <a:grpSpLocks/>
          </p:cNvGrpSpPr>
          <p:nvPr/>
        </p:nvGrpSpPr>
        <p:grpSpPr bwMode="auto">
          <a:xfrm>
            <a:off x="1854200" y="346075"/>
            <a:ext cx="6176963" cy="596900"/>
            <a:chOff x="1168" y="218"/>
            <a:chExt cx="3891" cy="376"/>
          </a:xfrm>
        </p:grpSpPr>
        <p:pic>
          <p:nvPicPr>
            <p:cNvPr id="1654915" name="Picture 13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18"/>
              <a:ext cx="38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4913" name="Picture 1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410"/>
              <a:ext cx="34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B564-11CB-4CD2-8C92-65AB1094D4A4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654919" name="Group 135"/>
          <p:cNvGrpSpPr>
            <a:grpSpLocks/>
          </p:cNvGrpSpPr>
          <p:nvPr/>
        </p:nvGrpSpPr>
        <p:grpSpPr bwMode="auto">
          <a:xfrm>
            <a:off x="603250" y="1187450"/>
            <a:ext cx="6754813" cy="2386013"/>
            <a:chOff x="380" y="748"/>
            <a:chExt cx="4255" cy="1503"/>
          </a:xfrm>
        </p:grpSpPr>
        <p:sp>
          <p:nvSpPr>
            <p:cNvPr id="1654855" name="Line 71"/>
            <p:cNvSpPr>
              <a:spLocks noChangeShapeType="1"/>
            </p:cNvSpPr>
            <p:nvPr/>
          </p:nvSpPr>
          <p:spPr bwMode="auto">
            <a:xfrm flipV="1">
              <a:off x="576" y="776"/>
              <a:ext cx="0" cy="14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56" name="Line 72"/>
            <p:cNvSpPr>
              <a:spLocks noChangeShapeType="1"/>
            </p:cNvSpPr>
            <p:nvPr/>
          </p:nvSpPr>
          <p:spPr bwMode="auto">
            <a:xfrm>
              <a:off x="480" y="1776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57" name="Freeform 73"/>
            <p:cNvSpPr>
              <a:spLocks/>
            </p:cNvSpPr>
            <p:nvPr/>
          </p:nvSpPr>
          <p:spPr bwMode="auto">
            <a:xfrm flipV="1">
              <a:off x="576" y="901"/>
              <a:ext cx="3945" cy="1235"/>
            </a:xfrm>
            <a:custGeom>
              <a:avLst/>
              <a:gdLst>
                <a:gd name="T0" fmla="*/ 0 w 3945"/>
                <a:gd name="T1" fmla="*/ 1661 h 1661"/>
                <a:gd name="T2" fmla="*/ 271 w 3945"/>
                <a:gd name="T3" fmla="*/ 1042 h 1661"/>
                <a:gd name="T4" fmla="*/ 567 w 3945"/>
                <a:gd name="T5" fmla="*/ 501 h 1661"/>
                <a:gd name="T6" fmla="*/ 847 w 3945"/>
                <a:gd name="T7" fmla="*/ 138 h 1661"/>
                <a:gd name="T8" fmla="*/ 1204 w 3945"/>
                <a:gd name="T9" fmla="*/ 16 h 1661"/>
                <a:gd name="T10" fmla="*/ 1545 w 3945"/>
                <a:gd name="T11" fmla="*/ 234 h 1661"/>
                <a:gd name="T12" fmla="*/ 1728 w 3945"/>
                <a:gd name="T13" fmla="*/ 514 h 1661"/>
                <a:gd name="T14" fmla="*/ 1968 w 3945"/>
                <a:gd name="T15" fmla="*/ 889 h 1661"/>
                <a:gd name="T16" fmla="*/ 2304 w 3945"/>
                <a:gd name="T17" fmla="*/ 1081 h 1661"/>
                <a:gd name="T18" fmla="*/ 2697 w 3945"/>
                <a:gd name="T19" fmla="*/ 797 h 1661"/>
                <a:gd name="T20" fmla="*/ 3020 w 3945"/>
                <a:gd name="T21" fmla="*/ 597 h 1661"/>
                <a:gd name="T22" fmla="*/ 3377 w 3945"/>
                <a:gd name="T23" fmla="*/ 553 h 1661"/>
                <a:gd name="T24" fmla="*/ 3945 w 3945"/>
                <a:gd name="T25" fmla="*/ 536 h 1661"/>
                <a:gd name="connsiteX0" fmla="*/ 0 w 10000"/>
                <a:gd name="connsiteY0" fmla="*/ 9921 h 9921"/>
                <a:gd name="connsiteX1" fmla="*/ 687 w 10000"/>
                <a:gd name="connsiteY1" fmla="*/ 6194 h 9921"/>
                <a:gd name="connsiteX2" fmla="*/ 1437 w 10000"/>
                <a:gd name="connsiteY2" fmla="*/ 2937 h 9921"/>
                <a:gd name="connsiteX3" fmla="*/ 2147 w 10000"/>
                <a:gd name="connsiteY3" fmla="*/ 752 h 9921"/>
                <a:gd name="connsiteX4" fmla="*/ 3052 w 10000"/>
                <a:gd name="connsiteY4" fmla="*/ 17 h 9921"/>
                <a:gd name="connsiteX5" fmla="*/ 3916 w 10000"/>
                <a:gd name="connsiteY5" fmla="*/ 1330 h 9921"/>
                <a:gd name="connsiteX6" fmla="*/ 4360 w 10000"/>
                <a:gd name="connsiteY6" fmla="*/ 2826 h 9921"/>
                <a:gd name="connsiteX7" fmla="*/ 4989 w 10000"/>
                <a:gd name="connsiteY7" fmla="*/ 5273 h 9921"/>
                <a:gd name="connsiteX8" fmla="*/ 5840 w 10000"/>
                <a:gd name="connsiteY8" fmla="*/ 6429 h 9921"/>
                <a:gd name="connsiteX9" fmla="*/ 6837 w 10000"/>
                <a:gd name="connsiteY9" fmla="*/ 4719 h 9921"/>
                <a:gd name="connsiteX10" fmla="*/ 7655 w 10000"/>
                <a:gd name="connsiteY10" fmla="*/ 3515 h 9921"/>
                <a:gd name="connsiteX11" fmla="*/ 8560 w 10000"/>
                <a:gd name="connsiteY11" fmla="*/ 3250 h 9921"/>
                <a:gd name="connsiteX12" fmla="*/ 10000 w 10000"/>
                <a:gd name="connsiteY12" fmla="*/ 3148 h 9921"/>
                <a:gd name="connsiteX0" fmla="*/ 0 w 10000"/>
                <a:gd name="connsiteY0" fmla="*/ 10000 h 10000"/>
                <a:gd name="connsiteX1" fmla="*/ 687 w 10000"/>
                <a:gd name="connsiteY1" fmla="*/ 6243 h 10000"/>
                <a:gd name="connsiteX2" fmla="*/ 1437 w 10000"/>
                <a:gd name="connsiteY2" fmla="*/ 2960 h 10000"/>
                <a:gd name="connsiteX3" fmla="*/ 2147 w 10000"/>
                <a:gd name="connsiteY3" fmla="*/ 758 h 10000"/>
                <a:gd name="connsiteX4" fmla="*/ 3052 w 10000"/>
                <a:gd name="connsiteY4" fmla="*/ 17 h 10000"/>
                <a:gd name="connsiteX5" fmla="*/ 3916 w 10000"/>
                <a:gd name="connsiteY5" fmla="*/ 1341 h 10000"/>
                <a:gd name="connsiteX6" fmla="*/ 4380 w 10000"/>
                <a:gd name="connsiteY6" fmla="*/ 3041 h 10000"/>
                <a:gd name="connsiteX7" fmla="*/ 4989 w 10000"/>
                <a:gd name="connsiteY7" fmla="*/ 5315 h 10000"/>
                <a:gd name="connsiteX8" fmla="*/ 5840 w 10000"/>
                <a:gd name="connsiteY8" fmla="*/ 6480 h 10000"/>
                <a:gd name="connsiteX9" fmla="*/ 6837 w 10000"/>
                <a:gd name="connsiteY9" fmla="*/ 4757 h 10000"/>
                <a:gd name="connsiteX10" fmla="*/ 7655 w 10000"/>
                <a:gd name="connsiteY10" fmla="*/ 3543 h 10000"/>
                <a:gd name="connsiteX11" fmla="*/ 8560 w 10000"/>
                <a:gd name="connsiteY11" fmla="*/ 3276 h 10000"/>
                <a:gd name="connsiteX12" fmla="*/ 10000 w 10000"/>
                <a:gd name="connsiteY12" fmla="*/ 3173 h 10000"/>
                <a:gd name="connsiteX0" fmla="*/ 0 w 10000"/>
                <a:gd name="connsiteY0" fmla="*/ 10000 h 10000"/>
                <a:gd name="connsiteX1" fmla="*/ 687 w 10000"/>
                <a:gd name="connsiteY1" fmla="*/ 6243 h 10000"/>
                <a:gd name="connsiteX2" fmla="*/ 1437 w 10000"/>
                <a:gd name="connsiteY2" fmla="*/ 2960 h 10000"/>
                <a:gd name="connsiteX3" fmla="*/ 2147 w 10000"/>
                <a:gd name="connsiteY3" fmla="*/ 758 h 10000"/>
                <a:gd name="connsiteX4" fmla="*/ 3052 w 10000"/>
                <a:gd name="connsiteY4" fmla="*/ 17 h 10000"/>
                <a:gd name="connsiteX5" fmla="*/ 3916 w 10000"/>
                <a:gd name="connsiteY5" fmla="*/ 1341 h 10000"/>
                <a:gd name="connsiteX6" fmla="*/ 4360 w 10000"/>
                <a:gd name="connsiteY6" fmla="*/ 2913 h 10000"/>
                <a:gd name="connsiteX7" fmla="*/ 4989 w 10000"/>
                <a:gd name="connsiteY7" fmla="*/ 5315 h 10000"/>
                <a:gd name="connsiteX8" fmla="*/ 5840 w 10000"/>
                <a:gd name="connsiteY8" fmla="*/ 6480 h 10000"/>
                <a:gd name="connsiteX9" fmla="*/ 6837 w 10000"/>
                <a:gd name="connsiteY9" fmla="*/ 4757 h 10000"/>
                <a:gd name="connsiteX10" fmla="*/ 7655 w 10000"/>
                <a:gd name="connsiteY10" fmla="*/ 3543 h 10000"/>
                <a:gd name="connsiteX11" fmla="*/ 8560 w 10000"/>
                <a:gd name="connsiteY11" fmla="*/ 3276 h 10000"/>
                <a:gd name="connsiteX12" fmla="*/ 10000 w 10000"/>
                <a:gd name="connsiteY12" fmla="*/ 317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14" y="9375"/>
                    <a:pt x="446" y="7415"/>
                    <a:pt x="687" y="6243"/>
                  </a:cubicBezTo>
                  <a:cubicBezTo>
                    <a:pt x="928" y="5072"/>
                    <a:pt x="1194" y="3877"/>
                    <a:pt x="1437" y="2960"/>
                  </a:cubicBezTo>
                  <a:cubicBezTo>
                    <a:pt x="1681" y="2044"/>
                    <a:pt x="1878" y="1249"/>
                    <a:pt x="2147" y="758"/>
                  </a:cubicBezTo>
                  <a:cubicBezTo>
                    <a:pt x="2416" y="266"/>
                    <a:pt x="2758" y="-80"/>
                    <a:pt x="3052" y="17"/>
                  </a:cubicBezTo>
                  <a:cubicBezTo>
                    <a:pt x="3346" y="115"/>
                    <a:pt x="3698" y="858"/>
                    <a:pt x="3916" y="1341"/>
                  </a:cubicBezTo>
                  <a:cubicBezTo>
                    <a:pt x="4134" y="1824"/>
                    <a:pt x="4183" y="2250"/>
                    <a:pt x="4360" y="2913"/>
                  </a:cubicBezTo>
                  <a:cubicBezTo>
                    <a:pt x="4538" y="3574"/>
                    <a:pt x="4742" y="4721"/>
                    <a:pt x="4989" y="5315"/>
                  </a:cubicBezTo>
                  <a:cubicBezTo>
                    <a:pt x="5236" y="5909"/>
                    <a:pt x="5531" y="6571"/>
                    <a:pt x="5840" y="6480"/>
                  </a:cubicBezTo>
                  <a:cubicBezTo>
                    <a:pt x="6150" y="6389"/>
                    <a:pt x="6535" y="5248"/>
                    <a:pt x="6837" y="4757"/>
                  </a:cubicBezTo>
                  <a:cubicBezTo>
                    <a:pt x="7138" y="4266"/>
                    <a:pt x="7369" y="3792"/>
                    <a:pt x="7655" y="3543"/>
                  </a:cubicBezTo>
                  <a:cubicBezTo>
                    <a:pt x="7942" y="3294"/>
                    <a:pt x="8170" y="3337"/>
                    <a:pt x="8560" y="3276"/>
                  </a:cubicBezTo>
                  <a:cubicBezTo>
                    <a:pt x="8951" y="3215"/>
                    <a:pt x="9701" y="3197"/>
                    <a:pt x="10000" y="3173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89" name="Rectangle 105"/>
            <p:cNvSpPr>
              <a:spLocks noChangeArrowheads="1"/>
            </p:cNvSpPr>
            <p:nvPr/>
          </p:nvSpPr>
          <p:spPr bwMode="auto">
            <a:xfrm>
              <a:off x="380" y="748"/>
              <a:ext cx="4255" cy="1503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54901" name="Picture 11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1536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54834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4882" name="Line 98"/>
          <p:cNvSpPr>
            <a:spLocks noChangeShapeType="1"/>
          </p:cNvSpPr>
          <p:nvPr/>
        </p:nvSpPr>
        <p:spPr bwMode="auto">
          <a:xfrm>
            <a:off x="1828800" y="4049713"/>
            <a:ext cx="0" cy="2057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83" name="Line 99"/>
          <p:cNvSpPr>
            <a:spLocks noChangeShapeType="1"/>
          </p:cNvSpPr>
          <p:nvPr/>
        </p:nvSpPr>
        <p:spPr bwMode="auto">
          <a:xfrm>
            <a:off x="2743200" y="4049713"/>
            <a:ext cx="0" cy="2057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84" name="Line 100"/>
          <p:cNvSpPr>
            <a:spLocks noChangeShapeType="1"/>
          </p:cNvSpPr>
          <p:nvPr/>
        </p:nvSpPr>
        <p:spPr bwMode="auto">
          <a:xfrm>
            <a:off x="3646488" y="4049713"/>
            <a:ext cx="0" cy="2057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85" name="Line 101"/>
          <p:cNvSpPr>
            <a:spLocks noChangeShapeType="1"/>
          </p:cNvSpPr>
          <p:nvPr/>
        </p:nvSpPr>
        <p:spPr bwMode="auto">
          <a:xfrm>
            <a:off x="4521896" y="4049713"/>
            <a:ext cx="0" cy="2057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4918" name="Picture 1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5291138"/>
            <a:ext cx="131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4858" name="Line 74"/>
          <p:cNvSpPr>
            <a:spLocks noChangeShapeType="1"/>
          </p:cNvSpPr>
          <p:nvPr/>
        </p:nvSpPr>
        <p:spPr bwMode="auto">
          <a:xfrm flipV="1">
            <a:off x="914400" y="4049713"/>
            <a:ext cx="0" cy="21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59" name="Line 75"/>
          <p:cNvSpPr>
            <a:spLocks noChangeShapeType="1"/>
          </p:cNvSpPr>
          <p:nvPr/>
        </p:nvSpPr>
        <p:spPr bwMode="auto">
          <a:xfrm>
            <a:off x="762000" y="6067425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74" name="Line 90"/>
          <p:cNvSpPr>
            <a:spLocks noChangeShapeType="1"/>
          </p:cNvSpPr>
          <p:nvPr/>
        </p:nvSpPr>
        <p:spPr bwMode="auto">
          <a:xfrm>
            <a:off x="838200" y="538162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90" name="Rectangle 106"/>
          <p:cNvSpPr>
            <a:spLocks noChangeArrowheads="1"/>
          </p:cNvSpPr>
          <p:nvPr/>
        </p:nvSpPr>
        <p:spPr bwMode="auto">
          <a:xfrm>
            <a:off x="603250" y="4002088"/>
            <a:ext cx="6754813" cy="223043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4902" name="Picture 1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4830937"/>
            <a:ext cx="2190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4908" name="Rectangle 1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4910" name="Picture 1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6381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955" y="1284451"/>
            <a:ext cx="422455" cy="178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457" y="1283918"/>
            <a:ext cx="422456" cy="192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4857" y="1283918"/>
            <a:ext cx="422456" cy="192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9258" y="1284451"/>
            <a:ext cx="422455" cy="178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873" y="1284451"/>
            <a:ext cx="422455" cy="178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54924" name="Group 1654923"/>
          <p:cNvGrpSpPr/>
          <p:nvPr/>
        </p:nvGrpSpPr>
        <p:grpSpPr>
          <a:xfrm>
            <a:off x="1144347" y="1506297"/>
            <a:ext cx="1376174" cy="192025"/>
            <a:chOff x="1144347" y="1506297"/>
            <a:chExt cx="1376174" cy="192025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4347" y="1506297"/>
              <a:ext cx="537671" cy="1920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2850" y="1506297"/>
              <a:ext cx="537671" cy="1920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54925" name="Group 1654924"/>
          <p:cNvGrpSpPr/>
          <p:nvPr/>
        </p:nvGrpSpPr>
        <p:grpSpPr>
          <a:xfrm>
            <a:off x="2935655" y="1506297"/>
            <a:ext cx="1375262" cy="192025"/>
            <a:chOff x="2935655" y="1506297"/>
            <a:chExt cx="1375262" cy="192025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5655" y="1506297"/>
              <a:ext cx="460862" cy="1920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50055" y="1506297"/>
              <a:ext cx="460862" cy="1920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264" y="1506297"/>
            <a:ext cx="537671" cy="192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2753" y="4089748"/>
            <a:ext cx="460859" cy="192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2851" y="4089748"/>
            <a:ext cx="537670" cy="192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251" y="4089748"/>
            <a:ext cx="537670" cy="192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056" y="4089748"/>
            <a:ext cx="460859" cy="192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671" y="4089748"/>
            <a:ext cx="460859" cy="192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54929" name="Group 1654928"/>
          <p:cNvGrpSpPr/>
          <p:nvPr/>
        </p:nvGrpSpPr>
        <p:grpSpPr>
          <a:xfrm>
            <a:off x="1074195" y="4385154"/>
            <a:ext cx="1516478" cy="191952"/>
            <a:chOff x="1074195" y="4385154"/>
            <a:chExt cx="1516478" cy="191952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4195" y="4385154"/>
              <a:ext cx="677975" cy="1919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54914" name="Picture 165491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2698" y="4385154"/>
              <a:ext cx="677975" cy="1919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54904" name="Line 120"/>
          <p:cNvSpPr>
            <a:spLocks noChangeShapeType="1"/>
          </p:cNvSpPr>
          <p:nvPr/>
        </p:nvSpPr>
        <p:spPr bwMode="auto">
          <a:xfrm flipH="1">
            <a:off x="941831" y="872081"/>
            <a:ext cx="6848283" cy="44863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Rectangle 182"/>
          <p:cNvSpPr>
            <a:spLocks noChangeArrowheads="1"/>
          </p:cNvSpPr>
          <p:nvPr/>
        </p:nvSpPr>
        <p:spPr bwMode="auto">
          <a:xfrm>
            <a:off x="8153400" y="491542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4928" name="Group 144"/>
          <p:cNvGrpSpPr>
            <a:grpSpLocks/>
          </p:cNvGrpSpPr>
          <p:nvPr/>
        </p:nvGrpSpPr>
        <p:grpSpPr bwMode="auto">
          <a:xfrm>
            <a:off x="7786688" y="5360988"/>
            <a:ext cx="1104900" cy="690562"/>
            <a:chOff x="4905" y="3377"/>
            <a:chExt cx="696" cy="435"/>
          </a:xfrm>
        </p:grpSpPr>
        <p:pic>
          <p:nvPicPr>
            <p:cNvPr id="1654921" name="Picture 1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" y="337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4927" name="Picture 1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3667"/>
              <a:ext cx="69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4923" name="Picture 1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3533"/>
              <a:ext cx="65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" name="Freeform 77"/>
          <p:cNvSpPr>
            <a:spLocks/>
          </p:cNvSpPr>
          <p:nvPr/>
        </p:nvSpPr>
        <p:spPr bwMode="auto">
          <a:xfrm>
            <a:off x="914397" y="4875147"/>
            <a:ext cx="923544" cy="513024"/>
          </a:xfrm>
          <a:custGeom>
            <a:avLst/>
            <a:gdLst>
              <a:gd name="T0" fmla="*/ 0 w 3953"/>
              <a:gd name="T1" fmla="*/ 347 h 663"/>
              <a:gd name="T2" fmla="*/ 428 w 3953"/>
              <a:gd name="T3" fmla="*/ 52 h 663"/>
              <a:gd name="T4" fmla="*/ 794 w 3953"/>
              <a:gd name="T5" fmla="*/ 87 h 663"/>
              <a:gd name="T6" fmla="*/ 1431 w 3953"/>
              <a:gd name="T7" fmla="*/ 576 h 663"/>
              <a:gd name="T8" fmla="*/ 1964 w 3953"/>
              <a:gd name="T9" fmla="*/ 610 h 663"/>
              <a:gd name="T10" fmla="*/ 2417 w 3953"/>
              <a:gd name="T11" fmla="*/ 296 h 663"/>
              <a:gd name="T12" fmla="*/ 2828 w 3953"/>
              <a:gd name="T13" fmla="*/ 180 h 663"/>
              <a:gd name="T14" fmla="*/ 3953 w 3953"/>
              <a:gd name="T15" fmla="*/ 135 h 663"/>
              <a:gd name="connsiteX0" fmla="*/ 0 w 7154"/>
              <a:gd name="connsiteY0" fmla="*/ 4929 h 9405"/>
              <a:gd name="connsiteX1" fmla="*/ 1083 w 7154"/>
              <a:gd name="connsiteY1" fmla="*/ 479 h 9405"/>
              <a:gd name="connsiteX2" fmla="*/ 2009 w 7154"/>
              <a:gd name="connsiteY2" fmla="*/ 1007 h 9405"/>
              <a:gd name="connsiteX3" fmla="*/ 3620 w 7154"/>
              <a:gd name="connsiteY3" fmla="*/ 8383 h 9405"/>
              <a:gd name="connsiteX4" fmla="*/ 4968 w 7154"/>
              <a:gd name="connsiteY4" fmla="*/ 8896 h 9405"/>
              <a:gd name="connsiteX5" fmla="*/ 6114 w 7154"/>
              <a:gd name="connsiteY5" fmla="*/ 4160 h 9405"/>
              <a:gd name="connsiteX6" fmla="*/ 7154 w 7154"/>
              <a:gd name="connsiteY6" fmla="*/ 2410 h 9405"/>
              <a:gd name="connsiteX0" fmla="*/ 0 w 8546"/>
              <a:gd name="connsiteY0" fmla="*/ 5241 h 10000"/>
              <a:gd name="connsiteX1" fmla="*/ 1514 w 8546"/>
              <a:gd name="connsiteY1" fmla="*/ 509 h 10000"/>
              <a:gd name="connsiteX2" fmla="*/ 2808 w 8546"/>
              <a:gd name="connsiteY2" fmla="*/ 1071 h 10000"/>
              <a:gd name="connsiteX3" fmla="*/ 5060 w 8546"/>
              <a:gd name="connsiteY3" fmla="*/ 8913 h 10000"/>
              <a:gd name="connsiteX4" fmla="*/ 6944 w 8546"/>
              <a:gd name="connsiteY4" fmla="*/ 9459 h 10000"/>
              <a:gd name="connsiteX5" fmla="*/ 8546 w 8546"/>
              <a:gd name="connsiteY5" fmla="*/ 4423 h 10000"/>
              <a:gd name="connsiteX0" fmla="*/ 0 w 8125"/>
              <a:gd name="connsiteY0" fmla="*/ 5241 h 10000"/>
              <a:gd name="connsiteX1" fmla="*/ 1772 w 8125"/>
              <a:gd name="connsiteY1" fmla="*/ 509 h 10000"/>
              <a:gd name="connsiteX2" fmla="*/ 3286 w 8125"/>
              <a:gd name="connsiteY2" fmla="*/ 1071 h 10000"/>
              <a:gd name="connsiteX3" fmla="*/ 5921 w 8125"/>
              <a:gd name="connsiteY3" fmla="*/ 8913 h 10000"/>
              <a:gd name="connsiteX4" fmla="*/ 8125 w 8125"/>
              <a:gd name="connsiteY4" fmla="*/ 9459 h 10000"/>
              <a:gd name="connsiteX0" fmla="*/ 0 w 7287"/>
              <a:gd name="connsiteY0" fmla="*/ 5241 h 8913"/>
              <a:gd name="connsiteX1" fmla="*/ 2181 w 7287"/>
              <a:gd name="connsiteY1" fmla="*/ 509 h 8913"/>
              <a:gd name="connsiteX2" fmla="*/ 4044 w 7287"/>
              <a:gd name="connsiteY2" fmla="*/ 1071 h 8913"/>
              <a:gd name="connsiteX3" fmla="*/ 7287 w 7287"/>
              <a:gd name="connsiteY3" fmla="*/ 8913 h 8913"/>
              <a:gd name="connsiteX0" fmla="*/ 0 w 5550"/>
              <a:gd name="connsiteY0" fmla="*/ 5880 h 5880"/>
              <a:gd name="connsiteX1" fmla="*/ 2993 w 5550"/>
              <a:gd name="connsiteY1" fmla="*/ 571 h 5880"/>
              <a:gd name="connsiteX2" fmla="*/ 5550 w 5550"/>
              <a:gd name="connsiteY2" fmla="*/ 1202 h 5880"/>
              <a:gd name="connsiteX0" fmla="*/ 0 w 7516"/>
              <a:gd name="connsiteY0" fmla="*/ 11222 h 11222"/>
              <a:gd name="connsiteX1" fmla="*/ 5393 w 7516"/>
              <a:gd name="connsiteY1" fmla="*/ 2193 h 11222"/>
              <a:gd name="connsiteX2" fmla="*/ 7516 w 7516"/>
              <a:gd name="connsiteY2" fmla="*/ 1334 h 11222"/>
              <a:gd name="connsiteX0" fmla="*/ 0 w 10000"/>
              <a:gd name="connsiteY0" fmla="*/ 8982 h 8982"/>
              <a:gd name="connsiteX1" fmla="*/ 7175 w 10000"/>
              <a:gd name="connsiteY1" fmla="*/ 936 h 8982"/>
              <a:gd name="connsiteX2" fmla="*/ 10000 w 10000"/>
              <a:gd name="connsiteY2" fmla="*/ 171 h 8982"/>
              <a:gd name="connsiteX0" fmla="*/ 0 w 9471"/>
              <a:gd name="connsiteY0" fmla="*/ 10000 h 10000"/>
              <a:gd name="connsiteX1" fmla="*/ 7175 w 9471"/>
              <a:gd name="connsiteY1" fmla="*/ 1042 h 10000"/>
              <a:gd name="connsiteX2" fmla="*/ 9471 w 9471"/>
              <a:gd name="connsiteY2" fmla="*/ 190 h 10000"/>
              <a:gd name="connsiteX0" fmla="*/ 0 w 10000"/>
              <a:gd name="connsiteY0" fmla="*/ 10193 h 10193"/>
              <a:gd name="connsiteX1" fmla="*/ 7576 w 10000"/>
              <a:gd name="connsiteY1" fmla="*/ 1235 h 10193"/>
              <a:gd name="connsiteX2" fmla="*/ 10000 w 10000"/>
              <a:gd name="connsiteY2" fmla="*/ 383 h 10193"/>
              <a:gd name="connsiteX0" fmla="*/ 0 w 10000"/>
              <a:gd name="connsiteY0" fmla="*/ 9912 h 9912"/>
              <a:gd name="connsiteX1" fmla="*/ 7576 w 10000"/>
              <a:gd name="connsiteY1" fmla="*/ 954 h 9912"/>
              <a:gd name="connsiteX2" fmla="*/ 10000 w 10000"/>
              <a:gd name="connsiteY2" fmla="*/ 102 h 9912"/>
              <a:gd name="connsiteX0" fmla="*/ 0 w 10000"/>
              <a:gd name="connsiteY0" fmla="*/ 10088 h 10088"/>
              <a:gd name="connsiteX1" fmla="*/ 7576 w 10000"/>
              <a:gd name="connsiteY1" fmla="*/ 1050 h 10088"/>
              <a:gd name="connsiteX2" fmla="*/ 10000 w 10000"/>
              <a:gd name="connsiteY2" fmla="*/ 191 h 10088"/>
              <a:gd name="connsiteX0" fmla="*/ 0 w 10000"/>
              <a:gd name="connsiteY0" fmla="*/ 9898 h 9898"/>
              <a:gd name="connsiteX1" fmla="*/ 5064 w 10000"/>
              <a:gd name="connsiteY1" fmla="*/ 3518 h 9898"/>
              <a:gd name="connsiteX2" fmla="*/ 10000 w 10000"/>
              <a:gd name="connsiteY2" fmla="*/ 1 h 9898"/>
              <a:gd name="connsiteX0" fmla="*/ 0 w 10000"/>
              <a:gd name="connsiteY0" fmla="*/ 10000 h 10000"/>
              <a:gd name="connsiteX1" fmla="*/ 5064 w 10000"/>
              <a:gd name="connsiteY1" fmla="*/ 3554 h 10000"/>
              <a:gd name="connsiteX2" fmla="*/ 10000 w 10000"/>
              <a:gd name="connsiteY2" fmla="*/ 1 h 10000"/>
              <a:gd name="connsiteX0" fmla="*/ 0 w 10000"/>
              <a:gd name="connsiteY0" fmla="*/ 10000 h 10000"/>
              <a:gd name="connsiteX1" fmla="*/ 5064 w 10000"/>
              <a:gd name="connsiteY1" fmla="*/ 3554 h 10000"/>
              <a:gd name="connsiteX2" fmla="*/ 10000 w 10000"/>
              <a:gd name="connsiteY2" fmla="*/ 1 h 10000"/>
              <a:gd name="connsiteX0" fmla="*/ 0 w 10000"/>
              <a:gd name="connsiteY0" fmla="*/ 10000 h 10000"/>
              <a:gd name="connsiteX1" fmla="*/ 4645 w 10000"/>
              <a:gd name="connsiteY1" fmla="*/ 3310 h 10000"/>
              <a:gd name="connsiteX2" fmla="*/ 10000 w 10000"/>
              <a:gd name="connsiteY2" fmla="*/ 1 h 10000"/>
              <a:gd name="connsiteX0" fmla="*/ 0 w 10000"/>
              <a:gd name="connsiteY0" fmla="*/ 10000 h 10000"/>
              <a:gd name="connsiteX1" fmla="*/ 4645 w 10000"/>
              <a:gd name="connsiteY1" fmla="*/ 3310 h 10000"/>
              <a:gd name="connsiteX2" fmla="*/ 10000 w 10000"/>
              <a:gd name="connsiteY2" fmla="*/ 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260" y="7506"/>
                  <a:pt x="3258" y="4732"/>
                  <a:pt x="4645" y="3310"/>
                </a:cubicBezTo>
                <a:cubicBezTo>
                  <a:pt x="6032" y="1888"/>
                  <a:pt x="8020" y="-5"/>
                  <a:pt x="10000" y="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77"/>
          <p:cNvSpPr>
            <a:spLocks/>
          </p:cNvSpPr>
          <p:nvPr/>
        </p:nvSpPr>
        <p:spPr bwMode="auto">
          <a:xfrm>
            <a:off x="1819656" y="4873751"/>
            <a:ext cx="1847088" cy="969264"/>
          </a:xfrm>
          <a:custGeom>
            <a:avLst/>
            <a:gdLst>
              <a:gd name="T0" fmla="*/ 0 w 3953"/>
              <a:gd name="T1" fmla="*/ 347 h 663"/>
              <a:gd name="T2" fmla="*/ 428 w 3953"/>
              <a:gd name="T3" fmla="*/ 52 h 663"/>
              <a:gd name="T4" fmla="*/ 794 w 3953"/>
              <a:gd name="T5" fmla="*/ 87 h 663"/>
              <a:gd name="T6" fmla="*/ 1431 w 3953"/>
              <a:gd name="T7" fmla="*/ 576 h 663"/>
              <a:gd name="T8" fmla="*/ 1964 w 3953"/>
              <a:gd name="T9" fmla="*/ 610 h 663"/>
              <a:gd name="T10" fmla="*/ 2417 w 3953"/>
              <a:gd name="T11" fmla="*/ 296 h 663"/>
              <a:gd name="T12" fmla="*/ 2828 w 3953"/>
              <a:gd name="T13" fmla="*/ 180 h 663"/>
              <a:gd name="T14" fmla="*/ 3953 w 3953"/>
              <a:gd name="T15" fmla="*/ 135 h 663"/>
              <a:gd name="connsiteX0" fmla="*/ 0 w 8917"/>
              <a:gd name="connsiteY0" fmla="*/ 479 h 9405"/>
              <a:gd name="connsiteX1" fmla="*/ 926 w 8917"/>
              <a:gd name="connsiteY1" fmla="*/ 1007 h 9405"/>
              <a:gd name="connsiteX2" fmla="*/ 2537 w 8917"/>
              <a:gd name="connsiteY2" fmla="*/ 8383 h 9405"/>
              <a:gd name="connsiteX3" fmla="*/ 3885 w 8917"/>
              <a:gd name="connsiteY3" fmla="*/ 8896 h 9405"/>
              <a:gd name="connsiteX4" fmla="*/ 5031 w 8917"/>
              <a:gd name="connsiteY4" fmla="*/ 4160 h 9405"/>
              <a:gd name="connsiteX5" fmla="*/ 6071 w 8917"/>
              <a:gd name="connsiteY5" fmla="*/ 2410 h 9405"/>
              <a:gd name="connsiteX6" fmla="*/ 8917 w 8917"/>
              <a:gd name="connsiteY6" fmla="*/ 1731 h 9405"/>
              <a:gd name="connsiteX0" fmla="*/ 0 w 9575"/>
              <a:gd name="connsiteY0" fmla="*/ 390 h 10261"/>
              <a:gd name="connsiteX1" fmla="*/ 613 w 9575"/>
              <a:gd name="connsiteY1" fmla="*/ 1332 h 10261"/>
              <a:gd name="connsiteX2" fmla="*/ 2420 w 9575"/>
              <a:gd name="connsiteY2" fmla="*/ 9174 h 10261"/>
              <a:gd name="connsiteX3" fmla="*/ 3932 w 9575"/>
              <a:gd name="connsiteY3" fmla="*/ 9720 h 10261"/>
              <a:gd name="connsiteX4" fmla="*/ 5217 w 9575"/>
              <a:gd name="connsiteY4" fmla="*/ 4684 h 10261"/>
              <a:gd name="connsiteX5" fmla="*/ 6383 w 9575"/>
              <a:gd name="connsiteY5" fmla="*/ 2823 h 10261"/>
              <a:gd name="connsiteX6" fmla="*/ 9575 w 9575"/>
              <a:gd name="connsiteY6" fmla="*/ 2102 h 10261"/>
              <a:gd name="connsiteX0" fmla="*/ 0 w 10000"/>
              <a:gd name="connsiteY0" fmla="*/ 60 h 9681"/>
              <a:gd name="connsiteX1" fmla="*/ 640 w 10000"/>
              <a:gd name="connsiteY1" fmla="*/ 978 h 9681"/>
              <a:gd name="connsiteX2" fmla="*/ 2527 w 10000"/>
              <a:gd name="connsiteY2" fmla="*/ 8621 h 9681"/>
              <a:gd name="connsiteX3" fmla="*/ 4107 w 10000"/>
              <a:gd name="connsiteY3" fmla="*/ 9153 h 9681"/>
              <a:gd name="connsiteX4" fmla="*/ 5449 w 10000"/>
              <a:gd name="connsiteY4" fmla="*/ 4245 h 9681"/>
              <a:gd name="connsiteX5" fmla="*/ 6666 w 10000"/>
              <a:gd name="connsiteY5" fmla="*/ 2431 h 9681"/>
              <a:gd name="connsiteX6" fmla="*/ 10000 w 10000"/>
              <a:gd name="connsiteY6" fmla="*/ 1729 h 9681"/>
              <a:gd name="connsiteX0" fmla="*/ 0 w 10000"/>
              <a:gd name="connsiteY0" fmla="*/ 62 h 10000"/>
              <a:gd name="connsiteX1" fmla="*/ 640 w 10000"/>
              <a:gd name="connsiteY1" fmla="*/ 1010 h 10000"/>
              <a:gd name="connsiteX2" fmla="*/ 2527 w 10000"/>
              <a:gd name="connsiteY2" fmla="*/ 8905 h 10000"/>
              <a:gd name="connsiteX3" fmla="*/ 4107 w 10000"/>
              <a:gd name="connsiteY3" fmla="*/ 9455 h 10000"/>
              <a:gd name="connsiteX4" fmla="*/ 5449 w 10000"/>
              <a:gd name="connsiteY4" fmla="*/ 4385 h 10000"/>
              <a:gd name="connsiteX5" fmla="*/ 6666 w 10000"/>
              <a:gd name="connsiteY5" fmla="*/ 2511 h 10000"/>
              <a:gd name="connsiteX6" fmla="*/ 10000 w 10000"/>
              <a:gd name="connsiteY6" fmla="*/ 1786 h 10000"/>
              <a:gd name="connsiteX0" fmla="*/ 0 w 10000"/>
              <a:gd name="connsiteY0" fmla="*/ 62 h 10000"/>
              <a:gd name="connsiteX1" fmla="*/ 640 w 10000"/>
              <a:gd name="connsiteY1" fmla="*/ 1010 h 10000"/>
              <a:gd name="connsiteX2" fmla="*/ 2527 w 10000"/>
              <a:gd name="connsiteY2" fmla="*/ 8905 h 10000"/>
              <a:gd name="connsiteX3" fmla="*/ 4107 w 10000"/>
              <a:gd name="connsiteY3" fmla="*/ 9455 h 10000"/>
              <a:gd name="connsiteX4" fmla="*/ 5449 w 10000"/>
              <a:gd name="connsiteY4" fmla="*/ 4385 h 10000"/>
              <a:gd name="connsiteX5" fmla="*/ 6666 w 10000"/>
              <a:gd name="connsiteY5" fmla="*/ 2511 h 10000"/>
              <a:gd name="connsiteX6" fmla="*/ 10000 w 10000"/>
              <a:gd name="connsiteY6" fmla="*/ 1786 h 10000"/>
              <a:gd name="connsiteX0" fmla="*/ 0 w 6666"/>
              <a:gd name="connsiteY0" fmla="*/ 62 h 10000"/>
              <a:gd name="connsiteX1" fmla="*/ 640 w 6666"/>
              <a:gd name="connsiteY1" fmla="*/ 1010 h 10000"/>
              <a:gd name="connsiteX2" fmla="*/ 2527 w 6666"/>
              <a:gd name="connsiteY2" fmla="*/ 8905 h 10000"/>
              <a:gd name="connsiteX3" fmla="*/ 4107 w 6666"/>
              <a:gd name="connsiteY3" fmla="*/ 9455 h 10000"/>
              <a:gd name="connsiteX4" fmla="*/ 5449 w 6666"/>
              <a:gd name="connsiteY4" fmla="*/ 4385 h 10000"/>
              <a:gd name="connsiteX5" fmla="*/ 6666 w 6666"/>
              <a:gd name="connsiteY5" fmla="*/ 2511 h 10000"/>
              <a:gd name="connsiteX0" fmla="*/ 0 w 8174"/>
              <a:gd name="connsiteY0" fmla="*/ 62 h 10000"/>
              <a:gd name="connsiteX1" fmla="*/ 960 w 8174"/>
              <a:gd name="connsiteY1" fmla="*/ 1010 h 10000"/>
              <a:gd name="connsiteX2" fmla="*/ 3791 w 8174"/>
              <a:gd name="connsiteY2" fmla="*/ 8905 h 10000"/>
              <a:gd name="connsiteX3" fmla="*/ 6161 w 8174"/>
              <a:gd name="connsiteY3" fmla="*/ 9455 h 10000"/>
              <a:gd name="connsiteX4" fmla="*/ 8174 w 8174"/>
              <a:gd name="connsiteY4" fmla="*/ 4385 h 10000"/>
              <a:gd name="connsiteX0" fmla="*/ 0 w 7537"/>
              <a:gd name="connsiteY0" fmla="*/ 62 h 10000"/>
              <a:gd name="connsiteX1" fmla="*/ 1174 w 7537"/>
              <a:gd name="connsiteY1" fmla="*/ 1010 h 10000"/>
              <a:gd name="connsiteX2" fmla="*/ 4638 w 7537"/>
              <a:gd name="connsiteY2" fmla="*/ 8905 h 10000"/>
              <a:gd name="connsiteX3" fmla="*/ 7537 w 7537"/>
              <a:gd name="connsiteY3" fmla="*/ 9455 h 10000"/>
              <a:gd name="connsiteX0" fmla="*/ 0 w 10000"/>
              <a:gd name="connsiteY0" fmla="*/ 0 h 9524"/>
              <a:gd name="connsiteX1" fmla="*/ 1558 w 10000"/>
              <a:gd name="connsiteY1" fmla="*/ 948 h 9524"/>
              <a:gd name="connsiteX2" fmla="*/ 4332 w 10000"/>
              <a:gd name="connsiteY2" fmla="*/ 6041 h 9524"/>
              <a:gd name="connsiteX3" fmla="*/ 10000 w 10000"/>
              <a:gd name="connsiteY3" fmla="*/ 9393 h 9524"/>
              <a:gd name="connsiteX0" fmla="*/ 0 w 10000"/>
              <a:gd name="connsiteY0" fmla="*/ 0 h 10030"/>
              <a:gd name="connsiteX1" fmla="*/ 1558 w 10000"/>
              <a:gd name="connsiteY1" fmla="*/ 995 h 10030"/>
              <a:gd name="connsiteX2" fmla="*/ 4332 w 10000"/>
              <a:gd name="connsiteY2" fmla="*/ 6343 h 10030"/>
              <a:gd name="connsiteX3" fmla="*/ 10000 w 10000"/>
              <a:gd name="connsiteY3" fmla="*/ 9862 h 10030"/>
              <a:gd name="connsiteX0" fmla="*/ 0 w 8235"/>
              <a:gd name="connsiteY0" fmla="*/ 0 h 10389"/>
              <a:gd name="connsiteX1" fmla="*/ 1558 w 8235"/>
              <a:gd name="connsiteY1" fmla="*/ 995 h 10389"/>
              <a:gd name="connsiteX2" fmla="*/ 4332 w 8235"/>
              <a:gd name="connsiteY2" fmla="*/ 6343 h 10389"/>
              <a:gd name="connsiteX3" fmla="*/ 8235 w 8235"/>
              <a:gd name="connsiteY3" fmla="*/ 10263 h 10389"/>
              <a:gd name="connsiteX0" fmla="*/ 0 w 10000"/>
              <a:gd name="connsiteY0" fmla="*/ 0 h 9879"/>
              <a:gd name="connsiteX1" fmla="*/ 1892 w 10000"/>
              <a:gd name="connsiteY1" fmla="*/ 958 h 9879"/>
              <a:gd name="connsiteX2" fmla="*/ 5260 w 10000"/>
              <a:gd name="connsiteY2" fmla="*/ 6105 h 9879"/>
              <a:gd name="connsiteX3" fmla="*/ 10000 w 10000"/>
              <a:gd name="connsiteY3" fmla="*/ 9879 h 9879"/>
              <a:gd name="connsiteX0" fmla="*/ 0 w 10000"/>
              <a:gd name="connsiteY0" fmla="*/ 0 h 10017"/>
              <a:gd name="connsiteX1" fmla="*/ 1892 w 10000"/>
              <a:gd name="connsiteY1" fmla="*/ 970 h 10017"/>
              <a:gd name="connsiteX2" fmla="*/ 5260 w 10000"/>
              <a:gd name="connsiteY2" fmla="*/ 6180 h 10017"/>
              <a:gd name="connsiteX3" fmla="*/ 10000 w 10000"/>
              <a:gd name="connsiteY3" fmla="*/ 10000 h 10017"/>
              <a:gd name="connsiteX0" fmla="*/ 0 w 10000"/>
              <a:gd name="connsiteY0" fmla="*/ 0 h 10018"/>
              <a:gd name="connsiteX1" fmla="*/ 1892 w 10000"/>
              <a:gd name="connsiteY1" fmla="*/ 970 h 10018"/>
              <a:gd name="connsiteX2" fmla="*/ 5260 w 10000"/>
              <a:gd name="connsiteY2" fmla="*/ 6310 h 10018"/>
              <a:gd name="connsiteX3" fmla="*/ 10000 w 10000"/>
              <a:gd name="connsiteY3" fmla="*/ 10000 h 10018"/>
              <a:gd name="connsiteX0" fmla="*/ 0 w 10000"/>
              <a:gd name="connsiteY0" fmla="*/ 0 h 10020"/>
              <a:gd name="connsiteX1" fmla="*/ 1892 w 10000"/>
              <a:gd name="connsiteY1" fmla="*/ 970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1960 w 10000"/>
              <a:gd name="connsiteY1" fmla="*/ 1099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1689 w 10000"/>
              <a:gd name="connsiteY1" fmla="*/ 1099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1689 w 10000"/>
              <a:gd name="connsiteY1" fmla="*/ 1099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1689 w 10000"/>
              <a:gd name="connsiteY1" fmla="*/ 1099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2299 w 10000"/>
              <a:gd name="connsiteY1" fmla="*/ 2135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2231 w 10000"/>
              <a:gd name="connsiteY1" fmla="*/ 1747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2231 w 10000"/>
              <a:gd name="connsiteY1" fmla="*/ 1747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2231 w 10000"/>
              <a:gd name="connsiteY1" fmla="*/ 1876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2231 w 10000"/>
              <a:gd name="connsiteY1" fmla="*/ 1876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2231 w 10000"/>
              <a:gd name="connsiteY1" fmla="*/ 1876 h 10020"/>
              <a:gd name="connsiteX2" fmla="*/ 5260 w 10000"/>
              <a:gd name="connsiteY2" fmla="*/ 6310 h 10020"/>
              <a:gd name="connsiteX3" fmla="*/ 10000 w 10000"/>
              <a:gd name="connsiteY3" fmla="*/ 10000 h 10020"/>
              <a:gd name="connsiteX0" fmla="*/ 0 w 10000"/>
              <a:gd name="connsiteY0" fmla="*/ 0 h 10020"/>
              <a:gd name="connsiteX1" fmla="*/ 2570 w 10000"/>
              <a:gd name="connsiteY1" fmla="*/ 2264 h 10020"/>
              <a:gd name="connsiteX2" fmla="*/ 5260 w 10000"/>
              <a:gd name="connsiteY2" fmla="*/ 6310 h 10020"/>
              <a:gd name="connsiteX3" fmla="*/ 10000 w 10000"/>
              <a:gd name="connsiteY3" fmla="*/ 1000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20">
                <a:moveTo>
                  <a:pt x="0" y="0"/>
                </a:moveTo>
                <a:cubicBezTo>
                  <a:pt x="1019" y="73"/>
                  <a:pt x="1964" y="1341"/>
                  <a:pt x="2570" y="2264"/>
                </a:cubicBezTo>
                <a:cubicBezTo>
                  <a:pt x="3176" y="3187"/>
                  <a:pt x="4046" y="4543"/>
                  <a:pt x="5260" y="6310"/>
                </a:cubicBezTo>
                <a:cubicBezTo>
                  <a:pt x="6474" y="8077"/>
                  <a:pt x="8152" y="10255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Freeform 77"/>
          <p:cNvSpPr>
            <a:spLocks/>
          </p:cNvSpPr>
          <p:nvPr/>
        </p:nvSpPr>
        <p:spPr bwMode="auto">
          <a:xfrm>
            <a:off x="3668743" y="5051597"/>
            <a:ext cx="3521045" cy="792292"/>
          </a:xfrm>
          <a:custGeom>
            <a:avLst/>
            <a:gdLst>
              <a:gd name="T0" fmla="*/ 0 w 3953"/>
              <a:gd name="T1" fmla="*/ 347 h 663"/>
              <a:gd name="T2" fmla="*/ 428 w 3953"/>
              <a:gd name="T3" fmla="*/ 52 h 663"/>
              <a:gd name="T4" fmla="*/ 794 w 3953"/>
              <a:gd name="T5" fmla="*/ 87 h 663"/>
              <a:gd name="T6" fmla="*/ 1431 w 3953"/>
              <a:gd name="T7" fmla="*/ 576 h 663"/>
              <a:gd name="T8" fmla="*/ 1964 w 3953"/>
              <a:gd name="T9" fmla="*/ 610 h 663"/>
              <a:gd name="T10" fmla="*/ 2417 w 3953"/>
              <a:gd name="T11" fmla="*/ 296 h 663"/>
              <a:gd name="T12" fmla="*/ 2828 w 3953"/>
              <a:gd name="T13" fmla="*/ 180 h 663"/>
              <a:gd name="T14" fmla="*/ 3953 w 3953"/>
              <a:gd name="T15" fmla="*/ 135 h 663"/>
              <a:gd name="connsiteX0" fmla="*/ 0 w 8917"/>
              <a:gd name="connsiteY0" fmla="*/ 479 h 9405"/>
              <a:gd name="connsiteX1" fmla="*/ 926 w 8917"/>
              <a:gd name="connsiteY1" fmla="*/ 1007 h 9405"/>
              <a:gd name="connsiteX2" fmla="*/ 2537 w 8917"/>
              <a:gd name="connsiteY2" fmla="*/ 8383 h 9405"/>
              <a:gd name="connsiteX3" fmla="*/ 3885 w 8917"/>
              <a:gd name="connsiteY3" fmla="*/ 8896 h 9405"/>
              <a:gd name="connsiteX4" fmla="*/ 5031 w 8917"/>
              <a:gd name="connsiteY4" fmla="*/ 4160 h 9405"/>
              <a:gd name="connsiteX5" fmla="*/ 6071 w 8917"/>
              <a:gd name="connsiteY5" fmla="*/ 2410 h 9405"/>
              <a:gd name="connsiteX6" fmla="*/ 8917 w 8917"/>
              <a:gd name="connsiteY6" fmla="*/ 1731 h 9405"/>
              <a:gd name="connsiteX0" fmla="*/ 0 w 8962"/>
              <a:gd name="connsiteY0" fmla="*/ 0 h 8929"/>
              <a:gd name="connsiteX1" fmla="*/ 1807 w 8962"/>
              <a:gd name="connsiteY1" fmla="*/ 7842 h 8929"/>
              <a:gd name="connsiteX2" fmla="*/ 3319 w 8962"/>
              <a:gd name="connsiteY2" fmla="*/ 8388 h 8929"/>
              <a:gd name="connsiteX3" fmla="*/ 4604 w 8962"/>
              <a:gd name="connsiteY3" fmla="*/ 3352 h 8929"/>
              <a:gd name="connsiteX4" fmla="*/ 5770 w 8962"/>
              <a:gd name="connsiteY4" fmla="*/ 1491 h 8929"/>
              <a:gd name="connsiteX5" fmla="*/ 8962 w 8962"/>
              <a:gd name="connsiteY5" fmla="*/ 770 h 8929"/>
              <a:gd name="connsiteX0" fmla="*/ 0 w 7984"/>
              <a:gd name="connsiteY0" fmla="*/ 7921 h 9139"/>
              <a:gd name="connsiteX1" fmla="*/ 1687 w 7984"/>
              <a:gd name="connsiteY1" fmla="*/ 8532 h 9139"/>
              <a:gd name="connsiteX2" fmla="*/ 3121 w 7984"/>
              <a:gd name="connsiteY2" fmla="*/ 2892 h 9139"/>
              <a:gd name="connsiteX3" fmla="*/ 4422 w 7984"/>
              <a:gd name="connsiteY3" fmla="*/ 808 h 9139"/>
              <a:gd name="connsiteX4" fmla="*/ 7984 w 7984"/>
              <a:gd name="connsiteY4" fmla="*/ 0 h 9139"/>
              <a:gd name="connsiteX0" fmla="*/ 0 w 7887"/>
              <a:gd name="connsiteY0" fmla="*/ 9336 h 9336"/>
              <a:gd name="connsiteX1" fmla="*/ 1796 w 7887"/>
              <a:gd name="connsiteY1" fmla="*/ 3164 h 9336"/>
              <a:gd name="connsiteX2" fmla="*/ 3426 w 7887"/>
              <a:gd name="connsiteY2" fmla="*/ 884 h 9336"/>
              <a:gd name="connsiteX3" fmla="*/ 7887 w 7887"/>
              <a:gd name="connsiteY3" fmla="*/ 0 h 9336"/>
              <a:gd name="connsiteX0" fmla="*/ 0 w 11150"/>
              <a:gd name="connsiteY0" fmla="*/ 10997 h 10997"/>
              <a:gd name="connsiteX1" fmla="*/ 3427 w 11150"/>
              <a:gd name="connsiteY1" fmla="*/ 3389 h 10997"/>
              <a:gd name="connsiteX2" fmla="*/ 5494 w 11150"/>
              <a:gd name="connsiteY2" fmla="*/ 947 h 10997"/>
              <a:gd name="connsiteX3" fmla="*/ 11150 w 11150"/>
              <a:gd name="connsiteY3" fmla="*/ 0 h 10997"/>
              <a:gd name="connsiteX0" fmla="*/ 0 w 11150"/>
              <a:gd name="connsiteY0" fmla="*/ 10997 h 10997"/>
              <a:gd name="connsiteX1" fmla="*/ 3427 w 11150"/>
              <a:gd name="connsiteY1" fmla="*/ 3389 h 10997"/>
              <a:gd name="connsiteX2" fmla="*/ 5494 w 11150"/>
              <a:gd name="connsiteY2" fmla="*/ 947 h 10997"/>
              <a:gd name="connsiteX3" fmla="*/ 11150 w 11150"/>
              <a:gd name="connsiteY3" fmla="*/ 0 h 10997"/>
              <a:gd name="connsiteX0" fmla="*/ 0 w 11150"/>
              <a:gd name="connsiteY0" fmla="*/ 10997 h 10997"/>
              <a:gd name="connsiteX1" fmla="*/ 2594 w 11150"/>
              <a:gd name="connsiteY1" fmla="*/ 6379 h 10997"/>
              <a:gd name="connsiteX2" fmla="*/ 5494 w 11150"/>
              <a:gd name="connsiteY2" fmla="*/ 947 h 10997"/>
              <a:gd name="connsiteX3" fmla="*/ 11150 w 11150"/>
              <a:gd name="connsiteY3" fmla="*/ 0 h 10997"/>
              <a:gd name="connsiteX0" fmla="*/ 0 w 11150"/>
              <a:gd name="connsiteY0" fmla="*/ 10997 h 10997"/>
              <a:gd name="connsiteX1" fmla="*/ 2594 w 11150"/>
              <a:gd name="connsiteY1" fmla="*/ 6379 h 10997"/>
              <a:gd name="connsiteX2" fmla="*/ 5494 w 11150"/>
              <a:gd name="connsiteY2" fmla="*/ 947 h 10997"/>
              <a:gd name="connsiteX3" fmla="*/ 11150 w 11150"/>
              <a:gd name="connsiteY3" fmla="*/ 0 h 10997"/>
              <a:gd name="connsiteX0" fmla="*/ 0 w 11150"/>
              <a:gd name="connsiteY0" fmla="*/ 10997 h 10997"/>
              <a:gd name="connsiteX1" fmla="*/ 2713 w 11150"/>
              <a:gd name="connsiteY1" fmla="*/ 5881 h 10997"/>
              <a:gd name="connsiteX2" fmla="*/ 5494 w 11150"/>
              <a:gd name="connsiteY2" fmla="*/ 947 h 10997"/>
              <a:gd name="connsiteX3" fmla="*/ 11150 w 11150"/>
              <a:gd name="connsiteY3" fmla="*/ 0 h 10997"/>
              <a:gd name="connsiteX0" fmla="*/ 0 w 11150"/>
              <a:gd name="connsiteY0" fmla="*/ 10499 h 10499"/>
              <a:gd name="connsiteX1" fmla="*/ 2713 w 11150"/>
              <a:gd name="connsiteY1" fmla="*/ 5881 h 10499"/>
              <a:gd name="connsiteX2" fmla="*/ 5494 w 11150"/>
              <a:gd name="connsiteY2" fmla="*/ 947 h 10499"/>
              <a:gd name="connsiteX3" fmla="*/ 11150 w 11150"/>
              <a:gd name="connsiteY3" fmla="*/ 0 h 10499"/>
              <a:gd name="connsiteX0" fmla="*/ 0 w 11150"/>
              <a:gd name="connsiteY0" fmla="*/ 10499 h 10522"/>
              <a:gd name="connsiteX1" fmla="*/ 2713 w 11150"/>
              <a:gd name="connsiteY1" fmla="*/ 5881 h 10522"/>
              <a:gd name="connsiteX2" fmla="*/ 5494 w 11150"/>
              <a:gd name="connsiteY2" fmla="*/ 947 h 10522"/>
              <a:gd name="connsiteX3" fmla="*/ 11150 w 11150"/>
              <a:gd name="connsiteY3" fmla="*/ 0 h 10522"/>
              <a:gd name="connsiteX0" fmla="*/ 0 w 11150"/>
              <a:gd name="connsiteY0" fmla="*/ 10499 h 10531"/>
              <a:gd name="connsiteX1" fmla="*/ 2713 w 11150"/>
              <a:gd name="connsiteY1" fmla="*/ 5881 h 10531"/>
              <a:gd name="connsiteX2" fmla="*/ 5494 w 11150"/>
              <a:gd name="connsiteY2" fmla="*/ 947 h 10531"/>
              <a:gd name="connsiteX3" fmla="*/ 11150 w 11150"/>
              <a:gd name="connsiteY3" fmla="*/ 0 h 10531"/>
              <a:gd name="connsiteX0" fmla="*/ 0 w 11150"/>
              <a:gd name="connsiteY0" fmla="*/ 10499 h 10526"/>
              <a:gd name="connsiteX1" fmla="*/ 2753 w 11150"/>
              <a:gd name="connsiteY1" fmla="*/ 5383 h 10526"/>
              <a:gd name="connsiteX2" fmla="*/ 5494 w 11150"/>
              <a:gd name="connsiteY2" fmla="*/ 947 h 10526"/>
              <a:gd name="connsiteX3" fmla="*/ 11150 w 11150"/>
              <a:gd name="connsiteY3" fmla="*/ 0 h 10526"/>
              <a:gd name="connsiteX0" fmla="*/ 0 w 11150"/>
              <a:gd name="connsiteY0" fmla="*/ 10499 h 10506"/>
              <a:gd name="connsiteX1" fmla="*/ 2753 w 11150"/>
              <a:gd name="connsiteY1" fmla="*/ 5383 h 10506"/>
              <a:gd name="connsiteX2" fmla="*/ 5494 w 11150"/>
              <a:gd name="connsiteY2" fmla="*/ 947 h 10506"/>
              <a:gd name="connsiteX3" fmla="*/ 11150 w 11150"/>
              <a:gd name="connsiteY3" fmla="*/ 0 h 1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0" h="10506">
                <a:moveTo>
                  <a:pt x="0" y="10499"/>
                </a:moveTo>
                <a:cubicBezTo>
                  <a:pt x="1300" y="10672"/>
                  <a:pt x="1996" y="7972"/>
                  <a:pt x="2753" y="5383"/>
                </a:cubicBezTo>
                <a:cubicBezTo>
                  <a:pt x="3510" y="2794"/>
                  <a:pt x="4207" y="1516"/>
                  <a:pt x="5494" y="947"/>
                </a:cubicBezTo>
                <a:cubicBezTo>
                  <a:pt x="6781" y="380"/>
                  <a:pt x="9973" y="190"/>
                  <a:pt x="1115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886968" y="5358384"/>
            <a:ext cx="54864" cy="54864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54926" name="Group 1654925"/>
          <p:cNvGrpSpPr/>
          <p:nvPr/>
        </p:nvGrpSpPr>
        <p:grpSpPr>
          <a:xfrm>
            <a:off x="2820570" y="4436344"/>
            <a:ext cx="1605429" cy="178899"/>
            <a:chOff x="2820570" y="4436344"/>
            <a:chExt cx="1605429" cy="178899"/>
          </a:xfrm>
        </p:grpSpPr>
        <p:pic>
          <p:nvPicPr>
            <p:cNvPr id="1654917" name="Picture 165491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0570" y="4436344"/>
              <a:ext cx="691029" cy="1788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54920" name="Picture 165491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4970" y="4436344"/>
              <a:ext cx="691029" cy="1788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54922" name="Picture 16549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113" y="4385154"/>
            <a:ext cx="677975" cy="191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4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4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5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5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65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5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5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5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5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5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5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5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54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54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5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5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54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54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5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5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54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654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165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54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54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863" grpId="0" animBg="1"/>
      <p:bldP spid="1654864" grpId="0" animBg="1"/>
      <p:bldP spid="1654865" grpId="0" animBg="1"/>
      <p:bldP spid="1654866" grpId="0" animBg="1"/>
      <p:bldP spid="1654882" grpId="0" animBg="1"/>
      <p:bldP spid="1654883" grpId="0" animBg="1"/>
      <p:bldP spid="1654884" grpId="0" animBg="1"/>
      <p:bldP spid="1654885" grpId="0" animBg="1"/>
      <p:bldP spid="1654858" grpId="0" animBg="1"/>
      <p:bldP spid="1654859" grpId="0" animBg="1"/>
      <p:bldP spid="1654874" grpId="0" animBg="1"/>
      <p:bldP spid="1654890" grpId="0" animBg="1"/>
      <p:bldP spid="1654904" grpId="0" animBg="1"/>
      <p:bldP spid="1654904" grpId="1" animBg="1"/>
      <p:bldP spid="95" grpId="0" animBg="1"/>
      <p:bldP spid="62" grpId="0" animBg="1"/>
      <p:bldP spid="63" grpId="0" animBg="1"/>
      <p:bldP spid="65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6381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0" name="Straight Connector 59"/>
          <p:cNvCxnSpPr/>
          <p:nvPr/>
        </p:nvCxnSpPr>
        <p:spPr bwMode="auto">
          <a:xfrm flipH="1">
            <a:off x="6602624" y="1417320"/>
            <a:ext cx="14076" cy="475488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5572532" y="1417320"/>
            <a:ext cx="14076" cy="475488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6158124" y="1417320"/>
            <a:ext cx="14076" cy="475488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7086600" y="1417320"/>
            <a:ext cx="14076" cy="475488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3916290" y="1417320"/>
            <a:ext cx="14076" cy="475488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4786524" y="1417320"/>
            <a:ext cx="14076" cy="475488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D69A758E-525F-4DBE-9066-4ABF31D5F2B5}" type="slidenum">
              <a:rPr lang="en-US"/>
              <a:pPr/>
              <a:t>11</a:t>
            </a:fld>
            <a:endParaRPr lang="en-US"/>
          </a:p>
        </p:txBody>
      </p:sp>
      <p:sp>
        <p:nvSpPr>
          <p:cNvPr id="16640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2850230" y="1680662"/>
            <a:ext cx="5264924" cy="1670050"/>
            <a:chOff x="2850303" y="1530350"/>
            <a:chExt cx="5264924" cy="1670050"/>
          </a:xfrm>
        </p:grpSpPr>
        <p:pic>
          <p:nvPicPr>
            <p:cNvPr id="1664029" name="Picture 2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340" y="2057400"/>
              <a:ext cx="115887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64018" name="Line 18"/>
            <p:cNvSpPr>
              <a:spLocks noChangeShapeType="1"/>
            </p:cNvSpPr>
            <p:nvPr/>
          </p:nvSpPr>
          <p:spPr bwMode="auto">
            <a:xfrm>
              <a:off x="2895527" y="2148840"/>
              <a:ext cx="510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020" name="Freeform 20"/>
            <p:cNvSpPr>
              <a:spLocks/>
            </p:cNvSpPr>
            <p:nvPr/>
          </p:nvSpPr>
          <p:spPr bwMode="auto">
            <a:xfrm flipV="1">
              <a:off x="3047927" y="2147888"/>
              <a:ext cx="914400" cy="1028700"/>
            </a:xfrm>
            <a:custGeom>
              <a:avLst/>
              <a:gdLst>
                <a:gd name="T0" fmla="*/ 0 w 288"/>
                <a:gd name="T1" fmla="*/ 648 h 648"/>
                <a:gd name="T2" fmla="*/ 96 w 288"/>
                <a:gd name="T3" fmla="*/ 600 h 648"/>
                <a:gd name="T4" fmla="*/ 144 w 288"/>
                <a:gd name="T5" fmla="*/ 504 h 648"/>
                <a:gd name="T6" fmla="*/ 207 w 288"/>
                <a:gd name="T7" fmla="*/ 81 h 648"/>
                <a:gd name="T8" fmla="*/ 288 w 288"/>
                <a:gd name="T9" fmla="*/ 1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648">
                  <a:moveTo>
                    <a:pt x="0" y="648"/>
                  </a:moveTo>
                  <a:cubicBezTo>
                    <a:pt x="36" y="636"/>
                    <a:pt x="72" y="624"/>
                    <a:pt x="96" y="600"/>
                  </a:cubicBezTo>
                  <a:cubicBezTo>
                    <a:pt x="120" y="576"/>
                    <a:pt x="126" y="590"/>
                    <a:pt x="144" y="504"/>
                  </a:cubicBezTo>
                  <a:cubicBezTo>
                    <a:pt x="162" y="418"/>
                    <a:pt x="183" y="162"/>
                    <a:pt x="207" y="81"/>
                  </a:cubicBezTo>
                  <a:cubicBezTo>
                    <a:pt x="231" y="0"/>
                    <a:pt x="271" y="31"/>
                    <a:pt x="288" y="18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021" name="Line 21"/>
            <p:cNvSpPr>
              <a:spLocks noChangeShapeType="1"/>
            </p:cNvSpPr>
            <p:nvPr/>
          </p:nvSpPr>
          <p:spPr bwMode="auto">
            <a:xfrm flipV="1">
              <a:off x="3916290" y="3141528"/>
              <a:ext cx="8686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022" name="Freeform 22"/>
            <p:cNvSpPr>
              <a:spLocks/>
            </p:cNvSpPr>
            <p:nvPr/>
          </p:nvSpPr>
          <p:spPr bwMode="auto">
            <a:xfrm flipV="1">
              <a:off x="4735440" y="2150270"/>
              <a:ext cx="877824" cy="987552"/>
            </a:xfrm>
            <a:custGeom>
              <a:avLst/>
              <a:gdLst>
                <a:gd name="T0" fmla="*/ 0 w 294"/>
                <a:gd name="T1" fmla="*/ 15 h 648"/>
                <a:gd name="T2" fmla="*/ 69 w 294"/>
                <a:gd name="T3" fmla="*/ 90 h 648"/>
                <a:gd name="T4" fmla="*/ 141 w 294"/>
                <a:gd name="T5" fmla="*/ 558 h 648"/>
                <a:gd name="T6" fmla="*/ 294 w 294"/>
                <a:gd name="T7" fmla="*/ 630 h 648"/>
                <a:gd name="connsiteX0" fmla="*/ 0 w 10000"/>
                <a:gd name="connsiteY0" fmla="*/ 0 h 9491"/>
                <a:gd name="connsiteX1" fmla="*/ 2347 w 10000"/>
                <a:gd name="connsiteY1" fmla="*/ 1158 h 9491"/>
                <a:gd name="connsiteX2" fmla="*/ 4796 w 10000"/>
                <a:gd name="connsiteY2" fmla="*/ 8380 h 9491"/>
                <a:gd name="connsiteX3" fmla="*/ 10000 w 10000"/>
                <a:gd name="connsiteY3" fmla="*/ 9491 h 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491">
                  <a:moveTo>
                    <a:pt x="0" y="0"/>
                  </a:moveTo>
                  <a:cubicBezTo>
                    <a:pt x="374" y="186"/>
                    <a:pt x="1565" y="-231"/>
                    <a:pt x="2347" y="1158"/>
                  </a:cubicBezTo>
                  <a:cubicBezTo>
                    <a:pt x="3129" y="2547"/>
                    <a:pt x="3537" y="6991"/>
                    <a:pt x="4796" y="8380"/>
                  </a:cubicBezTo>
                  <a:cubicBezTo>
                    <a:pt x="6054" y="9769"/>
                    <a:pt x="8912" y="9260"/>
                    <a:pt x="10000" y="949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023" name="Line 23"/>
            <p:cNvSpPr>
              <a:spLocks noChangeShapeType="1"/>
            </p:cNvSpPr>
            <p:nvPr/>
          </p:nvSpPr>
          <p:spPr bwMode="auto">
            <a:xfrm flipV="1">
              <a:off x="5486327" y="2147888"/>
              <a:ext cx="6858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024" name="Line 24"/>
            <p:cNvSpPr>
              <a:spLocks noChangeShapeType="1"/>
            </p:cNvSpPr>
            <p:nvPr/>
          </p:nvSpPr>
          <p:spPr bwMode="auto">
            <a:xfrm flipV="1">
              <a:off x="7086527" y="2147888"/>
              <a:ext cx="8382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025" name="Freeform 25"/>
            <p:cNvSpPr>
              <a:spLocks/>
            </p:cNvSpPr>
            <p:nvPr/>
          </p:nvSpPr>
          <p:spPr bwMode="auto">
            <a:xfrm flipV="1">
              <a:off x="6157840" y="1790700"/>
              <a:ext cx="931862" cy="360363"/>
            </a:xfrm>
            <a:custGeom>
              <a:avLst/>
              <a:gdLst>
                <a:gd name="T0" fmla="*/ 0 w 576"/>
                <a:gd name="T1" fmla="*/ 2 h 227"/>
                <a:gd name="T2" fmla="*/ 87 w 576"/>
                <a:gd name="T3" fmla="*/ 38 h 227"/>
                <a:gd name="T4" fmla="*/ 285 w 576"/>
                <a:gd name="T5" fmla="*/ 227 h 227"/>
                <a:gd name="T6" fmla="*/ 474 w 576"/>
                <a:gd name="T7" fmla="*/ 38 h 227"/>
                <a:gd name="T8" fmla="*/ 576 w 576"/>
                <a:gd name="T9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227">
                  <a:moveTo>
                    <a:pt x="0" y="2"/>
                  </a:moveTo>
                  <a:cubicBezTo>
                    <a:pt x="14" y="8"/>
                    <a:pt x="39" y="0"/>
                    <a:pt x="87" y="38"/>
                  </a:cubicBezTo>
                  <a:cubicBezTo>
                    <a:pt x="135" y="76"/>
                    <a:pt x="221" y="227"/>
                    <a:pt x="285" y="227"/>
                  </a:cubicBezTo>
                  <a:cubicBezTo>
                    <a:pt x="349" y="227"/>
                    <a:pt x="426" y="75"/>
                    <a:pt x="474" y="38"/>
                  </a:cubicBezTo>
                  <a:cubicBezTo>
                    <a:pt x="522" y="1"/>
                    <a:pt x="555" y="9"/>
                    <a:pt x="576" y="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017" name="Line 17"/>
            <p:cNvSpPr>
              <a:spLocks noChangeShapeType="1"/>
            </p:cNvSpPr>
            <p:nvPr/>
          </p:nvSpPr>
          <p:spPr bwMode="auto">
            <a:xfrm flipV="1">
              <a:off x="3047927" y="1600200"/>
              <a:ext cx="0" cy="160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50303" y="1530350"/>
              <a:ext cx="159754" cy="1457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64030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2418" y="304800"/>
            <a:ext cx="6690754" cy="277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64034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4039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44450"/>
            <a:ext cx="64436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872772" y="4032250"/>
            <a:ext cx="5242455" cy="2139950"/>
            <a:chOff x="2872772" y="4032250"/>
            <a:chExt cx="5242455" cy="2139950"/>
          </a:xfrm>
        </p:grpSpPr>
        <p:pic>
          <p:nvPicPr>
            <p:cNvPr id="39" name="Picture 2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340" y="4572000"/>
              <a:ext cx="115887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891011" y="4656138"/>
              <a:ext cx="510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772" y="4032250"/>
              <a:ext cx="131185" cy="1460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3043411" y="4114800"/>
              <a:ext cx="0" cy="2057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35808" y="4656138"/>
            <a:ext cx="3131803" cy="1427670"/>
            <a:chOff x="3035808" y="4656138"/>
            <a:chExt cx="3131803" cy="1427670"/>
          </a:xfrm>
        </p:grpSpPr>
        <p:sp>
          <p:nvSpPr>
            <p:cNvPr id="32" name="Freeform 20"/>
            <p:cNvSpPr>
              <a:spLocks/>
            </p:cNvSpPr>
            <p:nvPr/>
          </p:nvSpPr>
          <p:spPr bwMode="auto">
            <a:xfrm flipV="1">
              <a:off x="3035808" y="4656138"/>
              <a:ext cx="826709" cy="292608"/>
            </a:xfrm>
            <a:custGeom>
              <a:avLst/>
              <a:gdLst>
                <a:gd name="T0" fmla="*/ 0 w 288"/>
                <a:gd name="T1" fmla="*/ 648 h 648"/>
                <a:gd name="T2" fmla="*/ 96 w 288"/>
                <a:gd name="T3" fmla="*/ 600 h 648"/>
                <a:gd name="T4" fmla="*/ 144 w 288"/>
                <a:gd name="T5" fmla="*/ 504 h 648"/>
                <a:gd name="T6" fmla="*/ 207 w 288"/>
                <a:gd name="T7" fmla="*/ 81 h 648"/>
                <a:gd name="T8" fmla="*/ 288 w 288"/>
                <a:gd name="T9" fmla="*/ 18 h 648"/>
                <a:gd name="connsiteX0" fmla="*/ 0 w 10000"/>
                <a:gd name="connsiteY0" fmla="*/ 9722 h 9722"/>
                <a:gd name="connsiteX1" fmla="*/ 3333 w 10000"/>
                <a:gd name="connsiteY1" fmla="*/ 8981 h 9722"/>
                <a:gd name="connsiteX2" fmla="*/ 5000 w 10000"/>
                <a:gd name="connsiteY2" fmla="*/ 7500 h 9722"/>
                <a:gd name="connsiteX3" fmla="*/ 6914 w 10000"/>
                <a:gd name="connsiteY3" fmla="*/ 3651 h 9722"/>
                <a:gd name="connsiteX4" fmla="*/ 10000 w 10000"/>
                <a:gd name="connsiteY4" fmla="*/ 0 h 9722"/>
                <a:gd name="connsiteX0" fmla="*/ 0 w 9041"/>
                <a:gd name="connsiteY0" fmla="*/ 8497 h 8497"/>
                <a:gd name="connsiteX1" fmla="*/ 3333 w 9041"/>
                <a:gd name="connsiteY1" fmla="*/ 7735 h 8497"/>
                <a:gd name="connsiteX2" fmla="*/ 5000 w 9041"/>
                <a:gd name="connsiteY2" fmla="*/ 6211 h 8497"/>
                <a:gd name="connsiteX3" fmla="*/ 6914 w 9041"/>
                <a:gd name="connsiteY3" fmla="*/ 2252 h 8497"/>
                <a:gd name="connsiteX4" fmla="*/ 9041 w 9041"/>
                <a:gd name="connsiteY4" fmla="*/ 0 h 8497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530 w 10000"/>
                <a:gd name="connsiteY2" fmla="*/ 7310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530 w 10000"/>
                <a:gd name="connsiteY2" fmla="*/ 7310 h 10000"/>
                <a:gd name="connsiteX3" fmla="*/ 6217 w 10000"/>
                <a:gd name="connsiteY3" fmla="*/ 7822 h 10000"/>
                <a:gd name="connsiteX4" fmla="*/ 8253 w 10000"/>
                <a:gd name="connsiteY4" fmla="*/ 4271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6217 w 10000"/>
                <a:gd name="connsiteY2" fmla="*/ 7822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6938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6938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6938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7429 w 10000"/>
                <a:gd name="connsiteY2" fmla="*/ 5611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7085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7085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8253 w 10000"/>
                <a:gd name="connsiteY2" fmla="*/ 4271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6283 w 10000"/>
                <a:gd name="connsiteY2" fmla="*/ 6187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6738 w 10000"/>
                <a:gd name="connsiteY2" fmla="*/ 6924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6738 w 10000"/>
                <a:gd name="connsiteY2" fmla="*/ 6924 h 10000"/>
                <a:gd name="connsiteX3" fmla="*/ 10000 w 10000"/>
                <a:gd name="connsiteY3" fmla="*/ 0 h 10000"/>
                <a:gd name="connsiteX0" fmla="*/ 0 w 10000"/>
                <a:gd name="connsiteY0" fmla="*/ 6610 h 6610"/>
                <a:gd name="connsiteX1" fmla="*/ 3687 w 10000"/>
                <a:gd name="connsiteY1" fmla="*/ 5713 h 6610"/>
                <a:gd name="connsiteX2" fmla="*/ 6738 w 10000"/>
                <a:gd name="connsiteY2" fmla="*/ 3534 h 6610"/>
                <a:gd name="connsiteX3" fmla="*/ 10000 w 10000"/>
                <a:gd name="connsiteY3" fmla="*/ 0 h 661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738 w 10000"/>
                <a:gd name="connsiteY2" fmla="*/ 534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738 w 10000"/>
                <a:gd name="connsiteY2" fmla="*/ 534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738 w 10000"/>
                <a:gd name="connsiteY2" fmla="*/ 534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586 w 10000"/>
                <a:gd name="connsiteY2" fmla="*/ 6684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586 w 10000"/>
                <a:gd name="connsiteY2" fmla="*/ 6684 h 10000"/>
                <a:gd name="connsiteX3" fmla="*/ 10000 w 10000"/>
                <a:gd name="connsiteY3" fmla="*/ 0 h 10000"/>
                <a:gd name="connsiteX0" fmla="*/ 0 w 10000"/>
                <a:gd name="connsiteY0" fmla="*/ 10000 h 10008"/>
                <a:gd name="connsiteX1" fmla="*/ 3687 w 10000"/>
                <a:gd name="connsiteY1" fmla="*/ 8643 h 10008"/>
                <a:gd name="connsiteX2" fmla="*/ 6586 w 10000"/>
                <a:gd name="connsiteY2" fmla="*/ 6684 h 10008"/>
                <a:gd name="connsiteX3" fmla="*/ 10000 w 10000"/>
                <a:gd name="connsiteY3" fmla="*/ 0 h 10008"/>
                <a:gd name="connsiteX0" fmla="*/ 0 w 10000"/>
                <a:gd name="connsiteY0" fmla="*/ 10000 h 10008"/>
                <a:gd name="connsiteX1" fmla="*/ 3687 w 10000"/>
                <a:gd name="connsiteY1" fmla="*/ 8643 h 10008"/>
                <a:gd name="connsiteX2" fmla="*/ 6586 w 10000"/>
                <a:gd name="connsiteY2" fmla="*/ 6684 h 10008"/>
                <a:gd name="connsiteX3" fmla="*/ 10000 w 10000"/>
                <a:gd name="connsiteY3" fmla="*/ 0 h 10008"/>
                <a:gd name="connsiteX0" fmla="*/ 0 w 10000"/>
                <a:gd name="connsiteY0" fmla="*/ 10000 h 10008"/>
                <a:gd name="connsiteX1" fmla="*/ 3687 w 10000"/>
                <a:gd name="connsiteY1" fmla="*/ 8643 h 10008"/>
                <a:gd name="connsiteX2" fmla="*/ 6586 w 10000"/>
                <a:gd name="connsiteY2" fmla="*/ 6684 h 10008"/>
                <a:gd name="connsiteX3" fmla="*/ 10000 w 10000"/>
                <a:gd name="connsiteY3" fmla="*/ 0 h 10008"/>
                <a:gd name="connsiteX0" fmla="*/ 0 w 10000"/>
                <a:gd name="connsiteY0" fmla="*/ 10000 h 10008"/>
                <a:gd name="connsiteX1" fmla="*/ 3687 w 10000"/>
                <a:gd name="connsiteY1" fmla="*/ 8643 h 10008"/>
                <a:gd name="connsiteX2" fmla="*/ 6586 w 10000"/>
                <a:gd name="connsiteY2" fmla="*/ 6684 h 10008"/>
                <a:gd name="connsiteX3" fmla="*/ 10000 w 10000"/>
                <a:gd name="connsiteY3" fmla="*/ 0 h 10008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117"/>
                <a:gd name="connsiteX1" fmla="*/ 6586 w 10000"/>
                <a:gd name="connsiteY1" fmla="*/ 6684 h 10117"/>
                <a:gd name="connsiteX2" fmla="*/ 10000 w 10000"/>
                <a:gd name="connsiteY2" fmla="*/ 0 h 10117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3062" y="9762"/>
                    <a:pt x="4919" y="8351"/>
                    <a:pt x="6586" y="6684"/>
                  </a:cubicBezTo>
                  <a:cubicBezTo>
                    <a:pt x="9034" y="3482"/>
                    <a:pt x="8743" y="3066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3848622" y="4927600"/>
              <a:ext cx="886818" cy="863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 flipV="1">
              <a:off x="5481811" y="6083648"/>
              <a:ext cx="685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 flipH="1">
              <a:off x="4735891" y="5791200"/>
              <a:ext cx="826709" cy="292608"/>
            </a:xfrm>
            <a:custGeom>
              <a:avLst/>
              <a:gdLst>
                <a:gd name="T0" fmla="*/ 0 w 288"/>
                <a:gd name="T1" fmla="*/ 648 h 648"/>
                <a:gd name="T2" fmla="*/ 96 w 288"/>
                <a:gd name="T3" fmla="*/ 600 h 648"/>
                <a:gd name="T4" fmla="*/ 144 w 288"/>
                <a:gd name="T5" fmla="*/ 504 h 648"/>
                <a:gd name="T6" fmla="*/ 207 w 288"/>
                <a:gd name="T7" fmla="*/ 81 h 648"/>
                <a:gd name="T8" fmla="*/ 288 w 288"/>
                <a:gd name="T9" fmla="*/ 18 h 648"/>
                <a:gd name="connsiteX0" fmla="*/ 0 w 10000"/>
                <a:gd name="connsiteY0" fmla="*/ 9722 h 9722"/>
                <a:gd name="connsiteX1" fmla="*/ 3333 w 10000"/>
                <a:gd name="connsiteY1" fmla="*/ 8981 h 9722"/>
                <a:gd name="connsiteX2" fmla="*/ 5000 w 10000"/>
                <a:gd name="connsiteY2" fmla="*/ 7500 h 9722"/>
                <a:gd name="connsiteX3" fmla="*/ 6914 w 10000"/>
                <a:gd name="connsiteY3" fmla="*/ 3651 h 9722"/>
                <a:gd name="connsiteX4" fmla="*/ 10000 w 10000"/>
                <a:gd name="connsiteY4" fmla="*/ 0 h 9722"/>
                <a:gd name="connsiteX0" fmla="*/ 0 w 9041"/>
                <a:gd name="connsiteY0" fmla="*/ 8497 h 8497"/>
                <a:gd name="connsiteX1" fmla="*/ 3333 w 9041"/>
                <a:gd name="connsiteY1" fmla="*/ 7735 h 8497"/>
                <a:gd name="connsiteX2" fmla="*/ 5000 w 9041"/>
                <a:gd name="connsiteY2" fmla="*/ 6211 h 8497"/>
                <a:gd name="connsiteX3" fmla="*/ 6914 w 9041"/>
                <a:gd name="connsiteY3" fmla="*/ 2252 h 8497"/>
                <a:gd name="connsiteX4" fmla="*/ 9041 w 9041"/>
                <a:gd name="connsiteY4" fmla="*/ 0 h 8497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530 w 10000"/>
                <a:gd name="connsiteY2" fmla="*/ 7310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530 w 10000"/>
                <a:gd name="connsiteY2" fmla="*/ 7310 h 10000"/>
                <a:gd name="connsiteX3" fmla="*/ 6217 w 10000"/>
                <a:gd name="connsiteY3" fmla="*/ 7822 h 10000"/>
                <a:gd name="connsiteX4" fmla="*/ 8253 w 10000"/>
                <a:gd name="connsiteY4" fmla="*/ 4271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6217 w 10000"/>
                <a:gd name="connsiteY2" fmla="*/ 7822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6938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6938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6938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7429 w 10000"/>
                <a:gd name="connsiteY2" fmla="*/ 5611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7085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5611 w 10000"/>
                <a:gd name="connsiteY2" fmla="*/ 7085 h 10000"/>
                <a:gd name="connsiteX3" fmla="*/ 8253 w 10000"/>
                <a:gd name="connsiteY3" fmla="*/ 4271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8253 w 10000"/>
                <a:gd name="connsiteY2" fmla="*/ 4271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6283 w 10000"/>
                <a:gd name="connsiteY2" fmla="*/ 6187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6738 w 10000"/>
                <a:gd name="connsiteY2" fmla="*/ 6924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9103 h 10000"/>
                <a:gd name="connsiteX2" fmla="*/ 6738 w 10000"/>
                <a:gd name="connsiteY2" fmla="*/ 6924 h 10000"/>
                <a:gd name="connsiteX3" fmla="*/ 10000 w 10000"/>
                <a:gd name="connsiteY3" fmla="*/ 0 h 10000"/>
                <a:gd name="connsiteX0" fmla="*/ 0 w 10000"/>
                <a:gd name="connsiteY0" fmla="*/ 6610 h 6610"/>
                <a:gd name="connsiteX1" fmla="*/ 3687 w 10000"/>
                <a:gd name="connsiteY1" fmla="*/ 5713 h 6610"/>
                <a:gd name="connsiteX2" fmla="*/ 6738 w 10000"/>
                <a:gd name="connsiteY2" fmla="*/ 3534 h 6610"/>
                <a:gd name="connsiteX3" fmla="*/ 10000 w 10000"/>
                <a:gd name="connsiteY3" fmla="*/ 0 h 661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738 w 10000"/>
                <a:gd name="connsiteY2" fmla="*/ 534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738 w 10000"/>
                <a:gd name="connsiteY2" fmla="*/ 534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738 w 10000"/>
                <a:gd name="connsiteY2" fmla="*/ 534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586 w 10000"/>
                <a:gd name="connsiteY2" fmla="*/ 6684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687 w 10000"/>
                <a:gd name="connsiteY1" fmla="*/ 8643 h 10000"/>
                <a:gd name="connsiteX2" fmla="*/ 6586 w 10000"/>
                <a:gd name="connsiteY2" fmla="*/ 6684 h 10000"/>
                <a:gd name="connsiteX3" fmla="*/ 10000 w 10000"/>
                <a:gd name="connsiteY3" fmla="*/ 0 h 10000"/>
                <a:gd name="connsiteX0" fmla="*/ 0 w 10000"/>
                <a:gd name="connsiteY0" fmla="*/ 10000 h 10008"/>
                <a:gd name="connsiteX1" fmla="*/ 3687 w 10000"/>
                <a:gd name="connsiteY1" fmla="*/ 8643 h 10008"/>
                <a:gd name="connsiteX2" fmla="*/ 6586 w 10000"/>
                <a:gd name="connsiteY2" fmla="*/ 6684 h 10008"/>
                <a:gd name="connsiteX3" fmla="*/ 10000 w 10000"/>
                <a:gd name="connsiteY3" fmla="*/ 0 h 10008"/>
                <a:gd name="connsiteX0" fmla="*/ 0 w 10000"/>
                <a:gd name="connsiteY0" fmla="*/ 10000 h 10008"/>
                <a:gd name="connsiteX1" fmla="*/ 3687 w 10000"/>
                <a:gd name="connsiteY1" fmla="*/ 8643 h 10008"/>
                <a:gd name="connsiteX2" fmla="*/ 6586 w 10000"/>
                <a:gd name="connsiteY2" fmla="*/ 6684 h 10008"/>
                <a:gd name="connsiteX3" fmla="*/ 10000 w 10000"/>
                <a:gd name="connsiteY3" fmla="*/ 0 h 10008"/>
                <a:gd name="connsiteX0" fmla="*/ 0 w 10000"/>
                <a:gd name="connsiteY0" fmla="*/ 10000 h 10008"/>
                <a:gd name="connsiteX1" fmla="*/ 3687 w 10000"/>
                <a:gd name="connsiteY1" fmla="*/ 8643 h 10008"/>
                <a:gd name="connsiteX2" fmla="*/ 6586 w 10000"/>
                <a:gd name="connsiteY2" fmla="*/ 6684 h 10008"/>
                <a:gd name="connsiteX3" fmla="*/ 10000 w 10000"/>
                <a:gd name="connsiteY3" fmla="*/ 0 h 10008"/>
                <a:gd name="connsiteX0" fmla="*/ 0 w 10000"/>
                <a:gd name="connsiteY0" fmla="*/ 10000 h 10008"/>
                <a:gd name="connsiteX1" fmla="*/ 3687 w 10000"/>
                <a:gd name="connsiteY1" fmla="*/ 8643 h 10008"/>
                <a:gd name="connsiteX2" fmla="*/ 6586 w 10000"/>
                <a:gd name="connsiteY2" fmla="*/ 6684 h 10008"/>
                <a:gd name="connsiteX3" fmla="*/ 10000 w 10000"/>
                <a:gd name="connsiteY3" fmla="*/ 0 h 10008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117"/>
                <a:gd name="connsiteX1" fmla="*/ 6586 w 10000"/>
                <a:gd name="connsiteY1" fmla="*/ 6684 h 10117"/>
                <a:gd name="connsiteX2" fmla="*/ 10000 w 10000"/>
                <a:gd name="connsiteY2" fmla="*/ 0 h 10117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86 w 10000"/>
                <a:gd name="connsiteY1" fmla="*/ 6684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3062" y="9762"/>
                    <a:pt x="4919" y="8351"/>
                    <a:pt x="6586" y="6684"/>
                  </a:cubicBezTo>
                  <a:cubicBezTo>
                    <a:pt x="9034" y="3482"/>
                    <a:pt x="8743" y="3066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3324" y="5320604"/>
            <a:ext cx="1847676" cy="762948"/>
            <a:chOff x="6153324" y="5320604"/>
            <a:chExt cx="1847676" cy="762948"/>
          </a:xfrm>
        </p:grpSpPr>
        <p:sp>
          <p:nvSpPr>
            <p:cNvPr id="37" name="Freeform 25"/>
            <p:cNvSpPr>
              <a:spLocks/>
            </p:cNvSpPr>
            <p:nvPr/>
          </p:nvSpPr>
          <p:spPr bwMode="auto">
            <a:xfrm flipV="1">
              <a:off x="6153324" y="5675785"/>
              <a:ext cx="473580" cy="407767"/>
            </a:xfrm>
            <a:custGeom>
              <a:avLst/>
              <a:gdLst>
                <a:gd name="T0" fmla="*/ 0 w 576"/>
                <a:gd name="T1" fmla="*/ 2 h 227"/>
                <a:gd name="T2" fmla="*/ 87 w 576"/>
                <a:gd name="T3" fmla="*/ 38 h 227"/>
                <a:gd name="T4" fmla="*/ 285 w 576"/>
                <a:gd name="T5" fmla="*/ 227 h 227"/>
                <a:gd name="T6" fmla="*/ 474 w 576"/>
                <a:gd name="T7" fmla="*/ 38 h 227"/>
                <a:gd name="T8" fmla="*/ 576 w 576"/>
                <a:gd name="T9" fmla="*/ 2 h 227"/>
                <a:gd name="connsiteX0" fmla="*/ 0 w 10000"/>
                <a:gd name="connsiteY0" fmla="*/ 0 h 9919"/>
                <a:gd name="connsiteX1" fmla="*/ 1510 w 10000"/>
                <a:gd name="connsiteY1" fmla="*/ 1586 h 9919"/>
                <a:gd name="connsiteX2" fmla="*/ 4948 w 10000"/>
                <a:gd name="connsiteY2" fmla="*/ 9912 h 9919"/>
                <a:gd name="connsiteX3" fmla="*/ 10000 w 10000"/>
                <a:gd name="connsiteY3" fmla="*/ 0 h 9919"/>
                <a:gd name="connsiteX0" fmla="*/ 0 w 4948"/>
                <a:gd name="connsiteY0" fmla="*/ 0 h 10000"/>
                <a:gd name="connsiteX1" fmla="*/ 1510 w 4948"/>
                <a:gd name="connsiteY1" fmla="*/ 1599 h 10000"/>
                <a:gd name="connsiteX2" fmla="*/ 4948 w 4948"/>
                <a:gd name="connsiteY2" fmla="*/ 9993 h 10000"/>
                <a:gd name="connsiteX0" fmla="*/ 0 w 10000"/>
                <a:gd name="connsiteY0" fmla="*/ 0 h 9993"/>
                <a:gd name="connsiteX1" fmla="*/ 3052 w 10000"/>
                <a:gd name="connsiteY1" fmla="*/ 1599 h 9993"/>
                <a:gd name="connsiteX2" fmla="*/ 10000 w 10000"/>
                <a:gd name="connsiteY2" fmla="*/ 9993 h 9993"/>
                <a:gd name="connsiteX0" fmla="*/ 0 w 10000"/>
                <a:gd name="connsiteY0" fmla="*/ 0 h 10000"/>
                <a:gd name="connsiteX1" fmla="*/ 4410 w 10000"/>
                <a:gd name="connsiteY1" fmla="*/ 2301 h 10000"/>
                <a:gd name="connsiteX2" fmla="*/ 10000 w 10000"/>
                <a:gd name="connsiteY2" fmla="*/ 10000 h 10000"/>
                <a:gd name="connsiteX0" fmla="*/ 0 w 10000"/>
                <a:gd name="connsiteY0" fmla="*/ 65 h 10065"/>
                <a:gd name="connsiteX1" fmla="*/ 6182 w 10000"/>
                <a:gd name="connsiteY1" fmla="*/ 210 h 10065"/>
                <a:gd name="connsiteX2" fmla="*/ 4410 w 10000"/>
                <a:gd name="connsiteY2" fmla="*/ 2366 h 10065"/>
                <a:gd name="connsiteX3" fmla="*/ 10000 w 10000"/>
                <a:gd name="connsiteY3" fmla="*/ 10065 h 10065"/>
                <a:gd name="connsiteX0" fmla="*/ 0 w 10000"/>
                <a:gd name="connsiteY0" fmla="*/ 65 h 10065"/>
                <a:gd name="connsiteX1" fmla="*/ 6182 w 10000"/>
                <a:gd name="connsiteY1" fmla="*/ 210 h 10065"/>
                <a:gd name="connsiteX2" fmla="*/ 4410 w 10000"/>
                <a:gd name="connsiteY2" fmla="*/ 2366 h 10065"/>
                <a:gd name="connsiteX3" fmla="*/ 10000 w 10000"/>
                <a:gd name="connsiteY3" fmla="*/ 10065 h 10065"/>
                <a:gd name="connsiteX0" fmla="*/ 0 w 10000"/>
                <a:gd name="connsiteY0" fmla="*/ 65 h 10065"/>
                <a:gd name="connsiteX1" fmla="*/ 6182 w 10000"/>
                <a:gd name="connsiteY1" fmla="*/ 210 h 10065"/>
                <a:gd name="connsiteX2" fmla="*/ 4410 w 10000"/>
                <a:gd name="connsiteY2" fmla="*/ 2366 h 10065"/>
                <a:gd name="connsiteX3" fmla="*/ 10000 w 10000"/>
                <a:gd name="connsiteY3" fmla="*/ 10065 h 10065"/>
                <a:gd name="connsiteX0" fmla="*/ 0 w 10000"/>
                <a:gd name="connsiteY0" fmla="*/ 0 h 10000"/>
                <a:gd name="connsiteX1" fmla="*/ 4410 w 10000"/>
                <a:gd name="connsiteY1" fmla="*/ 2301 h 10000"/>
                <a:gd name="connsiteX2" fmla="*/ 10000 w 10000"/>
                <a:gd name="connsiteY2" fmla="*/ 10000 h 10000"/>
                <a:gd name="connsiteX0" fmla="*/ 0 w 10000"/>
                <a:gd name="connsiteY0" fmla="*/ 275 h 10275"/>
                <a:gd name="connsiteX1" fmla="*/ 4410 w 10000"/>
                <a:gd name="connsiteY1" fmla="*/ 2576 h 10275"/>
                <a:gd name="connsiteX2" fmla="*/ 10000 w 10000"/>
                <a:gd name="connsiteY2" fmla="*/ 10275 h 10275"/>
                <a:gd name="connsiteX0" fmla="*/ 0 w 10000"/>
                <a:gd name="connsiteY0" fmla="*/ 0 h 10000"/>
                <a:gd name="connsiteX1" fmla="*/ 4410 w 10000"/>
                <a:gd name="connsiteY1" fmla="*/ 2301 h 10000"/>
                <a:gd name="connsiteX2" fmla="*/ 10000 w 10000"/>
                <a:gd name="connsiteY2" fmla="*/ 10000 h 10000"/>
                <a:gd name="connsiteX0" fmla="*/ 0 w 10000"/>
                <a:gd name="connsiteY0" fmla="*/ 34 h 10034"/>
                <a:gd name="connsiteX1" fmla="*/ 4410 w 10000"/>
                <a:gd name="connsiteY1" fmla="*/ 2335 h 10034"/>
                <a:gd name="connsiteX2" fmla="*/ 10000 w 10000"/>
                <a:gd name="connsiteY2" fmla="*/ 10034 h 10034"/>
                <a:gd name="connsiteX0" fmla="*/ 0 w 10000"/>
                <a:gd name="connsiteY0" fmla="*/ 18 h 10018"/>
                <a:gd name="connsiteX1" fmla="*/ 6040 w 10000"/>
                <a:gd name="connsiteY1" fmla="*/ 3371 h 10018"/>
                <a:gd name="connsiteX2" fmla="*/ 10000 w 10000"/>
                <a:gd name="connsiteY2" fmla="*/ 10018 h 10018"/>
                <a:gd name="connsiteX0" fmla="*/ 0 w 10000"/>
                <a:gd name="connsiteY0" fmla="*/ 18 h 10018"/>
                <a:gd name="connsiteX1" fmla="*/ 6040 w 10000"/>
                <a:gd name="connsiteY1" fmla="*/ 3371 h 10018"/>
                <a:gd name="connsiteX2" fmla="*/ 10000 w 10000"/>
                <a:gd name="connsiteY2" fmla="*/ 10018 h 1001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3194 w 10000"/>
                <a:gd name="connsiteY1" fmla="*/ 365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4 w 10000"/>
                <a:gd name="connsiteY1" fmla="*/ 365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4 w 10000"/>
                <a:gd name="connsiteY1" fmla="*/ 365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269 w 10000"/>
                <a:gd name="connsiteY1" fmla="*/ 505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269 w 10000"/>
                <a:gd name="connsiteY1" fmla="*/ 5055 h 10000"/>
                <a:gd name="connsiteX2" fmla="*/ 10000 w 10000"/>
                <a:gd name="connsiteY2" fmla="*/ 10000 h 10000"/>
                <a:gd name="connsiteX0" fmla="*/ 0 w 10000"/>
                <a:gd name="connsiteY0" fmla="*/ 0 h 8948"/>
                <a:gd name="connsiteX1" fmla="*/ 7269 w 10000"/>
                <a:gd name="connsiteY1" fmla="*/ 5055 h 8948"/>
                <a:gd name="connsiteX2" fmla="*/ 10000 w 10000"/>
                <a:gd name="connsiteY2" fmla="*/ 8948 h 8948"/>
                <a:gd name="connsiteX0" fmla="*/ 0 w 11358"/>
                <a:gd name="connsiteY0" fmla="*/ 0 h 19798"/>
                <a:gd name="connsiteX1" fmla="*/ 7269 w 11358"/>
                <a:gd name="connsiteY1" fmla="*/ 5649 h 19798"/>
                <a:gd name="connsiteX2" fmla="*/ 11358 w 11358"/>
                <a:gd name="connsiteY2" fmla="*/ 19798 h 19798"/>
                <a:gd name="connsiteX0" fmla="*/ 0 w 11358"/>
                <a:gd name="connsiteY0" fmla="*/ 0 h 19798"/>
                <a:gd name="connsiteX1" fmla="*/ 7269 w 11358"/>
                <a:gd name="connsiteY1" fmla="*/ 5649 h 19798"/>
                <a:gd name="connsiteX2" fmla="*/ 11358 w 11358"/>
                <a:gd name="connsiteY2" fmla="*/ 19798 h 19798"/>
                <a:gd name="connsiteX0" fmla="*/ 0 w 10271"/>
                <a:gd name="connsiteY0" fmla="*/ 0 h 12744"/>
                <a:gd name="connsiteX1" fmla="*/ 7269 w 10271"/>
                <a:gd name="connsiteY1" fmla="*/ 5649 h 12744"/>
                <a:gd name="connsiteX2" fmla="*/ 10271 w 10271"/>
                <a:gd name="connsiteY2" fmla="*/ 12744 h 12744"/>
                <a:gd name="connsiteX0" fmla="*/ 0 w 10271"/>
                <a:gd name="connsiteY0" fmla="*/ 0 h 12744"/>
                <a:gd name="connsiteX1" fmla="*/ 7269 w 10271"/>
                <a:gd name="connsiteY1" fmla="*/ 5649 h 12744"/>
                <a:gd name="connsiteX2" fmla="*/ 10271 w 10271"/>
                <a:gd name="connsiteY2" fmla="*/ 12744 h 12744"/>
                <a:gd name="connsiteX0" fmla="*/ 0 w 10271"/>
                <a:gd name="connsiteY0" fmla="*/ 0 h 12744"/>
                <a:gd name="connsiteX1" fmla="*/ 7269 w 10271"/>
                <a:gd name="connsiteY1" fmla="*/ 5649 h 12744"/>
                <a:gd name="connsiteX2" fmla="*/ 10271 w 10271"/>
                <a:gd name="connsiteY2" fmla="*/ 12744 h 12744"/>
                <a:gd name="connsiteX0" fmla="*/ 0 w 10271"/>
                <a:gd name="connsiteY0" fmla="*/ 8 h 12752"/>
                <a:gd name="connsiteX1" fmla="*/ 7269 w 10271"/>
                <a:gd name="connsiteY1" fmla="*/ 5657 h 12752"/>
                <a:gd name="connsiteX2" fmla="*/ 10271 w 10271"/>
                <a:gd name="connsiteY2" fmla="*/ 12752 h 12752"/>
                <a:gd name="connsiteX0" fmla="*/ 0 w 10271"/>
                <a:gd name="connsiteY0" fmla="*/ 16 h 12760"/>
                <a:gd name="connsiteX1" fmla="*/ 6997 w 10271"/>
                <a:gd name="connsiteY1" fmla="*/ 3705 h 12760"/>
                <a:gd name="connsiteX2" fmla="*/ 10271 w 10271"/>
                <a:gd name="connsiteY2" fmla="*/ 12760 h 12760"/>
                <a:gd name="connsiteX0" fmla="*/ 0 w 10271"/>
                <a:gd name="connsiteY0" fmla="*/ 16 h 12760"/>
                <a:gd name="connsiteX1" fmla="*/ 6997 w 10271"/>
                <a:gd name="connsiteY1" fmla="*/ 3705 h 12760"/>
                <a:gd name="connsiteX2" fmla="*/ 10271 w 10271"/>
                <a:gd name="connsiteY2" fmla="*/ 12760 h 12760"/>
                <a:gd name="connsiteX0" fmla="*/ 0 w 10271"/>
                <a:gd name="connsiteY0" fmla="*/ 12 h 12756"/>
                <a:gd name="connsiteX1" fmla="*/ 6454 w 10271"/>
                <a:gd name="connsiteY1" fmla="*/ 4485 h 12756"/>
                <a:gd name="connsiteX2" fmla="*/ 10271 w 10271"/>
                <a:gd name="connsiteY2" fmla="*/ 12756 h 12756"/>
                <a:gd name="connsiteX0" fmla="*/ 0 w 10271"/>
                <a:gd name="connsiteY0" fmla="*/ 12 h 12756"/>
                <a:gd name="connsiteX1" fmla="*/ 6454 w 10271"/>
                <a:gd name="connsiteY1" fmla="*/ 4485 h 12756"/>
                <a:gd name="connsiteX2" fmla="*/ 10271 w 10271"/>
                <a:gd name="connsiteY2" fmla="*/ 12756 h 12756"/>
                <a:gd name="connsiteX0" fmla="*/ 0 w 10271"/>
                <a:gd name="connsiteY0" fmla="*/ 16 h 12760"/>
                <a:gd name="connsiteX1" fmla="*/ 7280 w 10271"/>
                <a:gd name="connsiteY1" fmla="*/ 3694 h 12760"/>
                <a:gd name="connsiteX2" fmla="*/ 10271 w 10271"/>
                <a:gd name="connsiteY2" fmla="*/ 12760 h 12760"/>
                <a:gd name="connsiteX0" fmla="*/ 0 w 10271"/>
                <a:gd name="connsiteY0" fmla="*/ 0 h 12744"/>
                <a:gd name="connsiteX1" fmla="*/ 7280 w 10271"/>
                <a:gd name="connsiteY1" fmla="*/ 3678 h 12744"/>
                <a:gd name="connsiteX2" fmla="*/ 10271 w 10271"/>
                <a:gd name="connsiteY2" fmla="*/ 12744 h 12744"/>
                <a:gd name="connsiteX0" fmla="*/ 0 w 10271"/>
                <a:gd name="connsiteY0" fmla="*/ 103 h 12847"/>
                <a:gd name="connsiteX1" fmla="*/ 7280 w 10271"/>
                <a:gd name="connsiteY1" fmla="*/ 3781 h 12847"/>
                <a:gd name="connsiteX2" fmla="*/ 10271 w 10271"/>
                <a:gd name="connsiteY2" fmla="*/ 12847 h 12847"/>
                <a:gd name="connsiteX0" fmla="*/ 0 w 10271"/>
                <a:gd name="connsiteY0" fmla="*/ 0 h 12744"/>
                <a:gd name="connsiteX1" fmla="*/ 7280 w 10271"/>
                <a:gd name="connsiteY1" fmla="*/ 3678 h 12744"/>
                <a:gd name="connsiteX2" fmla="*/ 10271 w 10271"/>
                <a:gd name="connsiteY2" fmla="*/ 12744 h 12744"/>
                <a:gd name="connsiteX0" fmla="*/ 0 w 10271"/>
                <a:gd name="connsiteY0" fmla="*/ 103 h 12847"/>
                <a:gd name="connsiteX1" fmla="*/ 7280 w 10271"/>
                <a:gd name="connsiteY1" fmla="*/ 3781 h 12847"/>
                <a:gd name="connsiteX2" fmla="*/ 10271 w 10271"/>
                <a:gd name="connsiteY2" fmla="*/ 12847 h 12847"/>
                <a:gd name="connsiteX0" fmla="*/ 0 w 10271"/>
                <a:gd name="connsiteY0" fmla="*/ 17 h 12761"/>
                <a:gd name="connsiteX1" fmla="*/ 7280 w 10271"/>
                <a:gd name="connsiteY1" fmla="*/ 3695 h 12761"/>
                <a:gd name="connsiteX2" fmla="*/ 10271 w 10271"/>
                <a:gd name="connsiteY2" fmla="*/ 12761 h 12761"/>
                <a:gd name="connsiteX0" fmla="*/ 0 w 10271"/>
                <a:gd name="connsiteY0" fmla="*/ 14 h 12758"/>
                <a:gd name="connsiteX1" fmla="*/ 6454 w 10271"/>
                <a:gd name="connsiteY1" fmla="*/ 4089 h 12758"/>
                <a:gd name="connsiteX2" fmla="*/ 10271 w 10271"/>
                <a:gd name="connsiteY2" fmla="*/ 12758 h 12758"/>
                <a:gd name="connsiteX0" fmla="*/ 0 w 10271"/>
                <a:gd name="connsiteY0" fmla="*/ 14 h 12758"/>
                <a:gd name="connsiteX1" fmla="*/ 6454 w 10271"/>
                <a:gd name="connsiteY1" fmla="*/ 4089 h 12758"/>
                <a:gd name="connsiteX2" fmla="*/ 10271 w 10271"/>
                <a:gd name="connsiteY2" fmla="*/ 12758 h 12758"/>
                <a:gd name="connsiteX0" fmla="*/ 0 w 10271"/>
                <a:gd name="connsiteY0" fmla="*/ 14 h 12758"/>
                <a:gd name="connsiteX1" fmla="*/ 6454 w 10271"/>
                <a:gd name="connsiteY1" fmla="*/ 4089 h 12758"/>
                <a:gd name="connsiteX2" fmla="*/ 10271 w 10271"/>
                <a:gd name="connsiteY2" fmla="*/ 12758 h 12758"/>
                <a:gd name="connsiteX0" fmla="*/ 0 w 10271"/>
                <a:gd name="connsiteY0" fmla="*/ 14 h 12758"/>
                <a:gd name="connsiteX1" fmla="*/ 6454 w 10271"/>
                <a:gd name="connsiteY1" fmla="*/ 4089 h 12758"/>
                <a:gd name="connsiteX2" fmla="*/ 10271 w 10271"/>
                <a:gd name="connsiteY2" fmla="*/ 12758 h 1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1" h="12758">
                  <a:moveTo>
                    <a:pt x="0" y="14"/>
                  </a:moveTo>
                  <a:cubicBezTo>
                    <a:pt x="3514" y="-194"/>
                    <a:pt x="4742" y="1965"/>
                    <a:pt x="6454" y="4089"/>
                  </a:cubicBezTo>
                  <a:cubicBezTo>
                    <a:pt x="8166" y="6213"/>
                    <a:pt x="9116" y="9071"/>
                    <a:pt x="10271" y="1275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 flipV="1">
              <a:off x="7040880" y="5320604"/>
              <a:ext cx="9601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 flipH="1">
              <a:off x="6600320" y="5320604"/>
              <a:ext cx="473580" cy="407767"/>
            </a:xfrm>
            <a:custGeom>
              <a:avLst/>
              <a:gdLst>
                <a:gd name="T0" fmla="*/ 0 w 576"/>
                <a:gd name="T1" fmla="*/ 2 h 227"/>
                <a:gd name="T2" fmla="*/ 87 w 576"/>
                <a:gd name="T3" fmla="*/ 38 h 227"/>
                <a:gd name="T4" fmla="*/ 285 w 576"/>
                <a:gd name="T5" fmla="*/ 227 h 227"/>
                <a:gd name="T6" fmla="*/ 474 w 576"/>
                <a:gd name="T7" fmla="*/ 38 h 227"/>
                <a:gd name="T8" fmla="*/ 576 w 576"/>
                <a:gd name="T9" fmla="*/ 2 h 227"/>
                <a:gd name="connsiteX0" fmla="*/ 0 w 10000"/>
                <a:gd name="connsiteY0" fmla="*/ 0 h 9919"/>
                <a:gd name="connsiteX1" fmla="*/ 1510 w 10000"/>
                <a:gd name="connsiteY1" fmla="*/ 1586 h 9919"/>
                <a:gd name="connsiteX2" fmla="*/ 4948 w 10000"/>
                <a:gd name="connsiteY2" fmla="*/ 9912 h 9919"/>
                <a:gd name="connsiteX3" fmla="*/ 10000 w 10000"/>
                <a:gd name="connsiteY3" fmla="*/ 0 h 9919"/>
                <a:gd name="connsiteX0" fmla="*/ 0 w 4948"/>
                <a:gd name="connsiteY0" fmla="*/ 0 h 10000"/>
                <a:gd name="connsiteX1" fmla="*/ 1510 w 4948"/>
                <a:gd name="connsiteY1" fmla="*/ 1599 h 10000"/>
                <a:gd name="connsiteX2" fmla="*/ 4948 w 4948"/>
                <a:gd name="connsiteY2" fmla="*/ 9993 h 10000"/>
                <a:gd name="connsiteX0" fmla="*/ 0 w 10000"/>
                <a:gd name="connsiteY0" fmla="*/ 0 h 9993"/>
                <a:gd name="connsiteX1" fmla="*/ 3052 w 10000"/>
                <a:gd name="connsiteY1" fmla="*/ 1599 h 9993"/>
                <a:gd name="connsiteX2" fmla="*/ 10000 w 10000"/>
                <a:gd name="connsiteY2" fmla="*/ 9993 h 9993"/>
                <a:gd name="connsiteX0" fmla="*/ 0 w 10000"/>
                <a:gd name="connsiteY0" fmla="*/ 0 h 10000"/>
                <a:gd name="connsiteX1" fmla="*/ 4410 w 10000"/>
                <a:gd name="connsiteY1" fmla="*/ 2301 h 10000"/>
                <a:gd name="connsiteX2" fmla="*/ 10000 w 10000"/>
                <a:gd name="connsiteY2" fmla="*/ 10000 h 10000"/>
                <a:gd name="connsiteX0" fmla="*/ 0 w 10000"/>
                <a:gd name="connsiteY0" fmla="*/ 65 h 10065"/>
                <a:gd name="connsiteX1" fmla="*/ 6182 w 10000"/>
                <a:gd name="connsiteY1" fmla="*/ 210 h 10065"/>
                <a:gd name="connsiteX2" fmla="*/ 4410 w 10000"/>
                <a:gd name="connsiteY2" fmla="*/ 2366 h 10065"/>
                <a:gd name="connsiteX3" fmla="*/ 10000 w 10000"/>
                <a:gd name="connsiteY3" fmla="*/ 10065 h 10065"/>
                <a:gd name="connsiteX0" fmla="*/ 0 w 10000"/>
                <a:gd name="connsiteY0" fmla="*/ 65 h 10065"/>
                <a:gd name="connsiteX1" fmla="*/ 6182 w 10000"/>
                <a:gd name="connsiteY1" fmla="*/ 210 h 10065"/>
                <a:gd name="connsiteX2" fmla="*/ 4410 w 10000"/>
                <a:gd name="connsiteY2" fmla="*/ 2366 h 10065"/>
                <a:gd name="connsiteX3" fmla="*/ 10000 w 10000"/>
                <a:gd name="connsiteY3" fmla="*/ 10065 h 10065"/>
                <a:gd name="connsiteX0" fmla="*/ 0 w 10000"/>
                <a:gd name="connsiteY0" fmla="*/ 65 h 10065"/>
                <a:gd name="connsiteX1" fmla="*/ 6182 w 10000"/>
                <a:gd name="connsiteY1" fmla="*/ 210 h 10065"/>
                <a:gd name="connsiteX2" fmla="*/ 4410 w 10000"/>
                <a:gd name="connsiteY2" fmla="*/ 2366 h 10065"/>
                <a:gd name="connsiteX3" fmla="*/ 10000 w 10000"/>
                <a:gd name="connsiteY3" fmla="*/ 10065 h 10065"/>
                <a:gd name="connsiteX0" fmla="*/ 0 w 10000"/>
                <a:gd name="connsiteY0" fmla="*/ 0 h 10000"/>
                <a:gd name="connsiteX1" fmla="*/ 4410 w 10000"/>
                <a:gd name="connsiteY1" fmla="*/ 2301 h 10000"/>
                <a:gd name="connsiteX2" fmla="*/ 10000 w 10000"/>
                <a:gd name="connsiteY2" fmla="*/ 10000 h 10000"/>
                <a:gd name="connsiteX0" fmla="*/ 0 w 10000"/>
                <a:gd name="connsiteY0" fmla="*/ 275 h 10275"/>
                <a:gd name="connsiteX1" fmla="*/ 4410 w 10000"/>
                <a:gd name="connsiteY1" fmla="*/ 2576 h 10275"/>
                <a:gd name="connsiteX2" fmla="*/ 10000 w 10000"/>
                <a:gd name="connsiteY2" fmla="*/ 10275 h 10275"/>
                <a:gd name="connsiteX0" fmla="*/ 0 w 10000"/>
                <a:gd name="connsiteY0" fmla="*/ 0 h 10000"/>
                <a:gd name="connsiteX1" fmla="*/ 4410 w 10000"/>
                <a:gd name="connsiteY1" fmla="*/ 2301 h 10000"/>
                <a:gd name="connsiteX2" fmla="*/ 10000 w 10000"/>
                <a:gd name="connsiteY2" fmla="*/ 10000 h 10000"/>
                <a:gd name="connsiteX0" fmla="*/ 0 w 10000"/>
                <a:gd name="connsiteY0" fmla="*/ 34 h 10034"/>
                <a:gd name="connsiteX1" fmla="*/ 4410 w 10000"/>
                <a:gd name="connsiteY1" fmla="*/ 2335 h 10034"/>
                <a:gd name="connsiteX2" fmla="*/ 10000 w 10000"/>
                <a:gd name="connsiteY2" fmla="*/ 10034 h 10034"/>
                <a:gd name="connsiteX0" fmla="*/ 0 w 10000"/>
                <a:gd name="connsiteY0" fmla="*/ 18 h 10018"/>
                <a:gd name="connsiteX1" fmla="*/ 6040 w 10000"/>
                <a:gd name="connsiteY1" fmla="*/ 3371 h 10018"/>
                <a:gd name="connsiteX2" fmla="*/ 10000 w 10000"/>
                <a:gd name="connsiteY2" fmla="*/ 10018 h 10018"/>
                <a:gd name="connsiteX0" fmla="*/ 0 w 10000"/>
                <a:gd name="connsiteY0" fmla="*/ 18 h 10018"/>
                <a:gd name="connsiteX1" fmla="*/ 6040 w 10000"/>
                <a:gd name="connsiteY1" fmla="*/ 3371 h 10018"/>
                <a:gd name="connsiteX2" fmla="*/ 10000 w 10000"/>
                <a:gd name="connsiteY2" fmla="*/ 10018 h 1001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3194 w 10000"/>
                <a:gd name="connsiteY1" fmla="*/ 365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4 w 10000"/>
                <a:gd name="connsiteY1" fmla="*/ 365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4 w 10000"/>
                <a:gd name="connsiteY1" fmla="*/ 365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269 w 10000"/>
                <a:gd name="connsiteY1" fmla="*/ 505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269 w 10000"/>
                <a:gd name="connsiteY1" fmla="*/ 5055 h 10000"/>
                <a:gd name="connsiteX2" fmla="*/ 10000 w 10000"/>
                <a:gd name="connsiteY2" fmla="*/ 10000 h 10000"/>
                <a:gd name="connsiteX0" fmla="*/ 0 w 10000"/>
                <a:gd name="connsiteY0" fmla="*/ 0 h 8948"/>
                <a:gd name="connsiteX1" fmla="*/ 7269 w 10000"/>
                <a:gd name="connsiteY1" fmla="*/ 5055 h 8948"/>
                <a:gd name="connsiteX2" fmla="*/ 10000 w 10000"/>
                <a:gd name="connsiteY2" fmla="*/ 8948 h 8948"/>
                <a:gd name="connsiteX0" fmla="*/ 0 w 11358"/>
                <a:gd name="connsiteY0" fmla="*/ 0 h 19798"/>
                <a:gd name="connsiteX1" fmla="*/ 7269 w 11358"/>
                <a:gd name="connsiteY1" fmla="*/ 5649 h 19798"/>
                <a:gd name="connsiteX2" fmla="*/ 11358 w 11358"/>
                <a:gd name="connsiteY2" fmla="*/ 19798 h 19798"/>
                <a:gd name="connsiteX0" fmla="*/ 0 w 11358"/>
                <a:gd name="connsiteY0" fmla="*/ 0 h 19798"/>
                <a:gd name="connsiteX1" fmla="*/ 7269 w 11358"/>
                <a:gd name="connsiteY1" fmla="*/ 5649 h 19798"/>
                <a:gd name="connsiteX2" fmla="*/ 11358 w 11358"/>
                <a:gd name="connsiteY2" fmla="*/ 19798 h 19798"/>
                <a:gd name="connsiteX0" fmla="*/ 0 w 10271"/>
                <a:gd name="connsiteY0" fmla="*/ 0 h 12744"/>
                <a:gd name="connsiteX1" fmla="*/ 7269 w 10271"/>
                <a:gd name="connsiteY1" fmla="*/ 5649 h 12744"/>
                <a:gd name="connsiteX2" fmla="*/ 10271 w 10271"/>
                <a:gd name="connsiteY2" fmla="*/ 12744 h 12744"/>
                <a:gd name="connsiteX0" fmla="*/ 0 w 10271"/>
                <a:gd name="connsiteY0" fmla="*/ 0 h 12744"/>
                <a:gd name="connsiteX1" fmla="*/ 7269 w 10271"/>
                <a:gd name="connsiteY1" fmla="*/ 5649 h 12744"/>
                <a:gd name="connsiteX2" fmla="*/ 10271 w 10271"/>
                <a:gd name="connsiteY2" fmla="*/ 12744 h 12744"/>
                <a:gd name="connsiteX0" fmla="*/ 0 w 10271"/>
                <a:gd name="connsiteY0" fmla="*/ 0 h 12744"/>
                <a:gd name="connsiteX1" fmla="*/ 7269 w 10271"/>
                <a:gd name="connsiteY1" fmla="*/ 5649 h 12744"/>
                <a:gd name="connsiteX2" fmla="*/ 10271 w 10271"/>
                <a:gd name="connsiteY2" fmla="*/ 12744 h 12744"/>
                <a:gd name="connsiteX0" fmla="*/ 0 w 10271"/>
                <a:gd name="connsiteY0" fmla="*/ 8 h 12752"/>
                <a:gd name="connsiteX1" fmla="*/ 7269 w 10271"/>
                <a:gd name="connsiteY1" fmla="*/ 5657 h 12752"/>
                <a:gd name="connsiteX2" fmla="*/ 10271 w 10271"/>
                <a:gd name="connsiteY2" fmla="*/ 12752 h 12752"/>
                <a:gd name="connsiteX0" fmla="*/ 0 w 10271"/>
                <a:gd name="connsiteY0" fmla="*/ 16 h 12760"/>
                <a:gd name="connsiteX1" fmla="*/ 6997 w 10271"/>
                <a:gd name="connsiteY1" fmla="*/ 3705 h 12760"/>
                <a:gd name="connsiteX2" fmla="*/ 10271 w 10271"/>
                <a:gd name="connsiteY2" fmla="*/ 12760 h 12760"/>
                <a:gd name="connsiteX0" fmla="*/ 0 w 10271"/>
                <a:gd name="connsiteY0" fmla="*/ 16 h 12760"/>
                <a:gd name="connsiteX1" fmla="*/ 6997 w 10271"/>
                <a:gd name="connsiteY1" fmla="*/ 3705 h 12760"/>
                <a:gd name="connsiteX2" fmla="*/ 10271 w 10271"/>
                <a:gd name="connsiteY2" fmla="*/ 12760 h 12760"/>
                <a:gd name="connsiteX0" fmla="*/ 0 w 10271"/>
                <a:gd name="connsiteY0" fmla="*/ 12 h 12756"/>
                <a:gd name="connsiteX1" fmla="*/ 6454 w 10271"/>
                <a:gd name="connsiteY1" fmla="*/ 4485 h 12756"/>
                <a:gd name="connsiteX2" fmla="*/ 10271 w 10271"/>
                <a:gd name="connsiteY2" fmla="*/ 12756 h 12756"/>
                <a:gd name="connsiteX0" fmla="*/ 0 w 10271"/>
                <a:gd name="connsiteY0" fmla="*/ 12 h 12756"/>
                <a:gd name="connsiteX1" fmla="*/ 6454 w 10271"/>
                <a:gd name="connsiteY1" fmla="*/ 4485 h 12756"/>
                <a:gd name="connsiteX2" fmla="*/ 10271 w 10271"/>
                <a:gd name="connsiteY2" fmla="*/ 12756 h 12756"/>
                <a:gd name="connsiteX0" fmla="*/ 0 w 10271"/>
                <a:gd name="connsiteY0" fmla="*/ 16 h 12760"/>
                <a:gd name="connsiteX1" fmla="*/ 7280 w 10271"/>
                <a:gd name="connsiteY1" fmla="*/ 3694 h 12760"/>
                <a:gd name="connsiteX2" fmla="*/ 10271 w 10271"/>
                <a:gd name="connsiteY2" fmla="*/ 12760 h 12760"/>
                <a:gd name="connsiteX0" fmla="*/ 0 w 10271"/>
                <a:gd name="connsiteY0" fmla="*/ 0 h 12744"/>
                <a:gd name="connsiteX1" fmla="*/ 7280 w 10271"/>
                <a:gd name="connsiteY1" fmla="*/ 3678 h 12744"/>
                <a:gd name="connsiteX2" fmla="*/ 10271 w 10271"/>
                <a:gd name="connsiteY2" fmla="*/ 12744 h 12744"/>
                <a:gd name="connsiteX0" fmla="*/ 0 w 10271"/>
                <a:gd name="connsiteY0" fmla="*/ 103 h 12847"/>
                <a:gd name="connsiteX1" fmla="*/ 7280 w 10271"/>
                <a:gd name="connsiteY1" fmla="*/ 3781 h 12847"/>
                <a:gd name="connsiteX2" fmla="*/ 10271 w 10271"/>
                <a:gd name="connsiteY2" fmla="*/ 12847 h 12847"/>
                <a:gd name="connsiteX0" fmla="*/ 0 w 10271"/>
                <a:gd name="connsiteY0" fmla="*/ 0 h 12744"/>
                <a:gd name="connsiteX1" fmla="*/ 7280 w 10271"/>
                <a:gd name="connsiteY1" fmla="*/ 3678 h 12744"/>
                <a:gd name="connsiteX2" fmla="*/ 10271 w 10271"/>
                <a:gd name="connsiteY2" fmla="*/ 12744 h 12744"/>
                <a:gd name="connsiteX0" fmla="*/ 0 w 10271"/>
                <a:gd name="connsiteY0" fmla="*/ 103 h 12847"/>
                <a:gd name="connsiteX1" fmla="*/ 7280 w 10271"/>
                <a:gd name="connsiteY1" fmla="*/ 3781 h 12847"/>
                <a:gd name="connsiteX2" fmla="*/ 10271 w 10271"/>
                <a:gd name="connsiteY2" fmla="*/ 12847 h 12847"/>
                <a:gd name="connsiteX0" fmla="*/ 0 w 10271"/>
                <a:gd name="connsiteY0" fmla="*/ 17 h 12761"/>
                <a:gd name="connsiteX1" fmla="*/ 7280 w 10271"/>
                <a:gd name="connsiteY1" fmla="*/ 3695 h 12761"/>
                <a:gd name="connsiteX2" fmla="*/ 10271 w 10271"/>
                <a:gd name="connsiteY2" fmla="*/ 12761 h 12761"/>
                <a:gd name="connsiteX0" fmla="*/ 0 w 10271"/>
                <a:gd name="connsiteY0" fmla="*/ 14 h 12758"/>
                <a:gd name="connsiteX1" fmla="*/ 6454 w 10271"/>
                <a:gd name="connsiteY1" fmla="*/ 4089 h 12758"/>
                <a:gd name="connsiteX2" fmla="*/ 10271 w 10271"/>
                <a:gd name="connsiteY2" fmla="*/ 12758 h 12758"/>
                <a:gd name="connsiteX0" fmla="*/ 0 w 10271"/>
                <a:gd name="connsiteY0" fmla="*/ 14 h 12758"/>
                <a:gd name="connsiteX1" fmla="*/ 6454 w 10271"/>
                <a:gd name="connsiteY1" fmla="*/ 4089 h 12758"/>
                <a:gd name="connsiteX2" fmla="*/ 10271 w 10271"/>
                <a:gd name="connsiteY2" fmla="*/ 12758 h 12758"/>
                <a:gd name="connsiteX0" fmla="*/ 0 w 10271"/>
                <a:gd name="connsiteY0" fmla="*/ 14 h 12758"/>
                <a:gd name="connsiteX1" fmla="*/ 6454 w 10271"/>
                <a:gd name="connsiteY1" fmla="*/ 4089 h 12758"/>
                <a:gd name="connsiteX2" fmla="*/ 10271 w 10271"/>
                <a:gd name="connsiteY2" fmla="*/ 12758 h 12758"/>
                <a:gd name="connsiteX0" fmla="*/ 0 w 10271"/>
                <a:gd name="connsiteY0" fmla="*/ 14 h 12758"/>
                <a:gd name="connsiteX1" fmla="*/ 6454 w 10271"/>
                <a:gd name="connsiteY1" fmla="*/ 4089 h 12758"/>
                <a:gd name="connsiteX2" fmla="*/ 10271 w 10271"/>
                <a:gd name="connsiteY2" fmla="*/ 12758 h 1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1" h="12758">
                  <a:moveTo>
                    <a:pt x="0" y="14"/>
                  </a:moveTo>
                  <a:cubicBezTo>
                    <a:pt x="3514" y="-194"/>
                    <a:pt x="4742" y="1965"/>
                    <a:pt x="6454" y="4089"/>
                  </a:cubicBezTo>
                  <a:cubicBezTo>
                    <a:pt x="8166" y="6213"/>
                    <a:pt x="9116" y="9071"/>
                    <a:pt x="10271" y="1275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 bwMode="auto">
          <a:xfrm>
            <a:off x="1861833" y="609600"/>
            <a:ext cx="6925478" cy="595023"/>
            <a:chOff x="1861909" y="609600"/>
            <a:chExt cx="6925478" cy="595023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1909" y="609600"/>
              <a:ext cx="6112485" cy="2781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3894" y="941388"/>
              <a:ext cx="5323493" cy="2632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2" y="3431086"/>
            <a:ext cx="3701481" cy="291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9996" y="3429710"/>
            <a:ext cx="1908460" cy="291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8051800" y="520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52"/>
          <p:cNvGrpSpPr>
            <a:grpSpLocks/>
          </p:cNvGrpSpPr>
          <p:nvPr/>
        </p:nvGrpSpPr>
        <p:grpSpPr bwMode="auto">
          <a:xfrm>
            <a:off x="3200400" y="6324600"/>
            <a:ext cx="2255837" cy="477838"/>
            <a:chOff x="476" y="4008"/>
            <a:chExt cx="1421" cy="301"/>
          </a:xfrm>
        </p:grpSpPr>
        <p:pic>
          <p:nvPicPr>
            <p:cNvPr id="45" name="Picture 4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5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64"/>
              <a:ext cx="142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3008376" y="4626864"/>
            <a:ext cx="54864" cy="54864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438" y="1559395"/>
            <a:ext cx="435756" cy="155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126" y="1393998"/>
            <a:ext cx="342381" cy="155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782" y="1571903"/>
            <a:ext cx="549675" cy="145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5429" y="1393998"/>
            <a:ext cx="342381" cy="155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6570" y="1559377"/>
            <a:ext cx="373365" cy="155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640" y="1393998"/>
            <a:ext cx="342381" cy="155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852" y="1393998"/>
            <a:ext cx="425176" cy="113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379" y="1399032"/>
            <a:ext cx="342215" cy="14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203" y="1399032"/>
            <a:ext cx="342215" cy="14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0148" y="1393998"/>
            <a:ext cx="425176" cy="113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8955" y="1571903"/>
            <a:ext cx="549675" cy="145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822" y="1559370"/>
            <a:ext cx="373328" cy="155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882" y="1559370"/>
            <a:ext cx="435805" cy="155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3279705" y="3824518"/>
            <a:ext cx="4559365" cy="155628"/>
            <a:chOff x="3279705" y="3824518"/>
            <a:chExt cx="4559365" cy="155628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9705" y="3824518"/>
              <a:ext cx="435758" cy="1556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55483" y="3824518"/>
              <a:ext cx="435758" cy="1556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1812" y="3824518"/>
              <a:ext cx="435758" cy="1556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91898" y="3835300"/>
              <a:ext cx="548922" cy="1448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1524" y="3824518"/>
              <a:ext cx="373508" cy="1556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5496" y="3824518"/>
              <a:ext cx="373508" cy="1556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90148" y="3835300"/>
              <a:ext cx="548922" cy="1448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" name="Picture 10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725" y="1571903"/>
            <a:ext cx="549675" cy="145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3222746" y="4023884"/>
            <a:ext cx="4625763" cy="563774"/>
            <a:chOff x="3222746" y="4023884"/>
            <a:chExt cx="4625763" cy="563774"/>
          </a:xfrm>
        </p:grpSpPr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108534" y="4235491"/>
              <a:ext cx="559489" cy="1448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605367" y="4235490"/>
              <a:ext cx="548922" cy="1554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2746" y="4023884"/>
              <a:ext cx="549676" cy="1556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03874" y="4023884"/>
              <a:ext cx="538975" cy="1554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9946" y="4061462"/>
              <a:ext cx="559489" cy="1448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9126" y="4023884"/>
              <a:ext cx="538975" cy="1554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9534" y="4023884"/>
              <a:ext cx="538975" cy="1554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9" name="Straight Arrow Connector 8"/>
          <p:cNvCxnSpPr/>
          <p:nvPr/>
        </p:nvCxnSpPr>
        <p:spPr bwMode="auto">
          <a:xfrm flipH="1">
            <a:off x="3054096" y="1124712"/>
            <a:ext cx="5495544" cy="351129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8175D4E-9405-4E15-B5C7-4348F299164F}" type="slidenum">
              <a:rPr lang="en-US"/>
              <a:pPr/>
              <a:t>12</a:t>
            </a:fld>
            <a:endParaRPr lang="en-US"/>
          </a:p>
        </p:txBody>
      </p:sp>
      <p:sp>
        <p:nvSpPr>
          <p:cNvPr id="16588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10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6513"/>
            <a:ext cx="4575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4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8200"/>
            <a:ext cx="3652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3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48" y="381000"/>
            <a:ext cx="340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890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07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0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3625" y="2100423"/>
            <a:ext cx="4415375" cy="292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285" y="2525837"/>
            <a:ext cx="3129351" cy="467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148" y="2627995"/>
            <a:ext cx="745710" cy="21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659" y="3072669"/>
            <a:ext cx="1650977" cy="350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498" y="1637395"/>
            <a:ext cx="4868629" cy="350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0" y="151004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0" y="3465489"/>
            <a:ext cx="60198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2569464" y="1040857"/>
            <a:ext cx="402336" cy="16642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1" name="Group 60"/>
          <p:cNvGrpSpPr/>
          <p:nvPr/>
        </p:nvGrpSpPr>
        <p:grpSpPr>
          <a:xfrm>
            <a:off x="3810000" y="838200"/>
            <a:ext cx="5257800" cy="623888"/>
            <a:chOff x="3810000" y="838200"/>
            <a:chExt cx="5257800" cy="623888"/>
          </a:xfrm>
        </p:grpSpPr>
        <p:pic>
          <p:nvPicPr>
            <p:cNvPr id="1658894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838200"/>
              <a:ext cx="48514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8915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775" y="1184275"/>
              <a:ext cx="33750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 bwMode="auto">
          <a:xfrm>
            <a:off x="2786124" y="2069926"/>
            <a:ext cx="5189905" cy="347562"/>
            <a:chOff x="2786204" y="2069926"/>
            <a:chExt cx="5189905" cy="347562"/>
          </a:xfrm>
        </p:grpSpPr>
        <p:sp>
          <p:nvSpPr>
            <p:cNvPr id="6" name="Double Bracket 5"/>
            <p:cNvSpPr/>
            <p:nvPr/>
          </p:nvSpPr>
          <p:spPr bwMode="auto">
            <a:xfrm>
              <a:off x="2786204" y="2069926"/>
              <a:ext cx="4480560" cy="347472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7380" y="2225374"/>
              <a:ext cx="688729" cy="1921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589" y="2891596"/>
            <a:ext cx="2847446" cy="219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562" y="3162297"/>
            <a:ext cx="2759500" cy="29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 flipV="1">
            <a:off x="6019800" y="2834640"/>
            <a:ext cx="0" cy="63093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019800" y="2847321"/>
            <a:ext cx="31210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914400" y="4343400"/>
            <a:ext cx="7315200" cy="2209800"/>
            <a:chOff x="914400" y="4343400"/>
            <a:chExt cx="7315200" cy="2209800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flipV="1">
              <a:off x="4572000" y="4343400"/>
              <a:ext cx="0" cy="2209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914400" y="6172200"/>
              <a:ext cx="7315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Freeform 115"/>
            <p:cNvSpPr>
              <a:spLocks/>
            </p:cNvSpPr>
            <p:nvPr/>
          </p:nvSpPr>
          <p:spPr bwMode="auto">
            <a:xfrm flipH="1">
              <a:off x="914400" y="5257799"/>
              <a:ext cx="3657600" cy="877824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33001"/>
                <a:gd name="connsiteY0" fmla="*/ 5911 h 13543"/>
                <a:gd name="connsiteX1" fmla="*/ 6640 w 33001"/>
                <a:gd name="connsiteY1" fmla="*/ 5243 h 13543"/>
                <a:gd name="connsiteX2" fmla="*/ 8958 w 33001"/>
                <a:gd name="connsiteY2" fmla="*/ 3411 h 13543"/>
                <a:gd name="connsiteX3" fmla="*/ 9708 w 33001"/>
                <a:gd name="connsiteY3" fmla="*/ 71 h 13543"/>
                <a:gd name="connsiteX4" fmla="*/ 33001 w 33001"/>
                <a:gd name="connsiteY4" fmla="*/ 13509 h 13543"/>
                <a:gd name="connsiteX0" fmla="*/ 0 w 33001"/>
                <a:gd name="connsiteY0" fmla="*/ 2833 h 10595"/>
                <a:gd name="connsiteX1" fmla="*/ 6640 w 33001"/>
                <a:gd name="connsiteY1" fmla="*/ 2165 h 10595"/>
                <a:gd name="connsiteX2" fmla="*/ 8958 w 33001"/>
                <a:gd name="connsiteY2" fmla="*/ 333 h 10595"/>
                <a:gd name="connsiteX3" fmla="*/ 27626 w 33001"/>
                <a:gd name="connsiteY3" fmla="*/ 9687 h 10595"/>
                <a:gd name="connsiteX4" fmla="*/ 33001 w 33001"/>
                <a:gd name="connsiteY4" fmla="*/ 10431 h 10595"/>
                <a:gd name="connsiteX0" fmla="*/ 0 w 33001"/>
                <a:gd name="connsiteY0" fmla="*/ 2833 h 10595"/>
                <a:gd name="connsiteX1" fmla="*/ 6640 w 33001"/>
                <a:gd name="connsiteY1" fmla="*/ 2165 h 10595"/>
                <a:gd name="connsiteX2" fmla="*/ 8958 w 33001"/>
                <a:gd name="connsiteY2" fmla="*/ 333 h 10595"/>
                <a:gd name="connsiteX3" fmla="*/ 27626 w 33001"/>
                <a:gd name="connsiteY3" fmla="*/ 9687 h 10595"/>
                <a:gd name="connsiteX4" fmla="*/ 33001 w 33001"/>
                <a:gd name="connsiteY4" fmla="*/ 10431 h 10595"/>
                <a:gd name="connsiteX0" fmla="*/ 0 w 33001"/>
                <a:gd name="connsiteY0" fmla="*/ 2833 h 10595"/>
                <a:gd name="connsiteX1" fmla="*/ 6640 w 33001"/>
                <a:gd name="connsiteY1" fmla="*/ 2165 h 10595"/>
                <a:gd name="connsiteX2" fmla="*/ 8958 w 33001"/>
                <a:gd name="connsiteY2" fmla="*/ 333 h 10595"/>
                <a:gd name="connsiteX3" fmla="*/ 27626 w 33001"/>
                <a:gd name="connsiteY3" fmla="*/ 9687 h 10595"/>
                <a:gd name="connsiteX4" fmla="*/ 33001 w 33001"/>
                <a:gd name="connsiteY4" fmla="*/ 10431 h 10595"/>
                <a:gd name="connsiteX0" fmla="*/ 0 w 33001"/>
                <a:gd name="connsiteY0" fmla="*/ 2833 h 10746"/>
                <a:gd name="connsiteX1" fmla="*/ 6640 w 33001"/>
                <a:gd name="connsiteY1" fmla="*/ 2165 h 10746"/>
                <a:gd name="connsiteX2" fmla="*/ 8958 w 33001"/>
                <a:gd name="connsiteY2" fmla="*/ 333 h 10746"/>
                <a:gd name="connsiteX3" fmla="*/ 27626 w 33001"/>
                <a:gd name="connsiteY3" fmla="*/ 9687 h 10746"/>
                <a:gd name="connsiteX4" fmla="*/ 33001 w 33001"/>
                <a:gd name="connsiteY4" fmla="*/ 10431 h 10746"/>
                <a:gd name="connsiteX0" fmla="*/ 0 w 33001"/>
                <a:gd name="connsiteY0" fmla="*/ 686 h 8725"/>
                <a:gd name="connsiteX1" fmla="*/ 6640 w 33001"/>
                <a:gd name="connsiteY1" fmla="*/ 18 h 8725"/>
                <a:gd name="connsiteX2" fmla="*/ 17708 w 33001"/>
                <a:gd name="connsiteY2" fmla="*/ 1504 h 8725"/>
                <a:gd name="connsiteX3" fmla="*/ 27626 w 33001"/>
                <a:gd name="connsiteY3" fmla="*/ 7540 h 8725"/>
                <a:gd name="connsiteX4" fmla="*/ 33001 w 33001"/>
                <a:gd name="connsiteY4" fmla="*/ 8284 h 8725"/>
                <a:gd name="connsiteX0" fmla="*/ 0 w 10000"/>
                <a:gd name="connsiteY0" fmla="*/ 786 h 10000"/>
                <a:gd name="connsiteX1" fmla="*/ 2012 w 10000"/>
                <a:gd name="connsiteY1" fmla="*/ 21 h 10000"/>
                <a:gd name="connsiteX2" fmla="*/ 5366 w 10000"/>
                <a:gd name="connsiteY2" fmla="*/ 1724 h 10000"/>
                <a:gd name="connsiteX3" fmla="*/ 8371 w 10000"/>
                <a:gd name="connsiteY3" fmla="*/ 8642 h 10000"/>
                <a:gd name="connsiteX4" fmla="*/ 10000 w 10000"/>
                <a:gd name="connsiteY4" fmla="*/ 9495 h 10000"/>
                <a:gd name="connsiteX0" fmla="*/ 0 w 10000"/>
                <a:gd name="connsiteY0" fmla="*/ 786 h 10000"/>
                <a:gd name="connsiteX1" fmla="*/ 2012 w 10000"/>
                <a:gd name="connsiteY1" fmla="*/ 21 h 10000"/>
                <a:gd name="connsiteX2" fmla="*/ 5366 w 10000"/>
                <a:gd name="connsiteY2" fmla="*/ 1724 h 10000"/>
                <a:gd name="connsiteX3" fmla="*/ 8371 w 10000"/>
                <a:gd name="connsiteY3" fmla="*/ 8642 h 10000"/>
                <a:gd name="connsiteX4" fmla="*/ 10000 w 10000"/>
                <a:gd name="connsiteY4" fmla="*/ 9495 h 10000"/>
                <a:gd name="connsiteX0" fmla="*/ 0 w 10000"/>
                <a:gd name="connsiteY0" fmla="*/ 1707 h 11041"/>
                <a:gd name="connsiteX1" fmla="*/ 2012 w 10000"/>
                <a:gd name="connsiteY1" fmla="*/ 942 h 11041"/>
                <a:gd name="connsiteX2" fmla="*/ 5366 w 10000"/>
                <a:gd name="connsiteY2" fmla="*/ 0 h 11041"/>
                <a:gd name="connsiteX3" fmla="*/ 8371 w 10000"/>
                <a:gd name="connsiteY3" fmla="*/ 9563 h 11041"/>
                <a:gd name="connsiteX4" fmla="*/ 10000 w 10000"/>
                <a:gd name="connsiteY4" fmla="*/ 10416 h 11041"/>
                <a:gd name="connsiteX0" fmla="*/ 0 w 10000"/>
                <a:gd name="connsiteY0" fmla="*/ 2066 h 11400"/>
                <a:gd name="connsiteX1" fmla="*/ 5366 w 10000"/>
                <a:gd name="connsiteY1" fmla="*/ 359 h 11400"/>
                <a:gd name="connsiteX2" fmla="*/ 8371 w 10000"/>
                <a:gd name="connsiteY2" fmla="*/ 9922 h 11400"/>
                <a:gd name="connsiteX3" fmla="*/ 10000 w 10000"/>
                <a:gd name="connsiteY3" fmla="*/ 10775 h 11400"/>
                <a:gd name="connsiteX0" fmla="*/ 0 w 4634"/>
                <a:gd name="connsiteY0" fmla="*/ 1 h 11042"/>
                <a:gd name="connsiteX1" fmla="*/ 3005 w 4634"/>
                <a:gd name="connsiteY1" fmla="*/ 9564 h 11042"/>
                <a:gd name="connsiteX2" fmla="*/ 4634 w 4634"/>
                <a:gd name="connsiteY2" fmla="*/ 10417 h 11042"/>
                <a:gd name="connsiteX0" fmla="*/ 0 w 10000"/>
                <a:gd name="connsiteY0" fmla="*/ 1 h 9691"/>
                <a:gd name="connsiteX1" fmla="*/ 6485 w 10000"/>
                <a:gd name="connsiteY1" fmla="*/ 8661 h 9691"/>
                <a:gd name="connsiteX2" fmla="*/ 10000 w 10000"/>
                <a:gd name="connsiteY2" fmla="*/ 9434 h 9691"/>
                <a:gd name="connsiteX0" fmla="*/ 0 w 10069"/>
                <a:gd name="connsiteY0" fmla="*/ 1 h 10569"/>
                <a:gd name="connsiteX1" fmla="*/ 6485 w 10069"/>
                <a:gd name="connsiteY1" fmla="*/ 8937 h 10569"/>
                <a:gd name="connsiteX2" fmla="*/ 10069 w 10069"/>
                <a:gd name="connsiteY2" fmla="*/ 10507 h 10569"/>
                <a:gd name="connsiteX0" fmla="*/ 0 w 10069"/>
                <a:gd name="connsiteY0" fmla="*/ 1 h 10507"/>
                <a:gd name="connsiteX1" fmla="*/ 6485 w 10069"/>
                <a:gd name="connsiteY1" fmla="*/ 8937 h 10507"/>
                <a:gd name="connsiteX2" fmla="*/ 10069 w 10069"/>
                <a:gd name="connsiteY2" fmla="*/ 10507 h 10507"/>
                <a:gd name="connsiteX0" fmla="*/ 0 w 10069"/>
                <a:gd name="connsiteY0" fmla="*/ 1 h 10507"/>
                <a:gd name="connsiteX1" fmla="*/ 6314 w 10069"/>
                <a:gd name="connsiteY1" fmla="*/ 8010 h 10507"/>
                <a:gd name="connsiteX2" fmla="*/ 10069 w 10069"/>
                <a:gd name="connsiteY2" fmla="*/ 10507 h 10507"/>
                <a:gd name="connsiteX0" fmla="*/ 0 w 10069"/>
                <a:gd name="connsiteY0" fmla="*/ 1 h 10507"/>
                <a:gd name="connsiteX1" fmla="*/ 4567 w 10069"/>
                <a:gd name="connsiteY1" fmla="*/ 7855 h 10507"/>
                <a:gd name="connsiteX2" fmla="*/ 10069 w 10069"/>
                <a:gd name="connsiteY2" fmla="*/ 10507 h 10507"/>
                <a:gd name="connsiteX0" fmla="*/ 0 w 10069"/>
                <a:gd name="connsiteY0" fmla="*/ 1 h 10520"/>
                <a:gd name="connsiteX1" fmla="*/ 4567 w 10069"/>
                <a:gd name="connsiteY1" fmla="*/ 7855 h 10520"/>
                <a:gd name="connsiteX2" fmla="*/ 10069 w 10069"/>
                <a:gd name="connsiteY2" fmla="*/ 10507 h 10520"/>
                <a:gd name="connsiteX0" fmla="*/ 0 w 10069"/>
                <a:gd name="connsiteY0" fmla="*/ 1 h 10507"/>
                <a:gd name="connsiteX1" fmla="*/ 4567 w 10069"/>
                <a:gd name="connsiteY1" fmla="*/ 7855 h 10507"/>
                <a:gd name="connsiteX2" fmla="*/ 10069 w 10069"/>
                <a:gd name="connsiteY2" fmla="*/ 10507 h 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69" h="10507">
                  <a:moveTo>
                    <a:pt x="0" y="1"/>
                  </a:moveTo>
                  <a:cubicBezTo>
                    <a:pt x="952" y="-46"/>
                    <a:pt x="2889" y="6104"/>
                    <a:pt x="4567" y="7855"/>
                  </a:cubicBezTo>
                  <a:cubicBezTo>
                    <a:pt x="6245" y="9606"/>
                    <a:pt x="8179" y="10344"/>
                    <a:pt x="10069" y="10507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5"/>
            <p:cNvSpPr>
              <a:spLocks/>
            </p:cNvSpPr>
            <p:nvPr/>
          </p:nvSpPr>
          <p:spPr bwMode="auto">
            <a:xfrm>
              <a:off x="4572000" y="5257799"/>
              <a:ext cx="3657600" cy="877824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33001"/>
                <a:gd name="connsiteY0" fmla="*/ 5911 h 13543"/>
                <a:gd name="connsiteX1" fmla="*/ 6640 w 33001"/>
                <a:gd name="connsiteY1" fmla="*/ 5243 h 13543"/>
                <a:gd name="connsiteX2" fmla="*/ 8958 w 33001"/>
                <a:gd name="connsiteY2" fmla="*/ 3411 h 13543"/>
                <a:gd name="connsiteX3" fmla="*/ 9708 w 33001"/>
                <a:gd name="connsiteY3" fmla="*/ 71 h 13543"/>
                <a:gd name="connsiteX4" fmla="*/ 33001 w 33001"/>
                <a:gd name="connsiteY4" fmla="*/ 13509 h 13543"/>
                <a:gd name="connsiteX0" fmla="*/ 0 w 33001"/>
                <a:gd name="connsiteY0" fmla="*/ 2833 h 10595"/>
                <a:gd name="connsiteX1" fmla="*/ 6640 w 33001"/>
                <a:gd name="connsiteY1" fmla="*/ 2165 h 10595"/>
                <a:gd name="connsiteX2" fmla="*/ 8958 w 33001"/>
                <a:gd name="connsiteY2" fmla="*/ 333 h 10595"/>
                <a:gd name="connsiteX3" fmla="*/ 27626 w 33001"/>
                <a:gd name="connsiteY3" fmla="*/ 9687 h 10595"/>
                <a:gd name="connsiteX4" fmla="*/ 33001 w 33001"/>
                <a:gd name="connsiteY4" fmla="*/ 10431 h 10595"/>
                <a:gd name="connsiteX0" fmla="*/ 0 w 33001"/>
                <a:gd name="connsiteY0" fmla="*/ 2833 h 10595"/>
                <a:gd name="connsiteX1" fmla="*/ 6640 w 33001"/>
                <a:gd name="connsiteY1" fmla="*/ 2165 h 10595"/>
                <a:gd name="connsiteX2" fmla="*/ 8958 w 33001"/>
                <a:gd name="connsiteY2" fmla="*/ 333 h 10595"/>
                <a:gd name="connsiteX3" fmla="*/ 27626 w 33001"/>
                <a:gd name="connsiteY3" fmla="*/ 9687 h 10595"/>
                <a:gd name="connsiteX4" fmla="*/ 33001 w 33001"/>
                <a:gd name="connsiteY4" fmla="*/ 10431 h 10595"/>
                <a:gd name="connsiteX0" fmla="*/ 0 w 33001"/>
                <a:gd name="connsiteY0" fmla="*/ 2833 h 10595"/>
                <a:gd name="connsiteX1" fmla="*/ 6640 w 33001"/>
                <a:gd name="connsiteY1" fmla="*/ 2165 h 10595"/>
                <a:gd name="connsiteX2" fmla="*/ 8958 w 33001"/>
                <a:gd name="connsiteY2" fmla="*/ 333 h 10595"/>
                <a:gd name="connsiteX3" fmla="*/ 27626 w 33001"/>
                <a:gd name="connsiteY3" fmla="*/ 9687 h 10595"/>
                <a:gd name="connsiteX4" fmla="*/ 33001 w 33001"/>
                <a:gd name="connsiteY4" fmla="*/ 10431 h 10595"/>
                <a:gd name="connsiteX0" fmla="*/ 0 w 33001"/>
                <a:gd name="connsiteY0" fmla="*/ 2833 h 10746"/>
                <a:gd name="connsiteX1" fmla="*/ 6640 w 33001"/>
                <a:gd name="connsiteY1" fmla="*/ 2165 h 10746"/>
                <a:gd name="connsiteX2" fmla="*/ 8958 w 33001"/>
                <a:gd name="connsiteY2" fmla="*/ 333 h 10746"/>
                <a:gd name="connsiteX3" fmla="*/ 27626 w 33001"/>
                <a:gd name="connsiteY3" fmla="*/ 9687 h 10746"/>
                <a:gd name="connsiteX4" fmla="*/ 33001 w 33001"/>
                <a:gd name="connsiteY4" fmla="*/ 10431 h 10746"/>
                <a:gd name="connsiteX0" fmla="*/ 0 w 33001"/>
                <a:gd name="connsiteY0" fmla="*/ 686 h 8725"/>
                <a:gd name="connsiteX1" fmla="*/ 6640 w 33001"/>
                <a:gd name="connsiteY1" fmla="*/ 18 h 8725"/>
                <a:gd name="connsiteX2" fmla="*/ 17708 w 33001"/>
                <a:gd name="connsiteY2" fmla="*/ 1504 h 8725"/>
                <a:gd name="connsiteX3" fmla="*/ 27626 w 33001"/>
                <a:gd name="connsiteY3" fmla="*/ 7540 h 8725"/>
                <a:gd name="connsiteX4" fmla="*/ 33001 w 33001"/>
                <a:gd name="connsiteY4" fmla="*/ 8284 h 8725"/>
                <a:gd name="connsiteX0" fmla="*/ 0 w 10000"/>
                <a:gd name="connsiteY0" fmla="*/ 786 h 10000"/>
                <a:gd name="connsiteX1" fmla="*/ 2012 w 10000"/>
                <a:gd name="connsiteY1" fmla="*/ 21 h 10000"/>
                <a:gd name="connsiteX2" fmla="*/ 5366 w 10000"/>
                <a:gd name="connsiteY2" fmla="*/ 1724 h 10000"/>
                <a:gd name="connsiteX3" fmla="*/ 8371 w 10000"/>
                <a:gd name="connsiteY3" fmla="*/ 8642 h 10000"/>
                <a:gd name="connsiteX4" fmla="*/ 10000 w 10000"/>
                <a:gd name="connsiteY4" fmla="*/ 9495 h 10000"/>
                <a:gd name="connsiteX0" fmla="*/ 0 w 10000"/>
                <a:gd name="connsiteY0" fmla="*/ 786 h 10000"/>
                <a:gd name="connsiteX1" fmla="*/ 2012 w 10000"/>
                <a:gd name="connsiteY1" fmla="*/ 21 h 10000"/>
                <a:gd name="connsiteX2" fmla="*/ 5366 w 10000"/>
                <a:gd name="connsiteY2" fmla="*/ 1724 h 10000"/>
                <a:gd name="connsiteX3" fmla="*/ 8371 w 10000"/>
                <a:gd name="connsiteY3" fmla="*/ 8642 h 10000"/>
                <a:gd name="connsiteX4" fmla="*/ 10000 w 10000"/>
                <a:gd name="connsiteY4" fmla="*/ 9495 h 10000"/>
                <a:gd name="connsiteX0" fmla="*/ 0 w 10000"/>
                <a:gd name="connsiteY0" fmla="*/ 1707 h 11041"/>
                <a:gd name="connsiteX1" fmla="*/ 2012 w 10000"/>
                <a:gd name="connsiteY1" fmla="*/ 942 h 11041"/>
                <a:gd name="connsiteX2" fmla="*/ 5366 w 10000"/>
                <a:gd name="connsiteY2" fmla="*/ 0 h 11041"/>
                <a:gd name="connsiteX3" fmla="*/ 8371 w 10000"/>
                <a:gd name="connsiteY3" fmla="*/ 9563 h 11041"/>
                <a:gd name="connsiteX4" fmla="*/ 10000 w 10000"/>
                <a:gd name="connsiteY4" fmla="*/ 10416 h 11041"/>
                <a:gd name="connsiteX0" fmla="*/ 0 w 10000"/>
                <a:gd name="connsiteY0" fmla="*/ 2066 h 11400"/>
                <a:gd name="connsiteX1" fmla="*/ 5366 w 10000"/>
                <a:gd name="connsiteY1" fmla="*/ 359 h 11400"/>
                <a:gd name="connsiteX2" fmla="*/ 8371 w 10000"/>
                <a:gd name="connsiteY2" fmla="*/ 9922 h 11400"/>
                <a:gd name="connsiteX3" fmla="*/ 10000 w 10000"/>
                <a:gd name="connsiteY3" fmla="*/ 10775 h 11400"/>
                <a:gd name="connsiteX0" fmla="*/ 0 w 4634"/>
                <a:gd name="connsiteY0" fmla="*/ 1 h 11042"/>
                <a:gd name="connsiteX1" fmla="*/ 3005 w 4634"/>
                <a:gd name="connsiteY1" fmla="*/ 9564 h 11042"/>
                <a:gd name="connsiteX2" fmla="*/ 4634 w 4634"/>
                <a:gd name="connsiteY2" fmla="*/ 10417 h 11042"/>
                <a:gd name="connsiteX0" fmla="*/ 0 w 10000"/>
                <a:gd name="connsiteY0" fmla="*/ 1 h 9691"/>
                <a:gd name="connsiteX1" fmla="*/ 6485 w 10000"/>
                <a:gd name="connsiteY1" fmla="*/ 8661 h 9691"/>
                <a:gd name="connsiteX2" fmla="*/ 10000 w 10000"/>
                <a:gd name="connsiteY2" fmla="*/ 9434 h 9691"/>
                <a:gd name="connsiteX0" fmla="*/ 0 w 10069"/>
                <a:gd name="connsiteY0" fmla="*/ 1 h 10569"/>
                <a:gd name="connsiteX1" fmla="*/ 6485 w 10069"/>
                <a:gd name="connsiteY1" fmla="*/ 8937 h 10569"/>
                <a:gd name="connsiteX2" fmla="*/ 10069 w 10069"/>
                <a:gd name="connsiteY2" fmla="*/ 10507 h 10569"/>
                <a:gd name="connsiteX0" fmla="*/ 0 w 10069"/>
                <a:gd name="connsiteY0" fmla="*/ 1 h 10507"/>
                <a:gd name="connsiteX1" fmla="*/ 6485 w 10069"/>
                <a:gd name="connsiteY1" fmla="*/ 8937 h 10507"/>
                <a:gd name="connsiteX2" fmla="*/ 10069 w 10069"/>
                <a:gd name="connsiteY2" fmla="*/ 10507 h 10507"/>
                <a:gd name="connsiteX0" fmla="*/ 0 w 10069"/>
                <a:gd name="connsiteY0" fmla="*/ 1 h 10507"/>
                <a:gd name="connsiteX1" fmla="*/ 6314 w 10069"/>
                <a:gd name="connsiteY1" fmla="*/ 8010 h 10507"/>
                <a:gd name="connsiteX2" fmla="*/ 10069 w 10069"/>
                <a:gd name="connsiteY2" fmla="*/ 10507 h 10507"/>
                <a:gd name="connsiteX0" fmla="*/ 0 w 10069"/>
                <a:gd name="connsiteY0" fmla="*/ 1 h 10507"/>
                <a:gd name="connsiteX1" fmla="*/ 4567 w 10069"/>
                <a:gd name="connsiteY1" fmla="*/ 7855 h 10507"/>
                <a:gd name="connsiteX2" fmla="*/ 10069 w 10069"/>
                <a:gd name="connsiteY2" fmla="*/ 10507 h 10507"/>
                <a:gd name="connsiteX0" fmla="*/ 0 w 10069"/>
                <a:gd name="connsiteY0" fmla="*/ 1 h 10520"/>
                <a:gd name="connsiteX1" fmla="*/ 4567 w 10069"/>
                <a:gd name="connsiteY1" fmla="*/ 7855 h 10520"/>
                <a:gd name="connsiteX2" fmla="*/ 10069 w 10069"/>
                <a:gd name="connsiteY2" fmla="*/ 10507 h 10520"/>
                <a:gd name="connsiteX0" fmla="*/ 0 w 10069"/>
                <a:gd name="connsiteY0" fmla="*/ 1 h 10507"/>
                <a:gd name="connsiteX1" fmla="*/ 4567 w 10069"/>
                <a:gd name="connsiteY1" fmla="*/ 7855 h 10507"/>
                <a:gd name="connsiteX2" fmla="*/ 10069 w 10069"/>
                <a:gd name="connsiteY2" fmla="*/ 10507 h 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69" h="10507">
                  <a:moveTo>
                    <a:pt x="0" y="1"/>
                  </a:moveTo>
                  <a:cubicBezTo>
                    <a:pt x="952" y="-46"/>
                    <a:pt x="2889" y="6104"/>
                    <a:pt x="4567" y="7855"/>
                  </a:cubicBezTo>
                  <a:cubicBezTo>
                    <a:pt x="6245" y="9606"/>
                    <a:pt x="8179" y="10344"/>
                    <a:pt x="10069" y="10507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" name="Picture 5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655" y="3872446"/>
            <a:ext cx="2164429" cy="336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4281730"/>
            <a:ext cx="911972" cy="34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25" y="4664542"/>
            <a:ext cx="2339349" cy="409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09618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Straight Arrow Connector 38"/>
          <p:cNvCxnSpPr/>
          <p:nvPr/>
        </p:nvCxnSpPr>
        <p:spPr bwMode="auto">
          <a:xfrm>
            <a:off x="7837118" y="1474614"/>
            <a:ext cx="82296" cy="16880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429" y="5562674"/>
            <a:ext cx="2909771" cy="335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>
            <a:off x="0" y="3465489"/>
            <a:ext cx="60198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589" y="2891596"/>
            <a:ext cx="2847446" cy="219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 flipV="1">
            <a:off x="6019800" y="2834640"/>
            <a:ext cx="0" cy="63093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019800" y="2847321"/>
            <a:ext cx="31210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659" y="3072669"/>
            <a:ext cx="1650977" cy="350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498" y="1637395"/>
            <a:ext cx="4868629" cy="350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5D4E-9405-4E15-B5C7-4348F299164F}" type="slidenum">
              <a:rPr lang="en-US"/>
              <a:pPr/>
              <a:t>13</a:t>
            </a:fld>
            <a:endParaRPr lang="en-US"/>
          </a:p>
        </p:txBody>
      </p:sp>
      <p:sp>
        <p:nvSpPr>
          <p:cNvPr id="16588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1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6513"/>
            <a:ext cx="4575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8200"/>
            <a:ext cx="3652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89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4851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48" y="381000"/>
            <a:ext cx="340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562" y="3162297"/>
            <a:ext cx="2759500" cy="29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891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184275"/>
            <a:ext cx="3375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890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0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3625" y="2100423"/>
            <a:ext cx="4415375" cy="292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285" y="2525837"/>
            <a:ext cx="3129351" cy="467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148" y="2627995"/>
            <a:ext cx="745710" cy="21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0" y="151004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655" y="3872446"/>
            <a:ext cx="2164429" cy="336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599363" y="5934225"/>
            <a:ext cx="2953837" cy="680285"/>
            <a:chOff x="3599363" y="5934225"/>
            <a:chExt cx="2953837" cy="680285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9363" y="6278507"/>
              <a:ext cx="2953837" cy="3360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464544" y="5992555"/>
              <a:ext cx="292090" cy="175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4281730"/>
            <a:ext cx="911972" cy="34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25" y="4664542"/>
            <a:ext cx="2339349" cy="409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64152" y="4690872"/>
            <a:ext cx="3202746" cy="335979"/>
            <a:chOff x="3364152" y="4690872"/>
            <a:chExt cx="3202746" cy="335979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3296" y="4690872"/>
              <a:ext cx="2353602" cy="3359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4152" y="4804416"/>
              <a:ext cx="292090" cy="175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154" y="5206652"/>
            <a:ext cx="1216853" cy="21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>
            <a:off x="4730576" y="698326"/>
            <a:ext cx="264375" cy="559270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miley Face 7"/>
          <p:cNvSpPr>
            <a:spLocks noChangeAspect="1"/>
          </p:cNvSpPr>
          <p:nvPr/>
        </p:nvSpPr>
        <p:spPr bwMode="auto">
          <a:xfrm>
            <a:off x="7377830" y="3379940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6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5" name="Straight Connector 44"/>
          <p:cNvCxnSpPr/>
          <p:nvPr/>
        </p:nvCxnSpPr>
        <p:spPr bwMode="auto">
          <a:xfrm>
            <a:off x="0" y="3465489"/>
            <a:ext cx="60198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Picture 4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589" y="2891596"/>
            <a:ext cx="2847446" cy="219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Connector 50"/>
          <p:cNvCxnSpPr/>
          <p:nvPr/>
        </p:nvCxnSpPr>
        <p:spPr bwMode="auto">
          <a:xfrm flipV="1">
            <a:off x="6019800" y="2834640"/>
            <a:ext cx="0" cy="63093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6019800" y="2847321"/>
            <a:ext cx="31210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659" y="3072669"/>
            <a:ext cx="1650977" cy="350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498" y="1637395"/>
            <a:ext cx="4868629" cy="350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8175D4E-9405-4E15-B5C7-4348F299164F}" type="slidenum">
              <a:rPr lang="en-US"/>
              <a:pPr/>
              <a:t>14</a:t>
            </a:fld>
            <a:endParaRPr lang="en-US"/>
          </a:p>
        </p:txBody>
      </p:sp>
      <p:sp>
        <p:nvSpPr>
          <p:cNvPr id="16588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1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6513"/>
            <a:ext cx="4575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4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8200"/>
            <a:ext cx="3652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89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4851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48" y="381000"/>
            <a:ext cx="340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184275"/>
            <a:ext cx="3375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483" y="3162297"/>
            <a:ext cx="2818492" cy="291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890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0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3625" y="2100423"/>
            <a:ext cx="4415375" cy="292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285" y="2525837"/>
            <a:ext cx="3129351" cy="467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148" y="2627995"/>
            <a:ext cx="745710" cy="21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0" y="151004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889480"/>
            <a:ext cx="1973779" cy="292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914400" y="4035850"/>
            <a:ext cx="8169358" cy="2136350"/>
            <a:chOff x="914400" y="4035850"/>
            <a:chExt cx="8169358" cy="2136350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760000">
              <a:off x="8207292" y="4035850"/>
              <a:ext cx="876466" cy="3530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6" name="Straight Connector 55"/>
            <p:cNvCxnSpPr/>
            <p:nvPr/>
          </p:nvCxnSpPr>
          <p:spPr bwMode="auto">
            <a:xfrm flipV="1">
              <a:off x="914400" y="4343400"/>
              <a:ext cx="7315200" cy="182880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8" name="Picture 2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581400"/>
            <a:ext cx="730796" cy="204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14400" y="3886200"/>
            <a:ext cx="7315200" cy="2743200"/>
            <a:chOff x="914400" y="3886200"/>
            <a:chExt cx="7315200" cy="274320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914400" y="5257800"/>
              <a:ext cx="7315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572000" y="3886200"/>
              <a:ext cx="1935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2380" y="4444652"/>
              <a:ext cx="157094" cy="3141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 bwMode="auto">
            <a:xfrm>
              <a:off x="914400" y="4800600"/>
              <a:ext cx="7315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914400" y="5715000"/>
              <a:ext cx="7315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06339" y="5731314"/>
              <a:ext cx="353135" cy="3138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4511040" y="4800600"/>
              <a:ext cx="13716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4511040" y="5715000"/>
              <a:ext cx="13716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Freeform 115"/>
            <p:cNvSpPr>
              <a:spLocks/>
            </p:cNvSpPr>
            <p:nvPr/>
          </p:nvSpPr>
          <p:spPr bwMode="auto">
            <a:xfrm flipV="1">
              <a:off x="914400" y="5257800"/>
              <a:ext cx="3666744" cy="408089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33001"/>
                <a:gd name="connsiteY0" fmla="*/ 5911 h 13543"/>
                <a:gd name="connsiteX1" fmla="*/ 6640 w 33001"/>
                <a:gd name="connsiteY1" fmla="*/ 5243 h 13543"/>
                <a:gd name="connsiteX2" fmla="*/ 8958 w 33001"/>
                <a:gd name="connsiteY2" fmla="*/ 3411 h 13543"/>
                <a:gd name="connsiteX3" fmla="*/ 9708 w 33001"/>
                <a:gd name="connsiteY3" fmla="*/ 71 h 13543"/>
                <a:gd name="connsiteX4" fmla="*/ 33001 w 33001"/>
                <a:gd name="connsiteY4" fmla="*/ 13509 h 13543"/>
                <a:gd name="connsiteX0" fmla="*/ 0 w 33001"/>
                <a:gd name="connsiteY0" fmla="*/ 2833 h 10595"/>
                <a:gd name="connsiteX1" fmla="*/ 6640 w 33001"/>
                <a:gd name="connsiteY1" fmla="*/ 2165 h 10595"/>
                <a:gd name="connsiteX2" fmla="*/ 8958 w 33001"/>
                <a:gd name="connsiteY2" fmla="*/ 333 h 10595"/>
                <a:gd name="connsiteX3" fmla="*/ 27626 w 33001"/>
                <a:gd name="connsiteY3" fmla="*/ 9687 h 10595"/>
                <a:gd name="connsiteX4" fmla="*/ 33001 w 33001"/>
                <a:gd name="connsiteY4" fmla="*/ 10431 h 10595"/>
                <a:gd name="connsiteX0" fmla="*/ 0 w 33001"/>
                <a:gd name="connsiteY0" fmla="*/ 2833 h 10595"/>
                <a:gd name="connsiteX1" fmla="*/ 6640 w 33001"/>
                <a:gd name="connsiteY1" fmla="*/ 2165 h 10595"/>
                <a:gd name="connsiteX2" fmla="*/ 8958 w 33001"/>
                <a:gd name="connsiteY2" fmla="*/ 333 h 10595"/>
                <a:gd name="connsiteX3" fmla="*/ 27626 w 33001"/>
                <a:gd name="connsiteY3" fmla="*/ 9687 h 10595"/>
                <a:gd name="connsiteX4" fmla="*/ 33001 w 33001"/>
                <a:gd name="connsiteY4" fmla="*/ 10431 h 10595"/>
                <a:gd name="connsiteX0" fmla="*/ 0 w 33001"/>
                <a:gd name="connsiteY0" fmla="*/ 2833 h 10595"/>
                <a:gd name="connsiteX1" fmla="*/ 6640 w 33001"/>
                <a:gd name="connsiteY1" fmla="*/ 2165 h 10595"/>
                <a:gd name="connsiteX2" fmla="*/ 8958 w 33001"/>
                <a:gd name="connsiteY2" fmla="*/ 333 h 10595"/>
                <a:gd name="connsiteX3" fmla="*/ 27626 w 33001"/>
                <a:gd name="connsiteY3" fmla="*/ 9687 h 10595"/>
                <a:gd name="connsiteX4" fmla="*/ 33001 w 33001"/>
                <a:gd name="connsiteY4" fmla="*/ 10431 h 10595"/>
                <a:gd name="connsiteX0" fmla="*/ 0 w 33001"/>
                <a:gd name="connsiteY0" fmla="*/ 2833 h 10746"/>
                <a:gd name="connsiteX1" fmla="*/ 6640 w 33001"/>
                <a:gd name="connsiteY1" fmla="*/ 2165 h 10746"/>
                <a:gd name="connsiteX2" fmla="*/ 8958 w 33001"/>
                <a:gd name="connsiteY2" fmla="*/ 333 h 10746"/>
                <a:gd name="connsiteX3" fmla="*/ 27626 w 33001"/>
                <a:gd name="connsiteY3" fmla="*/ 9687 h 10746"/>
                <a:gd name="connsiteX4" fmla="*/ 33001 w 33001"/>
                <a:gd name="connsiteY4" fmla="*/ 10431 h 10746"/>
                <a:gd name="connsiteX0" fmla="*/ 0 w 33001"/>
                <a:gd name="connsiteY0" fmla="*/ 686 h 8725"/>
                <a:gd name="connsiteX1" fmla="*/ 6640 w 33001"/>
                <a:gd name="connsiteY1" fmla="*/ 18 h 8725"/>
                <a:gd name="connsiteX2" fmla="*/ 17708 w 33001"/>
                <a:gd name="connsiteY2" fmla="*/ 1504 h 8725"/>
                <a:gd name="connsiteX3" fmla="*/ 27626 w 33001"/>
                <a:gd name="connsiteY3" fmla="*/ 7540 h 8725"/>
                <a:gd name="connsiteX4" fmla="*/ 33001 w 33001"/>
                <a:gd name="connsiteY4" fmla="*/ 8284 h 8725"/>
                <a:gd name="connsiteX0" fmla="*/ 0 w 10000"/>
                <a:gd name="connsiteY0" fmla="*/ 786 h 10000"/>
                <a:gd name="connsiteX1" fmla="*/ 2012 w 10000"/>
                <a:gd name="connsiteY1" fmla="*/ 21 h 10000"/>
                <a:gd name="connsiteX2" fmla="*/ 5366 w 10000"/>
                <a:gd name="connsiteY2" fmla="*/ 1724 h 10000"/>
                <a:gd name="connsiteX3" fmla="*/ 8371 w 10000"/>
                <a:gd name="connsiteY3" fmla="*/ 8642 h 10000"/>
                <a:gd name="connsiteX4" fmla="*/ 10000 w 10000"/>
                <a:gd name="connsiteY4" fmla="*/ 9495 h 10000"/>
                <a:gd name="connsiteX0" fmla="*/ 0 w 10000"/>
                <a:gd name="connsiteY0" fmla="*/ 786 h 10000"/>
                <a:gd name="connsiteX1" fmla="*/ 2012 w 10000"/>
                <a:gd name="connsiteY1" fmla="*/ 21 h 10000"/>
                <a:gd name="connsiteX2" fmla="*/ 5366 w 10000"/>
                <a:gd name="connsiteY2" fmla="*/ 1724 h 10000"/>
                <a:gd name="connsiteX3" fmla="*/ 8371 w 10000"/>
                <a:gd name="connsiteY3" fmla="*/ 8642 h 10000"/>
                <a:gd name="connsiteX4" fmla="*/ 10000 w 10000"/>
                <a:gd name="connsiteY4" fmla="*/ 9495 h 10000"/>
                <a:gd name="connsiteX0" fmla="*/ 0 w 10000"/>
                <a:gd name="connsiteY0" fmla="*/ 1707 h 11041"/>
                <a:gd name="connsiteX1" fmla="*/ 2012 w 10000"/>
                <a:gd name="connsiteY1" fmla="*/ 942 h 11041"/>
                <a:gd name="connsiteX2" fmla="*/ 5366 w 10000"/>
                <a:gd name="connsiteY2" fmla="*/ 0 h 11041"/>
                <a:gd name="connsiteX3" fmla="*/ 8371 w 10000"/>
                <a:gd name="connsiteY3" fmla="*/ 9563 h 11041"/>
                <a:gd name="connsiteX4" fmla="*/ 10000 w 10000"/>
                <a:gd name="connsiteY4" fmla="*/ 10416 h 11041"/>
                <a:gd name="connsiteX0" fmla="*/ 0 w 10000"/>
                <a:gd name="connsiteY0" fmla="*/ 2066 h 11400"/>
                <a:gd name="connsiteX1" fmla="*/ 5366 w 10000"/>
                <a:gd name="connsiteY1" fmla="*/ 359 h 11400"/>
                <a:gd name="connsiteX2" fmla="*/ 8371 w 10000"/>
                <a:gd name="connsiteY2" fmla="*/ 9922 h 11400"/>
                <a:gd name="connsiteX3" fmla="*/ 10000 w 10000"/>
                <a:gd name="connsiteY3" fmla="*/ 10775 h 11400"/>
                <a:gd name="connsiteX0" fmla="*/ 0 w 4634"/>
                <a:gd name="connsiteY0" fmla="*/ 1 h 11042"/>
                <a:gd name="connsiteX1" fmla="*/ 3005 w 4634"/>
                <a:gd name="connsiteY1" fmla="*/ 9564 h 11042"/>
                <a:gd name="connsiteX2" fmla="*/ 4634 w 4634"/>
                <a:gd name="connsiteY2" fmla="*/ 10417 h 11042"/>
                <a:gd name="connsiteX0" fmla="*/ 0 w 10000"/>
                <a:gd name="connsiteY0" fmla="*/ 1 h 9691"/>
                <a:gd name="connsiteX1" fmla="*/ 6485 w 10000"/>
                <a:gd name="connsiteY1" fmla="*/ 8661 h 9691"/>
                <a:gd name="connsiteX2" fmla="*/ 10000 w 10000"/>
                <a:gd name="connsiteY2" fmla="*/ 9434 h 9691"/>
                <a:gd name="connsiteX0" fmla="*/ 0 w 10069"/>
                <a:gd name="connsiteY0" fmla="*/ 1 h 10569"/>
                <a:gd name="connsiteX1" fmla="*/ 6485 w 10069"/>
                <a:gd name="connsiteY1" fmla="*/ 8937 h 10569"/>
                <a:gd name="connsiteX2" fmla="*/ 10069 w 10069"/>
                <a:gd name="connsiteY2" fmla="*/ 10507 h 10569"/>
                <a:gd name="connsiteX0" fmla="*/ 0 w 10069"/>
                <a:gd name="connsiteY0" fmla="*/ 1 h 10507"/>
                <a:gd name="connsiteX1" fmla="*/ 6485 w 10069"/>
                <a:gd name="connsiteY1" fmla="*/ 8937 h 10507"/>
                <a:gd name="connsiteX2" fmla="*/ 10069 w 10069"/>
                <a:gd name="connsiteY2" fmla="*/ 10507 h 10507"/>
                <a:gd name="connsiteX0" fmla="*/ 0 w 10069"/>
                <a:gd name="connsiteY0" fmla="*/ 1 h 10507"/>
                <a:gd name="connsiteX1" fmla="*/ 6314 w 10069"/>
                <a:gd name="connsiteY1" fmla="*/ 8010 h 10507"/>
                <a:gd name="connsiteX2" fmla="*/ 10069 w 10069"/>
                <a:gd name="connsiteY2" fmla="*/ 10507 h 10507"/>
                <a:gd name="connsiteX0" fmla="*/ 0 w 10069"/>
                <a:gd name="connsiteY0" fmla="*/ 1 h 10507"/>
                <a:gd name="connsiteX1" fmla="*/ 4567 w 10069"/>
                <a:gd name="connsiteY1" fmla="*/ 7855 h 10507"/>
                <a:gd name="connsiteX2" fmla="*/ 10069 w 10069"/>
                <a:gd name="connsiteY2" fmla="*/ 10507 h 10507"/>
                <a:gd name="connsiteX0" fmla="*/ 0 w 10069"/>
                <a:gd name="connsiteY0" fmla="*/ 1 h 10520"/>
                <a:gd name="connsiteX1" fmla="*/ 4567 w 10069"/>
                <a:gd name="connsiteY1" fmla="*/ 7855 h 10520"/>
                <a:gd name="connsiteX2" fmla="*/ 10069 w 10069"/>
                <a:gd name="connsiteY2" fmla="*/ 10507 h 10520"/>
                <a:gd name="connsiteX0" fmla="*/ 0 w 10069"/>
                <a:gd name="connsiteY0" fmla="*/ 1 h 10507"/>
                <a:gd name="connsiteX1" fmla="*/ 4567 w 10069"/>
                <a:gd name="connsiteY1" fmla="*/ 7855 h 10507"/>
                <a:gd name="connsiteX2" fmla="*/ 10069 w 10069"/>
                <a:gd name="connsiteY2" fmla="*/ 10507 h 10507"/>
                <a:gd name="connsiteX0" fmla="*/ 0 w 10069"/>
                <a:gd name="connsiteY0" fmla="*/ 1 h 10507"/>
                <a:gd name="connsiteX1" fmla="*/ 4326 w 10069"/>
                <a:gd name="connsiteY1" fmla="*/ 2607 h 10507"/>
                <a:gd name="connsiteX2" fmla="*/ 10069 w 10069"/>
                <a:gd name="connsiteY2" fmla="*/ 10507 h 10507"/>
                <a:gd name="connsiteX0" fmla="*/ 0 w 10069"/>
                <a:gd name="connsiteY0" fmla="*/ 2 h 11857"/>
                <a:gd name="connsiteX1" fmla="*/ 4326 w 10069"/>
                <a:gd name="connsiteY1" fmla="*/ 2608 h 11857"/>
                <a:gd name="connsiteX2" fmla="*/ 10069 w 10069"/>
                <a:gd name="connsiteY2" fmla="*/ 11857 h 11857"/>
                <a:gd name="connsiteX0" fmla="*/ 0 w 10069"/>
                <a:gd name="connsiteY0" fmla="*/ 1 h 11856"/>
                <a:gd name="connsiteX1" fmla="*/ 4326 w 10069"/>
                <a:gd name="connsiteY1" fmla="*/ 6355 h 11856"/>
                <a:gd name="connsiteX2" fmla="*/ 10069 w 10069"/>
                <a:gd name="connsiteY2" fmla="*/ 11856 h 11856"/>
                <a:gd name="connsiteX0" fmla="*/ 0 w 10172"/>
                <a:gd name="connsiteY0" fmla="*/ 1 h 11556"/>
                <a:gd name="connsiteX1" fmla="*/ 4429 w 10172"/>
                <a:gd name="connsiteY1" fmla="*/ 6055 h 11556"/>
                <a:gd name="connsiteX2" fmla="*/ 10172 w 10172"/>
                <a:gd name="connsiteY2" fmla="*/ 11556 h 11556"/>
                <a:gd name="connsiteX0" fmla="*/ 0 w 10172"/>
                <a:gd name="connsiteY0" fmla="*/ 0 h 11555"/>
                <a:gd name="connsiteX1" fmla="*/ 4429 w 10172"/>
                <a:gd name="connsiteY1" fmla="*/ 6054 h 11555"/>
                <a:gd name="connsiteX2" fmla="*/ 10172 w 10172"/>
                <a:gd name="connsiteY2" fmla="*/ 11555 h 11555"/>
                <a:gd name="connsiteX0" fmla="*/ 0 w 9931"/>
                <a:gd name="connsiteY0" fmla="*/ 0 h 12605"/>
                <a:gd name="connsiteX1" fmla="*/ 4188 w 9931"/>
                <a:gd name="connsiteY1" fmla="*/ 7104 h 12605"/>
                <a:gd name="connsiteX2" fmla="*/ 9931 w 9931"/>
                <a:gd name="connsiteY2" fmla="*/ 12605 h 12605"/>
                <a:gd name="connsiteX0" fmla="*/ 0 w 10104"/>
                <a:gd name="connsiteY0" fmla="*/ 0 h 9286"/>
                <a:gd name="connsiteX1" fmla="*/ 4321 w 10104"/>
                <a:gd name="connsiteY1" fmla="*/ 4922 h 9286"/>
                <a:gd name="connsiteX2" fmla="*/ 10104 w 10104"/>
                <a:gd name="connsiteY2" fmla="*/ 9286 h 9286"/>
                <a:gd name="connsiteX0" fmla="*/ 0 w 10000"/>
                <a:gd name="connsiteY0" fmla="*/ 0 h 10000"/>
                <a:gd name="connsiteX1" fmla="*/ 4277 w 10000"/>
                <a:gd name="connsiteY1" fmla="*/ 5300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165 w 10000"/>
                <a:gd name="connsiteY1" fmla="*/ 2849 h 10000"/>
                <a:gd name="connsiteX2" fmla="*/ 4277 w 10000"/>
                <a:gd name="connsiteY2" fmla="*/ 5300 h 10000"/>
                <a:gd name="connsiteX3" fmla="*/ 10000 w 10000"/>
                <a:gd name="connsiteY3" fmla="*/ 10000 h 10000"/>
                <a:gd name="connsiteX0" fmla="*/ 0 w 15773"/>
                <a:gd name="connsiteY0" fmla="*/ 0 h 19479"/>
                <a:gd name="connsiteX1" fmla="*/ 7938 w 15773"/>
                <a:gd name="connsiteY1" fmla="*/ 12328 h 19479"/>
                <a:gd name="connsiteX2" fmla="*/ 10050 w 15773"/>
                <a:gd name="connsiteY2" fmla="*/ 14779 h 19479"/>
                <a:gd name="connsiteX3" fmla="*/ 15773 w 15773"/>
                <a:gd name="connsiteY3" fmla="*/ 19479 h 19479"/>
                <a:gd name="connsiteX0" fmla="*/ 0 w 15773"/>
                <a:gd name="connsiteY0" fmla="*/ 0 h 19479"/>
                <a:gd name="connsiteX1" fmla="*/ 5739 w 15773"/>
                <a:gd name="connsiteY1" fmla="*/ 9510 h 19479"/>
                <a:gd name="connsiteX2" fmla="*/ 10050 w 15773"/>
                <a:gd name="connsiteY2" fmla="*/ 14779 h 19479"/>
                <a:gd name="connsiteX3" fmla="*/ 15773 w 15773"/>
                <a:gd name="connsiteY3" fmla="*/ 19479 h 19479"/>
                <a:gd name="connsiteX0" fmla="*/ 0 w 15773"/>
                <a:gd name="connsiteY0" fmla="*/ 0 h 19479"/>
                <a:gd name="connsiteX1" fmla="*/ 5739 w 15773"/>
                <a:gd name="connsiteY1" fmla="*/ 9510 h 19479"/>
                <a:gd name="connsiteX2" fmla="*/ 10050 w 15773"/>
                <a:gd name="connsiteY2" fmla="*/ 14779 h 19479"/>
                <a:gd name="connsiteX3" fmla="*/ 15773 w 15773"/>
                <a:gd name="connsiteY3" fmla="*/ 19479 h 19479"/>
                <a:gd name="connsiteX0" fmla="*/ 0 w 15773"/>
                <a:gd name="connsiteY0" fmla="*/ 0 h 19479"/>
                <a:gd name="connsiteX1" fmla="*/ 5739 w 15773"/>
                <a:gd name="connsiteY1" fmla="*/ 9510 h 19479"/>
                <a:gd name="connsiteX2" fmla="*/ 10050 w 15773"/>
                <a:gd name="connsiteY2" fmla="*/ 14779 h 19479"/>
                <a:gd name="connsiteX3" fmla="*/ 15773 w 15773"/>
                <a:gd name="connsiteY3" fmla="*/ 19479 h 19479"/>
                <a:gd name="connsiteX0" fmla="*/ 0 w 15773"/>
                <a:gd name="connsiteY0" fmla="*/ 0 h 19479"/>
                <a:gd name="connsiteX1" fmla="*/ 5739 w 15773"/>
                <a:gd name="connsiteY1" fmla="*/ 9510 h 19479"/>
                <a:gd name="connsiteX2" fmla="*/ 10050 w 15773"/>
                <a:gd name="connsiteY2" fmla="*/ 14779 h 19479"/>
                <a:gd name="connsiteX3" fmla="*/ 15773 w 15773"/>
                <a:gd name="connsiteY3" fmla="*/ 19479 h 19479"/>
                <a:gd name="connsiteX0" fmla="*/ 0 w 15773"/>
                <a:gd name="connsiteY0" fmla="*/ 0 h 19479"/>
                <a:gd name="connsiteX1" fmla="*/ 2061 w 15773"/>
                <a:gd name="connsiteY1" fmla="*/ 3490 h 19479"/>
                <a:gd name="connsiteX2" fmla="*/ 5739 w 15773"/>
                <a:gd name="connsiteY2" fmla="*/ 9510 h 19479"/>
                <a:gd name="connsiteX3" fmla="*/ 10050 w 15773"/>
                <a:gd name="connsiteY3" fmla="*/ 14779 h 19479"/>
                <a:gd name="connsiteX4" fmla="*/ 15773 w 15773"/>
                <a:gd name="connsiteY4" fmla="*/ 19479 h 19479"/>
                <a:gd name="connsiteX0" fmla="*/ 0 w 19931"/>
                <a:gd name="connsiteY0" fmla="*/ 0 h 19991"/>
                <a:gd name="connsiteX1" fmla="*/ 6219 w 19931"/>
                <a:gd name="connsiteY1" fmla="*/ 4002 h 19991"/>
                <a:gd name="connsiteX2" fmla="*/ 9897 w 19931"/>
                <a:gd name="connsiteY2" fmla="*/ 10022 h 19991"/>
                <a:gd name="connsiteX3" fmla="*/ 14208 w 19931"/>
                <a:gd name="connsiteY3" fmla="*/ 15291 h 19991"/>
                <a:gd name="connsiteX4" fmla="*/ 19931 w 19931"/>
                <a:gd name="connsiteY4" fmla="*/ 19991 h 19991"/>
                <a:gd name="connsiteX0" fmla="*/ 0 w 19931"/>
                <a:gd name="connsiteY0" fmla="*/ 0 h 19991"/>
                <a:gd name="connsiteX1" fmla="*/ 5257 w 19931"/>
                <a:gd name="connsiteY1" fmla="*/ 4002 h 19991"/>
                <a:gd name="connsiteX2" fmla="*/ 6219 w 19931"/>
                <a:gd name="connsiteY2" fmla="*/ 4002 h 19991"/>
                <a:gd name="connsiteX3" fmla="*/ 9897 w 19931"/>
                <a:gd name="connsiteY3" fmla="*/ 10022 h 19991"/>
                <a:gd name="connsiteX4" fmla="*/ 14208 w 19931"/>
                <a:gd name="connsiteY4" fmla="*/ 15291 h 19991"/>
                <a:gd name="connsiteX5" fmla="*/ 19931 w 19931"/>
                <a:gd name="connsiteY5" fmla="*/ 19991 h 19991"/>
                <a:gd name="connsiteX0" fmla="*/ 0 w 19931"/>
                <a:gd name="connsiteY0" fmla="*/ 0 h 19991"/>
                <a:gd name="connsiteX1" fmla="*/ 6219 w 19931"/>
                <a:gd name="connsiteY1" fmla="*/ 4002 h 19991"/>
                <a:gd name="connsiteX2" fmla="*/ 9897 w 19931"/>
                <a:gd name="connsiteY2" fmla="*/ 10022 h 19991"/>
                <a:gd name="connsiteX3" fmla="*/ 14208 w 19931"/>
                <a:gd name="connsiteY3" fmla="*/ 15291 h 19991"/>
                <a:gd name="connsiteX4" fmla="*/ 19931 w 19931"/>
                <a:gd name="connsiteY4" fmla="*/ 19991 h 19991"/>
                <a:gd name="connsiteX0" fmla="*/ 0 w 19931"/>
                <a:gd name="connsiteY0" fmla="*/ 0 h 19991"/>
                <a:gd name="connsiteX1" fmla="*/ 5222 w 19931"/>
                <a:gd name="connsiteY1" fmla="*/ 3362 h 19991"/>
                <a:gd name="connsiteX2" fmla="*/ 9897 w 19931"/>
                <a:gd name="connsiteY2" fmla="*/ 10022 h 19991"/>
                <a:gd name="connsiteX3" fmla="*/ 14208 w 19931"/>
                <a:gd name="connsiteY3" fmla="*/ 15291 h 19991"/>
                <a:gd name="connsiteX4" fmla="*/ 19931 w 19931"/>
                <a:gd name="connsiteY4" fmla="*/ 19991 h 19991"/>
                <a:gd name="connsiteX0" fmla="*/ 0 w 19931"/>
                <a:gd name="connsiteY0" fmla="*/ 0 h 19991"/>
                <a:gd name="connsiteX1" fmla="*/ 5222 w 19931"/>
                <a:gd name="connsiteY1" fmla="*/ 3362 h 19991"/>
                <a:gd name="connsiteX2" fmla="*/ 9897 w 19931"/>
                <a:gd name="connsiteY2" fmla="*/ 10022 h 19991"/>
                <a:gd name="connsiteX3" fmla="*/ 14208 w 19931"/>
                <a:gd name="connsiteY3" fmla="*/ 15291 h 19991"/>
                <a:gd name="connsiteX4" fmla="*/ 19931 w 19931"/>
                <a:gd name="connsiteY4" fmla="*/ 19991 h 19991"/>
                <a:gd name="connsiteX0" fmla="*/ 0 w 19931"/>
                <a:gd name="connsiteY0" fmla="*/ 0 h 19991"/>
                <a:gd name="connsiteX1" fmla="*/ 5222 w 19931"/>
                <a:gd name="connsiteY1" fmla="*/ 3362 h 19991"/>
                <a:gd name="connsiteX2" fmla="*/ 9897 w 19931"/>
                <a:gd name="connsiteY2" fmla="*/ 10022 h 19991"/>
                <a:gd name="connsiteX3" fmla="*/ 14208 w 19931"/>
                <a:gd name="connsiteY3" fmla="*/ 15291 h 19991"/>
                <a:gd name="connsiteX4" fmla="*/ 19931 w 19931"/>
                <a:gd name="connsiteY4" fmla="*/ 19991 h 19991"/>
                <a:gd name="connsiteX0" fmla="*/ 0 w 19931"/>
                <a:gd name="connsiteY0" fmla="*/ 0 h 19991"/>
                <a:gd name="connsiteX1" fmla="*/ 5222 w 19931"/>
                <a:gd name="connsiteY1" fmla="*/ 3362 h 19991"/>
                <a:gd name="connsiteX2" fmla="*/ 9897 w 19931"/>
                <a:gd name="connsiteY2" fmla="*/ 10022 h 19991"/>
                <a:gd name="connsiteX3" fmla="*/ 14208 w 19931"/>
                <a:gd name="connsiteY3" fmla="*/ 15291 h 19991"/>
                <a:gd name="connsiteX4" fmla="*/ 19931 w 19931"/>
                <a:gd name="connsiteY4" fmla="*/ 19991 h 19991"/>
                <a:gd name="connsiteX0" fmla="*/ 0 w 19828"/>
                <a:gd name="connsiteY0" fmla="*/ 0 h 22425"/>
                <a:gd name="connsiteX1" fmla="*/ 5222 w 19828"/>
                <a:gd name="connsiteY1" fmla="*/ 3362 h 22425"/>
                <a:gd name="connsiteX2" fmla="*/ 9897 w 19828"/>
                <a:gd name="connsiteY2" fmla="*/ 10022 h 22425"/>
                <a:gd name="connsiteX3" fmla="*/ 14208 w 19828"/>
                <a:gd name="connsiteY3" fmla="*/ 15291 h 22425"/>
                <a:gd name="connsiteX4" fmla="*/ 19828 w 19828"/>
                <a:gd name="connsiteY4" fmla="*/ 22425 h 22425"/>
                <a:gd name="connsiteX0" fmla="*/ 0 w 19828"/>
                <a:gd name="connsiteY0" fmla="*/ 0 h 22425"/>
                <a:gd name="connsiteX1" fmla="*/ 5222 w 19828"/>
                <a:gd name="connsiteY1" fmla="*/ 3362 h 22425"/>
                <a:gd name="connsiteX2" fmla="*/ 9897 w 19828"/>
                <a:gd name="connsiteY2" fmla="*/ 10022 h 22425"/>
                <a:gd name="connsiteX3" fmla="*/ 14208 w 19828"/>
                <a:gd name="connsiteY3" fmla="*/ 15291 h 22425"/>
                <a:gd name="connsiteX4" fmla="*/ 19828 w 19828"/>
                <a:gd name="connsiteY4" fmla="*/ 22425 h 22425"/>
                <a:gd name="connsiteX0" fmla="*/ 0 w 19759"/>
                <a:gd name="connsiteY0" fmla="*/ 0 h 22809"/>
                <a:gd name="connsiteX1" fmla="*/ 5222 w 19759"/>
                <a:gd name="connsiteY1" fmla="*/ 3362 h 22809"/>
                <a:gd name="connsiteX2" fmla="*/ 9897 w 19759"/>
                <a:gd name="connsiteY2" fmla="*/ 10022 h 22809"/>
                <a:gd name="connsiteX3" fmla="*/ 14208 w 19759"/>
                <a:gd name="connsiteY3" fmla="*/ 15291 h 22809"/>
                <a:gd name="connsiteX4" fmla="*/ 19759 w 19759"/>
                <a:gd name="connsiteY4" fmla="*/ 22809 h 22809"/>
                <a:gd name="connsiteX0" fmla="*/ 0 w 19759"/>
                <a:gd name="connsiteY0" fmla="*/ 0 h 22809"/>
                <a:gd name="connsiteX1" fmla="*/ 5222 w 19759"/>
                <a:gd name="connsiteY1" fmla="*/ 3362 h 22809"/>
                <a:gd name="connsiteX2" fmla="*/ 9897 w 19759"/>
                <a:gd name="connsiteY2" fmla="*/ 10022 h 22809"/>
                <a:gd name="connsiteX3" fmla="*/ 12936 w 19759"/>
                <a:gd name="connsiteY3" fmla="*/ 13754 h 22809"/>
                <a:gd name="connsiteX4" fmla="*/ 19759 w 19759"/>
                <a:gd name="connsiteY4" fmla="*/ 22809 h 22809"/>
                <a:gd name="connsiteX0" fmla="*/ 0 w 19828"/>
                <a:gd name="connsiteY0" fmla="*/ 0 h 26524"/>
                <a:gd name="connsiteX1" fmla="*/ 5291 w 19828"/>
                <a:gd name="connsiteY1" fmla="*/ 7077 h 26524"/>
                <a:gd name="connsiteX2" fmla="*/ 9966 w 19828"/>
                <a:gd name="connsiteY2" fmla="*/ 13737 h 26524"/>
                <a:gd name="connsiteX3" fmla="*/ 13005 w 19828"/>
                <a:gd name="connsiteY3" fmla="*/ 17469 h 26524"/>
                <a:gd name="connsiteX4" fmla="*/ 19828 w 19828"/>
                <a:gd name="connsiteY4" fmla="*/ 26524 h 26524"/>
                <a:gd name="connsiteX0" fmla="*/ 0 w 19828"/>
                <a:gd name="connsiteY0" fmla="*/ 0 h 26524"/>
                <a:gd name="connsiteX1" fmla="*/ 5291 w 19828"/>
                <a:gd name="connsiteY1" fmla="*/ 7077 h 26524"/>
                <a:gd name="connsiteX2" fmla="*/ 9966 w 19828"/>
                <a:gd name="connsiteY2" fmla="*/ 13737 h 26524"/>
                <a:gd name="connsiteX3" fmla="*/ 13005 w 19828"/>
                <a:gd name="connsiteY3" fmla="*/ 17469 h 26524"/>
                <a:gd name="connsiteX4" fmla="*/ 19828 w 19828"/>
                <a:gd name="connsiteY4" fmla="*/ 26524 h 26524"/>
                <a:gd name="connsiteX0" fmla="*/ 0 w 19828"/>
                <a:gd name="connsiteY0" fmla="*/ 0 h 26524"/>
                <a:gd name="connsiteX1" fmla="*/ 5291 w 19828"/>
                <a:gd name="connsiteY1" fmla="*/ 7077 h 26524"/>
                <a:gd name="connsiteX2" fmla="*/ 9966 w 19828"/>
                <a:gd name="connsiteY2" fmla="*/ 13737 h 26524"/>
                <a:gd name="connsiteX3" fmla="*/ 13005 w 19828"/>
                <a:gd name="connsiteY3" fmla="*/ 17469 h 26524"/>
                <a:gd name="connsiteX4" fmla="*/ 19828 w 19828"/>
                <a:gd name="connsiteY4" fmla="*/ 26524 h 26524"/>
                <a:gd name="connsiteX0" fmla="*/ 0 w 19828"/>
                <a:gd name="connsiteY0" fmla="*/ 0 h 26524"/>
                <a:gd name="connsiteX1" fmla="*/ 5291 w 19828"/>
                <a:gd name="connsiteY1" fmla="*/ 7077 h 26524"/>
                <a:gd name="connsiteX2" fmla="*/ 9966 w 19828"/>
                <a:gd name="connsiteY2" fmla="*/ 13737 h 26524"/>
                <a:gd name="connsiteX3" fmla="*/ 14586 w 19828"/>
                <a:gd name="connsiteY3" fmla="*/ 20031 h 26524"/>
                <a:gd name="connsiteX4" fmla="*/ 19828 w 19828"/>
                <a:gd name="connsiteY4" fmla="*/ 26524 h 26524"/>
                <a:gd name="connsiteX0" fmla="*/ 0 w 19828"/>
                <a:gd name="connsiteY0" fmla="*/ 0 h 26524"/>
                <a:gd name="connsiteX1" fmla="*/ 5291 w 19828"/>
                <a:gd name="connsiteY1" fmla="*/ 7077 h 26524"/>
                <a:gd name="connsiteX2" fmla="*/ 9966 w 19828"/>
                <a:gd name="connsiteY2" fmla="*/ 13737 h 26524"/>
                <a:gd name="connsiteX3" fmla="*/ 14552 w 19828"/>
                <a:gd name="connsiteY3" fmla="*/ 20159 h 26524"/>
                <a:gd name="connsiteX4" fmla="*/ 19828 w 19828"/>
                <a:gd name="connsiteY4" fmla="*/ 26524 h 26524"/>
                <a:gd name="connsiteX0" fmla="*/ 0 w 19828"/>
                <a:gd name="connsiteY0" fmla="*/ 0 h 26524"/>
                <a:gd name="connsiteX1" fmla="*/ 4672 w 19828"/>
                <a:gd name="connsiteY1" fmla="*/ 6052 h 26524"/>
                <a:gd name="connsiteX2" fmla="*/ 9966 w 19828"/>
                <a:gd name="connsiteY2" fmla="*/ 13737 h 26524"/>
                <a:gd name="connsiteX3" fmla="*/ 14552 w 19828"/>
                <a:gd name="connsiteY3" fmla="*/ 20159 h 26524"/>
                <a:gd name="connsiteX4" fmla="*/ 19828 w 19828"/>
                <a:gd name="connsiteY4" fmla="*/ 26524 h 26524"/>
                <a:gd name="connsiteX0" fmla="*/ 0 w 19828"/>
                <a:gd name="connsiteY0" fmla="*/ 0 h 27025"/>
                <a:gd name="connsiteX1" fmla="*/ 4672 w 19828"/>
                <a:gd name="connsiteY1" fmla="*/ 6052 h 27025"/>
                <a:gd name="connsiteX2" fmla="*/ 9966 w 19828"/>
                <a:gd name="connsiteY2" fmla="*/ 13737 h 27025"/>
                <a:gd name="connsiteX3" fmla="*/ 14552 w 19828"/>
                <a:gd name="connsiteY3" fmla="*/ 20159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672 w 19828"/>
                <a:gd name="connsiteY1" fmla="*/ 6052 h 27025"/>
                <a:gd name="connsiteX2" fmla="*/ 9966 w 19828"/>
                <a:gd name="connsiteY2" fmla="*/ 13737 h 27025"/>
                <a:gd name="connsiteX3" fmla="*/ 14892 w 19828"/>
                <a:gd name="connsiteY3" fmla="*/ 20660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6303 h 27025"/>
                <a:gd name="connsiteX2" fmla="*/ 9966 w 19828"/>
                <a:gd name="connsiteY2" fmla="*/ 13737 h 27025"/>
                <a:gd name="connsiteX3" fmla="*/ 14892 w 19828"/>
                <a:gd name="connsiteY3" fmla="*/ 20660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6303 h 27025"/>
                <a:gd name="connsiteX2" fmla="*/ 9898 w 19828"/>
                <a:gd name="connsiteY2" fmla="*/ 13612 h 27025"/>
                <a:gd name="connsiteX3" fmla="*/ 14892 w 19828"/>
                <a:gd name="connsiteY3" fmla="*/ 20660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6303 h 27025"/>
                <a:gd name="connsiteX2" fmla="*/ 9966 w 19828"/>
                <a:gd name="connsiteY2" fmla="*/ 13487 h 27025"/>
                <a:gd name="connsiteX3" fmla="*/ 14892 w 19828"/>
                <a:gd name="connsiteY3" fmla="*/ 20660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6303 h 27025"/>
                <a:gd name="connsiteX2" fmla="*/ 9966 w 19828"/>
                <a:gd name="connsiteY2" fmla="*/ 13487 h 27025"/>
                <a:gd name="connsiteX3" fmla="*/ 14892 w 19828"/>
                <a:gd name="connsiteY3" fmla="*/ 20660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6303 h 27025"/>
                <a:gd name="connsiteX2" fmla="*/ 9966 w 19828"/>
                <a:gd name="connsiteY2" fmla="*/ 13487 h 27025"/>
                <a:gd name="connsiteX3" fmla="*/ 14892 w 19828"/>
                <a:gd name="connsiteY3" fmla="*/ 20660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6303 h 27025"/>
                <a:gd name="connsiteX2" fmla="*/ 9966 w 19828"/>
                <a:gd name="connsiteY2" fmla="*/ 13487 h 27025"/>
                <a:gd name="connsiteX3" fmla="*/ 14892 w 19828"/>
                <a:gd name="connsiteY3" fmla="*/ 20660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6303 h 27025"/>
                <a:gd name="connsiteX2" fmla="*/ 9966 w 19828"/>
                <a:gd name="connsiteY2" fmla="*/ 13487 h 27025"/>
                <a:gd name="connsiteX3" fmla="*/ 14892 w 19828"/>
                <a:gd name="connsiteY3" fmla="*/ 20660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6303 h 27025"/>
                <a:gd name="connsiteX2" fmla="*/ 9966 w 19828"/>
                <a:gd name="connsiteY2" fmla="*/ 13487 h 27025"/>
                <a:gd name="connsiteX3" fmla="*/ 14892 w 19828"/>
                <a:gd name="connsiteY3" fmla="*/ 20660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6303 h 27025"/>
                <a:gd name="connsiteX2" fmla="*/ 9966 w 19828"/>
                <a:gd name="connsiteY2" fmla="*/ 13487 h 27025"/>
                <a:gd name="connsiteX3" fmla="*/ 14960 w 19828"/>
                <a:gd name="connsiteY3" fmla="*/ 21161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5426 h 27025"/>
                <a:gd name="connsiteX2" fmla="*/ 9966 w 19828"/>
                <a:gd name="connsiteY2" fmla="*/ 13487 h 27025"/>
                <a:gd name="connsiteX3" fmla="*/ 14960 w 19828"/>
                <a:gd name="connsiteY3" fmla="*/ 21161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5802 h 27025"/>
                <a:gd name="connsiteX2" fmla="*/ 9966 w 19828"/>
                <a:gd name="connsiteY2" fmla="*/ 13487 h 27025"/>
                <a:gd name="connsiteX3" fmla="*/ 14960 w 19828"/>
                <a:gd name="connsiteY3" fmla="*/ 21161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5802 h 27025"/>
                <a:gd name="connsiteX2" fmla="*/ 9966 w 19828"/>
                <a:gd name="connsiteY2" fmla="*/ 13487 h 27025"/>
                <a:gd name="connsiteX3" fmla="*/ 14960 w 19828"/>
                <a:gd name="connsiteY3" fmla="*/ 21161 h 27025"/>
                <a:gd name="connsiteX4" fmla="*/ 19828 w 19828"/>
                <a:gd name="connsiteY4" fmla="*/ 27025 h 27025"/>
                <a:gd name="connsiteX0" fmla="*/ 0 w 19828"/>
                <a:gd name="connsiteY0" fmla="*/ 0 h 27025"/>
                <a:gd name="connsiteX1" fmla="*/ 4944 w 19828"/>
                <a:gd name="connsiteY1" fmla="*/ 5802 h 27025"/>
                <a:gd name="connsiteX2" fmla="*/ 9966 w 19828"/>
                <a:gd name="connsiteY2" fmla="*/ 13487 h 27025"/>
                <a:gd name="connsiteX3" fmla="*/ 19828 w 19828"/>
                <a:gd name="connsiteY3" fmla="*/ 27025 h 27025"/>
                <a:gd name="connsiteX0" fmla="*/ 0 w 9966"/>
                <a:gd name="connsiteY0" fmla="*/ 0 h 13487"/>
                <a:gd name="connsiteX1" fmla="*/ 4944 w 9966"/>
                <a:gd name="connsiteY1" fmla="*/ 5802 h 13487"/>
                <a:gd name="connsiteX2" fmla="*/ 9966 w 9966"/>
                <a:gd name="connsiteY2" fmla="*/ 13487 h 13487"/>
                <a:gd name="connsiteX0" fmla="*/ 0 w 10000"/>
                <a:gd name="connsiteY0" fmla="*/ 0 h 10000"/>
                <a:gd name="connsiteX1" fmla="*/ 4654 w 10000"/>
                <a:gd name="connsiteY1" fmla="*/ 6823 h 10000"/>
                <a:gd name="connsiteX2" fmla="*/ 10000 w 10000"/>
                <a:gd name="connsiteY2" fmla="*/ 10000 h 10000"/>
                <a:gd name="connsiteX0" fmla="*/ 0 w 9898"/>
                <a:gd name="connsiteY0" fmla="*/ 0 h 3278"/>
                <a:gd name="connsiteX1" fmla="*/ 4552 w 9898"/>
                <a:gd name="connsiteY1" fmla="*/ 101 h 3278"/>
                <a:gd name="connsiteX2" fmla="*/ 9898 w 9898"/>
                <a:gd name="connsiteY2" fmla="*/ 3278 h 3278"/>
                <a:gd name="connsiteX0" fmla="*/ 0 w 10000"/>
                <a:gd name="connsiteY0" fmla="*/ 461 h 10461"/>
                <a:gd name="connsiteX1" fmla="*/ 4599 w 10000"/>
                <a:gd name="connsiteY1" fmla="*/ 769 h 10461"/>
                <a:gd name="connsiteX2" fmla="*/ 10000 w 10000"/>
                <a:gd name="connsiteY2" fmla="*/ 10461 h 10461"/>
                <a:gd name="connsiteX0" fmla="*/ 0 w 10000"/>
                <a:gd name="connsiteY0" fmla="*/ 0 h 10000"/>
                <a:gd name="connsiteX1" fmla="*/ 6802 w 10000"/>
                <a:gd name="connsiteY1" fmla="*/ 287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802 w 10000"/>
                <a:gd name="connsiteY1" fmla="*/ 287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802 w 10000"/>
                <a:gd name="connsiteY1" fmla="*/ 287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595 w 10000"/>
                <a:gd name="connsiteY1" fmla="*/ 25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595 w 10000"/>
                <a:gd name="connsiteY1" fmla="*/ 25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8 w 10000"/>
                <a:gd name="connsiteY1" fmla="*/ 347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8 w 10000"/>
                <a:gd name="connsiteY1" fmla="*/ 347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008 w 10000"/>
                <a:gd name="connsiteY1" fmla="*/ 318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008 w 10000"/>
                <a:gd name="connsiteY1" fmla="*/ 318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008 w 10000"/>
                <a:gd name="connsiteY1" fmla="*/ 318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042 w 10000"/>
                <a:gd name="connsiteY1" fmla="*/ 258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008 w 10000"/>
                <a:gd name="connsiteY1" fmla="*/ 1394 h 10000"/>
                <a:gd name="connsiteX2" fmla="*/ 10000 w 10000"/>
                <a:gd name="connsiteY2" fmla="*/ 10000 h 10000"/>
                <a:gd name="connsiteX0" fmla="*/ 0 w 10000"/>
                <a:gd name="connsiteY0" fmla="*/ 165 h 10165"/>
                <a:gd name="connsiteX1" fmla="*/ 3008 w 10000"/>
                <a:gd name="connsiteY1" fmla="*/ 1559 h 10165"/>
                <a:gd name="connsiteX2" fmla="*/ 10000 w 10000"/>
                <a:gd name="connsiteY2" fmla="*/ 10165 h 10165"/>
                <a:gd name="connsiteX0" fmla="*/ 0 w 10000"/>
                <a:gd name="connsiteY0" fmla="*/ 0 h 10000"/>
                <a:gd name="connsiteX1" fmla="*/ 3008 w 10000"/>
                <a:gd name="connsiteY1" fmla="*/ 139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008 w 10000"/>
                <a:gd name="connsiteY1" fmla="*/ 1394 h 10000"/>
                <a:gd name="connsiteX2" fmla="*/ 10000 w 10000"/>
                <a:gd name="connsiteY2" fmla="*/ 10000 h 10000"/>
                <a:gd name="connsiteX0" fmla="*/ 0 w 10000"/>
                <a:gd name="connsiteY0" fmla="*/ 126 h 10126"/>
                <a:gd name="connsiteX1" fmla="*/ 2598 w 10000"/>
                <a:gd name="connsiteY1" fmla="*/ 924 h 10126"/>
                <a:gd name="connsiteX2" fmla="*/ 10000 w 10000"/>
                <a:gd name="connsiteY2" fmla="*/ 10126 h 10126"/>
                <a:gd name="connsiteX0" fmla="*/ 0 w 10000"/>
                <a:gd name="connsiteY0" fmla="*/ 0 h 10000"/>
                <a:gd name="connsiteX1" fmla="*/ 2530 w 10000"/>
                <a:gd name="connsiteY1" fmla="*/ 1691 h 10000"/>
                <a:gd name="connsiteX2" fmla="*/ 10000 w 10000"/>
                <a:gd name="connsiteY2" fmla="*/ 10000 h 10000"/>
                <a:gd name="connsiteX0" fmla="*/ 0 w 10000"/>
                <a:gd name="connsiteY0" fmla="*/ 0 h 9702"/>
                <a:gd name="connsiteX1" fmla="*/ 2530 w 10000"/>
                <a:gd name="connsiteY1" fmla="*/ 1393 h 9702"/>
                <a:gd name="connsiteX2" fmla="*/ 10000 w 10000"/>
                <a:gd name="connsiteY2" fmla="*/ 9702 h 9702"/>
                <a:gd name="connsiteX0" fmla="*/ 0 w 10000"/>
                <a:gd name="connsiteY0" fmla="*/ 36 h 10036"/>
                <a:gd name="connsiteX1" fmla="*/ 2530 w 10000"/>
                <a:gd name="connsiteY1" fmla="*/ 1472 h 10036"/>
                <a:gd name="connsiteX2" fmla="*/ 10000 w 10000"/>
                <a:gd name="connsiteY2" fmla="*/ 10036 h 10036"/>
                <a:gd name="connsiteX0" fmla="*/ 0 w 10000"/>
                <a:gd name="connsiteY0" fmla="*/ 6 h 10006"/>
                <a:gd name="connsiteX1" fmla="*/ 3418 w 10000"/>
                <a:gd name="connsiteY1" fmla="*/ 2056 h 10006"/>
                <a:gd name="connsiteX2" fmla="*/ 10000 w 10000"/>
                <a:gd name="connsiteY2" fmla="*/ 10006 h 10006"/>
                <a:gd name="connsiteX0" fmla="*/ 0 w 10000"/>
                <a:gd name="connsiteY0" fmla="*/ 3 h 10003"/>
                <a:gd name="connsiteX1" fmla="*/ 3418 w 10000"/>
                <a:gd name="connsiteY1" fmla="*/ 2053 h 10003"/>
                <a:gd name="connsiteX2" fmla="*/ 10000 w 10000"/>
                <a:gd name="connsiteY2" fmla="*/ 10003 h 10003"/>
                <a:gd name="connsiteX0" fmla="*/ 0 w 10000"/>
                <a:gd name="connsiteY0" fmla="*/ 338 h 10338"/>
                <a:gd name="connsiteX1" fmla="*/ 2052 w 10000"/>
                <a:gd name="connsiteY1" fmla="*/ 546 h 10338"/>
                <a:gd name="connsiteX2" fmla="*/ 10000 w 10000"/>
                <a:gd name="connsiteY2" fmla="*/ 10338 h 10338"/>
                <a:gd name="connsiteX0" fmla="*/ 0 w 10000"/>
                <a:gd name="connsiteY0" fmla="*/ 472 h 10472"/>
                <a:gd name="connsiteX1" fmla="*/ 2052 w 10000"/>
                <a:gd name="connsiteY1" fmla="*/ 680 h 10472"/>
                <a:gd name="connsiteX2" fmla="*/ 10000 w 10000"/>
                <a:gd name="connsiteY2" fmla="*/ 10472 h 10472"/>
                <a:gd name="connsiteX0" fmla="*/ 0 w 10000"/>
                <a:gd name="connsiteY0" fmla="*/ 13 h 10013"/>
                <a:gd name="connsiteX1" fmla="*/ 2974 w 10000"/>
                <a:gd name="connsiteY1" fmla="*/ 1449 h 10013"/>
                <a:gd name="connsiteX2" fmla="*/ 10000 w 10000"/>
                <a:gd name="connsiteY2" fmla="*/ 10013 h 10013"/>
                <a:gd name="connsiteX0" fmla="*/ 0 w 10000"/>
                <a:gd name="connsiteY0" fmla="*/ 0 h 10000"/>
                <a:gd name="connsiteX1" fmla="*/ 2974 w 10000"/>
                <a:gd name="connsiteY1" fmla="*/ 1436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1573" y="551"/>
                    <a:pt x="658" y="76"/>
                    <a:pt x="2974" y="1436"/>
                  </a:cubicBezTo>
                  <a:cubicBezTo>
                    <a:pt x="5290" y="2796"/>
                    <a:pt x="8108" y="7971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4400" y="3886200"/>
            <a:ext cx="7315200" cy="1828800"/>
            <a:chOff x="914400" y="3886200"/>
            <a:chExt cx="7315200" cy="1828800"/>
          </a:xfrm>
        </p:grpSpPr>
        <p:cxnSp>
          <p:nvCxnSpPr>
            <p:cNvPr id="68" name="Straight Connector 67"/>
            <p:cNvCxnSpPr/>
            <p:nvPr/>
          </p:nvCxnSpPr>
          <p:spPr bwMode="auto">
            <a:xfrm flipV="1">
              <a:off x="914400" y="3886200"/>
              <a:ext cx="7315200" cy="182880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760000">
              <a:off x="5124215" y="4084010"/>
              <a:ext cx="1412385" cy="3530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914400" y="4800600"/>
            <a:ext cx="7315200" cy="1828800"/>
            <a:chOff x="914400" y="4800600"/>
            <a:chExt cx="7315200" cy="1828800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914400" y="4800600"/>
              <a:ext cx="7315200" cy="182880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760000">
              <a:off x="1942846" y="6235671"/>
              <a:ext cx="1373157" cy="3530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2" name="Picture 7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28" y="3872446"/>
            <a:ext cx="2763282" cy="394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963422" y="1408175"/>
            <a:ext cx="841248" cy="176479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Freeform 115"/>
          <p:cNvSpPr>
            <a:spLocks/>
          </p:cNvSpPr>
          <p:nvPr/>
        </p:nvSpPr>
        <p:spPr bwMode="auto">
          <a:xfrm flipH="1">
            <a:off x="4562856" y="4849711"/>
            <a:ext cx="3666744" cy="40808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33001"/>
              <a:gd name="connsiteY0" fmla="*/ 5911 h 13543"/>
              <a:gd name="connsiteX1" fmla="*/ 6640 w 33001"/>
              <a:gd name="connsiteY1" fmla="*/ 5243 h 13543"/>
              <a:gd name="connsiteX2" fmla="*/ 8958 w 33001"/>
              <a:gd name="connsiteY2" fmla="*/ 3411 h 13543"/>
              <a:gd name="connsiteX3" fmla="*/ 9708 w 33001"/>
              <a:gd name="connsiteY3" fmla="*/ 71 h 13543"/>
              <a:gd name="connsiteX4" fmla="*/ 33001 w 33001"/>
              <a:gd name="connsiteY4" fmla="*/ 13509 h 13543"/>
              <a:gd name="connsiteX0" fmla="*/ 0 w 33001"/>
              <a:gd name="connsiteY0" fmla="*/ 2833 h 10595"/>
              <a:gd name="connsiteX1" fmla="*/ 6640 w 33001"/>
              <a:gd name="connsiteY1" fmla="*/ 2165 h 10595"/>
              <a:gd name="connsiteX2" fmla="*/ 8958 w 33001"/>
              <a:gd name="connsiteY2" fmla="*/ 333 h 10595"/>
              <a:gd name="connsiteX3" fmla="*/ 27626 w 33001"/>
              <a:gd name="connsiteY3" fmla="*/ 9687 h 10595"/>
              <a:gd name="connsiteX4" fmla="*/ 33001 w 33001"/>
              <a:gd name="connsiteY4" fmla="*/ 10431 h 10595"/>
              <a:gd name="connsiteX0" fmla="*/ 0 w 33001"/>
              <a:gd name="connsiteY0" fmla="*/ 2833 h 10595"/>
              <a:gd name="connsiteX1" fmla="*/ 6640 w 33001"/>
              <a:gd name="connsiteY1" fmla="*/ 2165 h 10595"/>
              <a:gd name="connsiteX2" fmla="*/ 8958 w 33001"/>
              <a:gd name="connsiteY2" fmla="*/ 333 h 10595"/>
              <a:gd name="connsiteX3" fmla="*/ 27626 w 33001"/>
              <a:gd name="connsiteY3" fmla="*/ 9687 h 10595"/>
              <a:gd name="connsiteX4" fmla="*/ 33001 w 33001"/>
              <a:gd name="connsiteY4" fmla="*/ 10431 h 10595"/>
              <a:gd name="connsiteX0" fmla="*/ 0 w 33001"/>
              <a:gd name="connsiteY0" fmla="*/ 2833 h 10595"/>
              <a:gd name="connsiteX1" fmla="*/ 6640 w 33001"/>
              <a:gd name="connsiteY1" fmla="*/ 2165 h 10595"/>
              <a:gd name="connsiteX2" fmla="*/ 8958 w 33001"/>
              <a:gd name="connsiteY2" fmla="*/ 333 h 10595"/>
              <a:gd name="connsiteX3" fmla="*/ 27626 w 33001"/>
              <a:gd name="connsiteY3" fmla="*/ 9687 h 10595"/>
              <a:gd name="connsiteX4" fmla="*/ 33001 w 33001"/>
              <a:gd name="connsiteY4" fmla="*/ 10431 h 10595"/>
              <a:gd name="connsiteX0" fmla="*/ 0 w 33001"/>
              <a:gd name="connsiteY0" fmla="*/ 2833 h 10746"/>
              <a:gd name="connsiteX1" fmla="*/ 6640 w 33001"/>
              <a:gd name="connsiteY1" fmla="*/ 2165 h 10746"/>
              <a:gd name="connsiteX2" fmla="*/ 8958 w 33001"/>
              <a:gd name="connsiteY2" fmla="*/ 333 h 10746"/>
              <a:gd name="connsiteX3" fmla="*/ 27626 w 33001"/>
              <a:gd name="connsiteY3" fmla="*/ 9687 h 10746"/>
              <a:gd name="connsiteX4" fmla="*/ 33001 w 33001"/>
              <a:gd name="connsiteY4" fmla="*/ 10431 h 10746"/>
              <a:gd name="connsiteX0" fmla="*/ 0 w 33001"/>
              <a:gd name="connsiteY0" fmla="*/ 686 h 8725"/>
              <a:gd name="connsiteX1" fmla="*/ 6640 w 33001"/>
              <a:gd name="connsiteY1" fmla="*/ 18 h 8725"/>
              <a:gd name="connsiteX2" fmla="*/ 17708 w 33001"/>
              <a:gd name="connsiteY2" fmla="*/ 1504 h 8725"/>
              <a:gd name="connsiteX3" fmla="*/ 27626 w 33001"/>
              <a:gd name="connsiteY3" fmla="*/ 7540 h 8725"/>
              <a:gd name="connsiteX4" fmla="*/ 33001 w 33001"/>
              <a:gd name="connsiteY4" fmla="*/ 8284 h 8725"/>
              <a:gd name="connsiteX0" fmla="*/ 0 w 10000"/>
              <a:gd name="connsiteY0" fmla="*/ 786 h 10000"/>
              <a:gd name="connsiteX1" fmla="*/ 2012 w 10000"/>
              <a:gd name="connsiteY1" fmla="*/ 21 h 10000"/>
              <a:gd name="connsiteX2" fmla="*/ 5366 w 10000"/>
              <a:gd name="connsiteY2" fmla="*/ 1724 h 10000"/>
              <a:gd name="connsiteX3" fmla="*/ 8371 w 10000"/>
              <a:gd name="connsiteY3" fmla="*/ 8642 h 10000"/>
              <a:gd name="connsiteX4" fmla="*/ 10000 w 10000"/>
              <a:gd name="connsiteY4" fmla="*/ 9495 h 10000"/>
              <a:gd name="connsiteX0" fmla="*/ 0 w 10000"/>
              <a:gd name="connsiteY0" fmla="*/ 786 h 10000"/>
              <a:gd name="connsiteX1" fmla="*/ 2012 w 10000"/>
              <a:gd name="connsiteY1" fmla="*/ 21 h 10000"/>
              <a:gd name="connsiteX2" fmla="*/ 5366 w 10000"/>
              <a:gd name="connsiteY2" fmla="*/ 1724 h 10000"/>
              <a:gd name="connsiteX3" fmla="*/ 8371 w 10000"/>
              <a:gd name="connsiteY3" fmla="*/ 8642 h 10000"/>
              <a:gd name="connsiteX4" fmla="*/ 10000 w 10000"/>
              <a:gd name="connsiteY4" fmla="*/ 9495 h 10000"/>
              <a:gd name="connsiteX0" fmla="*/ 0 w 10000"/>
              <a:gd name="connsiteY0" fmla="*/ 1707 h 11041"/>
              <a:gd name="connsiteX1" fmla="*/ 2012 w 10000"/>
              <a:gd name="connsiteY1" fmla="*/ 942 h 11041"/>
              <a:gd name="connsiteX2" fmla="*/ 5366 w 10000"/>
              <a:gd name="connsiteY2" fmla="*/ 0 h 11041"/>
              <a:gd name="connsiteX3" fmla="*/ 8371 w 10000"/>
              <a:gd name="connsiteY3" fmla="*/ 9563 h 11041"/>
              <a:gd name="connsiteX4" fmla="*/ 10000 w 10000"/>
              <a:gd name="connsiteY4" fmla="*/ 10416 h 11041"/>
              <a:gd name="connsiteX0" fmla="*/ 0 w 10000"/>
              <a:gd name="connsiteY0" fmla="*/ 2066 h 11400"/>
              <a:gd name="connsiteX1" fmla="*/ 5366 w 10000"/>
              <a:gd name="connsiteY1" fmla="*/ 359 h 11400"/>
              <a:gd name="connsiteX2" fmla="*/ 8371 w 10000"/>
              <a:gd name="connsiteY2" fmla="*/ 9922 h 11400"/>
              <a:gd name="connsiteX3" fmla="*/ 10000 w 10000"/>
              <a:gd name="connsiteY3" fmla="*/ 10775 h 11400"/>
              <a:gd name="connsiteX0" fmla="*/ 0 w 4634"/>
              <a:gd name="connsiteY0" fmla="*/ 1 h 11042"/>
              <a:gd name="connsiteX1" fmla="*/ 3005 w 4634"/>
              <a:gd name="connsiteY1" fmla="*/ 9564 h 11042"/>
              <a:gd name="connsiteX2" fmla="*/ 4634 w 4634"/>
              <a:gd name="connsiteY2" fmla="*/ 10417 h 11042"/>
              <a:gd name="connsiteX0" fmla="*/ 0 w 10000"/>
              <a:gd name="connsiteY0" fmla="*/ 1 h 9691"/>
              <a:gd name="connsiteX1" fmla="*/ 6485 w 10000"/>
              <a:gd name="connsiteY1" fmla="*/ 8661 h 9691"/>
              <a:gd name="connsiteX2" fmla="*/ 10000 w 10000"/>
              <a:gd name="connsiteY2" fmla="*/ 9434 h 9691"/>
              <a:gd name="connsiteX0" fmla="*/ 0 w 10069"/>
              <a:gd name="connsiteY0" fmla="*/ 1 h 10569"/>
              <a:gd name="connsiteX1" fmla="*/ 6485 w 10069"/>
              <a:gd name="connsiteY1" fmla="*/ 8937 h 10569"/>
              <a:gd name="connsiteX2" fmla="*/ 10069 w 10069"/>
              <a:gd name="connsiteY2" fmla="*/ 10507 h 10569"/>
              <a:gd name="connsiteX0" fmla="*/ 0 w 10069"/>
              <a:gd name="connsiteY0" fmla="*/ 1 h 10507"/>
              <a:gd name="connsiteX1" fmla="*/ 6485 w 10069"/>
              <a:gd name="connsiteY1" fmla="*/ 8937 h 10507"/>
              <a:gd name="connsiteX2" fmla="*/ 10069 w 10069"/>
              <a:gd name="connsiteY2" fmla="*/ 10507 h 10507"/>
              <a:gd name="connsiteX0" fmla="*/ 0 w 10069"/>
              <a:gd name="connsiteY0" fmla="*/ 1 h 10507"/>
              <a:gd name="connsiteX1" fmla="*/ 6314 w 10069"/>
              <a:gd name="connsiteY1" fmla="*/ 8010 h 10507"/>
              <a:gd name="connsiteX2" fmla="*/ 10069 w 10069"/>
              <a:gd name="connsiteY2" fmla="*/ 10507 h 10507"/>
              <a:gd name="connsiteX0" fmla="*/ 0 w 10069"/>
              <a:gd name="connsiteY0" fmla="*/ 1 h 10507"/>
              <a:gd name="connsiteX1" fmla="*/ 4567 w 10069"/>
              <a:gd name="connsiteY1" fmla="*/ 7855 h 10507"/>
              <a:gd name="connsiteX2" fmla="*/ 10069 w 10069"/>
              <a:gd name="connsiteY2" fmla="*/ 10507 h 10507"/>
              <a:gd name="connsiteX0" fmla="*/ 0 w 10069"/>
              <a:gd name="connsiteY0" fmla="*/ 1 h 10520"/>
              <a:gd name="connsiteX1" fmla="*/ 4567 w 10069"/>
              <a:gd name="connsiteY1" fmla="*/ 7855 h 10520"/>
              <a:gd name="connsiteX2" fmla="*/ 10069 w 10069"/>
              <a:gd name="connsiteY2" fmla="*/ 10507 h 10520"/>
              <a:gd name="connsiteX0" fmla="*/ 0 w 10069"/>
              <a:gd name="connsiteY0" fmla="*/ 1 h 10507"/>
              <a:gd name="connsiteX1" fmla="*/ 4567 w 10069"/>
              <a:gd name="connsiteY1" fmla="*/ 7855 h 10507"/>
              <a:gd name="connsiteX2" fmla="*/ 10069 w 10069"/>
              <a:gd name="connsiteY2" fmla="*/ 10507 h 10507"/>
              <a:gd name="connsiteX0" fmla="*/ 0 w 10069"/>
              <a:gd name="connsiteY0" fmla="*/ 1 h 10507"/>
              <a:gd name="connsiteX1" fmla="*/ 4326 w 10069"/>
              <a:gd name="connsiteY1" fmla="*/ 2607 h 10507"/>
              <a:gd name="connsiteX2" fmla="*/ 10069 w 10069"/>
              <a:gd name="connsiteY2" fmla="*/ 10507 h 10507"/>
              <a:gd name="connsiteX0" fmla="*/ 0 w 10069"/>
              <a:gd name="connsiteY0" fmla="*/ 2 h 11857"/>
              <a:gd name="connsiteX1" fmla="*/ 4326 w 10069"/>
              <a:gd name="connsiteY1" fmla="*/ 2608 h 11857"/>
              <a:gd name="connsiteX2" fmla="*/ 10069 w 10069"/>
              <a:gd name="connsiteY2" fmla="*/ 11857 h 11857"/>
              <a:gd name="connsiteX0" fmla="*/ 0 w 10069"/>
              <a:gd name="connsiteY0" fmla="*/ 1 h 11856"/>
              <a:gd name="connsiteX1" fmla="*/ 4326 w 10069"/>
              <a:gd name="connsiteY1" fmla="*/ 6355 h 11856"/>
              <a:gd name="connsiteX2" fmla="*/ 10069 w 10069"/>
              <a:gd name="connsiteY2" fmla="*/ 11856 h 11856"/>
              <a:gd name="connsiteX0" fmla="*/ 0 w 10172"/>
              <a:gd name="connsiteY0" fmla="*/ 1 h 11556"/>
              <a:gd name="connsiteX1" fmla="*/ 4429 w 10172"/>
              <a:gd name="connsiteY1" fmla="*/ 6055 h 11556"/>
              <a:gd name="connsiteX2" fmla="*/ 10172 w 10172"/>
              <a:gd name="connsiteY2" fmla="*/ 11556 h 11556"/>
              <a:gd name="connsiteX0" fmla="*/ 0 w 10172"/>
              <a:gd name="connsiteY0" fmla="*/ 0 h 11555"/>
              <a:gd name="connsiteX1" fmla="*/ 4429 w 10172"/>
              <a:gd name="connsiteY1" fmla="*/ 6054 h 11555"/>
              <a:gd name="connsiteX2" fmla="*/ 10172 w 10172"/>
              <a:gd name="connsiteY2" fmla="*/ 11555 h 11555"/>
              <a:gd name="connsiteX0" fmla="*/ 0 w 9931"/>
              <a:gd name="connsiteY0" fmla="*/ 0 h 12605"/>
              <a:gd name="connsiteX1" fmla="*/ 4188 w 9931"/>
              <a:gd name="connsiteY1" fmla="*/ 7104 h 12605"/>
              <a:gd name="connsiteX2" fmla="*/ 9931 w 9931"/>
              <a:gd name="connsiteY2" fmla="*/ 12605 h 12605"/>
              <a:gd name="connsiteX0" fmla="*/ 0 w 10104"/>
              <a:gd name="connsiteY0" fmla="*/ 0 h 9286"/>
              <a:gd name="connsiteX1" fmla="*/ 4321 w 10104"/>
              <a:gd name="connsiteY1" fmla="*/ 4922 h 9286"/>
              <a:gd name="connsiteX2" fmla="*/ 10104 w 10104"/>
              <a:gd name="connsiteY2" fmla="*/ 9286 h 9286"/>
              <a:gd name="connsiteX0" fmla="*/ 0 w 10000"/>
              <a:gd name="connsiteY0" fmla="*/ 0 h 10000"/>
              <a:gd name="connsiteX1" fmla="*/ 4277 w 10000"/>
              <a:gd name="connsiteY1" fmla="*/ 5300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165 w 10000"/>
              <a:gd name="connsiteY1" fmla="*/ 2849 h 10000"/>
              <a:gd name="connsiteX2" fmla="*/ 4277 w 10000"/>
              <a:gd name="connsiteY2" fmla="*/ 5300 h 10000"/>
              <a:gd name="connsiteX3" fmla="*/ 10000 w 10000"/>
              <a:gd name="connsiteY3" fmla="*/ 10000 h 10000"/>
              <a:gd name="connsiteX0" fmla="*/ 0 w 15773"/>
              <a:gd name="connsiteY0" fmla="*/ 0 h 19479"/>
              <a:gd name="connsiteX1" fmla="*/ 7938 w 15773"/>
              <a:gd name="connsiteY1" fmla="*/ 12328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5739 w 15773"/>
              <a:gd name="connsiteY1" fmla="*/ 9510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5739 w 15773"/>
              <a:gd name="connsiteY1" fmla="*/ 9510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5739 w 15773"/>
              <a:gd name="connsiteY1" fmla="*/ 9510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5739 w 15773"/>
              <a:gd name="connsiteY1" fmla="*/ 9510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2061 w 15773"/>
              <a:gd name="connsiteY1" fmla="*/ 3490 h 19479"/>
              <a:gd name="connsiteX2" fmla="*/ 5739 w 15773"/>
              <a:gd name="connsiteY2" fmla="*/ 9510 h 19479"/>
              <a:gd name="connsiteX3" fmla="*/ 10050 w 15773"/>
              <a:gd name="connsiteY3" fmla="*/ 14779 h 19479"/>
              <a:gd name="connsiteX4" fmla="*/ 15773 w 15773"/>
              <a:gd name="connsiteY4" fmla="*/ 19479 h 19479"/>
              <a:gd name="connsiteX0" fmla="*/ 0 w 19931"/>
              <a:gd name="connsiteY0" fmla="*/ 0 h 19991"/>
              <a:gd name="connsiteX1" fmla="*/ 6219 w 19931"/>
              <a:gd name="connsiteY1" fmla="*/ 400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57 w 19931"/>
              <a:gd name="connsiteY1" fmla="*/ 4002 h 19991"/>
              <a:gd name="connsiteX2" fmla="*/ 6219 w 19931"/>
              <a:gd name="connsiteY2" fmla="*/ 4002 h 19991"/>
              <a:gd name="connsiteX3" fmla="*/ 9897 w 19931"/>
              <a:gd name="connsiteY3" fmla="*/ 10022 h 19991"/>
              <a:gd name="connsiteX4" fmla="*/ 14208 w 19931"/>
              <a:gd name="connsiteY4" fmla="*/ 15291 h 19991"/>
              <a:gd name="connsiteX5" fmla="*/ 19931 w 19931"/>
              <a:gd name="connsiteY5" fmla="*/ 19991 h 19991"/>
              <a:gd name="connsiteX0" fmla="*/ 0 w 19931"/>
              <a:gd name="connsiteY0" fmla="*/ 0 h 19991"/>
              <a:gd name="connsiteX1" fmla="*/ 6219 w 19931"/>
              <a:gd name="connsiteY1" fmla="*/ 400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22 w 19931"/>
              <a:gd name="connsiteY1" fmla="*/ 336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22 w 19931"/>
              <a:gd name="connsiteY1" fmla="*/ 336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22 w 19931"/>
              <a:gd name="connsiteY1" fmla="*/ 336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22 w 19931"/>
              <a:gd name="connsiteY1" fmla="*/ 336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828"/>
              <a:gd name="connsiteY0" fmla="*/ 0 h 22425"/>
              <a:gd name="connsiteX1" fmla="*/ 5222 w 19828"/>
              <a:gd name="connsiteY1" fmla="*/ 3362 h 22425"/>
              <a:gd name="connsiteX2" fmla="*/ 9897 w 19828"/>
              <a:gd name="connsiteY2" fmla="*/ 10022 h 22425"/>
              <a:gd name="connsiteX3" fmla="*/ 14208 w 19828"/>
              <a:gd name="connsiteY3" fmla="*/ 15291 h 22425"/>
              <a:gd name="connsiteX4" fmla="*/ 19828 w 19828"/>
              <a:gd name="connsiteY4" fmla="*/ 22425 h 22425"/>
              <a:gd name="connsiteX0" fmla="*/ 0 w 19828"/>
              <a:gd name="connsiteY0" fmla="*/ 0 h 22425"/>
              <a:gd name="connsiteX1" fmla="*/ 5222 w 19828"/>
              <a:gd name="connsiteY1" fmla="*/ 3362 h 22425"/>
              <a:gd name="connsiteX2" fmla="*/ 9897 w 19828"/>
              <a:gd name="connsiteY2" fmla="*/ 10022 h 22425"/>
              <a:gd name="connsiteX3" fmla="*/ 14208 w 19828"/>
              <a:gd name="connsiteY3" fmla="*/ 15291 h 22425"/>
              <a:gd name="connsiteX4" fmla="*/ 19828 w 19828"/>
              <a:gd name="connsiteY4" fmla="*/ 22425 h 22425"/>
              <a:gd name="connsiteX0" fmla="*/ 0 w 19759"/>
              <a:gd name="connsiteY0" fmla="*/ 0 h 22809"/>
              <a:gd name="connsiteX1" fmla="*/ 5222 w 19759"/>
              <a:gd name="connsiteY1" fmla="*/ 3362 h 22809"/>
              <a:gd name="connsiteX2" fmla="*/ 9897 w 19759"/>
              <a:gd name="connsiteY2" fmla="*/ 10022 h 22809"/>
              <a:gd name="connsiteX3" fmla="*/ 14208 w 19759"/>
              <a:gd name="connsiteY3" fmla="*/ 15291 h 22809"/>
              <a:gd name="connsiteX4" fmla="*/ 19759 w 19759"/>
              <a:gd name="connsiteY4" fmla="*/ 22809 h 22809"/>
              <a:gd name="connsiteX0" fmla="*/ 0 w 19759"/>
              <a:gd name="connsiteY0" fmla="*/ 0 h 22809"/>
              <a:gd name="connsiteX1" fmla="*/ 5222 w 19759"/>
              <a:gd name="connsiteY1" fmla="*/ 3362 h 22809"/>
              <a:gd name="connsiteX2" fmla="*/ 9897 w 19759"/>
              <a:gd name="connsiteY2" fmla="*/ 10022 h 22809"/>
              <a:gd name="connsiteX3" fmla="*/ 12936 w 19759"/>
              <a:gd name="connsiteY3" fmla="*/ 13754 h 22809"/>
              <a:gd name="connsiteX4" fmla="*/ 19759 w 19759"/>
              <a:gd name="connsiteY4" fmla="*/ 22809 h 22809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3005 w 19828"/>
              <a:gd name="connsiteY3" fmla="*/ 17469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3005 w 19828"/>
              <a:gd name="connsiteY3" fmla="*/ 17469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3005 w 19828"/>
              <a:gd name="connsiteY3" fmla="*/ 17469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4586 w 19828"/>
              <a:gd name="connsiteY3" fmla="*/ 20031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4552 w 19828"/>
              <a:gd name="connsiteY3" fmla="*/ 20159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4672 w 19828"/>
              <a:gd name="connsiteY1" fmla="*/ 6052 h 26524"/>
              <a:gd name="connsiteX2" fmla="*/ 9966 w 19828"/>
              <a:gd name="connsiteY2" fmla="*/ 13737 h 26524"/>
              <a:gd name="connsiteX3" fmla="*/ 14552 w 19828"/>
              <a:gd name="connsiteY3" fmla="*/ 20159 h 26524"/>
              <a:gd name="connsiteX4" fmla="*/ 19828 w 19828"/>
              <a:gd name="connsiteY4" fmla="*/ 26524 h 26524"/>
              <a:gd name="connsiteX0" fmla="*/ 0 w 19828"/>
              <a:gd name="connsiteY0" fmla="*/ 0 h 27025"/>
              <a:gd name="connsiteX1" fmla="*/ 4672 w 19828"/>
              <a:gd name="connsiteY1" fmla="*/ 6052 h 27025"/>
              <a:gd name="connsiteX2" fmla="*/ 9966 w 19828"/>
              <a:gd name="connsiteY2" fmla="*/ 13737 h 27025"/>
              <a:gd name="connsiteX3" fmla="*/ 14552 w 19828"/>
              <a:gd name="connsiteY3" fmla="*/ 20159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672 w 19828"/>
              <a:gd name="connsiteY1" fmla="*/ 6052 h 27025"/>
              <a:gd name="connsiteX2" fmla="*/ 9966 w 19828"/>
              <a:gd name="connsiteY2" fmla="*/ 1373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73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898 w 19828"/>
              <a:gd name="connsiteY2" fmla="*/ 13612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960 w 19828"/>
              <a:gd name="connsiteY3" fmla="*/ 21161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5426 h 27025"/>
              <a:gd name="connsiteX2" fmla="*/ 9966 w 19828"/>
              <a:gd name="connsiteY2" fmla="*/ 13487 h 27025"/>
              <a:gd name="connsiteX3" fmla="*/ 14960 w 19828"/>
              <a:gd name="connsiteY3" fmla="*/ 21161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5802 h 27025"/>
              <a:gd name="connsiteX2" fmla="*/ 9966 w 19828"/>
              <a:gd name="connsiteY2" fmla="*/ 13487 h 27025"/>
              <a:gd name="connsiteX3" fmla="*/ 14960 w 19828"/>
              <a:gd name="connsiteY3" fmla="*/ 21161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5802 h 27025"/>
              <a:gd name="connsiteX2" fmla="*/ 9966 w 19828"/>
              <a:gd name="connsiteY2" fmla="*/ 13487 h 27025"/>
              <a:gd name="connsiteX3" fmla="*/ 14960 w 19828"/>
              <a:gd name="connsiteY3" fmla="*/ 21161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5802 h 27025"/>
              <a:gd name="connsiteX2" fmla="*/ 9966 w 19828"/>
              <a:gd name="connsiteY2" fmla="*/ 13487 h 27025"/>
              <a:gd name="connsiteX3" fmla="*/ 19828 w 19828"/>
              <a:gd name="connsiteY3" fmla="*/ 27025 h 27025"/>
              <a:gd name="connsiteX0" fmla="*/ 0 w 9966"/>
              <a:gd name="connsiteY0" fmla="*/ 0 h 13487"/>
              <a:gd name="connsiteX1" fmla="*/ 4944 w 9966"/>
              <a:gd name="connsiteY1" fmla="*/ 5802 h 13487"/>
              <a:gd name="connsiteX2" fmla="*/ 9966 w 9966"/>
              <a:gd name="connsiteY2" fmla="*/ 13487 h 13487"/>
              <a:gd name="connsiteX0" fmla="*/ 0 w 10000"/>
              <a:gd name="connsiteY0" fmla="*/ 0 h 10000"/>
              <a:gd name="connsiteX1" fmla="*/ 4654 w 10000"/>
              <a:gd name="connsiteY1" fmla="*/ 6823 h 10000"/>
              <a:gd name="connsiteX2" fmla="*/ 10000 w 10000"/>
              <a:gd name="connsiteY2" fmla="*/ 10000 h 10000"/>
              <a:gd name="connsiteX0" fmla="*/ 0 w 9898"/>
              <a:gd name="connsiteY0" fmla="*/ 0 h 3278"/>
              <a:gd name="connsiteX1" fmla="*/ 4552 w 9898"/>
              <a:gd name="connsiteY1" fmla="*/ 101 h 3278"/>
              <a:gd name="connsiteX2" fmla="*/ 9898 w 9898"/>
              <a:gd name="connsiteY2" fmla="*/ 3278 h 3278"/>
              <a:gd name="connsiteX0" fmla="*/ 0 w 10000"/>
              <a:gd name="connsiteY0" fmla="*/ 461 h 10461"/>
              <a:gd name="connsiteX1" fmla="*/ 4599 w 10000"/>
              <a:gd name="connsiteY1" fmla="*/ 769 h 10461"/>
              <a:gd name="connsiteX2" fmla="*/ 10000 w 10000"/>
              <a:gd name="connsiteY2" fmla="*/ 10461 h 10461"/>
              <a:gd name="connsiteX0" fmla="*/ 0 w 10000"/>
              <a:gd name="connsiteY0" fmla="*/ 0 h 10000"/>
              <a:gd name="connsiteX1" fmla="*/ 6802 w 10000"/>
              <a:gd name="connsiteY1" fmla="*/ 287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802 w 10000"/>
              <a:gd name="connsiteY1" fmla="*/ 287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802 w 10000"/>
              <a:gd name="connsiteY1" fmla="*/ 287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595 w 10000"/>
              <a:gd name="connsiteY1" fmla="*/ 258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595 w 10000"/>
              <a:gd name="connsiteY1" fmla="*/ 258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638 w 10000"/>
              <a:gd name="connsiteY1" fmla="*/ 347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638 w 10000"/>
              <a:gd name="connsiteY1" fmla="*/ 347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8 w 10000"/>
              <a:gd name="connsiteY1" fmla="*/ 318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8 w 10000"/>
              <a:gd name="connsiteY1" fmla="*/ 318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8 w 10000"/>
              <a:gd name="connsiteY1" fmla="*/ 3181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42 w 10000"/>
              <a:gd name="connsiteY1" fmla="*/ 258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8 w 10000"/>
              <a:gd name="connsiteY1" fmla="*/ 1394 h 10000"/>
              <a:gd name="connsiteX2" fmla="*/ 10000 w 10000"/>
              <a:gd name="connsiteY2" fmla="*/ 10000 h 10000"/>
              <a:gd name="connsiteX0" fmla="*/ 0 w 10000"/>
              <a:gd name="connsiteY0" fmla="*/ 165 h 10165"/>
              <a:gd name="connsiteX1" fmla="*/ 3008 w 10000"/>
              <a:gd name="connsiteY1" fmla="*/ 1559 h 10165"/>
              <a:gd name="connsiteX2" fmla="*/ 10000 w 10000"/>
              <a:gd name="connsiteY2" fmla="*/ 10165 h 10165"/>
              <a:gd name="connsiteX0" fmla="*/ 0 w 10000"/>
              <a:gd name="connsiteY0" fmla="*/ 0 h 10000"/>
              <a:gd name="connsiteX1" fmla="*/ 3008 w 10000"/>
              <a:gd name="connsiteY1" fmla="*/ 1394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008 w 10000"/>
              <a:gd name="connsiteY1" fmla="*/ 1394 h 10000"/>
              <a:gd name="connsiteX2" fmla="*/ 10000 w 10000"/>
              <a:gd name="connsiteY2" fmla="*/ 10000 h 10000"/>
              <a:gd name="connsiteX0" fmla="*/ 0 w 10000"/>
              <a:gd name="connsiteY0" fmla="*/ 126 h 10126"/>
              <a:gd name="connsiteX1" fmla="*/ 2598 w 10000"/>
              <a:gd name="connsiteY1" fmla="*/ 924 h 10126"/>
              <a:gd name="connsiteX2" fmla="*/ 10000 w 10000"/>
              <a:gd name="connsiteY2" fmla="*/ 10126 h 10126"/>
              <a:gd name="connsiteX0" fmla="*/ 0 w 10000"/>
              <a:gd name="connsiteY0" fmla="*/ 0 h 10000"/>
              <a:gd name="connsiteX1" fmla="*/ 2530 w 10000"/>
              <a:gd name="connsiteY1" fmla="*/ 1691 h 10000"/>
              <a:gd name="connsiteX2" fmla="*/ 10000 w 10000"/>
              <a:gd name="connsiteY2" fmla="*/ 10000 h 10000"/>
              <a:gd name="connsiteX0" fmla="*/ 0 w 10000"/>
              <a:gd name="connsiteY0" fmla="*/ 0 h 9702"/>
              <a:gd name="connsiteX1" fmla="*/ 2530 w 10000"/>
              <a:gd name="connsiteY1" fmla="*/ 1393 h 9702"/>
              <a:gd name="connsiteX2" fmla="*/ 10000 w 10000"/>
              <a:gd name="connsiteY2" fmla="*/ 9702 h 9702"/>
              <a:gd name="connsiteX0" fmla="*/ 0 w 10000"/>
              <a:gd name="connsiteY0" fmla="*/ 36 h 10036"/>
              <a:gd name="connsiteX1" fmla="*/ 2530 w 10000"/>
              <a:gd name="connsiteY1" fmla="*/ 1472 h 10036"/>
              <a:gd name="connsiteX2" fmla="*/ 10000 w 10000"/>
              <a:gd name="connsiteY2" fmla="*/ 10036 h 10036"/>
              <a:gd name="connsiteX0" fmla="*/ 0 w 10000"/>
              <a:gd name="connsiteY0" fmla="*/ 6 h 10006"/>
              <a:gd name="connsiteX1" fmla="*/ 3418 w 10000"/>
              <a:gd name="connsiteY1" fmla="*/ 2056 h 10006"/>
              <a:gd name="connsiteX2" fmla="*/ 10000 w 10000"/>
              <a:gd name="connsiteY2" fmla="*/ 10006 h 10006"/>
              <a:gd name="connsiteX0" fmla="*/ 0 w 10000"/>
              <a:gd name="connsiteY0" fmla="*/ 3 h 10003"/>
              <a:gd name="connsiteX1" fmla="*/ 3418 w 10000"/>
              <a:gd name="connsiteY1" fmla="*/ 2053 h 10003"/>
              <a:gd name="connsiteX2" fmla="*/ 10000 w 10000"/>
              <a:gd name="connsiteY2" fmla="*/ 10003 h 10003"/>
              <a:gd name="connsiteX0" fmla="*/ 0 w 10000"/>
              <a:gd name="connsiteY0" fmla="*/ 338 h 10338"/>
              <a:gd name="connsiteX1" fmla="*/ 2052 w 10000"/>
              <a:gd name="connsiteY1" fmla="*/ 546 h 10338"/>
              <a:gd name="connsiteX2" fmla="*/ 10000 w 10000"/>
              <a:gd name="connsiteY2" fmla="*/ 10338 h 10338"/>
              <a:gd name="connsiteX0" fmla="*/ 0 w 10000"/>
              <a:gd name="connsiteY0" fmla="*/ 472 h 10472"/>
              <a:gd name="connsiteX1" fmla="*/ 2052 w 10000"/>
              <a:gd name="connsiteY1" fmla="*/ 680 h 10472"/>
              <a:gd name="connsiteX2" fmla="*/ 10000 w 10000"/>
              <a:gd name="connsiteY2" fmla="*/ 10472 h 10472"/>
              <a:gd name="connsiteX0" fmla="*/ 0 w 10000"/>
              <a:gd name="connsiteY0" fmla="*/ 13 h 10013"/>
              <a:gd name="connsiteX1" fmla="*/ 2974 w 10000"/>
              <a:gd name="connsiteY1" fmla="*/ 1449 h 10013"/>
              <a:gd name="connsiteX2" fmla="*/ 10000 w 10000"/>
              <a:gd name="connsiteY2" fmla="*/ 10013 h 10013"/>
              <a:gd name="connsiteX0" fmla="*/ 0 w 10000"/>
              <a:gd name="connsiteY0" fmla="*/ 0 h 10000"/>
              <a:gd name="connsiteX1" fmla="*/ 2974 w 10000"/>
              <a:gd name="connsiteY1" fmla="*/ 1436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573" y="551"/>
                  <a:pt x="658" y="76"/>
                  <a:pt x="2974" y="1436"/>
                </a:cubicBezTo>
                <a:cubicBezTo>
                  <a:pt x="5290" y="2796"/>
                  <a:pt x="8108" y="7971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7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>
            <a:off x="0" y="3465489"/>
            <a:ext cx="60198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589" y="2891596"/>
            <a:ext cx="2847446" cy="219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 flipV="1">
            <a:off x="6019800" y="2834640"/>
            <a:ext cx="0" cy="63093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019800" y="2847321"/>
            <a:ext cx="31210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659" y="3072669"/>
            <a:ext cx="1650977" cy="350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498" y="1637395"/>
            <a:ext cx="4868629" cy="350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 flipV="1">
            <a:off x="914400" y="4343400"/>
            <a:ext cx="7315200" cy="18288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914400" y="4800600"/>
            <a:ext cx="7315200" cy="18288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914400" y="3886200"/>
            <a:ext cx="7315200" cy="18288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8175D4E-9405-4E15-B5C7-4348F299164F}" type="slidenum">
              <a:rPr lang="en-US"/>
              <a:pPr/>
              <a:t>15</a:t>
            </a:fld>
            <a:endParaRPr lang="en-US"/>
          </a:p>
        </p:txBody>
      </p:sp>
      <p:sp>
        <p:nvSpPr>
          <p:cNvPr id="16588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1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6513"/>
            <a:ext cx="4575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4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8200"/>
            <a:ext cx="3652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89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4851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48" y="381000"/>
            <a:ext cx="340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184275"/>
            <a:ext cx="3375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483" y="3162297"/>
            <a:ext cx="2818492" cy="291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890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0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3625" y="2100423"/>
            <a:ext cx="4415375" cy="292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285" y="2525837"/>
            <a:ext cx="3129351" cy="467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148" y="2627995"/>
            <a:ext cx="745710" cy="21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0" y="151004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572000" y="3886200"/>
            <a:ext cx="1935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914400" y="52578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Freeform 115"/>
          <p:cNvSpPr>
            <a:spLocks/>
          </p:cNvSpPr>
          <p:nvPr/>
        </p:nvSpPr>
        <p:spPr bwMode="auto">
          <a:xfrm flipH="1">
            <a:off x="914400" y="3913632"/>
            <a:ext cx="7315200" cy="268833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33001"/>
              <a:gd name="connsiteY0" fmla="*/ 5911 h 13543"/>
              <a:gd name="connsiteX1" fmla="*/ 6640 w 33001"/>
              <a:gd name="connsiteY1" fmla="*/ 5243 h 13543"/>
              <a:gd name="connsiteX2" fmla="*/ 8958 w 33001"/>
              <a:gd name="connsiteY2" fmla="*/ 3411 h 13543"/>
              <a:gd name="connsiteX3" fmla="*/ 9708 w 33001"/>
              <a:gd name="connsiteY3" fmla="*/ 71 h 13543"/>
              <a:gd name="connsiteX4" fmla="*/ 33001 w 33001"/>
              <a:gd name="connsiteY4" fmla="*/ 13509 h 13543"/>
              <a:gd name="connsiteX0" fmla="*/ 0 w 33001"/>
              <a:gd name="connsiteY0" fmla="*/ 2833 h 10595"/>
              <a:gd name="connsiteX1" fmla="*/ 6640 w 33001"/>
              <a:gd name="connsiteY1" fmla="*/ 2165 h 10595"/>
              <a:gd name="connsiteX2" fmla="*/ 8958 w 33001"/>
              <a:gd name="connsiteY2" fmla="*/ 333 h 10595"/>
              <a:gd name="connsiteX3" fmla="*/ 27626 w 33001"/>
              <a:gd name="connsiteY3" fmla="*/ 9687 h 10595"/>
              <a:gd name="connsiteX4" fmla="*/ 33001 w 33001"/>
              <a:gd name="connsiteY4" fmla="*/ 10431 h 10595"/>
              <a:gd name="connsiteX0" fmla="*/ 0 w 33001"/>
              <a:gd name="connsiteY0" fmla="*/ 2833 h 10595"/>
              <a:gd name="connsiteX1" fmla="*/ 6640 w 33001"/>
              <a:gd name="connsiteY1" fmla="*/ 2165 h 10595"/>
              <a:gd name="connsiteX2" fmla="*/ 8958 w 33001"/>
              <a:gd name="connsiteY2" fmla="*/ 333 h 10595"/>
              <a:gd name="connsiteX3" fmla="*/ 27626 w 33001"/>
              <a:gd name="connsiteY3" fmla="*/ 9687 h 10595"/>
              <a:gd name="connsiteX4" fmla="*/ 33001 w 33001"/>
              <a:gd name="connsiteY4" fmla="*/ 10431 h 10595"/>
              <a:gd name="connsiteX0" fmla="*/ 0 w 33001"/>
              <a:gd name="connsiteY0" fmla="*/ 2833 h 10595"/>
              <a:gd name="connsiteX1" fmla="*/ 6640 w 33001"/>
              <a:gd name="connsiteY1" fmla="*/ 2165 h 10595"/>
              <a:gd name="connsiteX2" fmla="*/ 8958 w 33001"/>
              <a:gd name="connsiteY2" fmla="*/ 333 h 10595"/>
              <a:gd name="connsiteX3" fmla="*/ 27626 w 33001"/>
              <a:gd name="connsiteY3" fmla="*/ 9687 h 10595"/>
              <a:gd name="connsiteX4" fmla="*/ 33001 w 33001"/>
              <a:gd name="connsiteY4" fmla="*/ 10431 h 10595"/>
              <a:gd name="connsiteX0" fmla="*/ 0 w 33001"/>
              <a:gd name="connsiteY0" fmla="*/ 2833 h 10746"/>
              <a:gd name="connsiteX1" fmla="*/ 6640 w 33001"/>
              <a:gd name="connsiteY1" fmla="*/ 2165 h 10746"/>
              <a:gd name="connsiteX2" fmla="*/ 8958 w 33001"/>
              <a:gd name="connsiteY2" fmla="*/ 333 h 10746"/>
              <a:gd name="connsiteX3" fmla="*/ 27626 w 33001"/>
              <a:gd name="connsiteY3" fmla="*/ 9687 h 10746"/>
              <a:gd name="connsiteX4" fmla="*/ 33001 w 33001"/>
              <a:gd name="connsiteY4" fmla="*/ 10431 h 10746"/>
              <a:gd name="connsiteX0" fmla="*/ 0 w 33001"/>
              <a:gd name="connsiteY0" fmla="*/ 686 h 8725"/>
              <a:gd name="connsiteX1" fmla="*/ 6640 w 33001"/>
              <a:gd name="connsiteY1" fmla="*/ 18 h 8725"/>
              <a:gd name="connsiteX2" fmla="*/ 17708 w 33001"/>
              <a:gd name="connsiteY2" fmla="*/ 1504 h 8725"/>
              <a:gd name="connsiteX3" fmla="*/ 27626 w 33001"/>
              <a:gd name="connsiteY3" fmla="*/ 7540 h 8725"/>
              <a:gd name="connsiteX4" fmla="*/ 33001 w 33001"/>
              <a:gd name="connsiteY4" fmla="*/ 8284 h 8725"/>
              <a:gd name="connsiteX0" fmla="*/ 0 w 10000"/>
              <a:gd name="connsiteY0" fmla="*/ 786 h 10000"/>
              <a:gd name="connsiteX1" fmla="*/ 2012 w 10000"/>
              <a:gd name="connsiteY1" fmla="*/ 21 h 10000"/>
              <a:gd name="connsiteX2" fmla="*/ 5366 w 10000"/>
              <a:gd name="connsiteY2" fmla="*/ 1724 h 10000"/>
              <a:gd name="connsiteX3" fmla="*/ 8371 w 10000"/>
              <a:gd name="connsiteY3" fmla="*/ 8642 h 10000"/>
              <a:gd name="connsiteX4" fmla="*/ 10000 w 10000"/>
              <a:gd name="connsiteY4" fmla="*/ 9495 h 10000"/>
              <a:gd name="connsiteX0" fmla="*/ 0 w 10000"/>
              <a:gd name="connsiteY0" fmla="*/ 786 h 10000"/>
              <a:gd name="connsiteX1" fmla="*/ 2012 w 10000"/>
              <a:gd name="connsiteY1" fmla="*/ 21 h 10000"/>
              <a:gd name="connsiteX2" fmla="*/ 5366 w 10000"/>
              <a:gd name="connsiteY2" fmla="*/ 1724 h 10000"/>
              <a:gd name="connsiteX3" fmla="*/ 8371 w 10000"/>
              <a:gd name="connsiteY3" fmla="*/ 8642 h 10000"/>
              <a:gd name="connsiteX4" fmla="*/ 10000 w 10000"/>
              <a:gd name="connsiteY4" fmla="*/ 9495 h 10000"/>
              <a:gd name="connsiteX0" fmla="*/ 0 w 10000"/>
              <a:gd name="connsiteY0" fmla="*/ 1707 h 11041"/>
              <a:gd name="connsiteX1" fmla="*/ 2012 w 10000"/>
              <a:gd name="connsiteY1" fmla="*/ 942 h 11041"/>
              <a:gd name="connsiteX2" fmla="*/ 5366 w 10000"/>
              <a:gd name="connsiteY2" fmla="*/ 0 h 11041"/>
              <a:gd name="connsiteX3" fmla="*/ 8371 w 10000"/>
              <a:gd name="connsiteY3" fmla="*/ 9563 h 11041"/>
              <a:gd name="connsiteX4" fmla="*/ 10000 w 10000"/>
              <a:gd name="connsiteY4" fmla="*/ 10416 h 11041"/>
              <a:gd name="connsiteX0" fmla="*/ 0 w 10000"/>
              <a:gd name="connsiteY0" fmla="*/ 2066 h 11400"/>
              <a:gd name="connsiteX1" fmla="*/ 5366 w 10000"/>
              <a:gd name="connsiteY1" fmla="*/ 359 h 11400"/>
              <a:gd name="connsiteX2" fmla="*/ 8371 w 10000"/>
              <a:gd name="connsiteY2" fmla="*/ 9922 h 11400"/>
              <a:gd name="connsiteX3" fmla="*/ 10000 w 10000"/>
              <a:gd name="connsiteY3" fmla="*/ 10775 h 11400"/>
              <a:gd name="connsiteX0" fmla="*/ 0 w 4634"/>
              <a:gd name="connsiteY0" fmla="*/ 1 h 11042"/>
              <a:gd name="connsiteX1" fmla="*/ 3005 w 4634"/>
              <a:gd name="connsiteY1" fmla="*/ 9564 h 11042"/>
              <a:gd name="connsiteX2" fmla="*/ 4634 w 4634"/>
              <a:gd name="connsiteY2" fmla="*/ 10417 h 11042"/>
              <a:gd name="connsiteX0" fmla="*/ 0 w 10000"/>
              <a:gd name="connsiteY0" fmla="*/ 1 h 9691"/>
              <a:gd name="connsiteX1" fmla="*/ 6485 w 10000"/>
              <a:gd name="connsiteY1" fmla="*/ 8661 h 9691"/>
              <a:gd name="connsiteX2" fmla="*/ 10000 w 10000"/>
              <a:gd name="connsiteY2" fmla="*/ 9434 h 9691"/>
              <a:gd name="connsiteX0" fmla="*/ 0 w 10069"/>
              <a:gd name="connsiteY0" fmla="*/ 1 h 10569"/>
              <a:gd name="connsiteX1" fmla="*/ 6485 w 10069"/>
              <a:gd name="connsiteY1" fmla="*/ 8937 h 10569"/>
              <a:gd name="connsiteX2" fmla="*/ 10069 w 10069"/>
              <a:gd name="connsiteY2" fmla="*/ 10507 h 10569"/>
              <a:gd name="connsiteX0" fmla="*/ 0 w 10069"/>
              <a:gd name="connsiteY0" fmla="*/ 1 h 10507"/>
              <a:gd name="connsiteX1" fmla="*/ 6485 w 10069"/>
              <a:gd name="connsiteY1" fmla="*/ 8937 h 10507"/>
              <a:gd name="connsiteX2" fmla="*/ 10069 w 10069"/>
              <a:gd name="connsiteY2" fmla="*/ 10507 h 10507"/>
              <a:gd name="connsiteX0" fmla="*/ 0 w 10069"/>
              <a:gd name="connsiteY0" fmla="*/ 1 h 10507"/>
              <a:gd name="connsiteX1" fmla="*/ 6314 w 10069"/>
              <a:gd name="connsiteY1" fmla="*/ 8010 h 10507"/>
              <a:gd name="connsiteX2" fmla="*/ 10069 w 10069"/>
              <a:gd name="connsiteY2" fmla="*/ 10507 h 10507"/>
              <a:gd name="connsiteX0" fmla="*/ 0 w 10069"/>
              <a:gd name="connsiteY0" fmla="*/ 1 h 10507"/>
              <a:gd name="connsiteX1" fmla="*/ 4567 w 10069"/>
              <a:gd name="connsiteY1" fmla="*/ 7855 h 10507"/>
              <a:gd name="connsiteX2" fmla="*/ 10069 w 10069"/>
              <a:gd name="connsiteY2" fmla="*/ 10507 h 10507"/>
              <a:gd name="connsiteX0" fmla="*/ 0 w 10069"/>
              <a:gd name="connsiteY0" fmla="*/ 1 h 10520"/>
              <a:gd name="connsiteX1" fmla="*/ 4567 w 10069"/>
              <a:gd name="connsiteY1" fmla="*/ 7855 h 10520"/>
              <a:gd name="connsiteX2" fmla="*/ 10069 w 10069"/>
              <a:gd name="connsiteY2" fmla="*/ 10507 h 10520"/>
              <a:gd name="connsiteX0" fmla="*/ 0 w 10069"/>
              <a:gd name="connsiteY0" fmla="*/ 1 h 10507"/>
              <a:gd name="connsiteX1" fmla="*/ 4567 w 10069"/>
              <a:gd name="connsiteY1" fmla="*/ 7855 h 10507"/>
              <a:gd name="connsiteX2" fmla="*/ 10069 w 10069"/>
              <a:gd name="connsiteY2" fmla="*/ 10507 h 10507"/>
              <a:gd name="connsiteX0" fmla="*/ 0 w 10069"/>
              <a:gd name="connsiteY0" fmla="*/ 1 h 10507"/>
              <a:gd name="connsiteX1" fmla="*/ 4326 w 10069"/>
              <a:gd name="connsiteY1" fmla="*/ 2607 h 10507"/>
              <a:gd name="connsiteX2" fmla="*/ 10069 w 10069"/>
              <a:gd name="connsiteY2" fmla="*/ 10507 h 10507"/>
              <a:gd name="connsiteX0" fmla="*/ 0 w 10069"/>
              <a:gd name="connsiteY0" fmla="*/ 2 h 11857"/>
              <a:gd name="connsiteX1" fmla="*/ 4326 w 10069"/>
              <a:gd name="connsiteY1" fmla="*/ 2608 h 11857"/>
              <a:gd name="connsiteX2" fmla="*/ 10069 w 10069"/>
              <a:gd name="connsiteY2" fmla="*/ 11857 h 11857"/>
              <a:gd name="connsiteX0" fmla="*/ 0 w 10069"/>
              <a:gd name="connsiteY0" fmla="*/ 1 h 11856"/>
              <a:gd name="connsiteX1" fmla="*/ 4326 w 10069"/>
              <a:gd name="connsiteY1" fmla="*/ 6355 h 11856"/>
              <a:gd name="connsiteX2" fmla="*/ 10069 w 10069"/>
              <a:gd name="connsiteY2" fmla="*/ 11856 h 11856"/>
              <a:gd name="connsiteX0" fmla="*/ 0 w 10172"/>
              <a:gd name="connsiteY0" fmla="*/ 1 h 11556"/>
              <a:gd name="connsiteX1" fmla="*/ 4429 w 10172"/>
              <a:gd name="connsiteY1" fmla="*/ 6055 h 11556"/>
              <a:gd name="connsiteX2" fmla="*/ 10172 w 10172"/>
              <a:gd name="connsiteY2" fmla="*/ 11556 h 11556"/>
              <a:gd name="connsiteX0" fmla="*/ 0 w 10172"/>
              <a:gd name="connsiteY0" fmla="*/ 0 h 11555"/>
              <a:gd name="connsiteX1" fmla="*/ 4429 w 10172"/>
              <a:gd name="connsiteY1" fmla="*/ 6054 h 11555"/>
              <a:gd name="connsiteX2" fmla="*/ 10172 w 10172"/>
              <a:gd name="connsiteY2" fmla="*/ 11555 h 11555"/>
              <a:gd name="connsiteX0" fmla="*/ 0 w 9931"/>
              <a:gd name="connsiteY0" fmla="*/ 0 h 12605"/>
              <a:gd name="connsiteX1" fmla="*/ 4188 w 9931"/>
              <a:gd name="connsiteY1" fmla="*/ 7104 h 12605"/>
              <a:gd name="connsiteX2" fmla="*/ 9931 w 9931"/>
              <a:gd name="connsiteY2" fmla="*/ 12605 h 12605"/>
              <a:gd name="connsiteX0" fmla="*/ 0 w 10104"/>
              <a:gd name="connsiteY0" fmla="*/ 0 h 9286"/>
              <a:gd name="connsiteX1" fmla="*/ 4321 w 10104"/>
              <a:gd name="connsiteY1" fmla="*/ 4922 h 9286"/>
              <a:gd name="connsiteX2" fmla="*/ 10104 w 10104"/>
              <a:gd name="connsiteY2" fmla="*/ 9286 h 9286"/>
              <a:gd name="connsiteX0" fmla="*/ 0 w 10000"/>
              <a:gd name="connsiteY0" fmla="*/ 0 h 10000"/>
              <a:gd name="connsiteX1" fmla="*/ 4277 w 10000"/>
              <a:gd name="connsiteY1" fmla="*/ 5300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165 w 10000"/>
              <a:gd name="connsiteY1" fmla="*/ 2849 h 10000"/>
              <a:gd name="connsiteX2" fmla="*/ 4277 w 10000"/>
              <a:gd name="connsiteY2" fmla="*/ 5300 h 10000"/>
              <a:gd name="connsiteX3" fmla="*/ 10000 w 10000"/>
              <a:gd name="connsiteY3" fmla="*/ 10000 h 10000"/>
              <a:gd name="connsiteX0" fmla="*/ 0 w 15773"/>
              <a:gd name="connsiteY0" fmla="*/ 0 h 19479"/>
              <a:gd name="connsiteX1" fmla="*/ 7938 w 15773"/>
              <a:gd name="connsiteY1" fmla="*/ 12328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5739 w 15773"/>
              <a:gd name="connsiteY1" fmla="*/ 9510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5739 w 15773"/>
              <a:gd name="connsiteY1" fmla="*/ 9510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5739 w 15773"/>
              <a:gd name="connsiteY1" fmla="*/ 9510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5739 w 15773"/>
              <a:gd name="connsiteY1" fmla="*/ 9510 h 19479"/>
              <a:gd name="connsiteX2" fmla="*/ 10050 w 15773"/>
              <a:gd name="connsiteY2" fmla="*/ 14779 h 19479"/>
              <a:gd name="connsiteX3" fmla="*/ 15773 w 15773"/>
              <a:gd name="connsiteY3" fmla="*/ 19479 h 19479"/>
              <a:gd name="connsiteX0" fmla="*/ 0 w 15773"/>
              <a:gd name="connsiteY0" fmla="*/ 0 h 19479"/>
              <a:gd name="connsiteX1" fmla="*/ 2061 w 15773"/>
              <a:gd name="connsiteY1" fmla="*/ 3490 h 19479"/>
              <a:gd name="connsiteX2" fmla="*/ 5739 w 15773"/>
              <a:gd name="connsiteY2" fmla="*/ 9510 h 19479"/>
              <a:gd name="connsiteX3" fmla="*/ 10050 w 15773"/>
              <a:gd name="connsiteY3" fmla="*/ 14779 h 19479"/>
              <a:gd name="connsiteX4" fmla="*/ 15773 w 15773"/>
              <a:gd name="connsiteY4" fmla="*/ 19479 h 19479"/>
              <a:gd name="connsiteX0" fmla="*/ 0 w 19931"/>
              <a:gd name="connsiteY0" fmla="*/ 0 h 19991"/>
              <a:gd name="connsiteX1" fmla="*/ 6219 w 19931"/>
              <a:gd name="connsiteY1" fmla="*/ 400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57 w 19931"/>
              <a:gd name="connsiteY1" fmla="*/ 4002 h 19991"/>
              <a:gd name="connsiteX2" fmla="*/ 6219 w 19931"/>
              <a:gd name="connsiteY2" fmla="*/ 4002 h 19991"/>
              <a:gd name="connsiteX3" fmla="*/ 9897 w 19931"/>
              <a:gd name="connsiteY3" fmla="*/ 10022 h 19991"/>
              <a:gd name="connsiteX4" fmla="*/ 14208 w 19931"/>
              <a:gd name="connsiteY4" fmla="*/ 15291 h 19991"/>
              <a:gd name="connsiteX5" fmla="*/ 19931 w 19931"/>
              <a:gd name="connsiteY5" fmla="*/ 19991 h 19991"/>
              <a:gd name="connsiteX0" fmla="*/ 0 w 19931"/>
              <a:gd name="connsiteY0" fmla="*/ 0 h 19991"/>
              <a:gd name="connsiteX1" fmla="*/ 6219 w 19931"/>
              <a:gd name="connsiteY1" fmla="*/ 400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22 w 19931"/>
              <a:gd name="connsiteY1" fmla="*/ 336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22 w 19931"/>
              <a:gd name="connsiteY1" fmla="*/ 336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22 w 19931"/>
              <a:gd name="connsiteY1" fmla="*/ 336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931"/>
              <a:gd name="connsiteY0" fmla="*/ 0 h 19991"/>
              <a:gd name="connsiteX1" fmla="*/ 5222 w 19931"/>
              <a:gd name="connsiteY1" fmla="*/ 3362 h 19991"/>
              <a:gd name="connsiteX2" fmla="*/ 9897 w 19931"/>
              <a:gd name="connsiteY2" fmla="*/ 10022 h 19991"/>
              <a:gd name="connsiteX3" fmla="*/ 14208 w 19931"/>
              <a:gd name="connsiteY3" fmla="*/ 15291 h 19991"/>
              <a:gd name="connsiteX4" fmla="*/ 19931 w 19931"/>
              <a:gd name="connsiteY4" fmla="*/ 19991 h 19991"/>
              <a:gd name="connsiteX0" fmla="*/ 0 w 19828"/>
              <a:gd name="connsiteY0" fmla="*/ 0 h 22425"/>
              <a:gd name="connsiteX1" fmla="*/ 5222 w 19828"/>
              <a:gd name="connsiteY1" fmla="*/ 3362 h 22425"/>
              <a:gd name="connsiteX2" fmla="*/ 9897 w 19828"/>
              <a:gd name="connsiteY2" fmla="*/ 10022 h 22425"/>
              <a:gd name="connsiteX3" fmla="*/ 14208 w 19828"/>
              <a:gd name="connsiteY3" fmla="*/ 15291 h 22425"/>
              <a:gd name="connsiteX4" fmla="*/ 19828 w 19828"/>
              <a:gd name="connsiteY4" fmla="*/ 22425 h 22425"/>
              <a:gd name="connsiteX0" fmla="*/ 0 w 19828"/>
              <a:gd name="connsiteY0" fmla="*/ 0 h 22425"/>
              <a:gd name="connsiteX1" fmla="*/ 5222 w 19828"/>
              <a:gd name="connsiteY1" fmla="*/ 3362 h 22425"/>
              <a:gd name="connsiteX2" fmla="*/ 9897 w 19828"/>
              <a:gd name="connsiteY2" fmla="*/ 10022 h 22425"/>
              <a:gd name="connsiteX3" fmla="*/ 14208 w 19828"/>
              <a:gd name="connsiteY3" fmla="*/ 15291 h 22425"/>
              <a:gd name="connsiteX4" fmla="*/ 19828 w 19828"/>
              <a:gd name="connsiteY4" fmla="*/ 22425 h 22425"/>
              <a:gd name="connsiteX0" fmla="*/ 0 w 19759"/>
              <a:gd name="connsiteY0" fmla="*/ 0 h 22809"/>
              <a:gd name="connsiteX1" fmla="*/ 5222 w 19759"/>
              <a:gd name="connsiteY1" fmla="*/ 3362 h 22809"/>
              <a:gd name="connsiteX2" fmla="*/ 9897 w 19759"/>
              <a:gd name="connsiteY2" fmla="*/ 10022 h 22809"/>
              <a:gd name="connsiteX3" fmla="*/ 14208 w 19759"/>
              <a:gd name="connsiteY3" fmla="*/ 15291 h 22809"/>
              <a:gd name="connsiteX4" fmla="*/ 19759 w 19759"/>
              <a:gd name="connsiteY4" fmla="*/ 22809 h 22809"/>
              <a:gd name="connsiteX0" fmla="*/ 0 w 19759"/>
              <a:gd name="connsiteY0" fmla="*/ 0 h 22809"/>
              <a:gd name="connsiteX1" fmla="*/ 5222 w 19759"/>
              <a:gd name="connsiteY1" fmla="*/ 3362 h 22809"/>
              <a:gd name="connsiteX2" fmla="*/ 9897 w 19759"/>
              <a:gd name="connsiteY2" fmla="*/ 10022 h 22809"/>
              <a:gd name="connsiteX3" fmla="*/ 12936 w 19759"/>
              <a:gd name="connsiteY3" fmla="*/ 13754 h 22809"/>
              <a:gd name="connsiteX4" fmla="*/ 19759 w 19759"/>
              <a:gd name="connsiteY4" fmla="*/ 22809 h 22809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3005 w 19828"/>
              <a:gd name="connsiteY3" fmla="*/ 17469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3005 w 19828"/>
              <a:gd name="connsiteY3" fmla="*/ 17469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3005 w 19828"/>
              <a:gd name="connsiteY3" fmla="*/ 17469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4586 w 19828"/>
              <a:gd name="connsiteY3" fmla="*/ 20031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5291 w 19828"/>
              <a:gd name="connsiteY1" fmla="*/ 7077 h 26524"/>
              <a:gd name="connsiteX2" fmla="*/ 9966 w 19828"/>
              <a:gd name="connsiteY2" fmla="*/ 13737 h 26524"/>
              <a:gd name="connsiteX3" fmla="*/ 14552 w 19828"/>
              <a:gd name="connsiteY3" fmla="*/ 20159 h 26524"/>
              <a:gd name="connsiteX4" fmla="*/ 19828 w 19828"/>
              <a:gd name="connsiteY4" fmla="*/ 26524 h 26524"/>
              <a:gd name="connsiteX0" fmla="*/ 0 w 19828"/>
              <a:gd name="connsiteY0" fmla="*/ 0 h 26524"/>
              <a:gd name="connsiteX1" fmla="*/ 4672 w 19828"/>
              <a:gd name="connsiteY1" fmla="*/ 6052 h 26524"/>
              <a:gd name="connsiteX2" fmla="*/ 9966 w 19828"/>
              <a:gd name="connsiteY2" fmla="*/ 13737 h 26524"/>
              <a:gd name="connsiteX3" fmla="*/ 14552 w 19828"/>
              <a:gd name="connsiteY3" fmla="*/ 20159 h 26524"/>
              <a:gd name="connsiteX4" fmla="*/ 19828 w 19828"/>
              <a:gd name="connsiteY4" fmla="*/ 26524 h 26524"/>
              <a:gd name="connsiteX0" fmla="*/ 0 w 19828"/>
              <a:gd name="connsiteY0" fmla="*/ 0 h 27025"/>
              <a:gd name="connsiteX1" fmla="*/ 4672 w 19828"/>
              <a:gd name="connsiteY1" fmla="*/ 6052 h 27025"/>
              <a:gd name="connsiteX2" fmla="*/ 9966 w 19828"/>
              <a:gd name="connsiteY2" fmla="*/ 13737 h 27025"/>
              <a:gd name="connsiteX3" fmla="*/ 14552 w 19828"/>
              <a:gd name="connsiteY3" fmla="*/ 20159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672 w 19828"/>
              <a:gd name="connsiteY1" fmla="*/ 6052 h 27025"/>
              <a:gd name="connsiteX2" fmla="*/ 9966 w 19828"/>
              <a:gd name="connsiteY2" fmla="*/ 1373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73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898 w 19828"/>
              <a:gd name="connsiteY2" fmla="*/ 13612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892 w 19828"/>
              <a:gd name="connsiteY3" fmla="*/ 20660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6303 h 27025"/>
              <a:gd name="connsiteX2" fmla="*/ 9966 w 19828"/>
              <a:gd name="connsiteY2" fmla="*/ 13487 h 27025"/>
              <a:gd name="connsiteX3" fmla="*/ 14960 w 19828"/>
              <a:gd name="connsiteY3" fmla="*/ 21161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5426 h 27025"/>
              <a:gd name="connsiteX2" fmla="*/ 9966 w 19828"/>
              <a:gd name="connsiteY2" fmla="*/ 13487 h 27025"/>
              <a:gd name="connsiteX3" fmla="*/ 14960 w 19828"/>
              <a:gd name="connsiteY3" fmla="*/ 21161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5802 h 27025"/>
              <a:gd name="connsiteX2" fmla="*/ 9966 w 19828"/>
              <a:gd name="connsiteY2" fmla="*/ 13487 h 27025"/>
              <a:gd name="connsiteX3" fmla="*/ 14960 w 19828"/>
              <a:gd name="connsiteY3" fmla="*/ 21161 h 27025"/>
              <a:gd name="connsiteX4" fmla="*/ 19828 w 19828"/>
              <a:gd name="connsiteY4" fmla="*/ 27025 h 27025"/>
              <a:gd name="connsiteX0" fmla="*/ 0 w 19828"/>
              <a:gd name="connsiteY0" fmla="*/ 0 h 27025"/>
              <a:gd name="connsiteX1" fmla="*/ 4944 w 19828"/>
              <a:gd name="connsiteY1" fmla="*/ 5802 h 27025"/>
              <a:gd name="connsiteX2" fmla="*/ 9966 w 19828"/>
              <a:gd name="connsiteY2" fmla="*/ 13487 h 27025"/>
              <a:gd name="connsiteX3" fmla="*/ 14960 w 19828"/>
              <a:gd name="connsiteY3" fmla="*/ 21161 h 27025"/>
              <a:gd name="connsiteX4" fmla="*/ 19828 w 19828"/>
              <a:gd name="connsiteY4" fmla="*/ 27025 h 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" h="27025">
                <a:moveTo>
                  <a:pt x="0" y="0"/>
                </a:moveTo>
                <a:cubicBezTo>
                  <a:pt x="2224" y="2371"/>
                  <a:pt x="3249" y="3554"/>
                  <a:pt x="4944" y="5802"/>
                </a:cubicBezTo>
                <a:cubicBezTo>
                  <a:pt x="6639" y="8050"/>
                  <a:pt x="8297" y="10927"/>
                  <a:pt x="9966" y="13487"/>
                </a:cubicBezTo>
                <a:cubicBezTo>
                  <a:pt x="11635" y="16047"/>
                  <a:pt x="13248" y="18905"/>
                  <a:pt x="14960" y="21161"/>
                </a:cubicBezTo>
                <a:cubicBezTo>
                  <a:pt x="16672" y="23417"/>
                  <a:pt x="17911" y="24965"/>
                  <a:pt x="19828" y="270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60000">
            <a:off x="5124215" y="4084010"/>
            <a:ext cx="1412385" cy="353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60000">
            <a:off x="1942846" y="6235671"/>
            <a:ext cx="1373157" cy="353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60000">
            <a:off x="8207292" y="4035850"/>
            <a:ext cx="876466" cy="353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28" y="3872446"/>
            <a:ext cx="2763282" cy="394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4281730"/>
            <a:ext cx="911972" cy="34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92" y="4664542"/>
            <a:ext cx="2923815" cy="409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83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483" y="3162297"/>
            <a:ext cx="2818492" cy="291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0" y="3465489"/>
            <a:ext cx="60198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589" y="2891596"/>
            <a:ext cx="2847446" cy="219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 flipV="1">
            <a:off x="6019800" y="2834640"/>
            <a:ext cx="0" cy="63093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019800" y="2847321"/>
            <a:ext cx="31210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659" y="3072669"/>
            <a:ext cx="1650977" cy="350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498" y="1637395"/>
            <a:ext cx="4868629" cy="350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5D4E-9405-4E15-B5C7-4348F299164F}" type="slidenum">
              <a:rPr lang="en-US"/>
              <a:pPr/>
              <a:t>16</a:t>
            </a:fld>
            <a:endParaRPr lang="en-US"/>
          </a:p>
        </p:txBody>
      </p:sp>
      <p:sp>
        <p:nvSpPr>
          <p:cNvPr id="16588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1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6513"/>
            <a:ext cx="4575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8200"/>
            <a:ext cx="3652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89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4851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48" y="381000"/>
            <a:ext cx="340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15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184275"/>
            <a:ext cx="3375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890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0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3625" y="2100423"/>
            <a:ext cx="4415375" cy="292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285" y="2525837"/>
            <a:ext cx="3129351" cy="467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148" y="2627995"/>
            <a:ext cx="745710" cy="21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0" y="151004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28" y="3872446"/>
            <a:ext cx="2763282" cy="394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4281730"/>
            <a:ext cx="911972" cy="34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92" y="4664542"/>
            <a:ext cx="2923815" cy="409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64152" y="4728584"/>
            <a:ext cx="3634193" cy="292090"/>
            <a:chOff x="3364152" y="4728584"/>
            <a:chExt cx="3634193" cy="292090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81849" y="4728584"/>
              <a:ext cx="3216496" cy="2920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4152" y="4804416"/>
              <a:ext cx="292090" cy="175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049" y="5145689"/>
            <a:ext cx="1751665" cy="291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545" y="5562674"/>
            <a:ext cx="4430285" cy="350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783886" y="5971803"/>
            <a:ext cx="4357502" cy="657621"/>
            <a:chOff x="3783886" y="5971803"/>
            <a:chExt cx="4357502" cy="657621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83886" y="6278507"/>
              <a:ext cx="4357502" cy="3509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027618" y="6030133"/>
              <a:ext cx="292090" cy="175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58920" name="Group 40"/>
          <p:cNvGrpSpPr>
            <a:grpSpLocks/>
          </p:cNvGrpSpPr>
          <p:nvPr/>
        </p:nvGrpSpPr>
        <p:grpSpPr bwMode="auto">
          <a:xfrm>
            <a:off x="7525288" y="1752600"/>
            <a:ext cx="1576387" cy="430213"/>
            <a:chOff x="421" y="4008"/>
            <a:chExt cx="993" cy="271"/>
          </a:xfrm>
        </p:grpSpPr>
        <p:pic>
          <p:nvPicPr>
            <p:cNvPr id="1658917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8919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" y="4164"/>
              <a:ext cx="99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58909" name="Rectangle 29"/>
          <p:cNvSpPr>
            <a:spLocks noChangeArrowheads="1"/>
          </p:cNvSpPr>
          <p:nvPr/>
        </p:nvSpPr>
        <p:spPr bwMode="auto">
          <a:xfrm>
            <a:off x="405217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Straight Arrow Connector 36"/>
          <p:cNvCxnSpPr>
            <a:endCxn id="10" idx="0"/>
          </p:cNvCxnSpPr>
          <p:nvPr/>
        </p:nvCxnSpPr>
        <p:spPr bwMode="auto">
          <a:xfrm>
            <a:off x="5511002" y="1905000"/>
            <a:ext cx="451635" cy="437350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1219200" y="6239681"/>
            <a:ext cx="1030959" cy="465919"/>
            <a:chOff x="7435514" y="3760787"/>
            <a:chExt cx="1030959" cy="465919"/>
          </a:xfrm>
        </p:grpSpPr>
        <p:pic>
          <p:nvPicPr>
            <p:cNvPr id="35" name="Picture 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2" y="3760787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35514" y="4008437"/>
              <a:ext cx="1030959" cy="2182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Smiley Face 45"/>
          <p:cNvSpPr>
            <a:spLocks noChangeAspect="1"/>
          </p:cNvSpPr>
          <p:nvPr/>
        </p:nvSpPr>
        <p:spPr bwMode="auto">
          <a:xfrm>
            <a:off x="7365304" y="3379940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5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5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5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5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9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469-A323-49A9-8859-A2C7244645BC}" type="slidenum">
              <a:rPr lang="en-US"/>
              <a:pPr/>
              <a:t>17</a:t>
            </a:fld>
            <a:endParaRPr lang="en-US"/>
          </a:p>
        </p:txBody>
      </p:sp>
      <p:sp>
        <p:nvSpPr>
          <p:cNvPr id="1659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992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513"/>
            <a:ext cx="49672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743" y="349250"/>
            <a:ext cx="3668426" cy="335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992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992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007" y="1301945"/>
            <a:ext cx="3580170" cy="335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0" y="87577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432126" y="624425"/>
            <a:ext cx="990600" cy="6675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912296" y="611900"/>
            <a:ext cx="2031304" cy="7680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635674" y="624426"/>
            <a:ext cx="433123" cy="677519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030" y="2329404"/>
            <a:ext cx="5114888" cy="789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0846" y="3283141"/>
            <a:ext cx="3375902" cy="335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042" y="4440471"/>
            <a:ext cx="6226262" cy="78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0846" y="5393164"/>
            <a:ext cx="3829574" cy="321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9922" name="Rectangle 18"/>
          <p:cNvSpPr>
            <a:spLocks noChangeArrowheads="1"/>
          </p:cNvSpPr>
          <p:nvPr/>
        </p:nvSpPr>
        <p:spPr bwMode="auto">
          <a:xfrm>
            <a:off x="7341296" y="544925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0" y="201877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0" y="399997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2895600" y="710188"/>
            <a:ext cx="0" cy="57923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59932" name="Group 28"/>
          <p:cNvGrpSpPr>
            <a:grpSpLocks/>
          </p:cNvGrpSpPr>
          <p:nvPr/>
        </p:nvGrpSpPr>
        <p:grpSpPr bwMode="auto">
          <a:xfrm>
            <a:off x="5538342" y="6324600"/>
            <a:ext cx="2436812" cy="430213"/>
            <a:chOff x="433" y="4008"/>
            <a:chExt cx="1535" cy="271"/>
          </a:xfrm>
        </p:grpSpPr>
        <p:pic>
          <p:nvPicPr>
            <p:cNvPr id="1659929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9931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4164"/>
              <a:ext cx="153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509" y="5806489"/>
            <a:ext cx="6167965" cy="365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616922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725470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5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5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5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5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126" y="6245225"/>
            <a:ext cx="444674" cy="460375"/>
          </a:xfrm>
        </p:spPr>
        <p:txBody>
          <a:bodyPr/>
          <a:lstStyle/>
          <a:p>
            <a:fld id="{B9DCA562-69AA-4987-ACF6-E8C636691FD2}" type="slidenum">
              <a:rPr lang="en-US"/>
              <a:pPr/>
              <a:t>18</a:t>
            </a:fld>
            <a:endParaRPr lang="en-US"/>
          </a:p>
        </p:txBody>
      </p:sp>
      <p:sp>
        <p:nvSpPr>
          <p:cNvPr id="1660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09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26" y="381000"/>
            <a:ext cx="343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0938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094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094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513"/>
            <a:ext cx="49672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85072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0" y="180374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0" y="3683649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6714" y="1009998"/>
            <a:ext cx="3538034" cy="379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6758" y="1956148"/>
            <a:ext cx="5044620" cy="804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960" y="2870548"/>
            <a:ext cx="3187747" cy="37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891" y="3811044"/>
            <a:ext cx="5380687" cy="804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960" y="4725444"/>
            <a:ext cx="3173397" cy="350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960" y="5212733"/>
            <a:ext cx="3143293" cy="4675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60940" name="Rectangle 12"/>
          <p:cNvSpPr>
            <a:spLocks noChangeArrowheads="1"/>
          </p:cNvSpPr>
          <p:nvPr/>
        </p:nvSpPr>
        <p:spPr bwMode="auto">
          <a:xfrm>
            <a:off x="7010400" y="53841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29397" y="6553200"/>
            <a:ext cx="3571603" cy="236538"/>
            <a:chOff x="4391025" y="6621462"/>
            <a:chExt cx="3571603" cy="236538"/>
          </a:xfrm>
        </p:grpSpPr>
        <p:pic>
          <p:nvPicPr>
            <p:cNvPr id="1660946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5" y="6621462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60947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16" y="6675437"/>
              <a:ext cx="24368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/>
          <p:nvPr/>
        </p:nvGrpSpPr>
        <p:grpSpPr bwMode="auto">
          <a:xfrm>
            <a:off x="2513280" y="5868174"/>
            <a:ext cx="5483809" cy="643141"/>
            <a:chOff x="2488228" y="5868174"/>
            <a:chExt cx="5483809" cy="643141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8228" y="5868174"/>
              <a:ext cx="5483809" cy="6431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6507522" y="5870447"/>
              <a:ext cx="0" cy="6400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234852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080354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954044" y="4098892"/>
            <a:ext cx="1480652" cy="428474"/>
            <a:chOff x="4954044" y="4098892"/>
            <a:chExt cx="1480652" cy="428474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5840336" y="4307910"/>
              <a:ext cx="594360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954044" y="4098892"/>
              <a:ext cx="6217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6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6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76B4-214B-498E-A14F-837DB239AF9D}" type="slidenum">
              <a:rPr lang="en-US"/>
              <a:pPr/>
              <a:t>19</a:t>
            </a:fld>
            <a:endParaRPr lang="en-US"/>
          </a:p>
        </p:txBody>
      </p:sp>
      <p:sp>
        <p:nvSpPr>
          <p:cNvPr id="1661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1987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41313"/>
            <a:ext cx="523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196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196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197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34178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1984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79413"/>
            <a:ext cx="23098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>
            <a:off x="0" y="87577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896" y="1111931"/>
            <a:ext cx="3244679" cy="335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H="1">
            <a:off x="2971800" y="624425"/>
            <a:ext cx="859536" cy="48750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503118" y="599374"/>
            <a:ext cx="1673352" cy="6035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048000" y="611899"/>
            <a:ext cx="443815" cy="5577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1448844" y="710188"/>
            <a:ext cx="0" cy="40174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576" y="1792224"/>
            <a:ext cx="2338479" cy="321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880" y="1865376"/>
            <a:ext cx="497479" cy="248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577" y="1824894"/>
            <a:ext cx="1052185" cy="306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3810" y="2404872"/>
            <a:ext cx="2733243" cy="3218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72" y="2472072"/>
            <a:ext cx="438442" cy="21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095" y="2450592"/>
            <a:ext cx="979478" cy="292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61966" name="Rectangle 14"/>
          <p:cNvSpPr>
            <a:spLocks noChangeArrowheads="1"/>
          </p:cNvSpPr>
          <p:nvPr/>
        </p:nvSpPr>
        <p:spPr bwMode="auto">
          <a:xfrm>
            <a:off x="5668028" y="247214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1972" name="Group 20"/>
          <p:cNvGrpSpPr>
            <a:grpSpLocks/>
          </p:cNvGrpSpPr>
          <p:nvPr/>
        </p:nvGrpSpPr>
        <p:grpSpPr bwMode="auto">
          <a:xfrm>
            <a:off x="6230003" y="2373682"/>
            <a:ext cx="2486025" cy="430213"/>
            <a:chOff x="393" y="4008"/>
            <a:chExt cx="1566" cy="271"/>
          </a:xfrm>
        </p:grpSpPr>
        <p:pic>
          <p:nvPicPr>
            <p:cNvPr id="1661969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61971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" y="4164"/>
              <a:ext cx="156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536526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96230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Arrow Connector 42"/>
          <p:cNvCxnSpPr/>
          <p:nvPr/>
        </p:nvCxnSpPr>
        <p:spPr bwMode="auto">
          <a:xfrm flipH="1">
            <a:off x="5209111" y="611900"/>
            <a:ext cx="3650726" cy="131610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5536505" y="599374"/>
            <a:ext cx="649224" cy="186537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6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6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6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6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529-27F7-43A1-8993-ACFA9EDDFA75}" type="slidenum">
              <a:rPr lang="en-US"/>
              <a:pPr/>
              <a:t>2</a:t>
            </a:fld>
            <a:endParaRPr lang="en-US"/>
          </a:p>
        </p:txBody>
      </p:sp>
      <p:sp>
        <p:nvSpPr>
          <p:cNvPr id="1534057" name="Rectangle 105"/>
          <p:cNvSpPr>
            <a:spLocks noChangeArrowheads="1"/>
          </p:cNvSpPr>
          <p:nvPr/>
        </p:nvSpPr>
        <p:spPr bwMode="auto">
          <a:xfrm>
            <a:off x="8226425" y="6249444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4081" name="Picture 1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2112"/>
            <a:ext cx="299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80" name="Picture 1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75" name="Rectangle 1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4076" name="Picture 1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78" name="Picture 1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0" y="120214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162" y="1258887"/>
            <a:ext cx="3579838" cy="789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555577" y="2253505"/>
            <a:ext cx="263009" cy="102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8646" y="2420149"/>
            <a:ext cx="3434956" cy="628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694" y="2555575"/>
            <a:ext cx="2820558" cy="3217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4082" name="Picture 1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1687"/>
            <a:ext cx="54657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157" y="2555575"/>
            <a:ext cx="2191917" cy="3217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miley Face 5"/>
          <p:cNvSpPr>
            <a:spLocks noChangeAspect="1"/>
          </p:cNvSpPr>
          <p:nvPr/>
        </p:nvSpPr>
        <p:spPr bwMode="auto">
          <a:xfrm>
            <a:off x="7467600" y="675383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4083" name="Rectangle 131"/>
          <p:cNvSpPr>
            <a:spLocks noChangeArrowheads="1"/>
          </p:cNvSpPr>
          <p:nvPr/>
        </p:nvSpPr>
        <p:spPr bwMode="auto">
          <a:xfrm>
            <a:off x="8734251" y="262369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4088" name="Group 136"/>
          <p:cNvGrpSpPr>
            <a:grpSpLocks/>
          </p:cNvGrpSpPr>
          <p:nvPr/>
        </p:nvGrpSpPr>
        <p:grpSpPr bwMode="auto">
          <a:xfrm>
            <a:off x="7375525" y="1828800"/>
            <a:ext cx="1539875" cy="430213"/>
            <a:chOff x="497" y="4008"/>
            <a:chExt cx="970" cy="271"/>
          </a:xfrm>
        </p:grpSpPr>
        <p:pic>
          <p:nvPicPr>
            <p:cNvPr id="1534085" name="Picture 1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4087" name="Picture 13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4164"/>
              <a:ext cx="97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Arrow Connector 11"/>
          <p:cNvCxnSpPr/>
          <p:nvPr/>
        </p:nvCxnSpPr>
        <p:spPr bwMode="auto">
          <a:xfrm>
            <a:off x="4659682" y="728662"/>
            <a:ext cx="2815035" cy="182691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2692492" y="1572430"/>
            <a:ext cx="2381871" cy="450118"/>
            <a:chOff x="2692492" y="1572430"/>
            <a:chExt cx="2381871" cy="450118"/>
          </a:xfrm>
        </p:grpSpPr>
        <p:sp>
          <p:nvSpPr>
            <p:cNvPr id="3" name="Oval 2"/>
            <p:cNvSpPr/>
            <p:nvPr/>
          </p:nvSpPr>
          <p:spPr bwMode="auto">
            <a:xfrm rot="1943698">
              <a:off x="2692492" y="1572430"/>
              <a:ext cx="1090567" cy="443418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rot="1943698">
              <a:off x="3983796" y="1579130"/>
              <a:ext cx="1090567" cy="443418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Oval 6"/>
          <p:cNvSpPr>
            <a:spLocks/>
          </p:cNvSpPr>
          <p:nvPr/>
        </p:nvSpPr>
        <p:spPr bwMode="auto">
          <a:xfrm>
            <a:off x="3339230" y="2577230"/>
            <a:ext cx="219456" cy="32004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>
            <a:spLocks/>
          </p:cNvSpPr>
          <p:nvPr/>
        </p:nvSpPr>
        <p:spPr bwMode="auto">
          <a:xfrm>
            <a:off x="4228578" y="2589756"/>
            <a:ext cx="219456" cy="32004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3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3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34083" grpId="0" animBg="1"/>
      <p:bldP spid="7" grpId="0" animBg="1"/>
      <p:bldP spid="7" grpId="1" animBg="1"/>
      <p:bldP spid="26" grpId="0" animBg="1"/>
      <p:bldP spid="2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1264" y="940070"/>
            <a:ext cx="1124712" cy="154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6146-F5C7-422F-BC2D-9176D65BE918}" type="slidenum">
              <a:rPr lang="en-US"/>
              <a:pPr/>
              <a:t>20</a:t>
            </a:fld>
            <a:endParaRPr lang="en-US"/>
          </a:p>
        </p:txBody>
      </p:sp>
      <p:sp>
        <p:nvSpPr>
          <p:cNvPr id="1662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298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2998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41313"/>
            <a:ext cx="5027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299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4178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2995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79413"/>
            <a:ext cx="23241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 bwMode="auto">
          <a:xfrm>
            <a:off x="0" y="87577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880" y="1408176"/>
            <a:ext cx="219280" cy="263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584" y="1471808"/>
            <a:ext cx="160513" cy="219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060" y="1219200"/>
            <a:ext cx="1797805" cy="760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3482" y="1245488"/>
            <a:ext cx="935888" cy="292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4214" y="1586630"/>
            <a:ext cx="993778" cy="306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048" y="1459282"/>
            <a:ext cx="569803" cy="262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82874" y="1434230"/>
            <a:ext cx="995795" cy="306966"/>
            <a:chOff x="1282874" y="1434230"/>
            <a:chExt cx="995795" cy="30696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2874" y="1434230"/>
              <a:ext cx="613930" cy="3069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5533" y="1545336"/>
              <a:ext cx="263136" cy="1026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606" y="4234415"/>
            <a:ext cx="3463994" cy="306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364" y="2069926"/>
            <a:ext cx="3054740" cy="350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770" y="4675003"/>
            <a:ext cx="1505745" cy="277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62985" name="Picture 166298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908" y="3200400"/>
            <a:ext cx="1447275" cy="248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Connector 26"/>
          <p:cNvCxnSpPr/>
          <p:nvPr/>
        </p:nvCxnSpPr>
        <p:spPr bwMode="auto">
          <a:xfrm flipV="1">
            <a:off x="6680548" y="4234415"/>
            <a:ext cx="1207718" cy="23178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364" y="2601300"/>
            <a:ext cx="3259400" cy="350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 flipH="1">
            <a:off x="5273239" y="600944"/>
            <a:ext cx="3574072" cy="368503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 bwMode="auto">
          <a:xfrm>
            <a:off x="1247776" y="1184914"/>
            <a:ext cx="4748705" cy="1235930"/>
            <a:chOff x="1251886" y="1184914"/>
            <a:chExt cx="4748705" cy="1235930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3255" y="2219575"/>
              <a:ext cx="687336" cy="2012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Double Bracket 41"/>
            <p:cNvSpPr/>
            <p:nvPr/>
          </p:nvSpPr>
          <p:spPr bwMode="auto">
            <a:xfrm>
              <a:off x="1251886" y="1184914"/>
              <a:ext cx="4069080" cy="1235829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62983" name="Group 1662982"/>
          <p:cNvGrpSpPr/>
          <p:nvPr/>
        </p:nvGrpSpPr>
        <p:grpSpPr>
          <a:xfrm>
            <a:off x="2542031" y="314325"/>
            <a:ext cx="256032" cy="1131249"/>
            <a:chOff x="2542031" y="314325"/>
            <a:chExt cx="256032" cy="1131249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670047" y="613470"/>
              <a:ext cx="0" cy="83210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62977" name="Rectangle 1662976"/>
            <p:cNvSpPr/>
            <p:nvPr/>
          </p:nvSpPr>
          <p:spPr bwMode="auto">
            <a:xfrm>
              <a:off x="2542031" y="314325"/>
              <a:ext cx="256032" cy="30175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62984" name="Group 1662983"/>
          <p:cNvGrpSpPr/>
          <p:nvPr/>
        </p:nvGrpSpPr>
        <p:grpSpPr>
          <a:xfrm>
            <a:off x="3438144" y="342379"/>
            <a:ext cx="1042416" cy="903109"/>
            <a:chOff x="3438144" y="342379"/>
            <a:chExt cx="1042416" cy="903109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3959352" y="659704"/>
              <a:ext cx="0" cy="58578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Rectangle 45"/>
            <p:cNvSpPr/>
            <p:nvPr/>
          </p:nvSpPr>
          <p:spPr bwMode="auto">
            <a:xfrm>
              <a:off x="3438144" y="342379"/>
              <a:ext cx="1042416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2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62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2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2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6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6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6146-F5C7-422F-BC2D-9176D65BE918}" type="slidenum">
              <a:rPr lang="en-US"/>
              <a:pPr/>
              <a:t>21</a:t>
            </a:fld>
            <a:endParaRPr lang="en-US"/>
          </a:p>
        </p:txBody>
      </p:sp>
      <p:sp>
        <p:nvSpPr>
          <p:cNvPr id="1662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298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299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41313"/>
            <a:ext cx="5027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299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4178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2995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79413"/>
            <a:ext cx="23241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 bwMode="auto">
          <a:xfrm>
            <a:off x="0" y="87577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874" y="1434230"/>
            <a:ext cx="613930" cy="306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968" y="1389289"/>
            <a:ext cx="3259400" cy="350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364" y="2601300"/>
            <a:ext cx="3259400" cy="350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608" y="2324236"/>
            <a:ext cx="219280" cy="263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368" y="1942578"/>
            <a:ext cx="1124712" cy="154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551176" y="1371600"/>
            <a:ext cx="256032" cy="996696"/>
            <a:chOff x="2551176" y="1371600"/>
            <a:chExt cx="256032" cy="996696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H="1">
              <a:off x="2670048" y="1682496"/>
              <a:ext cx="27432" cy="6858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tangle 39"/>
            <p:cNvSpPr/>
            <p:nvPr/>
          </p:nvSpPr>
          <p:spPr bwMode="auto">
            <a:xfrm>
              <a:off x="2551176" y="1371600"/>
              <a:ext cx="256032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08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37 L 0.00017 -0.175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998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41313"/>
            <a:ext cx="5027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299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4178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968" y="1389289"/>
            <a:ext cx="3259400" cy="350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6599714"/>
            <a:ext cx="414338" cy="2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728" y="2387868"/>
            <a:ext cx="160513" cy="219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266" y="2139696"/>
            <a:ext cx="2163806" cy="760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142" y="2385230"/>
            <a:ext cx="438282" cy="219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2D3F6146-F5C7-422F-BC2D-9176D65BE918}" type="slidenum">
              <a:rPr lang="en-US"/>
              <a:pPr/>
              <a:t>22</a:t>
            </a:fld>
            <a:endParaRPr lang="en-US"/>
          </a:p>
        </p:txBody>
      </p:sp>
      <p:sp>
        <p:nvSpPr>
          <p:cNvPr id="1662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298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299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79413"/>
            <a:ext cx="23241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 bwMode="auto">
          <a:xfrm>
            <a:off x="0" y="87577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874" y="1434230"/>
            <a:ext cx="613930" cy="306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608" y="2324236"/>
            <a:ext cx="219280" cy="263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0250" y="2161548"/>
            <a:ext cx="1023694" cy="292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354" y="2505456"/>
            <a:ext cx="1374047" cy="3069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548" y="2301422"/>
            <a:ext cx="190352" cy="2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674" y="1842370"/>
            <a:ext cx="1124712" cy="154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704" y="2377440"/>
            <a:ext cx="409355" cy="219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62983" name="Group 1662982"/>
          <p:cNvGrpSpPr/>
          <p:nvPr/>
        </p:nvGrpSpPr>
        <p:grpSpPr>
          <a:xfrm>
            <a:off x="3438144" y="1423416"/>
            <a:ext cx="978408" cy="738132"/>
            <a:chOff x="3438144" y="1423416"/>
            <a:chExt cx="978408" cy="738132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3927348" y="1751556"/>
              <a:ext cx="359029" cy="40999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Rectangle 58"/>
            <p:cNvSpPr/>
            <p:nvPr/>
          </p:nvSpPr>
          <p:spPr bwMode="auto">
            <a:xfrm>
              <a:off x="3438144" y="1423416"/>
              <a:ext cx="978408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9704" y="1417320"/>
            <a:ext cx="969264" cy="887636"/>
            <a:chOff x="4489704" y="1417320"/>
            <a:chExt cx="969264" cy="887636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4892040" y="1701452"/>
              <a:ext cx="566928" cy="60350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Rectangle 68"/>
            <p:cNvSpPr/>
            <p:nvPr/>
          </p:nvSpPr>
          <p:spPr bwMode="auto">
            <a:xfrm>
              <a:off x="4489704" y="1417320"/>
              <a:ext cx="804672" cy="28346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9022" y="2387252"/>
            <a:ext cx="1104378" cy="439189"/>
            <a:chOff x="3239022" y="2387252"/>
            <a:chExt cx="1104378" cy="439189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4215384" y="2588697"/>
              <a:ext cx="128016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3239022" y="2387252"/>
              <a:ext cx="128016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358" y="2387868"/>
            <a:ext cx="569804" cy="248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62996" name="Group 1662995"/>
          <p:cNvGrpSpPr/>
          <p:nvPr/>
        </p:nvGrpSpPr>
        <p:grpSpPr>
          <a:xfrm>
            <a:off x="1373638" y="2358990"/>
            <a:ext cx="910322" cy="292098"/>
            <a:chOff x="1373638" y="2358990"/>
            <a:chExt cx="910322" cy="292098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20824" y="2459736"/>
              <a:ext cx="263136" cy="1026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3638" y="2358990"/>
              <a:ext cx="541214" cy="2920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62985" name="Group 1662984"/>
          <p:cNvGrpSpPr/>
          <p:nvPr/>
        </p:nvGrpSpPr>
        <p:grpSpPr>
          <a:xfrm>
            <a:off x="1344168" y="2120029"/>
            <a:ext cx="6032664" cy="1325880"/>
            <a:chOff x="1344168" y="2120029"/>
            <a:chExt cx="6032664" cy="1325880"/>
          </a:xfrm>
        </p:grpSpPr>
        <p:pic>
          <p:nvPicPr>
            <p:cNvPr id="1662977" name="Picture 166297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934" y="3244741"/>
              <a:ext cx="670898" cy="20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62979" name="Double Bracket 1662978"/>
            <p:cNvSpPr/>
            <p:nvPr/>
          </p:nvSpPr>
          <p:spPr bwMode="auto">
            <a:xfrm>
              <a:off x="1344168" y="2120029"/>
              <a:ext cx="5367528" cy="132588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968" y="3075140"/>
            <a:ext cx="3859550" cy="350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941" y="5334000"/>
            <a:ext cx="4764863" cy="365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63003" name="Picture 166300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7074" y="5781746"/>
            <a:ext cx="2324110" cy="263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63004" name="Picture 166300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7074" y="6162746"/>
            <a:ext cx="1212925" cy="248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7422" y="4609875"/>
            <a:ext cx="862189" cy="20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968" y="3687731"/>
            <a:ext cx="3756702" cy="35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62988" name="Rectangle 12"/>
          <p:cNvSpPr>
            <a:spLocks noChangeArrowheads="1"/>
          </p:cNvSpPr>
          <p:nvPr/>
        </p:nvSpPr>
        <p:spPr bwMode="auto">
          <a:xfrm>
            <a:off x="6003925" y="374885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2999" name="Group 23"/>
          <p:cNvGrpSpPr>
            <a:grpSpLocks/>
          </p:cNvGrpSpPr>
          <p:nvPr/>
        </p:nvGrpSpPr>
        <p:grpSpPr bwMode="auto">
          <a:xfrm>
            <a:off x="6441901" y="3618978"/>
            <a:ext cx="2486025" cy="430213"/>
            <a:chOff x="393" y="4008"/>
            <a:chExt cx="1566" cy="271"/>
          </a:xfrm>
        </p:grpSpPr>
        <p:pic>
          <p:nvPicPr>
            <p:cNvPr id="1663000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63001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" y="4164"/>
              <a:ext cx="156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7227713" y="4267200"/>
            <a:ext cx="914400" cy="914400"/>
            <a:chOff x="4853" y="1680"/>
            <a:chExt cx="576" cy="576"/>
          </a:xfrm>
        </p:grpSpPr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  <p:grpSp>
        <p:nvGrpSpPr>
          <p:cNvPr id="1662990" name="Group 1662989"/>
          <p:cNvGrpSpPr/>
          <p:nvPr/>
        </p:nvGrpSpPr>
        <p:grpSpPr>
          <a:xfrm>
            <a:off x="4251960" y="576072"/>
            <a:ext cx="4169664" cy="4875532"/>
            <a:chOff x="4251960" y="576072"/>
            <a:chExt cx="4169664" cy="4875532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H="1">
              <a:off x="4251960" y="3577084"/>
              <a:ext cx="4169664" cy="18745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6208775" y="576072"/>
              <a:ext cx="2212848" cy="191109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2982" name="Straight Connector 1662981"/>
            <p:cNvCxnSpPr/>
            <p:nvPr/>
          </p:nvCxnSpPr>
          <p:spPr bwMode="auto">
            <a:xfrm>
              <a:off x="8419432" y="2478024"/>
              <a:ext cx="0" cy="110642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51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2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2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6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6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6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6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63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63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6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62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62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6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6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BCD-616E-47EE-A1AF-B4D3905C2D32}" type="slidenum">
              <a:rPr lang="en-US"/>
              <a:pPr/>
              <a:t>3</a:t>
            </a:fld>
            <a:endParaRPr lang="en-US"/>
          </a:p>
        </p:txBody>
      </p:sp>
      <p:sp>
        <p:nvSpPr>
          <p:cNvPr id="1656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5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125"/>
            <a:ext cx="3186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6845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4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4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5998" y="1787304"/>
            <a:ext cx="3799728" cy="642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209" y="2895600"/>
            <a:ext cx="4355421" cy="789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741837" y="3761047"/>
            <a:ext cx="3478519" cy="1009710"/>
            <a:chOff x="3741837" y="3761047"/>
            <a:chExt cx="3478519" cy="1009710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1837" y="4142046"/>
              <a:ext cx="3478519" cy="6287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101367" y="3841280"/>
              <a:ext cx="263059" cy="1025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 bwMode="auto">
          <a:xfrm>
            <a:off x="0" y="265447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657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159006" y="3163824"/>
            <a:ext cx="598410" cy="440958"/>
            <a:chOff x="6159006" y="3163824"/>
            <a:chExt cx="598410" cy="440958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6629400" y="3367038"/>
              <a:ext cx="128016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159006" y="3163824"/>
              <a:ext cx="128016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188" y="3162822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65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65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657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BCD-616E-47EE-A1AF-B4D3905C2D32}" type="slidenum">
              <a:rPr lang="en-US"/>
              <a:pPr/>
              <a:t>4</a:t>
            </a:fld>
            <a:endParaRPr lang="en-US"/>
          </a:p>
        </p:txBody>
      </p:sp>
      <p:sp>
        <p:nvSpPr>
          <p:cNvPr id="1656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5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125"/>
            <a:ext cx="3186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6845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4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4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469" y="1751556"/>
            <a:ext cx="4105811" cy="65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969" y="1752600"/>
            <a:ext cx="3478519" cy="628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837" y="4142046"/>
            <a:ext cx="3478519" cy="628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4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6244E-6 L -0.10764 -0.349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-17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469" y="1751556"/>
            <a:ext cx="4105811" cy="65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230BFBCD-616E-47EE-A1AF-B4D3905C2D32}" type="slidenum">
              <a:rPr lang="en-US"/>
              <a:pPr/>
              <a:t>5</a:t>
            </a:fld>
            <a:endParaRPr lang="en-US"/>
          </a:p>
        </p:txBody>
      </p:sp>
      <p:sp>
        <p:nvSpPr>
          <p:cNvPr id="1656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5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125"/>
            <a:ext cx="3186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6845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4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4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657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4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969" y="1752600"/>
            <a:ext cx="3478519" cy="628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121" y="2771396"/>
            <a:ext cx="6122257" cy="642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819" y="3838239"/>
            <a:ext cx="4062959" cy="642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505" y="4857619"/>
            <a:ext cx="2572127" cy="628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505" y="5791200"/>
            <a:ext cx="2601654" cy="701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455" y="5791200"/>
            <a:ext cx="2382716" cy="701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Smiley Face 36"/>
          <p:cNvSpPr>
            <a:spLocks noChangeAspect="1"/>
          </p:cNvSpPr>
          <p:nvPr/>
        </p:nvSpPr>
        <p:spPr bwMode="auto">
          <a:xfrm>
            <a:off x="7467600" y="1029222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4985549" y="1068687"/>
            <a:ext cx="1595835" cy="464631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2249424" y="4069080"/>
            <a:ext cx="621792" cy="201168"/>
            <a:chOff x="3239022" y="4069080"/>
            <a:chExt cx="621792" cy="201168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3239022" y="4069080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860814" y="4069080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2400984" y="4026074"/>
            <a:ext cx="744552" cy="454486"/>
            <a:chOff x="3390378" y="4026074"/>
            <a:chExt cx="744552" cy="45448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3390378" y="4242816"/>
              <a:ext cx="128016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006914" y="4026074"/>
              <a:ext cx="128016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983" y="1942578"/>
            <a:ext cx="2147436" cy="2340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9153" y="624022"/>
            <a:ext cx="2191266" cy="277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6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983" y="1942578"/>
            <a:ext cx="2147436" cy="2340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9153" y="624022"/>
            <a:ext cx="2191266" cy="277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230BFBCD-616E-47EE-A1AF-B4D3905C2D32}" type="slidenum">
              <a:rPr lang="en-US"/>
              <a:pPr/>
              <a:t>6</a:t>
            </a:fld>
            <a:endParaRPr lang="en-US"/>
          </a:p>
        </p:txBody>
      </p:sp>
      <p:sp>
        <p:nvSpPr>
          <p:cNvPr id="1656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51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125"/>
            <a:ext cx="3186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6845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4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4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657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4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969" y="1752600"/>
            <a:ext cx="3478519" cy="628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443" y="1967630"/>
            <a:ext cx="1066409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6" name="Group 214"/>
          <p:cNvGrpSpPr>
            <a:grpSpLocks/>
          </p:cNvGrpSpPr>
          <p:nvPr/>
        </p:nvGrpSpPr>
        <p:grpSpPr bwMode="auto">
          <a:xfrm>
            <a:off x="936320" y="1829844"/>
            <a:ext cx="457200" cy="457200"/>
            <a:chOff x="3408" y="1872"/>
            <a:chExt cx="288" cy="288"/>
          </a:xfrm>
        </p:grpSpPr>
        <p:sp>
          <p:nvSpPr>
            <p:cNvPr id="57" name="Oval 209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rc 210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" name="Group 211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60" name="Oval 212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213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" name="Smiley Face 61"/>
          <p:cNvSpPr>
            <a:spLocks noChangeAspect="1"/>
          </p:cNvSpPr>
          <p:nvPr/>
        </p:nvSpPr>
        <p:spPr bwMode="auto">
          <a:xfrm>
            <a:off x="7467600" y="1029222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058" y="2781230"/>
            <a:ext cx="1679794" cy="247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969" y="2564704"/>
            <a:ext cx="3873441" cy="628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9153" y="2757622"/>
            <a:ext cx="2191266" cy="277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79" y="3590935"/>
            <a:ext cx="6749021" cy="291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008" y="4040547"/>
            <a:ext cx="4999232" cy="64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013" y="4826883"/>
            <a:ext cx="5481918" cy="64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 bwMode="auto">
          <a:xfrm>
            <a:off x="1246340" y="3977916"/>
            <a:ext cx="7592860" cy="1554480"/>
            <a:chOff x="1246340" y="3977917"/>
            <a:chExt cx="7592860" cy="1554480"/>
          </a:xfrm>
        </p:grpSpPr>
        <p:sp>
          <p:nvSpPr>
            <p:cNvPr id="11" name="Left Brace 10"/>
            <p:cNvSpPr/>
            <p:nvPr/>
          </p:nvSpPr>
          <p:spPr bwMode="auto">
            <a:xfrm>
              <a:off x="1246340" y="3977917"/>
              <a:ext cx="228600" cy="1554480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162800" y="3977917"/>
              <a:ext cx="0" cy="155448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Left Brace 43"/>
            <p:cNvSpPr/>
            <p:nvPr/>
          </p:nvSpPr>
          <p:spPr bwMode="auto">
            <a:xfrm flipH="1">
              <a:off x="8610600" y="3977917"/>
              <a:ext cx="228600" cy="1554480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3794" y="4616098"/>
              <a:ext cx="1199925" cy="2782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Double Bracket 5"/>
          <p:cNvSpPr/>
          <p:nvPr/>
        </p:nvSpPr>
        <p:spPr bwMode="auto">
          <a:xfrm>
            <a:off x="1449234" y="3977916"/>
            <a:ext cx="5587262" cy="1529429"/>
          </a:xfrm>
          <a:prstGeom prst="bracketPair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4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79" y="3590935"/>
            <a:ext cx="6749021" cy="291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230BFBCD-616E-47EE-A1AF-B4D3905C2D32}" type="slidenum">
              <a:rPr lang="en-US"/>
              <a:pPr/>
              <a:t>7</a:t>
            </a:fld>
            <a:endParaRPr lang="en-US"/>
          </a:p>
        </p:txBody>
      </p:sp>
      <p:sp>
        <p:nvSpPr>
          <p:cNvPr id="1656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5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125"/>
            <a:ext cx="3186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6845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4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4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657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4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969" y="1752600"/>
            <a:ext cx="3478519" cy="628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443" y="1967630"/>
            <a:ext cx="1066409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6" name="Group 214"/>
          <p:cNvGrpSpPr>
            <a:grpSpLocks/>
          </p:cNvGrpSpPr>
          <p:nvPr/>
        </p:nvGrpSpPr>
        <p:grpSpPr bwMode="auto">
          <a:xfrm>
            <a:off x="936320" y="1829844"/>
            <a:ext cx="457200" cy="457200"/>
            <a:chOff x="3408" y="1872"/>
            <a:chExt cx="288" cy="288"/>
          </a:xfrm>
        </p:grpSpPr>
        <p:sp>
          <p:nvSpPr>
            <p:cNvPr id="57" name="Oval 209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rc 210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" name="Group 211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60" name="Oval 212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213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0" name="Picture 3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058" y="2781230"/>
            <a:ext cx="1679794" cy="247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969" y="2564704"/>
            <a:ext cx="3873441" cy="628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008" y="4040547"/>
            <a:ext cx="4999232" cy="64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013" y="4826883"/>
            <a:ext cx="5481918" cy="64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 bwMode="auto">
          <a:xfrm>
            <a:off x="1246340" y="3977916"/>
            <a:ext cx="7592860" cy="1554480"/>
            <a:chOff x="1246340" y="3977917"/>
            <a:chExt cx="7592860" cy="1554480"/>
          </a:xfrm>
        </p:grpSpPr>
        <p:sp>
          <p:nvSpPr>
            <p:cNvPr id="11" name="Left Brace 10"/>
            <p:cNvSpPr/>
            <p:nvPr/>
          </p:nvSpPr>
          <p:spPr bwMode="auto">
            <a:xfrm>
              <a:off x="1246340" y="3977917"/>
              <a:ext cx="228600" cy="1554480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162800" y="3977917"/>
              <a:ext cx="0" cy="155448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Left Brace 43"/>
            <p:cNvSpPr/>
            <p:nvPr/>
          </p:nvSpPr>
          <p:spPr bwMode="auto">
            <a:xfrm flipH="1">
              <a:off x="8610600" y="3977917"/>
              <a:ext cx="228600" cy="1554480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3794" y="4616098"/>
              <a:ext cx="1199925" cy="2782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9" name="Smiley Face 68"/>
          <p:cNvSpPr>
            <a:spLocks noChangeAspect="1"/>
          </p:cNvSpPr>
          <p:nvPr/>
        </p:nvSpPr>
        <p:spPr bwMode="auto">
          <a:xfrm>
            <a:off x="6782844" y="2641948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715768" y="1702495"/>
            <a:ext cx="3566160" cy="722376"/>
            <a:chOff x="2715768" y="1702495"/>
            <a:chExt cx="3566160" cy="722376"/>
          </a:xfrm>
        </p:grpSpPr>
        <p:sp>
          <p:nvSpPr>
            <p:cNvPr id="64" name="Rectangle 63"/>
            <p:cNvSpPr/>
            <p:nvPr/>
          </p:nvSpPr>
          <p:spPr bwMode="auto">
            <a:xfrm>
              <a:off x="2715768" y="1702495"/>
              <a:ext cx="3566160" cy="722376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2715768" y="1702495"/>
              <a:ext cx="3566160" cy="72237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2715768" y="1702495"/>
              <a:ext cx="3566160" cy="72237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" name="Group 73"/>
          <p:cNvGrpSpPr/>
          <p:nvPr/>
        </p:nvGrpSpPr>
        <p:grpSpPr>
          <a:xfrm>
            <a:off x="6518156" y="1827756"/>
            <a:ext cx="1884802" cy="459325"/>
            <a:chOff x="6518156" y="1827756"/>
            <a:chExt cx="1884802" cy="459325"/>
          </a:xfrm>
        </p:grpSpPr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40224" y="1827756"/>
              <a:ext cx="1840667" cy="2191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18156" y="2067918"/>
              <a:ext cx="1884802" cy="2191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56852" name="Rectangle 20"/>
          <p:cNvSpPr>
            <a:spLocks noChangeArrowheads="1"/>
          </p:cNvSpPr>
          <p:nvPr/>
        </p:nvSpPr>
        <p:spPr bwMode="auto">
          <a:xfrm>
            <a:off x="7467600" y="27562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6856" name="Group 24"/>
          <p:cNvGrpSpPr>
            <a:grpSpLocks/>
          </p:cNvGrpSpPr>
          <p:nvPr/>
        </p:nvGrpSpPr>
        <p:grpSpPr bwMode="auto">
          <a:xfrm>
            <a:off x="7500785" y="2860110"/>
            <a:ext cx="1539875" cy="430213"/>
            <a:chOff x="497" y="4008"/>
            <a:chExt cx="970" cy="271"/>
          </a:xfrm>
        </p:grpSpPr>
        <p:pic>
          <p:nvPicPr>
            <p:cNvPr id="1656857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858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4164"/>
              <a:ext cx="97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Double Bracket 5"/>
          <p:cNvSpPr/>
          <p:nvPr/>
        </p:nvSpPr>
        <p:spPr bwMode="auto">
          <a:xfrm>
            <a:off x="1449234" y="3977916"/>
            <a:ext cx="5587262" cy="1529429"/>
          </a:xfrm>
          <a:prstGeom prst="bracketPair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9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6568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1957-DD98-470C-B26F-3D5604C0E3EF}" type="slidenum">
              <a:rPr lang="en-US"/>
              <a:pPr/>
              <a:t>8</a:t>
            </a:fld>
            <a:endParaRPr lang="en-US"/>
          </a:p>
        </p:txBody>
      </p:sp>
      <p:sp>
        <p:nvSpPr>
          <p:cNvPr id="1657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7874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43" y="320675"/>
            <a:ext cx="211931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786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787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787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129112" y="2372638"/>
            <a:ext cx="2309288" cy="377492"/>
            <a:chOff x="129112" y="2372638"/>
            <a:chExt cx="2309288" cy="377492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112" y="2403127"/>
              <a:ext cx="921112" cy="321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0306" y="2403126"/>
              <a:ext cx="1140427" cy="3219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1166209" y="2372638"/>
              <a:ext cx="0" cy="3774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158240" y="2375060"/>
              <a:ext cx="128016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06" y="2082452"/>
            <a:ext cx="379851" cy="219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901" y="2776152"/>
            <a:ext cx="1139832" cy="291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1249680" y="3136726"/>
            <a:ext cx="11887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283" y="3223410"/>
            <a:ext cx="175450" cy="204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543" y="1676400"/>
            <a:ext cx="2045946" cy="74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608" y="1749251"/>
            <a:ext cx="2148271" cy="672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0" y="3962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7859" name="Straight Connector 1657858"/>
          <p:cNvCxnSpPr/>
          <p:nvPr/>
        </p:nvCxnSpPr>
        <p:spPr bwMode="auto">
          <a:xfrm>
            <a:off x="2895600" y="1600200"/>
            <a:ext cx="0" cy="23622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7876" name="Straight Arrow Connector 1657875"/>
          <p:cNvCxnSpPr/>
          <p:nvPr/>
        </p:nvCxnSpPr>
        <p:spPr bwMode="auto">
          <a:xfrm flipH="1">
            <a:off x="2133600" y="609600"/>
            <a:ext cx="2590800" cy="184979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1343416" y="1081213"/>
            <a:ext cx="3380984" cy="247481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flipH="1" flipV="1">
            <a:off x="685800" y="2726271"/>
            <a:ext cx="657616" cy="83038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>
            <a:stCxn id="11" idx="3"/>
          </p:cNvCxnSpPr>
          <p:nvPr/>
        </p:nvCxnSpPr>
        <p:spPr bwMode="auto">
          <a:xfrm flipV="1">
            <a:off x="1670157" y="1274762"/>
            <a:ext cx="3846604" cy="91734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5513832" y="1274762"/>
            <a:ext cx="426838" cy="66851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18" idx="3"/>
          </p:cNvCxnSpPr>
          <p:nvPr/>
        </p:nvCxnSpPr>
        <p:spPr bwMode="auto">
          <a:xfrm flipV="1">
            <a:off x="2430733" y="2301765"/>
            <a:ext cx="5795692" cy="102384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7213948" y="1892808"/>
            <a:ext cx="1012477" cy="41033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7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7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5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7874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43" y="320675"/>
            <a:ext cx="211931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787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787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608" y="1749251"/>
            <a:ext cx="2148271" cy="672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" name="Picture 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2615852"/>
            <a:ext cx="2718093" cy="672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1957-DD98-470C-B26F-3D5604C0E3EF}" type="slidenum">
              <a:rPr lang="en-US"/>
              <a:pPr/>
              <a:t>9</a:t>
            </a:fld>
            <a:endParaRPr lang="en-US"/>
          </a:p>
        </p:txBody>
      </p:sp>
      <p:sp>
        <p:nvSpPr>
          <p:cNvPr id="1657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86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12" y="2403127"/>
            <a:ext cx="921112" cy="321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06" y="2403126"/>
            <a:ext cx="1140427" cy="321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166209" y="2372638"/>
            <a:ext cx="0" cy="37749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158240" y="2375060"/>
            <a:ext cx="128016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06" y="2082452"/>
            <a:ext cx="379851" cy="219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901" y="2776152"/>
            <a:ext cx="1139832" cy="291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1249680" y="3136726"/>
            <a:ext cx="11887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283" y="3223410"/>
            <a:ext cx="175450" cy="204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543" y="1676400"/>
            <a:ext cx="2045946" cy="74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690" y="3556657"/>
            <a:ext cx="3302791" cy="291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266" y="4114800"/>
            <a:ext cx="3917137" cy="62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Connector 53"/>
          <p:cNvCxnSpPr/>
          <p:nvPr/>
        </p:nvCxnSpPr>
        <p:spPr bwMode="auto">
          <a:xfrm>
            <a:off x="0" y="3962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7859" name="Straight Connector 1657858"/>
          <p:cNvCxnSpPr/>
          <p:nvPr/>
        </p:nvCxnSpPr>
        <p:spPr bwMode="auto">
          <a:xfrm>
            <a:off x="2895600" y="1600200"/>
            <a:ext cx="0" cy="23622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7862" name="Straight Connector 1657861"/>
          <p:cNvCxnSpPr/>
          <p:nvPr/>
        </p:nvCxnSpPr>
        <p:spPr bwMode="auto">
          <a:xfrm>
            <a:off x="2895600" y="3427809"/>
            <a:ext cx="6208881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948" y="4292561"/>
            <a:ext cx="3302791" cy="291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71" name="Picture 1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657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5" name="Straight Arrow Connector 44"/>
          <p:cNvCxnSpPr/>
          <p:nvPr/>
        </p:nvCxnSpPr>
        <p:spPr bwMode="auto">
          <a:xfrm flipH="1">
            <a:off x="5248449" y="3810000"/>
            <a:ext cx="618951" cy="443939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57856" name="Picture 165785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4129414"/>
            <a:ext cx="2718093" cy="672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4966260"/>
            <a:ext cx="3215713" cy="745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63" name="Picture 165786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960290"/>
            <a:ext cx="1315253" cy="745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Straight Arrow Connector 67"/>
          <p:cNvCxnSpPr/>
          <p:nvPr/>
        </p:nvCxnSpPr>
        <p:spPr bwMode="auto">
          <a:xfrm>
            <a:off x="4861323" y="1081213"/>
            <a:ext cx="1310877" cy="487907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Smiley Face 50"/>
          <p:cNvSpPr>
            <a:spLocks noChangeAspect="1"/>
          </p:cNvSpPr>
          <p:nvPr/>
        </p:nvSpPr>
        <p:spPr bwMode="auto">
          <a:xfrm>
            <a:off x="7317288" y="1029222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7875" name="Rectangle 19"/>
          <p:cNvSpPr>
            <a:spLocks noChangeArrowheads="1"/>
          </p:cNvSpPr>
          <p:nvPr/>
        </p:nvSpPr>
        <p:spPr bwMode="auto">
          <a:xfrm>
            <a:off x="6770318" y="6248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7879" name="Group 23"/>
          <p:cNvGrpSpPr>
            <a:grpSpLocks/>
          </p:cNvGrpSpPr>
          <p:nvPr/>
        </p:nvGrpSpPr>
        <p:grpSpPr bwMode="auto">
          <a:xfrm>
            <a:off x="990600" y="6096000"/>
            <a:ext cx="1539875" cy="430213"/>
            <a:chOff x="497" y="4008"/>
            <a:chExt cx="970" cy="271"/>
          </a:xfrm>
        </p:grpSpPr>
        <p:pic>
          <p:nvPicPr>
            <p:cNvPr id="1657880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7881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4164"/>
              <a:ext cx="97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9988" y="3582470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0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7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7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5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5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5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5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5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5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6578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22&quot;/&gt;&lt;property id=&quot;20307&quot; value=&quot;597&quot;/&gt;&lt;/object&gt;&lt;object type=&quot;3&quot; unique_id=&quot;105801&quot;&gt;&lt;property id=&quot;20148&quot; value=&quot;5&quot;/&gt;&lt;property id=&quot;20300&quot; value=&quot;Slide 2&quot;/&gt;&lt;property id=&quot;20307&quot; value=&quot;648&quot;/&gt;&lt;/object&gt;&lt;object type=&quot;3&quot; unique_id=&quot;105802&quot;&gt;&lt;property id=&quot;20148&quot; value=&quot;5&quot;/&gt;&lt;property id=&quot;20300&quot; value=&quot;Slide 3&quot;/&gt;&lt;property id=&quot;20307&quot; value=&quot;650&quot;/&gt;&lt;/object&gt;&lt;object type=&quot;3&quot; unique_id=&quot;105803&quot;&gt;&lt;property id=&quot;20148&quot; value=&quot;5&quot;/&gt;&lt;property id=&quot;20300&quot; value=&quot;Slide 4&quot;/&gt;&lt;property id=&quot;20307&quot; value=&quot;649&quot;/&gt;&lt;/object&gt;&lt;object type=&quot;3&quot; unique_id=&quot;105804&quot;&gt;&lt;property id=&quot;20148&quot; value=&quot;5&quot;/&gt;&lt;property id=&quot;20300&quot; value=&quot;Slide 5&quot;/&gt;&lt;property id=&quot;20307&quot; value=&quot;651&quot;/&gt;&lt;/object&gt;&lt;object type=&quot;3&quot; unique_id=&quot;105827&quot;&gt;&lt;property id=&quot;20148&quot; value=&quot;5&quot;/&gt;&lt;property id=&quot;20300&quot; value=&quot;Slide 6&quot;/&gt;&lt;property id=&quot;20307&quot; value=&quot;653&quot;/&gt;&lt;/object&gt;&lt;object type=&quot;3&quot; unique_id=&quot;105888&quot;&gt;&lt;property id=&quot;20148&quot; value=&quot;5&quot;/&gt;&lt;property id=&quot;20300&quot; value=&quot;Slide 7&quot;/&gt;&lt;property id=&quot;20307&quot; value=&quot;654&quot;/&gt;&lt;/object&gt;&lt;object type=&quot;3&quot; unique_id=&quot;105889&quot;&gt;&lt;property id=&quot;20148&quot; value=&quot;5&quot;/&gt;&lt;property id=&quot;20300&quot; value=&quot;Slide 8&quot;/&gt;&lt;property id=&quot;20307&quot; value=&quot;655&quot;/&gt;&lt;/object&gt;&lt;object type=&quot;3&quot; unique_id=&quot;105918&quot;&gt;&lt;property id=&quot;20148&quot; value=&quot;5&quot;/&gt;&lt;property id=&quot;20300&quot; value=&quot;Slide 9&quot;/&gt;&lt;property id=&quot;20307&quot; value=&quot;656&quot;/&gt;&lt;/object&gt;&lt;object type=&quot;3&quot; unique_id=&quot;105919&quot;&gt;&lt;property id=&quot;20148&quot; value=&quot;5&quot;/&gt;&lt;property id=&quot;20300&quot; value=&quot;Slide 10&quot;/&gt;&lt;property id=&quot;20307&quot; value=&quot;657&quot;/&gt;&lt;/object&gt;&lt;object type=&quot;3&quot; unique_id=&quot;106032&quot;&gt;&lt;property id=&quot;20148&quot; value=&quot;5&quot;/&gt;&lt;property id=&quot;20300&quot; value=&quot;Slide 11&quot;/&gt;&lt;property id=&quot;20307&quot; value=&quot;658&quot;/&gt;&lt;/object&gt;&lt;object type=&quot;3&quot; unique_id=&quot;106033&quot;&gt;&lt;property id=&quot;20148&quot; value=&quot;5&quot;/&gt;&lt;property id=&quot;20300&quot; value=&quot;Slide 12&quot;/&gt;&lt;property id=&quot;20307&quot; value=&quot;659&quot;/&gt;&lt;/object&gt;&lt;object type=&quot;3&quot; unique_id=&quot;106034&quot;&gt;&lt;property id=&quot;20148&quot; value=&quot;5&quot;/&gt;&lt;property id=&quot;20300&quot; value=&quot;Slide 13&quot;/&gt;&lt;property id=&quot;20307&quot; value=&quot;660&quot;/&gt;&lt;/object&gt;&lt;object type=&quot;3&quot; unique_id=&quot;106035&quot;&gt;&lt;property id=&quot;20148&quot; value=&quot;5&quot;/&gt;&lt;property id=&quot;20300&quot; value=&quot;Slide 23&quot;/&gt;&lt;property id=&quot;20307&quot; value=&quot;661&quot;/&gt;&lt;/object&gt;&lt;object type=&quot;3&quot; unique_id=&quot;106216&quot;&gt;&lt;property id=&quot;20148&quot; value=&quot;5&quot;/&gt;&lt;property id=&quot;20300&quot; value=&quot;Slide 24&quot;/&gt;&lt;property id=&quot;20307&quot; value=&quot;662&quot;/&gt;&lt;/object&gt;&lt;object type=&quot;3&quot; unique_id=&quot;106217&quot;&gt;&lt;property id=&quot;20148&quot; value=&quot;5&quot;/&gt;&lt;property id=&quot;20300&quot; value=&quot;Slide 25&quot;/&gt;&lt;property id=&quot;20307&quot; value=&quot;663&quot;/&gt;&lt;/object&gt;&lt;object type=&quot;3&quot; unique_id=&quot;106218&quot;&gt;&lt;property id=&quot;20148&quot; value=&quot;5&quot;/&gt;&lt;property id=&quot;20300&quot; value=&quot;Slide 26&quot;/&gt;&lt;property id=&quot;20307&quot; value=&quot;664&quot;/&gt;&lt;/object&gt;&lt;object type=&quot;3&quot; unique_id=&quot;106219&quot;&gt;&lt;property id=&quot;20148&quot; value=&quot;5&quot;/&gt;&lt;property id=&quot;20300&quot; value=&quot;Slide 27&quot;/&gt;&lt;property id=&quot;20307&quot; value=&quot;665&quot;/&gt;&lt;/object&gt;&lt;object type=&quot;3&quot; unique_id=&quot;106220&quot;&gt;&lt;property id=&quot;20148&quot; value=&quot;5&quot;/&gt;&lt;property id=&quot;20300&quot; value=&quot;Slide 28&quot;/&gt;&lt;property id=&quot;20307&quot; value=&quot;666&quot;/&gt;&lt;/object&gt;&lt;object type=&quot;3&quot; unique_id=&quot;106221&quot;&gt;&lt;property id=&quot;20148&quot; value=&quot;5&quot;/&gt;&lt;property id=&quot;20300&quot; value=&quot;Slide 29&quot;/&gt;&lt;property id=&quot;20307&quot; value=&quot;667&quot;/&gt;&lt;/object&gt;&lt;object type=&quot;3&quot; unique_id=&quot;106222&quot;&gt;&lt;property id=&quot;20148&quot; value=&quot;5&quot;/&gt;&lt;property id=&quot;20300&quot; value=&quot;Slide 30&quot;/&gt;&lt;property id=&quot;20307&quot; value=&quot;668&quot;/&gt;&lt;/object&gt;&lt;object type=&quot;3&quot; unique_id=&quot;106493&quot;&gt;&lt;property id=&quot;20148&quot; value=&quot;5&quot;/&gt;&lt;property id=&quot;20300&quot; value=&quot;Slide 14&quot;/&gt;&lt;property id=&quot;20307&quot; value=&quot;669&quot;/&gt;&lt;/object&gt;&lt;object type=&quot;3&quot; unique_id=&quot;106519&quot;&gt;&lt;property id=&quot;20148&quot; value=&quot;5&quot;/&gt;&lt;property id=&quot;20300&quot; value=&quot;Slide 1&quot;/&gt;&lt;property id=&quot;20307&quot; value=&quot;670&quot;/&gt;&lt;/object&gt;&lt;object type=&quot;3&quot; unique_id=&quot;142516&quot;&gt;&lt;property id=&quot;20148&quot; value=&quot;5&quot;/&gt;&lt;property id=&quot;20300&quot; value=&quot;Slide 15&quot;/&gt;&lt;property id=&quot;20307&quot; value=&quot;671&quot;/&gt;&lt;/object&gt;&lt;object type=&quot;3&quot; unique_id=&quot;142517&quot;&gt;&lt;property id=&quot;20148&quot; value=&quot;5&quot;/&gt;&lt;property id=&quot;20300&quot; value=&quot;Slide 16&quot;/&gt;&lt;property id=&quot;20307&quot; value=&quot;672&quot;/&gt;&lt;/object&gt;&lt;object type=&quot;3&quot; unique_id=&quot;142518&quot;&gt;&lt;property id=&quot;20148&quot; value=&quot;5&quot;/&gt;&lt;property id=&quot;20300&quot; value=&quot;Slide 17&quot;/&gt;&lt;property id=&quot;20307&quot; value=&quot;673&quot;/&gt;&lt;/object&gt;&lt;object type=&quot;3&quot; unique_id=&quot;142519&quot;&gt;&lt;property id=&quot;20148&quot; value=&quot;5&quot;/&gt;&lt;property id=&quot;20300&quot; value=&quot;Slide 18&quot;/&gt;&lt;property id=&quot;20307&quot; value=&quot;674&quot;/&gt;&lt;/object&gt;&lt;object type=&quot;3&quot; unique_id=&quot;142520&quot;&gt;&lt;property id=&quot;20148&quot; value=&quot;5&quot;/&gt;&lt;property id=&quot;20300&quot; value=&quot;Slide 19&quot;/&gt;&lt;property id=&quot;20307&quot; value=&quot;675&quot;/&gt;&lt;/object&gt;&lt;object type=&quot;3&quot; unique_id=&quot;142521&quot;&gt;&lt;property id=&quot;20148&quot; value=&quot;5&quot;/&gt;&lt;property id=&quot;20300&quot; value=&quot;Slide 20&quot;/&gt;&lt;property id=&quot;20307&quot; value=&quot;676&quot;/&gt;&lt;/object&gt;&lt;object type=&quot;3&quot; unique_id=&quot;142522&quot;&gt;&lt;property id=&quot;20148&quot; value=&quot;5&quot;/&gt;&lt;property id=&quot;20300&quot; value=&quot;Slide 21&quot;/&gt;&lt;property id=&quot;20307&quot; value=&quot;6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2x^3-2x^2+7x+C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98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3-x^2}{1+x^2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565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1+\frac{4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92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1+4\left(\frac{1}{1+x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55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9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2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78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2\hskip.03in-\hskip.03in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431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3-2x^2+7x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258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3-x^2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37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+4(\arctan(x)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80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-x+4(\arctan(x))+C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005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+4(\arctan(x)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80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64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1+4\left(\frac{1}{1+x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55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(1+x^2)}{1+x^2}+\frac{4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13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-x^2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65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64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8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a function ${\color{blue}f}$ is&#10;give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132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9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x^2-4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953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94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nti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9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8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 a rough sketch of the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350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 of ${\color{blue}f}$&#10;on $[0,\infty)$ {\color[rgb]{0,.8,0}such that} ${\color{red}F}(0)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63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of its {\color{blue}velocity} function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462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is moving on a number line.&#10;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75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(t):=$ position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3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red}s}(t))^\bullet={\color{blue}v}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02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9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7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7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9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92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56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56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5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8+4x^3-3x^6}{x^4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029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o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92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o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92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ntideriv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96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its {\color{red}position} fun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33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ing} its {\color{red}position} at time $0$ is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60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6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ntiderivative $F(x)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00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satisfies $F(1)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685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+2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574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67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5+2\left(\frac{\pi}{4}\right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99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269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-\frac{\pi}{2}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7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-6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4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with h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30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$y=f(x)$ \dot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5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26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:\to\frac{1}{2}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8x^{-4}+4\left[\frac{1}{x}\right]-3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385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y=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_{x:\to1}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86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compa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s of $f$ and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6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5=2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61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with h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30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-\frac{\pi}{2}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8\left[\frac{x^{-3}}{-3}\right]+4\left[\ln x\right]-3\left[\frac{x^3}{3}\right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498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-6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4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ntiderivative $F(x)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00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satisfies $F(1)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685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compa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+2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574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$y=f(x)$ \dot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5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s of $f$ and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6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67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5+2\left(\frac{\pi}{4}\right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9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64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269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26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:\to\frac{1}{2}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y=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09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:\to y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584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2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13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5+2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24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with h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3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-\frac{\pi}{2}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7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-6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4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ntiderivative $F(x)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00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satisfies $F(1)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685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compa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4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+2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574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s of $f$ and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6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$y=F(x)$ \dot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49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8}{3x^3}+4\left[\ln x\right]-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056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67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5+2\left(\frac{\pi}{4}\right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99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269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arcta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32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frac{5}{2}x+\arcta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9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frac{5}{2}x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76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frac{5}{2}x+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71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6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frac{5}{2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9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with h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30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-\frac{\pi}{2}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7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-6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4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ntiderivative $F(x)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00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satisfies $F(1)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685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compa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+2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574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s of $f$ and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61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$y=F(x)$ \dot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49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67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5+2\left(\frac{\pi}{4}\right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99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269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frac{5}{2}x+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71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frac{5}{2}x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76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frac{5}{2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frac{5}{2}x+\arcta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91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:\to\frac{1}{2}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y=\frac{5}{2}x+\arcta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23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$y=F(x)$ \dot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49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with h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30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-\frac{\pi}{2}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7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-6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4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ntiderivative $F(x)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0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64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satisfies $F(1)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685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compa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4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+2(1+x^2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574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s of $f$ and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6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5x+2(\arctan(x)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67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5+2\left(\frac{\pi}{4}\right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99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269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frac{5}{2}x+\arcta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9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:\to\frac{1}{2}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8+4x^3-3x^6}{x^4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029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y=\frac{5}{2}x+\arcta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23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:\to y+6+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79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+6+\frac{\pi}{2}=5x+2(\arctan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27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rap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27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ne anti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75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5x+2(\arctan(x))-6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9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5x+2(\arctan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4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functions $f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37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2-40x^3+56x^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70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56x^6-40x^3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57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56\left[\frac{x^7}{7}\right]-40\left[\frac{x^4}{4}\right]+2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849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8x^7-10x^4+2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14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8\left[\frac{x^8}{8}\right]-10\left[\frac{x^5}{5}\right]&#10;+2\left[\frac{x^2}{2}\right]+Cx+D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91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8-2x^5+x^2+Cx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596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in\{x^8-2x^5+x^2+Cx+D\,|\,C,D\in{\mathbb R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98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double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06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t)=12t-(15/4)\sqrt{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80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-\frac{8}{3x^3}+4\left[\ln x\right]-x^3+C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104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functions $f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37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'(t)=12t-(15/4)t^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64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t)=12\left[\frac{t^2}{2}\right]-&#10;(15/4)\left[\frac{t^{3/2}}{3/2}\right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4308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6t^2-(5/2)t^{3/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08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t)=6\left[\frac{t^3}{3}\right]-&#10;(5/2)\left[\frac{t^{5/2}}{5/2}\right]+Ct+D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4443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t^3-t^{5/2}+Ct+D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440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t^3-\sqrt{t^5}+Ct+D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2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t)\in\left\{2t^3-\sqrt{t^5}+Ct+D\,|\,C,D\in{\mathbb R}\right\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37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8}{3x^3}+4\left[\ln x\right]-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056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double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06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2-6x+80x^3$,\quad$f(0)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340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unction $f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82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quad$f'(0)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94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80x^3-6x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6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x^4-3x^2+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8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8}{3x^3}+4\left[\ln x\right]-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056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6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1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x^3+x^2+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165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4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ne double anti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17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t)=3e^t+4\cos(2t)$,\quad$f(0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19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unction $f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82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quad$f'(\pi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00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31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,4\left[\phantom{\frac{\sin(2t)}{2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797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\sin(2t)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295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52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0=3e^\pi+2\sin(2\pi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55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3e^t+2\sin(2t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94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3e^\pi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17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,3e^\pi=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11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3e^t+2\sin(2t)-3e^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29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_{t:\to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3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87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-\frac{8}{3x^3}+4\left[\ln x\right]-x^3+C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104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t)=3e^t+4\cos(2t)$,\quad$f(0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19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unction $f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82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quad$f'(\pi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00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87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3e^t+2\sin(2t)-3e^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29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3e^t+2\sin(2t)-3e^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29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3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8+4x^3-3x^6}{x^4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029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t)=3e^t+4\cos(2t)$,\quad$f(0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19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unction $f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82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3e^t+2\sin(2t)-3e^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29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,2\left[\phantom{\frac{-\cos(2t)}{2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869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35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6x^2-4x+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8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quad$f'(\pi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00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87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31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1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-\cos(2t)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14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\pi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3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35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3e^t-\cos(2t)-3e^\pi t+D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3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64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=3e^0-\cos(2\cdot0)-3e^\pi\cdot0+D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116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3-1-0+D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799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06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=D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38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3e^t-\cos(2t)-3e^\pi t+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774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ne double anti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17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_{t:\to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3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8}{3x^3}+4\left[\ln x\right]-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05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8}{3}\left[\frac{d}{dx}\left(x^{-3}\right)\right]+&#10;4\left[\frac{d}{dx}\left(\ln x\right)\right]-\left[\frac{d}{dx}\left(x^3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4977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8}{3}\left[-3x^{-4}\right]+4\left[\frac{1}{x}\right]-3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65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8x^{-4}+\frac{4}{x}-3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}{x^4}+\frac{4x^3}{x^4}-\frac{3x^6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80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+4x^3-3x^6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6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: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0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: 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69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: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0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: 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69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8+4x^3-3x^6}{x^4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029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64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8}{3x^3}+4\left[\ln x\right]-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05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ro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4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cceptab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8}{3x^3}+4\left[\ln(|x|)\right]-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46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: 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6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erfect (better than necessary, for this class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0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frac{8}{3x^3}+4\left[\ln x\right]-x^3+A}$,\quad&#10;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75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frac{8}{3x^3}+4\left[\ln(-x)\right]-x^3+B}$,\quad&#10;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6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,B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70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erfect (better than necessary, for this class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0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8+4x^3-3x^6}{x^4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029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your answer by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64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8}{3x^3}+4\left[\ln x\right]-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056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ro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4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cceptab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1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8}{3x^3}+4\left[\ln(|x|)\right]-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465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frac{8}{3x^3}+4\left[\ln x\right]-x^3+A}$,\quad&#10;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7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6\left[\frac{x^3}{3}\right]-4\left[\frac{x^2}{2}\right]+7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3018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frac{8}{3x^3}+4\left[\ln(-x)\right]-x^3+B}$,\quad&#10;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6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8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ink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38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domai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8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,B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70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3-x^2}{1+x^2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565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2\hskip.03in-\hskip.03in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431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3-x^2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37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1+\frac{4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92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9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2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7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16889</TotalTime>
  <Words>48</Words>
  <Application>Microsoft Office PowerPoint</Application>
  <PresentationFormat>On-screen Show (4:3)</PresentationFormat>
  <Paragraphs>47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1959</cp:revision>
  <dcterms:created xsi:type="dcterms:W3CDTF">2008-09-20T13:47:00Z</dcterms:created>
  <dcterms:modified xsi:type="dcterms:W3CDTF">2012-03-15T19:53:29Z</dcterms:modified>
</cp:coreProperties>
</file>