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6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7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33" r:id="rId2"/>
    <p:sldId id="734" r:id="rId3"/>
    <p:sldId id="749" r:id="rId4"/>
    <p:sldId id="752" r:id="rId5"/>
    <p:sldId id="753" r:id="rId6"/>
    <p:sldId id="754" r:id="rId7"/>
    <p:sldId id="755" r:id="rId8"/>
    <p:sldId id="698" r:id="rId9"/>
    <p:sldId id="714" r:id="rId10"/>
    <p:sldId id="712" r:id="rId11"/>
    <p:sldId id="715" r:id="rId12"/>
    <p:sldId id="713" r:id="rId13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8110" autoAdjust="0"/>
  </p:normalViewPr>
  <p:slideViewPr>
    <p:cSldViewPr>
      <p:cViewPr varScale="1">
        <p:scale>
          <a:sx n="76" d="100"/>
          <a:sy n="76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B4055629-6AFD-41E8-A1FF-E2F1E43B0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6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C4C61-1DA2-4812-8D44-24673E574AD1}" type="slidenum">
              <a:rPr lang="en-US"/>
              <a:pPr/>
              <a:t>1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9CDBF-BC71-43B4-AF8D-25F664F5F019}" type="slidenum">
              <a:rPr lang="en-US"/>
              <a:pPr/>
              <a:t>2</a:t>
            </a:fld>
            <a:endParaRPr lang="en-US"/>
          </a:p>
        </p:txBody>
      </p:sp>
      <p:sp>
        <p:nvSpPr>
          <p:cNvPr id="199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9CDBF-BC71-43B4-AF8D-25F664F5F019}" type="slidenum">
              <a:rPr lang="en-US"/>
              <a:pPr/>
              <a:t>3</a:t>
            </a:fld>
            <a:endParaRPr lang="en-US"/>
          </a:p>
        </p:txBody>
      </p:sp>
      <p:sp>
        <p:nvSpPr>
          <p:cNvPr id="199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9CDBF-BC71-43B4-AF8D-25F664F5F019}" type="slidenum">
              <a:rPr lang="en-US"/>
              <a:pPr/>
              <a:t>4</a:t>
            </a:fld>
            <a:endParaRPr lang="en-US"/>
          </a:p>
        </p:txBody>
      </p:sp>
      <p:sp>
        <p:nvSpPr>
          <p:cNvPr id="199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9CDBF-BC71-43B4-AF8D-25F664F5F019}" type="slidenum">
              <a:rPr lang="en-US"/>
              <a:pPr/>
              <a:t>5</a:t>
            </a:fld>
            <a:endParaRPr lang="en-US"/>
          </a:p>
        </p:txBody>
      </p:sp>
      <p:sp>
        <p:nvSpPr>
          <p:cNvPr id="199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9CDBF-BC71-43B4-AF8D-25F664F5F019}" type="slidenum">
              <a:rPr lang="en-US"/>
              <a:pPr/>
              <a:t>6</a:t>
            </a:fld>
            <a:endParaRPr lang="en-US"/>
          </a:p>
        </p:txBody>
      </p:sp>
      <p:sp>
        <p:nvSpPr>
          <p:cNvPr id="199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9CDBF-BC71-43B4-AF8D-25F664F5F019}" type="slidenum">
              <a:rPr lang="en-US"/>
              <a:pPr/>
              <a:t>7</a:t>
            </a:fld>
            <a:endParaRPr lang="en-US"/>
          </a:p>
        </p:txBody>
      </p:sp>
      <p:sp>
        <p:nvSpPr>
          <p:cNvPr id="199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74673-F045-4AF1-9289-7B1AAD741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25778-BC4C-41FD-A1AF-4F8051A06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E6C59-506B-4D80-A1CE-EB00D41ED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8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C1B9-D3BD-40DC-AEC4-68B901AA4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A2C84-1019-4EAB-BEC3-9CA5E0838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63723-A91D-4D26-A58C-36A3E5B5A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48805-9B44-4C0A-AD84-D0AE79F4DD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99C3C-4254-4293-B1AB-03D16C36F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5BD30-C4F2-4957-BFC5-B6A11A195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8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423C-CE2A-4C01-B011-6A0A1268C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1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784B6-076B-49C9-BC5A-D1C079385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15B47ED-1A72-49EA-BD82-2E08F4B2F1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image" Target="../media/image17.png"/><Relationship Id="rId39" Type="http://schemas.openxmlformats.org/officeDocument/2006/relationships/image" Target="../media/image66.png"/><Relationship Id="rId3" Type="http://schemas.openxmlformats.org/officeDocument/2006/relationships/tags" Target="../tags/tag218.xml"/><Relationship Id="rId21" Type="http://schemas.openxmlformats.org/officeDocument/2006/relationships/tags" Target="../tags/tag236.xml"/><Relationship Id="rId34" Type="http://schemas.openxmlformats.org/officeDocument/2006/relationships/image" Target="../media/image61.png"/><Relationship Id="rId42" Type="http://schemas.openxmlformats.org/officeDocument/2006/relationships/image" Target="../media/image68.png"/><Relationship Id="rId47" Type="http://schemas.openxmlformats.org/officeDocument/2006/relationships/image" Target="../media/image76.png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5.png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29" Type="http://schemas.openxmlformats.org/officeDocument/2006/relationships/image" Target="../media/image11.png"/><Relationship Id="rId41" Type="http://schemas.openxmlformats.org/officeDocument/2006/relationships/image" Target="../media/image69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image" Target="../media/image14.png"/><Relationship Id="rId37" Type="http://schemas.openxmlformats.org/officeDocument/2006/relationships/image" Target="../media/image64.png"/><Relationship Id="rId40" Type="http://schemas.openxmlformats.org/officeDocument/2006/relationships/image" Target="../media/image2.png"/><Relationship Id="rId45" Type="http://schemas.openxmlformats.org/officeDocument/2006/relationships/image" Target="../media/image74.png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image" Target="../media/image10.png"/><Relationship Id="rId36" Type="http://schemas.openxmlformats.org/officeDocument/2006/relationships/image" Target="../media/image63.png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image" Target="../media/image13.png"/><Relationship Id="rId44" Type="http://schemas.openxmlformats.org/officeDocument/2006/relationships/image" Target="../media/image73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image" Target="../media/image9.png"/><Relationship Id="rId39" Type="http://schemas.openxmlformats.org/officeDocument/2006/relationships/image" Target="../media/image2.png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34" Type="http://schemas.openxmlformats.org/officeDocument/2006/relationships/image" Target="../media/image62.png"/><Relationship Id="rId42" Type="http://schemas.openxmlformats.org/officeDocument/2006/relationships/image" Target="../media/image78.pn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17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image" Target="../media/image12.png"/><Relationship Id="rId41" Type="http://schemas.openxmlformats.org/officeDocument/2006/relationships/image" Target="../media/image68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9.png"/><Relationship Id="rId45" Type="http://schemas.openxmlformats.org/officeDocument/2006/relationships/image" Target="../media/image80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image" Target="../media/image11.png"/><Relationship Id="rId36" Type="http://schemas.openxmlformats.org/officeDocument/2006/relationships/image" Target="../media/image64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image" Target="../media/image14.png"/><Relationship Id="rId44" Type="http://schemas.openxmlformats.org/officeDocument/2006/relationships/image" Target="../media/image79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63.png"/><Relationship Id="rId43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image" Target="../media/image9.png"/><Relationship Id="rId39" Type="http://schemas.openxmlformats.org/officeDocument/2006/relationships/image" Target="../media/image2.png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34" Type="http://schemas.openxmlformats.org/officeDocument/2006/relationships/image" Target="../media/image62.png"/><Relationship Id="rId42" Type="http://schemas.openxmlformats.org/officeDocument/2006/relationships/image" Target="../media/image78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image" Target="../media/image17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46" Type="http://schemas.openxmlformats.org/officeDocument/2006/relationships/image" Target="../media/image81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image" Target="../media/image12.png"/><Relationship Id="rId41" Type="http://schemas.openxmlformats.org/officeDocument/2006/relationships/image" Target="../media/image68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40" Type="http://schemas.openxmlformats.org/officeDocument/2006/relationships/image" Target="../media/image69.png"/><Relationship Id="rId45" Type="http://schemas.openxmlformats.org/officeDocument/2006/relationships/image" Target="../media/image80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image" Target="../media/image11.png"/><Relationship Id="rId36" Type="http://schemas.openxmlformats.org/officeDocument/2006/relationships/image" Target="../media/image64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image" Target="../media/image14.png"/><Relationship Id="rId44" Type="http://schemas.openxmlformats.org/officeDocument/2006/relationships/image" Target="../media/image79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63.png"/><Relationship Id="rId43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3.png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image" Target="../media/image6.png"/><Relationship Id="rId47" Type="http://schemas.openxmlformats.org/officeDocument/2006/relationships/image" Target="../media/image11.png"/><Relationship Id="rId50" Type="http://schemas.openxmlformats.org/officeDocument/2006/relationships/image" Target="../media/image14.png"/><Relationship Id="rId55" Type="http://schemas.openxmlformats.org/officeDocument/2006/relationships/image" Target="../media/image19.png"/><Relationship Id="rId63" Type="http://schemas.openxmlformats.org/officeDocument/2006/relationships/image" Target="../media/image27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5.png"/><Relationship Id="rId54" Type="http://schemas.openxmlformats.org/officeDocument/2006/relationships/image" Target="../media/image18.png"/><Relationship Id="rId62" Type="http://schemas.openxmlformats.org/officeDocument/2006/relationships/image" Target="../media/image2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image" Target="../media/image1.png"/><Relationship Id="rId40" Type="http://schemas.openxmlformats.org/officeDocument/2006/relationships/image" Target="../media/image4.png"/><Relationship Id="rId45" Type="http://schemas.openxmlformats.org/officeDocument/2006/relationships/image" Target="../media/image9.png"/><Relationship Id="rId53" Type="http://schemas.openxmlformats.org/officeDocument/2006/relationships/image" Target="../media/image17.png"/><Relationship Id="rId58" Type="http://schemas.openxmlformats.org/officeDocument/2006/relationships/image" Target="../media/image22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notesSlide" Target="../notesSlides/notesSlide2.xml"/><Relationship Id="rId49" Type="http://schemas.openxmlformats.org/officeDocument/2006/relationships/image" Target="../media/image13.png"/><Relationship Id="rId57" Type="http://schemas.openxmlformats.org/officeDocument/2006/relationships/image" Target="../media/image21.png"/><Relationship Id="rId61" Type="http://schemas.openxmlformats.org/officeDocument/2006/relationships/image" Target="../media/image2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8.png"/><Relationship Id="rId52" Type="http://schemas.openxmlformats.org/officeDocument/2006/relationships/image" Target="../media/image16.png"/><Relationship Id="rId60" Type="http://schemas.openxmlformats.org/officeDocument/2006/relationships/image" Target="../media/image24.png"/><Relationship Id="rId65" Type="http://schemas.openxmlformats.org/officeDocument/2006/relationships/image" Target="../media/image29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7.png"/><Relationship Id="rId48" Type="http://schemas.openxmlformats.org/officeDocument/2006/relationships/image" Target="../media/image12.png"/><Relationship Id="rId56" Type="http://schemas.openxmlformats.org/officeDocument/2006/relationships/image" Target="../media/image20.png"/><Relationship Id="rId64" Type="http://schemas.openxmlformats.org/officeDocument/2006/relationships/image" Target="../media/image28.png"/><Relationship Id="rId8" Type="http://schemas.openxmlformats.org/officeDocument/2006/relationships/tags" Target="../tags/tag10.xml"/><Relationship Id="rId51" Type="http://schemas.openxmlformats.org/officeDocument/2006/relationships/image" Target="../media/image15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image" Target="../media/image2.png"/><Relationship Id="rId46" Type="http://schemas.openxmlformats.org/officeDocument/2006/relationships/image" Target="../media/image10.png"/><Relationship Id="rId5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10.png"/><Relationship Id="rId3" Type="http://schemas.openxmlformats.org/officeDocument/2006/relationships/tags" Target="../tags/tag3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5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9.png"/><Relationship Id="rId33" Type="http://schemas.openxmlformats.org/officeDocument/2006/relationships/image" Target="../media/image6.png"/><Relationship Id="rId38" Type="http://schemas.openxmlformats.org/officeDocument/2006/relationships/image" Target="../media/image31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29" Type="http://schemas.openxmlformats.org/officeDocument/2006/relationships/image" Target="../media/image13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7.png"/><Relationship Id="rId32" Type="http://schemas.openxmlformats.org/officeDocument/2006/relationships/image" Target="../media/image5.png"/><Relationship Id="rId37" Type="http://schemas.openxmlformats.org/officeDocument/2006/relationships/image" Target="../media/image30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18.png"/><Relationship Id="rId28" Type="http://schemas.openxmlformats.org/officeDocument/2006/relationships/image" Target="../media/image12.png"/><Relationship Id="rId36" Type="http://schemas.openxmlformats.org/officeDocument/2006/relationships/image" Target="../media/image27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31" Type="http://schemas.openxmlformats.org/officeDocument/2006/relationships/image" Target="../media/image2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notesSlide" Target="../notesSlides/notesSlide3.xml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35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.png"/><Relationship Id="rId3" Type="http://schemas.openxmlformats.org/officeDocument/2006/relationships/tags" Target="../tags/tag59.xml"/><Relationship Id="rId21" Type="http://schemas.openxmlformats.org/officeDocument/2006/relationships/image" Target="../media/image17.png"/><Relationship Id="rId34" Type="http://schemas.openxmlformats.org/officeDocument/2006/relationships/image" Target="../media/image22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12.png"/><Relationship Id="rId33" Type="http://schemas.openxmlformats.org/officeDocument/2006/relationships/image" Target="../media/image31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image" Target="../media/image18.png"/><Relationship Id="rId29" Type="http://schemas.openxmlformats.org/officeDocument/2006/relationships/image" Target="../media/image6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11.png"/><Relationship Id="rId32" Type="http://schemas.openxmlformats.org/officeDocument/2006/relationships/image" Target="../media/image30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10.png"/><Relationship Id="rId28" Type="http://schemas.openxmlformats.org/officeDocument/2006/relationships/image" Target="../media/image2.png"/><Relationship Id="rId10" Type="http://schemas.openxmlformats.org/officeDocument/2006/relationships/tags" Target="../tags/tag66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27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5.png"/><Relationship Id="rId35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image" Target="../media/image10.png"/><Relationship Id="rId21" Type="http://schemas.openxmlformats.org/officeDocument/2006/relationships/tags" Target="../tags/tag94.xml"/><Relationship Id="rId34" Type="http://schemas.openxmlformats.org/officeDocument/2006/relationships/image" Target="../media/image15.png"/><Relationship Id="rId42" Type="http://schemas.openxmlformats.org/officeDocument/2006/relationships/image" Target="../media/image13.png"/><Relationship Id="rId47" Type="http://schemas.openxmlformats.org/officeDocument/2006/relationships/image" Target="../media/image22.png"/><Relationship Id="rId50" Type="http://schemas.openxmlformats.org/officeDocument/2006/relationships/image" Target="../media/image35.png"/><Relationship Id="rId55" Type="http://schemas.openxmlformats.org/officeDocument/2006/relationships/image" Target="../media/image40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image" Target="../media/image6.png"/><Relationship Id="rId38" Type="http://schemas.openxmlformats.org/officeDocument/2006/relationships/image" Target="../media/image9.png"/><Relationship Id="rId46" Type="http://schemas.openxmlformats.org/officeDocument/2006/relationships/image" Target="../media/image18.png"/><Relationship Id="rId59" Type="http://schemas.openxmlformats.org/officeDocument/2006/relationships/image" Target="../media/image44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41" Type="http://schemas.openxmlformats.org/officeDocument/2006/relationships/image" Target="../media/image12.png"/><Relationship Id="rId54" Type="http://schemas.openxmlformats.org/officeDocument/2006/relationships/image" Target="../media/image39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image" Target="../media/image27.png"/><Relationship Id="rId37" Type="http://schemas.openxmlformats.org/officeDocument/2006/relationships/image" Target="../media/image17.png"/><Relationship Id="rId40" Type="http://schemas.openxmlformats.org/officeDocument/2006/relationships/image" Target="../media/image11.png"/><Relationship Id="rId45" Type="http://schemas.openxmlformats.org/officeDocument/2006/relationships/image" Target="../media/image2.png"/><Relationship Id="rId53" Type="http://schemas.openxmlformats.org/officeDocument/2006/relationships/image" Target="../media/image38.png"/><Relationship Id="rId58" Type="http://schemas.openxmlformats.org/officeDocument/2006/relationships/image" Target="../media/image43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image" Target="../media/image31.png"/><Relationship Id="rId49" Type="http://schemas.openxmlformats.org/officeDocument/2006/relationships/image" Target="../media/image34.png"/><Relationship Id="rId57" Type="http://schemas.openxmlformats.org/officeDocument/2006/relationships/image" Target="../media/image42.pn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notesSlide" Target="../notesSlides/notesSlide5.xml"/><Relationship Id="rId44" Type="http://schemas.openxmlformats.org/officeDocument/2006/relationships/image" Target="../media/image32.png"/><Relationship Id="rId52" Type="http://schemas.openxmlformats.org/officeDocument/2006/relationships/image" Target="../media/image37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0.png"/><Relationship Id="rId43" Type="http://schemas.openxmlformats.org/officeDocument/2006/relationships/image" Target="../media/image14.png"/><Relationship Id="rId48" Type="http://schemas.openxmlformats.org/officeDocument/2006/relationships/image" Target="../media/image33.png"/><Relationship Id="rId56" Type="http://schemas.openxmlformats.org/officeDocument/2006/relationships/image" Target="../media/image41.png"/><Relationship Id="rId8" Type="http://schemas.openxmlformats.org/officeDocument/2006/relationships/tags" Target="../tags/tag81.xml"/><Relationship Id="rId51" Type="http://schemas.openxmlformats.org/officeDocument/2006/relationships/image" Target="../media/image36.png"/><Relationship Id="rId3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image" Target="../media/image38.png"/><Relationship Id="rId21" Type="http://schemas.openxmlformats.org/officeDocument/2006/relationships/tags" Target="../tags/tag123.xml"/><Relationship Id="rId34" Type="http://schemas.openxmlformats.org/officeDocument/2006/relationships/notesSlide" Target="../notesSlides/notesSlide6.xml"/><Relationship Id="rId42" Type="http://schemas.openxmlformats.org/officeDocument/2006/relationships/image" Target="../media/image6.png"/><Relationship Id="rId47" Type="http://schemas.openxmlformats.org/officeDocument/2006/relationships/image" Target="../media/image9.png"/><Relationship Id="rId50" Type="http://schemas.openxmlformats.org/officeDocument/2006/relationships/image" Target="../media/image12.png"/><Relationship Id="rId55" Type="http://schemas.openxmlformats.org/officeDocument/2006/relationships/image" Target="../media/image33.png"/><Relationship Id="rId63" Type="http://schemas.openxmlformats.org/officeDocument/2006/relationships/image" Target="../media/image48.png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41" Type="http://schemas.openxmlformats.org/officeDocument/2006/relationships/image" Target="../media/image40.png"/><Relationship Id="rId54" Type="http://schemas.openxmlformats.org/officeDocument/2006/relationships/image" Target="../media/image18.png"/><Relationship Id="rId62" Type="http://schemas.openxmlformats.org/officeDocument/2006/relationships/image" Target="../media/image47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tags" Target="../tags/tag134.xml"/><Relationship Id="rId37" Type="http://schemas.openxmlformats.org/officeDocument/2006/relationships/image" Target="../media/image32.png"/><Relationship Id="rId40" Type="http://schemas.openxmlformats.org/officeDocument/2006/relationships/image" Target="../media/image39.png"/><Relationship Id="rId45" Type="http://schemas.openxmlformats.org/officeDocument/2006/relationships/image" Target="../media/image31.png"/><Relationship Id="rId53" Type="http://schemas.openxmlformats.org/officeDocument/2006/relationships/image" Target="../media/image2.png"/><Relationship Id="rId58" Type="http://schemas.openxmlformats.org/officeDocument/2006/relationships/image" Target="../media/image36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image" Target="../media/image27.png"/><Relationship Id="rId49" Type="http://schemas.openxmlformats.org/officeDocument/2006/relationships/image" Target="../media/image11.png"/><Relationship Id="rId57" Type="http://schemas.openxmlformats.org/officeDocument/2006/relationships/image" Target="../media/image35.png"/><Relationship Id="rId61" Type="http://schemas.openxmlformats.org/officeDocument/2006/relationships/image" Target="../media/image46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tags" Target="../tags/tag133.xml"/><Relationship Id="rId44" Type="http://schemas.openxmlformats.org/officeDocument/2006/relationships/image" Target="../media/image30.png"/><Relationship Id="rId52" Type="http://schemas.openxmlformats.org/officeDocument/2006/relationships/image" Target="../media/image14.png"/><Relationship Id="rId60" Type="http://schemas.openxmlformats.org/officeDocument/2006/relationships/image" Target="../media/image45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image" Target="../media/image44.png"/><Relationship Id="rId43" Type="http://schemas.openxmlformats.org/officeDocument/2006/relationships/image" Target="../media/image15.png"/><Relationship Id="rId48" Type="http://schemas.openxmlformats.org/officeDocument/2006/relationships/image" Target="../media/image10.png"/><Relationship Id="rId56" Type="http://schemas.openxmlformats.org/officeDocument/2006/relationships/image" Target="../media/image34.png"/><Relationship Id="rId8" Type="http://schemas.openxmlformats.org/officeDocument/2006/relationships/tags" Target="../tags/tag110.xml"/><Relationship Id="rId51" Type="http://schemas.openxmlformats.org/officeDocument/2006/relationships/image" Target="../media/image13.png"/><Relationship Id="rId3" Type="http://schemas.openxmlformats.org/officeDocument/2006/relationships/tags" Target="../tags/tag105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2.png"/><Relationship Id="rId46" Type="http://schemas.openxmlformats.org/officeDocument/2006/relationships/image" Target="../media/image17.png"/><Relationship Id="rId5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tags" Target="../tags/tag173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42" Type="http://schemas.openxmlformats.org/officeDocument/2006/relationships/image" Target="../media/image6.png"/><Relationship Id="rId47" Type="http://schemas.openxmlformats.org/officeDocument/2006/relationships/image" Target="../media/image17.png"/><Relationship Id="rId50" Type="http://schemas.openxmlformats.org/officeDocument/2006/relationships/image" Target="../media/image11.png"/><Relationship Id="rId55" Type="http://schemas.openxmlformats.org/officeDocument/2006/relationships/image" Target="../media/image18.png"/><Relationship Id="rId63" Type="http://schemas.openxmlformats.org/officeDocument/2006/relationships/image" Target="../media/image47.png"/><Relationship Id="rId68" Type="http://schemas.openxmlformats.org/officeDocument/2006/relationships/image" Target="../media/image26.png"/><Relationship Id="rId7" Type="http://schemas.openxmlformats.org/officeDocument/2006/relationships/tags" Target="../tags/tag141.xml"/><Relationship Id="rId71" Type="http://schemas.openxmlformats.org/officeDocument/2006/relationships/image" Target="../media/image54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9" Type="http://schemas.openxmlformats.org/officeDocument/2006/relationships/tags" Target="../tags/tag163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30.png"/><Relationship Id="rId53" Type="http://schemas.openxmlformats.org/officeDocument/2006/relationships/image" Target="../media/image14.png"/><Relationship Id="rId58" Type="http://schemas.openxmlformats.org/officeDocument/2006/relationships/image" Target="../media/image35.png"/><Relationship Id="rId66" Type="http://schemas.openxmlformats.org/officeDocument/2006/relationships/image" Target="../media/image50.png"/><Relationship Id="rId74" Type="http://schemas.openxmlformats.org/officeDocument/2006/relationships/image" Target="../media/image57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49" Type="http://schemas.openxmlformats.org/officeDocument/2006/relationships/image" Target="../media/image10.png"/><Relationship Id="rId57" Type="http://schemas.openxmlformats.org/officeDocument/2006/relationships/image" Target="../media/image34.png"/><Relationship Id="rId61" Type="http://schemas.openxmlformats.org/officeDocument/2006/relationships/image" Target="../media/image45.png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tags" Target="../tags/tag165.xml"/><Relationship Id="rId44" Type="http://schemas.openxmlformats.org/officeDocument/2006/relationships/image" Target="../media/image27.png"/><Relationship Id="rId52" Type="http://schemas.openxmlformats.org/officeDocument/2006/relationships/image" Target="../media/image13.png"/><Relationship Id="rId60" Type="http://schemas.openxmlformats.org/officeDocument/2006/relationships/image" Target="../media/image37.png"/><Relationship Id="rId65" Type="http://schemas.openxmlformats.org/officeDocument/2006/relationships/image" Target="../media/image49.png"/><Relationship Id="rId73" Type="http://schemas.openxmlformats.org/officeDocument/2006/relationships/image" Target="../media/image56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image" Target="../media/image15.png"/><Relationship Id="rId48" Type="http://schemas.openxmlformats.org/officeDocument/2006/relationships/image" Target="../media/image9.png"/><Relationship Id="rId56" Type="http://schemas.openxmlformats.org/officeDocument/2006/relationships/image" Target="../media/image33.png"/><Relationship Id="rId64" Type="http://schemas.openxmlformats.org/officeDocument/2006/relationships/image" Target="../media/image48.png"/><Relationship Id="rId69" Type="http://schemas.openxmlformats.org/officeDocument/2006/relationships/image" Target="../media/image52.png"/><Relationship Id="rId8" Type="http://schemas.openxmlformats.org/officeDocument/2006/relationships/tags" Target="../tags/tag142.xml"/><Relationship Id="rId51" Type="http://schemas.openxmlformats.org/officeDocument/2006/relationships/image" Target="../media/image12.png"/><Relationship Id="rId72" Type="http://schemas.openxmlformats.org/officeDocument/2006/relationships/image" Target="../media/image55.png"/><Relationship Id="rId3" Type="http://schemas.openxmlformats.org/officeDocument/2006/relationships/tags" Target="../tags/tag137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46" Type="http://schemas.openxmlformats.org/officeDocument/2006/relationships/image" Target="../media/image31.png"/><Relationship Id="rId59" Type="http://schemas.openxmlformats.org/officeDocument/2006/relationships/image" Target="../media/image36.png"/><Relationship Id="rId67" Type="http://schemas.openxmlformats.org/officeDocument/2006/relationships/image" Target="../media/image51.png"/><Relationship Id="rId20" Type="http://schemas.openxmlformats.org/officeDocument/2006/relationships/tags" Target="../tags/tag154.xml"/><Relationship Id="rId41" Type="http://schemas.openxmlformats.org/officeDocument/2006/relationships/notesSlide" Target="../notesSlides/notesSlide7.xml"/><Relationship Id="rId54" Type="http://schemas.openxmlformats.org/officeDocument/2006/relationships/image" Target="../media/image2.png"/><Relationship Id="rId62" Type="http://schemas.openxmlformats.org/officeDocument/2006/relationships/image" Target="../media/image46.png"/><Relationship Id="rId70" Type="http://schemas.openxmlformats.org/officeDocument/2006/relationships/image" Target="../media/image53.png"/><Relationship Id="rId75" Type="http://schemas.openxmlformats.org/officeDocument/2006/relationships/image" Target="../media/image58.png"/><Relationship Id="rId1" Type="http://schemas.openxmlformats.org/officeDocument/2006/relationships/tags" Target="../tags/tag135.xml"/><Relationship Id="rId6" Type="http://schemas.openxmlformats.org/officeDocument/2006/relationships/tags" Target="../tags/tag1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image" Target="../media/image11.png"/><Relationship Id="rId39" Type="http://schemas.openxmlformats.org/officeDocument/2006/relationships/image" Target="../media/image67.png"/><Relationship Id="rId3" Type="http://schemas.openxmlformats.org/officeDocument/2006/relationships/tags" Target="../tags/tag17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4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image" Target="../media/image10.png"/><Relationship Id="rId33" Type="http://schemas.openxmlformats.org/officeDocument/2006/relationships/image" Target="../media/image63.png"/><Relationship Id="rId38" Type="http://schemas.openxmlformats.org/officeDocument/2006/relationships/image" Target="../media/image18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image" Target="../media/image14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9.png"/><Relationship Id="rId32" Type="http://schemas.openxmlformats.org/officeDocument/2006/relationships/image" Target="../media/image62.png"/><Relationship Id="rId37" Type="http://schemas.openxmlformats.org/officeDocument/2006/relationships/image" Target="../media/image2.png"/><Relationship Id="rId40" Type="http://schemas.openxmlformats.org/officeDocument/2006/relationships/image" Target="../media/image68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59.png"/><Relationship Id="rId28" Type="http://schemas.openxmlformats.org/officeDocument/2006/relationships/image" Target="../media/image13.png"/><Relationship Id="rId36" Type="http://schemas.openxmlformats.org/officeDocument/2006/relationships/image" Target="../media/image66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image" Target="../media/image61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image" Target="../media/image17.png"/><Relationship Id="rId27" Type="http://schemas.openxmlformats.org/officeDocument/2006/relationships/image" Target="../media/image12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image" Target="../media/image10.png"/><Relationship Id="rId39" Type="http://schemas.openxmlformats.org/officeDocument/2006/relationships/image" Target="../media/image2.png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9.png"/><Relationship Id="rId33" Type="http://schemas.openxmlformats.org/officeDocument/2006/relationships/image" Target="../media/image62.png"/><Relationship Id="rId38" Type="http://schemas.openxmlformats.org/officeDocument/2006/relationships/image" Target="../media/image68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image" Target="../media/image13.png"/><Relationship Id="rId41" Type="http://schemas.openxmlformats.org/officeDocument/2006/relationships/image" Target="../media/image70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17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.png"/><Relationship Id="rId36" Type="http://schemas.openxmlformats.org/officeDocument/2006/relationships/image" Target="../media/image65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image" Target="../media/image60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5FD-9A59-47DE-940A-A4791768E8CB}" type="slidenum">
              <a:rPr lang="en-US"/>
              <a:pPr/>
              <a:t>1</a:t>
            </a:fld>
            <a:endParaRPr lang="en-US"/>
          </a:p>
        </p:txBody>
      </p:sp>
      <p:sp>
        <p:nvSpPr>
          <p:cNvPr id="1821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1699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The Fundamental </a:t>
            </a:r>
            <a:r>
              <a:rPr lang="en-US" sz="2400" dirty="0" smtClean="0"/>
              <a:t>Theorems </a:t>
            </a:r>
            <a:r>
              <a:rPr lang="en-US" sz="2400" dirty="0"/>
              <a:t>of </a:t>
            </a:r>
            <a:r>
              <a:rPr lang="en-US" sz="2400" dirty="0" smtClean="0"/>
              <a:t>Calculus,</a:t>
            </a:r>
          </a:p>
          <a:p>
            <a:pPr algn="ctr"/>
            <a:r>
              <a:rPr lang="en-US" sz="2400" dirty="0" smtClean="0"/>
              <a:t>proofs</a:t>
            </a:r>
            <a:endParaRPr lang="en-US" sz="2400" dirty="0"/>
          </a:p>
        </p:txBody>
      </p:sp>
      <p:sp>
        <p:nvSpPr>
          <p:cNvPr id="182170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5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6038" y="1471613"/>
            <a:ext cx="9004301" cy="2028826"/>
            <a:chOff x="46038" y="1471613"/>
            <a:chExt cx="9004301" cy="2028826"/>
          </a:xfrm>
        </p:grpSpPr>
        <p:pic>
          <p:nvPicPr>
            <p:cNvPr id="53" name="Picture 5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1487488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6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1757363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6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1471613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6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474913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430" y="2979021"/>
              <a:ext cx="4688495" cy="365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6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828926"/>
              <a:ext cx="147478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1999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093913"/>
              <a:ext cx="57546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08C-0074-45D7-B5B0-EFB2A24A4307}" type="slidenum">
              <a:rPr lang="en-US"/>
              <a:pPr/>
              <a:t>10</a:t>
            </a:fld>
            <a:endParaRPr lang="en-US"/>
          </a:p>
        </p:txBody>
      </p:sp>
      <p:sp>
        <p:nvSpPr>
          <p:cNvPr id="17766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661" name="Line 21"/>
          <p:cNvSpPr>
            <a:spLocks noChangeShapeType="1"/>
          </p:cNvSpPr>
          <p:nvPr/>
        </p:nvSpPr>
        <p:spPr bwMode="auto">
          <a:xfrm>
            <a:off x="0" y="3546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6662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657600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6666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838575"/>
            <a:ext cx="1812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6664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56038"/>
            <a:ext cx="14620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6665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724400"/>
            <a:ext cx="34940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666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557838"/>
            <a:ext cx="35814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667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24525"/>
            <a:ext cx="525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6672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489700"/>
            <a:ext cx="18716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667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26013"/>
            <a:ext cx="258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6678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86201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6685" name="Line 45"/>
          <p:cNvSpPr>
            <a:spLocks noChangeShapeType="1"/>
          </p:cNvSpPr>
          <p:nvPr/>
        </p:nvSpPr>
        <p:spPr bwMode="auto">
          <a:xfrm flipH="1">
            <a:off x="3581400" y="5144022"/>
            <a:ext cx="1179576" cy="1353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686" name="Line 46"/>
          <p:cNvSpPr>
            <a:spLocks noChangeShapeType="1"/>
          </p:cNvSpPr>
          <p:nvPr/>
        </p:nvSpPr>
        <p:spPr bwMode="auto">
          <a:xfrm flipV="1">
            <a:off x="2895600" y="5181600"/>
            <a:ext cx="35814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687" name="Line 47"/>
          <p:cNvSpPr>
            <a:spLocks noChangeShapeType="1"/>
          </p:cNvSpPr>
          <p:nvPr/>
        </p:nvSpPr>
        <p:spPr bwMode="auto">
          <a:xfrm flipH="1">
            <a:off x="2889504" y="5943600"/>
            <a:ext cx="539496" cy="53949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688" name="Line 48"/>
          <p:cNvSpPr>
            <a:spLocks noChangeShapeType="1"/>
          </p:cNvSpPr>
          <p:nvPr/>
        </p:nvSpPr>
        <p:spPr bwMode="auto">
          <a:xfrm flipH="1">
            <a:off x="3626786" y="5918548"/>
            <a:ext cx="1170432" cy="58521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713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7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7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77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77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6685" grpId="0" animBg="1"/>
      <p:bldP spid="1776686" grpId="0" animBg="1"/>
      <p:bldP spid="1776687" grpId="0" animBg="1"/>
      <p:bldP spid="1776687" grpId="1" animBg="1"/>
      <p:bldP spid="1776688" grpId="0" animBg="1"/>
      <p:bldP spid="17766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6038" y="1471613"/>
            <a:ext cx="9004301" cy="2028826"/>
            <a:chOff x="46038" y="1471613"/>
            <a:chExt cx="9004301" cy="2028826"/>
          </a:xfrm>
        </p:grpSpPr>
        <p:pic>
          <p:nvPicPr>
            <p:cNvPr id="47" name="Picture 5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1487488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6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1757363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6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1471613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6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474913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430" y="2979021"/>
              <a:ext cx="4688495" cy="365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6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828926"/>
              <a:ext cx="147478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1999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6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093913"/>
              <a:ext cx="57546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5CE6-C587-4F97-BA25-B4886A08674D}" type="slidenum">
              <a:rPr lang="en-US"/>
              <a:pPr/>
              <a:t>11</a:t>
            </a:fld>
            <a:endParaRPr lang="en-US"/>
          </a:p>
        </p:txBody>
      </p:sp>
      <p:sp>
        <p:nvSpPr>
          <p:cNvPr id="17797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9733" name="Line 21"/>
          <p:cNvSpPr>
            <a:spLocks noChangeShapeType="1"/>
          </p:cNvSpPr>
          <p:nvPr/>
        </p:nvSpPr>
        <p:spPr bwMode="auto">
          <a:xfrm>
            <a:off x="0" y="3546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973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657600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9735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838575"/>
            <a:ext cx="1812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973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56038"/>
            <a:ext cx="14620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9747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724400"/>
            <a:ext cx="14620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9748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26013"/>
            <a:ext cx="258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9741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26013"/>
            <a:ext cx="258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9749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908550"/>
            <a:ext cx="8334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9774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5667375"/>
            <a:ext cx="418147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67362E-19 L -0.21666 -8.67362E-19 " pathEditMode="relative" ptsTypes="AA">
                                      <p:cBhvr>
                                        <p:cTn id="6" dur="500" fill="hold"/>
                                        <p:tgtEl>
                                          <p:spTgt spid="1779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7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6038" y="1471613"/>
            <a:ext cx="9004301" cy="2028826"/>
            <a:chOff x="46038" y="1471613"/>
            <a:chExt cx="9004301" cy="2028826"/>
          </a:xfrm>
        </p:grpSpPr>
        <p:pic>
          <p:nvPicPr>
            <p:cNvPr id="50" name="Picture 5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1487488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6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1757363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6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1471613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6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474913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430" y="2979021"/>
              <a:ext cx="4688495" cy="365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6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828926"/>
              <a:ext cx="147478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1999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6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093913"/>
              <a:ext cx="57546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CF3B-0D1E-4644-AD5E-C05815B7F629}" type="slidenum">
              <a:rPr lang="en-US"/>
              <a:pPr/>
              <a:t>12</a:t>
            </a:fld>
            <a:endParaRPr lang="en-US"/>
          </a:p>
        </p:txBody>
      </p:sp>
      <p:sp>
        <p:nvSpPr>
          <p:cNvPr id="1777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7685" name="Line 21"/>
          <p:cNvSpPr>
            <a:spLocks noChangeShapeType="1"/>
          </p:cNvSpPr>
          <p:nvPr/>
        </p:nvSpPr>
        <p:spPr bwMode="auto">
          <a:xfrm>
            <a:off x="0" y="3546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7686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657600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7687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838575"/>
            <a:ext cx="1812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7688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56038"/>
            <a:ext cx="14620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7695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724400"/>
            <a:ext cx="14620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769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26013"/>
            <a:ext cx="2587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7697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908550"/>
            <a:ext cx="8334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7699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5667375"/>
            <a:ext cx="418147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7700" name="Line 36"/>
          <p:cNvSpPr>
            <a:spLocks noChangeShapeType="1"/>
          </p:cNvSpPr>
          <p:nvPr/>
        </p:nvSpPr>
        <p:spPr bwMode="auto">
          <a:xfrm flipH="1">
            <a:off x="2286000" y="3352800"/>
            <a:ext cx="9144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701" name="Line 37"/>
          <p:cNvSpPr>
            <a:spLocks noChangeShapeType="1"/>
          </p:cNvSpPr>
          <p:nvPr/>
        </p:nvSpPr>
        <p:spPr bwMode="auto">
          <a:xfrm flipH="1">
            <a:off x="4572000" y="3352800"/>
            <a:ext cx="288036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7703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365875"/>
            <a:ext cx="7461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7728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6477000" y="5906022"/>
            <a:ext cx="914400" cy="914400"/>
            <a:chOff x="4853" y="1680"/>
            <a:chExt cx="576" cy="576"/>
          </a:xfrm>
        </p:grpSpPr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400"/>
                                        <p:tgtEl>
                                          <p:spTgt spid="17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7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7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700" grpId="0" animBg="1"/>
      <p:bldP spid="1777700" grpId="1" animBg="1"/>
      <p:bldP spid="1777701" grpId="0" animBg="1"/>
      <p:bldP spid="17777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815" y="1504950"/>
            <a:ext cx="1241033" cy="627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1549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00213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70776" y="1586630"/>
            <a:ext cx="510358" cy="498319"/>
            <a:chOff x="870776" y="1586630"/>
            <a:chExt cx="510358" cy="498319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8391" y="1837256"/>
              <a:ext cx="422743" cy="2476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0776" y="1586630"/>
              <a:ext cx="510358" cy="2477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C529-9E3E-489D-BAE8-3EDB1EFDA0B0}" type="slidenum">
              <a:rPr lang="en-US"/>
              <a:pPr/>
              <a:t>2</a:t>
            </a:fld>
            <a:endParaRPr lang="en-US"/>
          </a:p>
        </p:txBody>
      </p:sp>
      <p:sp>
        <p:nvSpPr>
          <p:cNvPr id="194152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1526" name="Line 22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294" y="2406281"/>
            <a:ext cx="1811662" cy="642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152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415806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127" y="1622425"/>
            <a:ext cx="1898458" cy="37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0262" y="2342781"/>
            <a:ext cx="2630525" cy="701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1532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504950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5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5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5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41533" name="Group 29"/>
          <p:cNvGrpSpPr>
            <a:grpSpLocks/>
          </p:cNvGrpSpPr>
          <p:nvPr/>
        </p:nvGrpSpPr>
        <p:grpSpPr bwMode="auto">
          <a:xfrm>
            <a:off x="3089275" y="2607893"/>
            <a:ext cx="1100138" cy="423863"/>
            <a:chOff x="1946" y="1698"/>
            <a:chExt cx="693" cy="267"/>
          </a:xfrm>
        </p:grpSpPr>
        <p:pic>
          <p:nvPicPr>
            <p:cNvPr id="1941534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" y="1698"/>
              <a:ext cx="35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1535" name="Picture 3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" y="175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41536" name="Group 32"/>
          <p:cNvGrpSpPr>
            <a:grpSpLocks/>
          </p:cNvGrpSpPr>
          <p:nvPr/>
        </p:nvGrpSpPr>
        <p:grpSpPr bwMode="auto">
          <a:xfrm>
            <a:off x="3089275" y="1695450"/>
            <a:ext cx="1100138" cy="423863"/>
            <a:chOff x="1946" y="1047"/>
            <a:chExt cx="693" cy="267"/>
          </a:xfrm>
        </p:grpSpPr>
        <p:pic>
          <p:nvPicPr>
            <p:cNvPr id="1941537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" y="1047"/>
              <a:ext cx="35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1538" name="Picture 3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" y="110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41551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1553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07096"/>
            <a:ext cx="2156598" cy="23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41548" name="Line 44"/>
          <p:cNvSpPr>
            <a:spLocks noChangeShapeType="1"/>
          </p:cNvSpPr>
          <p:nvPr/>
        </p:nvSpPr>
        <p:spPr bwMode="auto">
          <a:xfrm flipH="1">
            <a:off x="2477022" y="1230312"/>
            <a:ext cx="1737360" cy="12801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733800" y="3036518"/>
            <a:ext cx="4752975" cy="1600555"/>
            <a:chOff x="3733800" y="3036518"/>
            <a:chExt cx="4752975" cy="1600555"/>
          </a:xfrm>
        </p:grpSpPr>
        <p:pic>
          <p:nvPicPr>
            <p:cNvPr id="65" name="Picture 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238" y="4235874"/>
              <a:ext cx="190500" cy="2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5914" y="3862811"/>
              <a:ext cx="1943986" cy="7742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9233" y="3921549"/>
              <a:ext cx="1562160" cy="6281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8" name="AutoShape 50"/>
            <p:cNvSpPr>
              <a:spLocks/>
            </p:cNvSpPr>
            <p:nvPr/>
          </p:nvSpPr>
          <p:spPr bwMode="auto">
            <a:xfrm rot="16200000">
              <a:off x="5995988" y="1780011"/>
              <a:ext cx="228600" cy="2741613"/>
            </a:xfrm>
            <a:prstGeom prst="leftBrace">
              <a:avLst>
                <a:gd name="adj1" fmla="val 99942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51"/>
            <p:cNvSpPr>
              <a:spLocks/>
            </p:cNvSpPr>
            <p:nvPr/>
          </p:nvSpPr>
          <p:spPr bwMode="auto">
            <a:xfrm rot="5400000" flipV="1">
              <a:off x="5995988" y="1384724"/>
              <a:ext cx="228600" cy="4752975"/>
            </a:xfrm>
            <a:prstGeom prst="leftBrace">
              <a:avLst>
                <a:gd name="adj1" fmla="val 17326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0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0" y="3307186"/>
              <a:ext cx="1031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1447945" y="6046790"/>
            <a:ext cx="6476855" cy="773632"/>
            <a:chOff x="1447945" y="6046790"/>
            <a:chExt cx="6476855" cy="773632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945" y="6119452"/>
              <a:ext cx="1562160" cy="6281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7795" y="6046790"/>
              <a:ext cx="1942405" cy="7736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56185" y="6097333"/>
              <a:ext cx="1768615" cy="6725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0630" y="6309614"/>
              <a:ext cx="262882" cy="2479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8800" y="6382344"/>
              <a:ext cx="262882" cy="1025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733800" y="4624192"/>
            <a:ext cx="4752975" cy="1307799"/>
            <a:chOff x="3733800" y="4624192"/>
            <a:chExt cx="4752975" cy="1307799"/>
          </a:xfrm>
        </p:grpSpPr>
        <p:sp>
          <p:nvSpPr>
            <p:cNvPr id="76" name="AutoShape 51"/>
            <p:cNvSpPr>
              <a:spLocks/>
            </p:cNvSpPr>
            <p:nvPr/>
          </p:nvSpPr>
          <p:spPr bwMode="auto">
            <a:xfrm rot="16200000">
              <a:off x="5995988" y="2362004"/>
              <a:ext cx="228600" cy="4752975"/>
            </a:xfrm>
            <a:prstGeom prst="leftBrace">
              <a:avLst>
                <a:gd name="adj1" fmla="val 17326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" name="Picture 5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992" y="4931645"/>
              <a:ext cx="1031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9252" y="5259888"/>
              <a:ext cx="1767446" cy="672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0" y="5969696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6096" y="6025155"/>
            <a:ext cx="1280160" cy="338127"/>
            <a:chOff x="361693" y="4231267"/>
            <a:chExt cx="1663280" cy="439319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875" y="4231267"/>
              <a:ext cx="1604916" cy="2337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693" y="4466616"/>
              <a:ext cx="1663280" cy="2039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590798" y="4528585"/>
            <a:ext cx="4799713" cy="1676498"/>
            <a:chOff x="2590798" y="4528585"/>
            <a:chExt cx="4799713" cy="1676498"/>
          </a:xfrm>
        </p:grpSpPr>
        <p:sp>
          <p:nvSpPr>
            <p:cNvPr id="60" name="Line 44"/>
            <p:cNvSpPr>
              <a:spLocks noChangeShapeType="1"/>
            </p:cNvSpPr>
            <p:nvPr/>
          </p:nvSpPr>
          <p:spPr bwMode="auto">
            <a:xfrm flipH="1">
              <a:off x="2590798" y="4528585"/>
              <a:ext cx="4799713" cy="1676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Line 44"/>
            <p:cNvSpPr>
              <a:spLocks noChangeShapeType="1"/>
            </p:cNvSpPr>
            <p:nvPr/>
          </p:nvSpPr>
          <p:spPr bwMode="auto">
            <a:xfrm>
              <a:off x="5181568" y="4528585"/>
              <a:ext cx="1183447" cy="15687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" name="Line 44"/>
          <p:cNvSpPr>
            <a:spLocks noChangeShapeType="1"/>
          </p:cNvSpPr>
          <p:nvPr/>
        </p:nvSpPr>
        <p:spPr bwMode="auto">
          <a:xfrm flipV="1">
            <a:off x="4790265" y="5867397"/>
            <a:ext cx="391304" cy="2299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Line 44"/>
          <p:cNvSpPr>
            <a:spLocks noChangeShapeType="1"/>
          </p:cNvSpPr>
          <p:nvPr/>
        </p:nvSpPr>
        <p:spPr bwMode="auto">
          <a:xfrm>
            <a:off x="6743176" y="3031757"/>
            <a:ext cx="684912" cy="8437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H="1">
            <a:off x="4985916" y="2510472"/>
            <a:ext cx="1719682" cy="136504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4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526" grpId="0" animBg="1"/>
      <p:bldP spid="1941548" grpId="0" animBg="1"/>
      <p:bldP spid="1941548" grpId="1" animBg="1"/>
      <p:bldP spid="79" grpId="0" animBg="1"/>
      <p:bldP spid="62" grpId="0" animBg="1"/>
      <p:bldP spid="62" grpId="1" animBg="1"/>
      <p:bldP spid="63" grpId="0" animBg="1"/>
      <p:bldP spid="63" grpId="1" animBg="1"/>
      <p:bldP spid="73" grpId="0" animBg="1"/>
      <p:bldP spid="7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07096"/>
            <a:ext cx="2156598" cy="23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5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5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41549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00213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C529-9E3E-489D-BAE8-3EDB1EFDA0B0}" type="slidenum">
              <a:rPr lang="en-US"/>
              <a:pPr/>
              <a:t>3</a:t>
            </a:fld>
            <a:endParaRPr lang="en-US"/>
          </a:p>
        </p:txBody>
      </p:sp>
      <p:sp>
        <p:nvSpPr>
          <p:cNvPr id="194152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1526" name="Line 22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294" y="2406281"/>
            <a:ext cx="1811662" cy="642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1529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415806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41533" name="Group 29"/>
          <p:cNvGrpSpPr>
            <a:grpSpLocks/>
          </p:cNvGrpSpPr>
          <p:nvPr/>
        </p:nvGrpSpPr>
        <p:grpSpPr bwMode="auto">
          <a:xfrm>
            <a:off x="3089275" y="2607893"/>
            <a:ext cx="1100138" cy="423863"/>
            <a:chOff x="1946" y="1698"/>
            <a:chExt cx="693" cy="267"/>
          </a:xfrm>
        </p:grpSpPr>
        <p:pic>
          <p:nvPicPr>
            <p:cNvPr id="1941534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" y="1698"/>
              <a:ext cx="35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1535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" y="175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41551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1770" y="2375770"/>
            <a:ext cx="1767446" cy="672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252" y="5259888"/>
            <a:ext cx="1767446" cy="672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633472" y="1524000"/>
            <a:ext cx="5077496" cy="672103"/>
            <a:chOff x="2782586" y="3214097"/>
            <a:chExt cx="5077496" cy="672103"/>
          </a:xfrm>
        </p:grpSpPr>
        <p:pic>
          <p:nvPicPr>
            <p:cNvPr id="68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3" y="3254133"/>
              <a:ext cx="2047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8" y="3446220"/>
              <a:ext cx="555625" cy="42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4170" y="3214097"/>
              <a:ext cx="1767446" cy="672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2586" y="3447288"/>
              <a:ext cx="890453" cy="204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4164" y="3417517"/>
              <a:ext cx="1065918" cy="291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2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06598 -0.417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20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07096"/>
            <a:ext cx="2156598" cy="23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41549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00213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C529-9E3E-489D-BAE8-3EDB1EFDA0B0}" type="slidenum">
              <a:rPr lang="en-US"/>
              <a:pPr/>
              <a:t>4</a:t>
            </a:fld>
            <a:endParaRPr lang="en-US"/>
          </a:p>
        </p:txBody>
      </p:sp>
      <p:sp>
        <p:nvSpPr>
          <p:cNvPr id="194152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1526" name="Line 22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1551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633472" y="1524000"/>
            <a:ext cx="5077496" cy="672103"/>
            <a:chOff x="2782586" y="3214097"/>
            <a:chExt cx="5077496" cy="672103"/>
          </a:xfrm>
        </p:grpSpPr>
        <p:pic>
          <p:nvPicPr>
            <p:cNvPr id="68" name="Picture 2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3" y="3254133"/>
              <a:ext cx="2047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3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8" y="3446220"/>
              <a:ext cx="555625" cy="42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4170" y="3214097"/>
              <a:ext cx="1767446" cy="672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2586" y="3447288"/>
              <a:ext cx="890453" cy="204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4164" y="3417517"/>
              <a:ext cx="1065918" cy="291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4317305" y="2158652"/>
            <a:ext cx="2194560" cy="1320453"/>
            <a:chOff x="4317305" y="3036517"/>
            <a:chExt cx="2194560" cy="1320453"/>
          </a:xfrm>
        </p:grpSpPr>
        <p:grpSp>
          <p:nvGrpSpPr>
            <p:cNvPr id="39" name="Group 38"/>
            <p:cNvGrpSpPr/>
            <p:nvPr/>
          </p:nvGrpSpPr>
          <p:grpSpPr>
            <a:xfrm>
              <a:off x="4533857" y="3684867"/>
              <a:ext cx="1767446" cy="672103"/>
              <a:chOff x="4671643" y="3747497"/>
              <a:chExt cx="1767446" cy="672103"/>
            </a:xfrm>
          </p:grpSpPr>
          <p:pic>
            <p:nvPicPr>
              <p:cNvPr id="42" name="Picture 41" descr="txp_fi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71643" y="3747497"/>
                <a:ext cx="1767446" cy="672103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3" name="Line 112"/>
              <p:cNvSpPr>
                <a:spLocks noChangeShapeType="1"/>
              </p:cNvSpPr>
              <p:nvPr/>
            </p:nvSpPr>
            <p:spPr bwMode="auto">
              <a:xfrm>
                <a:off x="4711874" y="4114800"/>
                <a:ext cx="15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AutoShape 50"/>
            <p:cNvSpPr>
              <a:spLocks/>
            </p:cNvSpPr>
            <p:nvPr/>
          </p:nvSpPr>
          <p:spPr bwMode="auto">
            <a:xfrm rot="16200000">
              <a:off x="5300285" y="2053537"/>
              <a:ext cx="228600" cy="2194560"/>
            </a:xfrm>
            <a:prstGeom prst="leftBrace">
              <a:avLst>
                <a:gd name="adj1" fmla="val 99942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5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991" y="3307186"/>
              <a:ext cx="1031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918" y="2475979"/>
            <a:ext cx="535924" cy="1683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1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857" y="2807002"/>
            <a:ext cx="1767446" cy="672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633472" y="1524000"/>
            <a:ext cx="5077496" cy="672103"/>
            <a:chOff x="2782586" y="3214097"/>
            <a:chExt cx="5077496" cy="672103"/>
          </a:xfrm>
        </p:grpSpPr>
        <p:pic>
          <p:nvPicPr>
            <p:cNvPr id="68" name="Picture 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3" y="3254133"/>
              <a:ext cx="2047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8" y="3446220"/>
              <a:ext cx="555625" cy="42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4170" y="3214097"/>
              <a:ext cx="1767446" cy="672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2586" y="3447288"/>
              <a:ext cx="890453" cy="204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4164" y="3417517"/>
              <a:ext cx="1065918" cy="291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6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5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918" y="2475979"/>
            <a:ext cx="535924" cy="1683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1549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00213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227DC529-9E3E-489D-BAE8-3EDB1EFDA0B0}" type="slidenum">
              <a:rPr lang="en-US"/>
              <a:pPr/>
              <a:t>5</a:t>
            </a:fld>
            <a:endParaRPr lang="en-US"/>
          </a:p>
        </p:txBody>
      </p:sp>
      <p:sp>
        <p:nvSpPr>
          <p:cNvPr id="194152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1526" name="Line 22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1551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07096"/>
            <a:ext cx="2156598" cy="23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AutoShape 50"/>
          <p:cNvSpPr>
            <a:spLocks/>
          </p:cNvSpPr>
          <p:nvPr/>
        </p:nvSpPr>
        <p:spPr bwMode="auto">
          <a:xfrm rot="16200000">
            <a:off x="5300285" y="1176716"/>
            <a:ext cx="228600" cy="2194560"/>
          </a:xfrm>
          <a:prstGeom prst="leftBrace">
            <a:avLst>
              <a:gd name="adj1" fmla="val 99942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91" y="2430365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6513" y="5646738"/>
            <a:ext cx="8116887" cy="1198075"/>
            <a:chOff x="36513" y="5646738"/>
            <a:chExt cx="8116887" cy="1198075"/>
          </a:xfrm>
        </p:grpSpPr>
        <p:pic>
          <p:nvPicPr>
            <p:cNvPr id="80" name="Picture 7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5646738"/>
              <a:ext cx="5578475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5711" y="5895975"/>
              <a:ext cx="3649428" cy="275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2273" y="6210300"/>
              <a:ext cx="2260917" cy="634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2451" y="6210300"/>
              <a:ext cx="2412272" cy="6202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838" y="5883275"/>
              <a:ext cx="4119562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2703513" y="6529388"/>
              <a:ext cx="136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Line 14"/>
          <p:cNvSpPr>
            <a:spLocks noChangeShapeType="1"/>
          </p:cNvSpPr>
          <p:nvPr/>
        </p:nvSpPr>
        <p:spPr bwMode="auto">
          <a:xfrm>
            <a:off x="0" y="561270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9732" y="2710363"/>
            <a:ext cx="4328494" cy="682214"/>
            <a:chOff x="79732" y="3587184"/>
            <a:chExt cx="4328494" cy="682214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0596" y="3896790"/>
              <a:ext cx="1317630" cy="351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32" y="3587184"/>
              <a:ext cx="1054265" cy="2345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32" y="3918080"/>
              <a:ext cx="2795607" cy="3513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2" name="Line 112"/>
          <p:cNvSpPr>
            <a:spLocks noChangeShapeType="1"/>
          </p:cNvSpPr>
          <p:nvPr/>
        </p:nvSpPr>
        <p:spPr bwMode="auto">
          <a:xfrm>
            <a:off x="4574088" y="317430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723" y="3930285"/>
            <a:ext cx="2268398" cy="322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 bwMode="auto">
          <a:xfrm>
            <a:off x="2572889" y="4150290"/>
            <a:ext cx="1559739" cy="1259910"/>
            <a:chOff x="2581323" y="4150290"/>
            <a:chExt cx="1559739" cy="125991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2985369" y="4367408"/>
              <a:ext cx="1" cy="85724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6122" y="5263511"/>
              <a:ext cx="175675" cy="1466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7385" y="4622104"/>
              <a:ext cx="1053677" cy="292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Left Brace 32"/>
            <p:cNvSpPr/>
            <p:nvPr/>
          </p:nvSpPr>
          <p:spPr bwMode="auto">
            <a:xfrm rot="16200000">
              <a:off x="2901363" y="3830250"/>
              <a:ext cx="155448" cy="79552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0" name="Picture 8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392" y="3810000"/>
            <a:ext cx="1931749" cy="468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84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392" y="3810000"/>
            <a:ext cx="1931749" cy="468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857" y="2807002"/>
            <a:ext cx="1767446" cy="672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918" y="2475979"/>
            <a:ext cx="535924" cy="1683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AutoShape 50"/>
          <p:cNvSpPr>
            <a:spLocks/>
          </p:cNvSpPr>
          <p:nvPr/>
        </p:nvSpPr>
        <p:spPr bwMode="auto">
          <a:xfrm rot="16200000">
            <a:off x="5300285" y="1176716"/>
            <a:ext cx="228600" cy="2194560"/>
          </a:xfrm>
          <a:prstGeom prst="leftBrace">
            <a:avLst>
              <a:gd name="adj1" fmla="val 99942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91" y="2430365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79732" y="2710363"/>
            <a:ext cx="4328494" cy="682214"/>
            <a:chOff x="79732" y="3587184"/>
            <a:chExt cx="4328494" cy="682214"/>
          </a:xfrm>
        </p:grpSpPr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0596" y="3896790"/>
              <a:ext cx="1317630" cy="351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32" y="3587184"/>
              <a:ext cx="1054265" cy="2345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32" y="3918080"/>
              <a:ext cx="2795607" cy="3513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2633472" y="1524000"/>
            <a:ext cx="5077496" cy="672103"/>
            <a:chOff x="2782586" y="3214097"/>
            <a:chExt cx="5077496" cy="672103"/>
          </a:xfrm>
        </p:grpSpPr>
        <p:pic>
          <p:nvPicPr>
            <p:cNvPr id="68" name="Picture 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3" y="3254133"/>
              <a:ext cx="2047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8" y="3446220"/>
              <a:ext cx="555625" cy="42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4170" y="3214097"/>
              <a:ext cx="1767446" cy="672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2586" y="3447288"/>
              <a:ext cx="890453" cy="204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4164" y="3417517"/>
              <a:ext cx="1065918" cy="291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6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5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41549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00213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227DC529-9E3E-489D-BAE8-3EDB1EFDA0B0}" type="slidenum">
              <a:rPr lang="en-US"/>
              <a:pPr/>
              <a:t>6</a:t>
            </a:fld>
            <a:endParaRPr lang="en-US"/>
          </a:p>
        </p:txBody>
      </p:sp>
      <p:sp>
        <p:nvSpPr>
          <p:cNvPr id="194152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1526" name="Line 22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1551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07096"/>
            <a:ext cx="2156598" cy="23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6513" y="5646738"/>
            <a:ext cx="8116887" cy="1198075"/>
            <a:chOff x="36513" y="5646738"/>
            <a:chExt cx="8116887" cy="1198075"/>
          </a:xfrm>
        </p:grpSpPr>
        <p:pic>
          <p:nvPicPr>
            <p:cNvPr id="80" name="Picture 7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5646738"/>
              <a:ext cx="5578475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5711" y="5895975"/>
              <a:ext cx="3649428" cy="275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2273" y="6210300"/>
              <a:ext cx="2260917" cy="634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2451" y="6210300"/>
              <a:ext cx="2412272" cy="6202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838" y="5883275"/>
              <a:ext cx="4119562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2703513" y="6529388"/>
              <a:ext cx="136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Line 14"/>
          <p:cNvSpPr>
            <a:spLocks noChangeShapeType="1"/>
          </p:cNvSpPr>
          <p:nvPr/>
        </p:nvSpPr>
        <p:spPr bwMode="auto">
          <a:xfrm>
            <a:off x="0" y="561270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148" y="4840926"/>
            <a:ext cx="3038838" cy="699726"/>
            <a:chOff x="51148" y="4840926"/>
            <a:chExt cx="3038838" cy="699726"/>
          </a:xfrm>
        </p:grpSpPr>
        <p:pic>
          <p:nvPicPr>
            <p:cNvPr id="79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83" y="4880962"/>
              <a:ext cx="2047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48" y="5073049"/>
              <a:ext cx="730794" cy="4676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22540" y="4840926"/>
              <a:ext cx="1767446" cy="672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75" y="5044274"/>
            <a:ext cx="2207295" cy="482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008" y="4814703"/>
            <a:ext cx="2295304" cy="760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9498" y="5043637"/>
            <a:ext cx="1008636" cy="292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" name="Line 112"/>
          <p:cNvSpPr>
            <a:spLocks noChangeShapeType="1"/>
          </p:cNvSpPr>
          <p:nvPr/>
        </p:nvSpPr>
        <p:spPr bwMode="auto">
          <a:xfrm>
            <a:off x="4574088" y="317430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585216" y="5298379"/>
            <a:ext cx="201168" cy="20116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633472" y="1524000"/>
            <a:ext cx="5077496" cy="672103"/>
            <a:chOff x="2782586" y="3214097"/>
            <a:chExt cx="5077496" cy="672103"/>
          </a:xfrm>
        </p:grpSpPr>
        <p:pic>
          <p:nvPicPr>
            <p:cNvPr id="68" name="Picture 2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3" y="3254133"/>
              <a:ext cx="2047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3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8" y="3446220"/>
              <a:ext cx="555625" cy="42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4170" y="3214097"/>
              <a:ext cx="1767446" cy="672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2586" y="3447288"/>
              <a:ext cx="890453" cy="204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4164" y="3417517"/>
              <a:ext cx="1065918" cy="291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6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5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5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41549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00213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227DC529-9E3E-489D-BAE8-3EDB1EFDA0B0}" type="slidenum">
              <a:rPr lang="en-US"/>
              <a:pPr/>
              <a:t>7</a:t>
            </a:fld>
            <a:endParaRPr lang="en-US"/>
          </a:p>
        </p:txBody>
      </p:sp>
      <p:sp>
        <p:nvSpPr>
          <p:cNvPr id="194152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1526" name="Line 22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1551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07096"/>
            <a:ext cx="2156598" cy="23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6513" y="5646738"/>
            <a:ext cx="8116887" cy="1198075"/>
            <a:chOff x="36513" y="5646738"/>
            <a:chExt cx="8116887" cy="1198075"/>
          </a:xfrm>
        </p:grpSpPr>
        <p:pic>
          <p:nvPicPr>
            <p:cNvPr id="80" name="Picture 7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5646738"/>
              <a:ext cx="5578475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5711" y="5895975"/>
              <a:ext cx="3649428" cy="275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2273" y="6210300"/>
              <a:ext cx="2260917" cy="634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2451" y="6210300"/>
              <a:ext cx="2412272" cy="6202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6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838" y="5883275"/>
              <a:ext cx="4119562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2703513" y="6529388"/>
              <a:ext cx="136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Line 14"/>
          <p:cNvSpPr>
            <a:spLocks noChangeShapeType="1"/>
          </p:cNvSpPr>
          <p:nvPr/>
        </p:nvSpPr>
        <p:spPr bwMode="auto">
          <a:xfrm>
            <a:off x="0" y="561270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148" y="4840926"/>
            <a:ext cx="3038838" cy="699726"/>
            <a:chOff x="51148" y="4840926"/>
            <a:chExt cx="3038838" cy="699726"/>
          </a:xfrm>
        </p:grpSpPr>
        <p:pic>
          <p:nvPicPr>
            <p:cNvPr id="79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83" y="4880962"/>
              <a:ext cx="2047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48" y="5073049"/>
              <a:ext cx="730794" cy="4676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22540" y="4840926"/>
              <a:ext cx="1767446" cy="672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75" y="5044274"/>
            <a:ext cx="2207295" cy="482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008" y="4814703"/>
            <a:ext cx="2295304" cy="760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9498" y="5043637"/>
            <a:ext cx="1008636" cy="292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58309" y="3861951"/>
            <a:ext cx="3031677" cy="699540"/>
            <a:chOff x="58309" y="3861951"/>
            <a:chExt cx="3031677" cy="699540"/>
          </a:xfrm>
        </p:grpSpPr>
        <p:pic>
          <p:nvPicPr>
            <p:cNvPr id="76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83" y="3901987"/>
              <a:ext cx="204787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9" y="4094074"/>
              <a:ext cx="716472" cy="467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22540" y="3861951"/>
              <a:ext cx="1767446" cy="672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8" name="Line 22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2"/>
          <p:cNvSpPr>
            <a:spLocks noChangeShapeType="1"/>
          </p:cNvSpPr>
          <p:nvPr/>
        </p:nvSpPr>
        <p:spPr bwMode="auto">
          <a:xfrm>
            <a:off x="0" y="471291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029222" y="4084782"/>
            <a:ext cx="732564" cy="462166"/>
            <a:chOff x="155448" y="2591930"/>
            <a:chExt cx="732564" cy="462166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686844" y="2591930"/>
              <a:ext cx="201168" cy="2926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Rectangle 30"/>
            <p:cNvSpPr/>
            <p:nvPr/>
          </p:nvSpPr>
          <p:spPr bwMode="auto">
            <a:xfrm>
              <a:off x="155448" y="2798064"/>
              <a:ext cx="201168" cy="25603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39244" y="2675005"/>
            <a:ext cx="2308338" cy="1239295"/>
            <a:chOff x="839244" y="2675005"/>
            <a:chExt cx="2308338" cy="1239295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244" y="2675005"/>
              <a:ext cx="438690" cy="6431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3842" y="2678678"/>
              <a:ext cx="1665200" cy="6283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0" name="Right Brace 39"/>
            <p:cNvSpPr/>
            <p:nvPr/>
          </p:nvSpPr>
          <p:spPr bwMode="auto">
            <a:xfrm rot="16200000">
              <a:off x="1936002" y="2702720"/>
              <a:ext cx="228600" cy="219456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13567" y="3449890"/>
              <a:ext cx="262816" cy="1024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0" name="Rectangle 99"/>
          <p:cNvSpPr/>
          <p:nvPr/>
        </p:nvSpPr>
        <p:spPr bwMode="auto">
          <a:xfrm>
            <a:off x="846496" y="3070833"/>
            <a:ext cx="438912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10269" y="2679192"/>
            <a:ext cx="2314542" cy="628486"/>
            <a:chOff x="6652971" y="3015509"/>
            <a:chExt cx="2314542" cy="628486"/>
          </a:xfrm>
        </p:grpSpPr>
        <p:grpSp>
          <p:nvGrpSpPr>
            <p:cNvPr id="18" name="Group 17"/>
            <p:cNvGrpSpPr/>
            <p:nvPr/>
          </p:nvGrpSpPr>
          <p:grpSpPr>
            <a:xfrm>
              <a:off x="6791041" y="3015509"/>
              <a:ext cx="2176472" cy="628486"/>
              <a:chOff x="6791041" y="3015509"/>
              <a:chExt cx="2176472" cy="628486"/>
            </a:xfrm>
          </p:grpSpPr>
          <p:pic>
            <p:nvPicPr>
              <p:cNvPr id="12" name="Picture 11" descr="txp_fi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91041" y="3015509"/>
                <a:ext cx="2176472" cy="62848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9" name="Line 112"/>
              <p:cNvSpPr>
                <a:spLocks noChangeShapeType="1"/>
              </p:cNvSpPr>
              <p:nvPr/>
            </p:nvSpPr>
            <p:spPr bwMode="auto">
              <a:xfrm>
                <a:off x="7340252" y="3315222"/>
                <a:ext cx="15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2971" y="3043539"/>
              <a:ext cx="535925" cy="1683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284" y="2816352"/>
            <a:ext cx="1299479" cy="35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650" y="2344654"/>
            <a:ext cx="2205706" cy="350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436" y="4065299"/>
            <a:ext cx="2177772" cy="482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5789" y="3913002"/>
            <a:ext cx="2251742" cy="628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9498" y="4064662"/>
            <a:ext cx="1008636" cy="292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Smiley Face 34"/>
          <p:cNvSpPr>
            <a:spLocks noChangeAspect="1"/>
          </p:cNvSpPr>
          <p:nvPr/>
        </p:nvSpPr>
        <p:spPr bwMode="auto">
          <a:xfrm>
            <a:off x="7747348" y="1536526"/>
            <a:ext cx="640080" cy="64008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0518" y="2009760"/>
            <a:ext cx="744232" cy="262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Rectangle 72"/>
          <p:cNvSpPr/>
          <p:nvPr/>
        </p:nvSpPr>
        <p:spPr bwMode="auto">
          <a:xfrm>
            <a:off x="610268" y="4382022"/>
            <a:ext cx="164592" cy="7315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585216" y="5298379"/>
            <a:ext cx="201168" cy="20116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35" grpId="0" animBg="1"/>
      <p:bldP spid="73" grpId="0" animBg="1"/>
      <p:bldP spid="73" grpId="1" animBg="1"/>
      <p:bldP spid="73" grpId="2" animBg="1"/>
      <p:bldP spid="7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9252" y="3581400"/>
            <a:ext cx="646478" cy="17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5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5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A3E4-1D1D-4E76-BA91-F6CEA11E56E3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6038" y="1471613"/>
            <a:ext cx="9004301" cy="2028826"/>
            <a:chOff x="46038" y="1471613"/>
            <a:chExt cx="9004301" cy="2028826"/>
          </a:xfrm>
        </p:grpSpPr>
        <p:pic>
          <p:nvPicPr>
            <p:cNvPr id="1762363" name="Picture 5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1487488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2364" name="Picture 6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1757363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2365" name="Picture 6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1471613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2366" name="Picture 6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474913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430" y="2979021"/>
              <a:ext cx="4688495" cy="365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2368" name="Picture 6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828926"/>
              <a:ext cx="147478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2369" name="Picture 6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1999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2370" name="Picture 6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093913"/>
              <a:ext cx="57546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623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39" name="Line 35"/>
          <p:cNvSpPr>
            <a:spLocks noChangeShapeType="1"/>
          </p:cNvSpPr>
          <p:nvPr/>
        </p:nvSpPr>
        <p:spPr bwMode="auto">
          <a:xfrm>
            <a:off x="0" y="3546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2340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657600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2353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2139318"/>
            <a:ext cx="2156598" cy="23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838575"/>
            <a:ext cx="28209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Line 35"/>
          <p:cNvSpPr>
            <a:spLocks noChangeShapeType="1"/>
          </p:cNvSpPr>
          <p:nvPr/>
        </p:nvSpPr>
        <p:spPr bwMode="auto">
          <a:xfrm flipH="1">
            <a:off x="2392105" y="1363972"/>
            <a:ext cx="2650589" cy="252222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56038"/>
            <a:ext cx="14620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Line 36"/>
          <p:cNvSpPr>
            <a:spLocks noChangeShapeType="1"/>
          </p:cNvSpPr>
          <p:nvPr/>
        </p:nvSpPr>
        <p:spPr bwMode="auto">
          <a:xfrm>
            <a:off x="3276600" y="2743200"/>
            <a:ext cx="887413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H="1">
            <a:off x="3886200" y="1118968"/>
            <a:ext cx="4479886" cy="285930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39" grpId="0" animBg="1"/>
      <p:bldP spid="45" grpId="0" animBg="1"/>
      <p:bldP spid="45" grpId="1" animBg="1"/>
      <p:bldP spid="47" grpId="0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46038" y="1471613"/>
            <a:ext cx="9004301" cy="2028826"/>
            <a:chOff x="46038" y="1471613"/>
            <a:chExt cx="9004301" cy="2028826"/>
          </a:xfrm>
        </p:grpSpPr>
        <p:pic>
          <p:nvPicPr>
            <p:cNvPr id="48" name="Picture 5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1487488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6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1757363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6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1471613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6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474913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430" y="2979021"/>
              <a:ext cx="4688495" cy="365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6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828926"/>
              <a:ext cx="147478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6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1999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6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093913"/>
              <a:ext cx="57546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8268-1E71-45D1-A98B-0B5F785CC180}" type="slidenum">
              <a:rPr lang="en-US"/>
              <a:pPr/>
              <a:t>9</a:t>
            </a:fld>
            <a:endParaRPr lang="en-US"/>
          </a:p>
        </p:txBody>
      </p:sp>
      <p:pic>
        <p:nvPicPr>
          <p:cNvPr id="1778717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56038"/>
            <a:ext cx="14620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86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8709" name="Line 21"/>
          <p:cNvSpPr>
            <a:spLocks noChangeShapeType="1"/>
          </p:cNvSpPr>
          <p:nvPr/>
        </p:nvSpPr>
        <p:spPr bwMode="auto">
          <a:xfrm>
            <a:off x="0" y="3546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871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657600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871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56038"/>
            <a:ext cx="14620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871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838575"/>
            <a:ext cx="1812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8718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724400"/>
            <a:ext cx="34940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78719" name="Group 31"/>
          <p:cNvGrpSpPr>
            <a:grpSpLocks/>
          </p:cNvGrpSpPr>
          <p:nvPr/>
        </p:nvGrpSpPr>
        <p:grpSpPr bwMode="auto">
          <a:xfrm>
            <a:off x="314325" y="4549775"/>
            <a:ext cx="955675" cy="357188"/>
            <a:chOff x="198" y="2866"/>
            <a:chExt cx="602" cy="225"/>
          </a:xfrm>
        </p:grpSpPr>
        <p:pic>
          <p:nvPicPr>
            <p:cNvPr id="1778720" name="Picture 3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" y="2866"/>
              <a:ext cx="352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8721" name="Picture 3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2976"/>
              <a:ext cx="60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78746" name="Rectangle 5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10834 7.40741E-7 " pathEditMode="relative" ptsTypes="AA">
                                      <p:cBhvr>
                                        <p:cTn id="6" dur="500" fill="hold"/>
                                        <p:tgtEl>
                                          <p:spTgt spid="1778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7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16&quot;/&gt;&lt;property id=&quot;20307&quot; value=&quot;661&quot;/&gt;&lt;/object&gt;&lt;object type=&quot;3&quot; unique_id=&quot;108893&quot;&gt;&lt;property id=&quot;20148&quot; value=&quot;5&quot;/&gt;&lt;property id=&quot;20300&quot; value=&quot;Slide 2&quot;/&gt;&lt;property id=&quot;20307&quot; value=&quot;683&quot;/&gt;&lt;/object&gt;&lt;object type=&quot;3&quot; unique_id=&quot;111689&quot;&gt;&lt;property id=&quot;20148&quot; value=&quot;5&quot;/&gt;&lt;property id=&quot;20300&quot; value=&quot;Slide 17&quot;/&gt;&lt;property id=&quot;20307&quot; value=&quot;690&quot;/&gt;&lt;/object&gt;&lt;object type=&quot;3&quot; unique_id=&quot;111690&quot;&gt;&lt;property id=&quot;20148&quot; value=&quot;5&quot;/&gt;&lt;property id=&quot;20300&quot; value=&quot;Slide 23&quot;/&gt;&lt;property id=&quot;20307&quot; value=&quot;691&quot;/&gt;&lt;/object&gt;&lt;object type=&quot;3&quot; unique_id=&quot;111692&quot;&gt;&lt;property id=&quot;20148&quot; value=&quot;5&quot;/&gt;&lt;property id=&quot;20300&quot; value=&quot;Slide 25&quot;/&gt;&lt;property id=&quot;20307&quot; value=&quot;693&quot;/&gt;&lt;/object&gt;&lt;object type=&quot;3&quot; unique_id=&quot;111693&quot;&gt;&lt;property id=&quot;20148&quot; value=&quot;5&quot;/&gt;&lt;property id=&quot;20300&quot; value=&quot;Slide 26&quot;/&gt;&lt;property id=&quot;20307&quot; value=&quot;694&quot;/&gt;&lt;/object&gt;&lt;object type=&quot;3&quot; unique_id=&quot;111694&quot;&gt;&lt;property id=&quot;20148&quot; value=&quot;5&quot;/&gt;&lt;property id=&quot;20300&quot; value=&quot;Slide 27&quot;/&gt;&lt;property id=&quot;20307&quot; value=&quot;695&quot;/&gt;&lt;/object&gt;&lt;object type=&quot;3&quot; unique_id=&quot;111695&quot;&gt;&lt;property id=&quot;20148&quot; value=&quot;5&quot;/&gt;&lt;property id=&quot;20300&quot; value=&quot;Slide 29&quot;/&gt;&lt;property id=&quot;20307&quot; value=&quot;696&quot;/&gt;&lt;/object&gt;&lt;object type=&quot;3&quot; unique_id=&quot;111696&quot;&gt;&lt;property id=&quot;20148&quot; value=&quot;5&quot;/&gt;&lt;property id=&quot;20300&quot; value=&quot;Slide 30&quot;/&gt;&lt;property id=&quot;20307&quot; value=&quot;697&quot;/&gt;&lt;/object&gt;&lt;object type=&quot;3&quot; unique_id=&quot;111765&quot;&gt;&lt;property id=&quot;20148&quot; value=&quot;5&quot;/&gt;&lt;property id=&quot;20300&quot; value=&quot;Slide 6&quot;/&gt;&lt;property id=&quot;20307&quot; value=&quot;698&quot;/&gt;&lt;/object&gt;&lt;object type=&quot;3&quot; unique_id=&quot;112328&quot;&gt;&lt;property id=&quot;20148&quot; value=&quot;5&quot;/&gt;&lt;property id=&quot;20300&quot; value=&quot;Slide 4&quot;/&gt;&lt;property id=&quot;20307&quot; value=&quot;710&quot;/&gt;&lt;/object&gt;&lt;object type=&quot;3&quot; unique_id=&quot;112518&quot;&gt;&lt;property id=&quot;20148&quot; value=&quot;5&quot;/&gt;&lt;property id=&quot;20300&quot; value=&quot;Slide 7&quot;/&gt;&lt;property id=&quot;20307&quot; value=&quot;711&quot;/&gt;&lt;/object&gt;&lt;object type=&quot;3&quot; unique_id=&quot;112631&quot;&gt;&lt;property id=&quot;20148&quot; value=&quot;5&quot;/&gt;&lt;property id=&quot;20300&quot; value=&quot;Slide 9&quot;/&gt;&lt;property id=&quot;20307&quot; value=&quot;712&quot;/&gt;&lt;/object&gt;&lt;object type=&quot;3&quot; unique_id=&quot;112632&quot;&gt;&lt;property id=&quot;20148&quot; value=&quot;5&quot;/&gt;&lt;property id=&quot;20300&quot; value=&quot;Slide 11&quot;/&gt;&lt;property id=&quot;20307&quot; value=&quot;713&quot;/&gt;&lt;/object&gt;&lt;object type=&quot;3&quot; unique_id=&quot;112753&quot;&gt;&lt;property id=&quot;20148&quot; value=&quot;5&quot;/&gt;&lt;property id=&quot;20300&quot; value=&quot;Slide 8&quot;/&gt;&lt;property id=&quot;20307&quot; value=&quot;714&quot;/&gt;&lt;/object&gt;&lt;object type=&quot;3&quot; unique_id=&quot;112754&quot;&gt;&lt;property id=&quot;20148&quot; value=&quot;5&quot;/&gt;&lt;property id=&quot;20300&quot; value=&quot;Slide 10&quot;/&gt;&lt;property id=&quot;20307&quot; value=&quot;715&quot;/&gt;&lt;/object&gt;&lt;object type=&quot;3&quot; unique_id=&quot;112851&quot;&gt;&lt;property id=&quot;20148&quot; value=&quot;5&quot;/&gt;&lt;property id=&quot;20300&quot; value=&quot;Slide 12&quot;/&gt;&lt;property id=&quot;20307&quot; value=&quot;716&quot;/&gt;&lt;/object&gt;&lt;object type=&quot;3&quot; unique_id=&quot;112984&quot;&gt;&lt;property id=&quot;20148&quot; value=&quot;5&quot;/&gt;&lt;property id=&quot;20300&quot; value=&quot;Slide 13&quot;/&gt;&lt;property id=&quot;20307&quot; value=&quot;717&quot;/&gt;&lt;/object&gt;&lt;object type=&quot;3&quot; unique_id=&quot;112985&quot;&gt;&lt;property id=&quot;20148&quot; value=&quot;5&quot;/&gt;&lt;property id=&quot;20300&quot; value=&quot;Slide 14&quot;/&gt;&lt;property id=&quot;20307&quot; value=&quot;718&quot;/&gt;&lt;/object&gt;&lt;object type=&quot;3&quot; unique_id=&quot;113342&quot;&gt;&lt;property id=&quot;20148&quot; value=&quot;5&quot;/&gt;&lt;property id=&quot;20300&quot; value=&quot;Slide 15&quot;/&gt;&lt;property id=&quot;20307&quot; value=&quot;720&quot;/&gt;&lt;/object&gt;&lt;object type=&quot;3&quot; unique_id=&quot;113528&quot;&gt;&lt;property id=&quot;20148&quot; value=&quot;5&quot;/&gt;&lt;property id=&quot;20300&quot; value=&quot;Slide 28&quot;/&gt;&lt;property id=&quot;20307&quot; value=&quot;721&quot;/&gt;&lt;/object&gt;&lt;object type=&quot;3&quot; unique_id=&quot;113789&quot;&gt;&lt;property id=&quot;20148&quot; value=&quot;5&quot;/&gt;&lt;property id=&quot;20300&quot; value=&quot;Slide 24&quot;/&gt;&lt;property id=&quot;20307&quot; value=&quot;723&quot;/&gt;&lt;/object&gt;&lt;object type=&quot;3&quot; unique_id=&quot;114267&quot;&gt;&lt;property id=&quot;20148&quot; value=&quot;5&quot;/&gt;&lt;property id=&quot;20300&quot; value=&quot;Slide 3&quot;/&gt;&lt;property id=&quot;20307&quot; value=&quot;725&quot;/&gt;&lt;/object&gt;&lt;object type=&quot;3&quot; unique_id=&quot;118926&quot;&gt;&lt;property id=&quot;20148&quot; value=&quot;5&quot;/&gt;&lt;property id=&quot;20300&quot; value=&quot;Slide 31&quot;/&gt;&lt;property id=&quot;20307&quot; value=&quot;726&quot;/&gt;&lt;/object&gt;&lt;object type=&quot;3&quot; unique_id=&quot;119137&quot;&gt;&lt;property id=&quot;20148&quot; value=&quot;5&quot;/&gt;&lt;property id=&quot;20300&quot; value=&quot;Slide 5&quot;/&gt;&lt;property id=&quot;20307&quot; value=&quot;727&quot;/&gt;&lt;/object&gt;&lt;object type=&quot;3&quot; unique_id=&quot;119612&quot;&gt;&lt;property id=&quot;20148&quot; value=&quot;5&quot;/&gt;&lt;property id=&quot;20300&quot; value=&quot;Slide 18&quot;/&gt;&lt;property id=&quot;20307&quot; value=&quot;728&quot;/&gt;&lt;/object&gt;&lt;object type=&quot;3&quot; unique_id=&quot;119763&quot;&gt;&lt;property id=&quot;20148&quot; value=&quot;5&quot;/&gt;&lt;property id=&quot;20300&quot; value=&quot;Slide 19&quot;/&gt;&lt;property id=&quot;20307&quot; value=&quot;729&quot;/&gt;&lt;/object&gt;&lt;object type=&quot;3&quot; unique_id=&quot;119764&quot;&gt;&lt;property id=&quot;20148&quot; value=&quot;5&quot;/&gt;&lt;property id=&quot;20300&quot; value=&quot;Slide 20&quot;/&gt;&lt;property id=&quot;20307&quot; value=&quot;730&quot;/&gt;&lt;/object&gt;&lt;object type=&quot;3&quot; unique_id=&quot;119765&quot;&gt;&lt;property id=&quot;20148&quot; value=&quot;5&quot;/&gt;&lt;property id=&quot;20300&quot; value=&quot;Slide 21&quot;/&gt;&lt;property id=&quot;20307&quot; value=&quot;731&quot;/&gt;&lt;/object&gt;&lt;object type=&quot;3&quot; unique_id=&quot;120063&quot;&gt;&lt;property id=&quot;20148&quot; value=&quot;5&quot;/&gt;&lt;property id=&quot;20300&quot; value=&quot;Slide 22&quot;/&gt;&lt;property id=&quot;20307&quot; value=&quot;732&quot;/&gt;&lt;/object&gt;&lt;object type=&quot;3&quot; unique_id=&quot;141919&quot;&gt;&lt;property id=&quot;20148&quot; value=&quot;5&quot;/&gt;&lt;property id=&quot;20300&quot; value=&quot;Slide 1&quot;/&gt;&lt;property id=&quot;20307&quot; value=&quot;7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85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^+}c_{x,h}=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60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2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OU}: Rigorous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OU}: Rigorous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lim_{h\to0^+}\,f(c_{x,h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19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f\left(\lim_{h\to0^+}c_{x,h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83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8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^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6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L MEAN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48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c)=\int_a^b\,f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73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b-a}\int_a^b\,f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CY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6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exists} $c\in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05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91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85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c_{x,h}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2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{x,h}\in(x,x+h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46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OU}: Rigorous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lim_{h\to0^+}\,f(c_{x,h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19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f\left(\lim_{h\to0^+}c_{x,h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8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8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f(b_{x,h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68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{x,h}\in(x+h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87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lim_{h\to0^-}\,f(b_{x,h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496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f\left(\lim_{h\to0^-}b_{x,h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807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8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29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,\,\,\int_{x+h}^x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590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-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9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x+h}^x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44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^-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624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^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6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L MEAN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48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{\color{red}\int_a^{x}\,f(t)\,dt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92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c)=\int_a^b\,f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731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b-a}\int_a^b\,f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7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exists} $c\in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05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int_x^{x+h}\,f(t)\,dt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684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85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leftrightarrow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94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OU}: Rigorous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t}\int_a^t\,f(x)\,dx=f(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18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d}{dt}[F(t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8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int_a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19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=(F(b))-(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76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d}{dt}[F(t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86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d}{dt}[F(t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86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t}\int_a^t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696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t\,f(x)\,dx=(F(t))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30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V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rollar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4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=(F(b))-(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766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t}\int_a^t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696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d}{dt}[F(t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8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{\color{blue}\int_a^{x+h}\,f(t)\,dt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607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t\,f(x)\,dx=(F(t))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30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a\,f(x)\,dx=(F(a))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349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F(a))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2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F(t))-(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25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: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35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{\color{red}\int_a^{x}\,f(t)\,dt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92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=(F(b))-(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766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t}\int_a^t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696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d}{dt}[F(t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86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t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74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F(t))-(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25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F(t))-(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25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:\to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44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=(F(b))-(F(a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808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=(F(b))-(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766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t}\int_a^t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696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d}{dt}[F(t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86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t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74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F(t))-(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25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:\to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4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=(F(b))-(F(a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808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=(F(b))-(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766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Phi(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126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4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Ph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7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OU}: Rigorous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\int_a^x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71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8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\int_a^x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719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OU}: Rigorous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2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85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\Phi(x)]_{{\color{red}x:\to x}}^{{\color{blue}x:\to x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x^{x+h}\,f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48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2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OU}: Rigorous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left[\int_a^x\,f(t)\,dt\right]_{{\color{red}x:\to x}}^{{\color{blue}x:\to x+h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114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le c_{x,h}\le x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8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^+}c_{x,h}=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60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27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c_{x,h}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{x,h}\in(x,x+h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46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L MEAN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48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c)=\int_a^b\,f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73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b-a}\int_a^b\,f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7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exists} $c\in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05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7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triangle" w="med" len="med"/>
          <a:tailEnd type="triangle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18753</TotalTime>
  <Words>28</Words>
  <Application>Microsoft Office PowerPoint</Application>
  <PresentationFormat>On-screen Show (4:3)</PresentationFormat>
  <Paragraphs>23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1956</cp:revision>
  <dcterms:created xsi:type="dcterms:W3CDTF">2008-09-20T13:47:00Z</dcterms:created>
  <dcterms:modified xsi:type="dcterms:W3CDTF">2012-01-02T16:24:08Z</dcterms:modified>
</cp:coreProperties>
</file>