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788" r:id="rId2"/>
    <p:sldId id="821" r:id="rId3"/>
    <p:sldId id="822" r:id="rId4"/>
    <p:sldId id="823" r:id="rId5"/>
    <p:sldId id="824" r:id="rId6"/>
    <p:sldId id="825" r:id="rId7"/>
    <p:sldId id="806" r:id="rId8"/>
    <p:sldId id="807" r:id="rId9"/>
    <p:sldId id="809" r:id="rId10"/>
    <p:sldId id="810" r:id="rId11"/>
    <p:sldId id="811" r:id="rId12"/>
    <p:sldId id="812" r:id="rId13"/>
    <p:sldId id="813" r:id="rId14"/>
    <p:sldId id="796" r:id="rId15"/>
    <p:sldId id="798" r:id="rId16"/>
    <p:sldId id="755" r:id="rId17"/>
    <p:sldId id="785" r:id="rId18"/>
    <p:sldId id="818" r:id="rId19"/>
    <p:sldId id="819" r:id="rId20"/>
    <p:sldId id="820" r:id="rId21"/>
  </p:sldIdLst>
  <p:sldSz cx="9144000" cy="6858000" type="screen4x3"/>
  <p:notesSz cx="7315200" cy="9601200"/>
  <p:custDataLst>
    <p:tags r:id="rId23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00"/>
    <a:srgbClr val="00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90" autoAdjust="0"/>
    <p:restoredTop sz="99141" autoAdjust="0"/>
  </p:normalViewPr>
  <p:slideViewPr>
    <p:cSldViewPr>
      <p:cViewPr varScale="1">
        <p:scale>
          <a:sx n="76" d="100"/>
          <a:sy n="76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3BF38A3A-8BEA-474F-B92A-B491F211B6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92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C03BB5-ACDD-4094-9A95-D483ABB2AAD7}" type="slidenum">
              <a:rPr lang="en-US"/>
              <a:pPr/>
              <a:t>1</a:t>
            </a:fld>
            <a:endParaRPr lang="en-US"/>
          </a:p>
        </p:txBody>
      </p:sp>
      <p:sp>
        <p:nvSpPr>
          <p:cNvPr id="189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667AC-B573-47A0-91EF-2BF8AA9695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3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2DFD6-63B3-4D7D-81EF-B4A3E8AE49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2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20E84-BB27-4827-A31A-20290EF12C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7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63E45-72D4-4508-8F1A-83157513B7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3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61DE7-1212-481A-985D-DE6776967F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9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93A91-B6C2-4909-838B-E205CF6C50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3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EF256-D76B-454C-90D8-1F44790BA2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5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65255-EA58-4BFF-84F6-CB80B69C28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1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20485-70E0-4D09-AF32-67D2D5C9A6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5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43569-2580-429A-8B40-7CEF4247B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50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C7B35-4D9E-45D3-800B-E5092A011B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4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3C2DFFF-E99D-43F4-AE0C-E751F8E14E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tags" Target="../tags/tag138.xml"/><Relationship Id="rId18" Type="http://schemas.openxmlformats.org/officeDocument/2006/relationships/tags" Target="../tags/tag143.xml"/><Relationship Id="rId26" Type="http://schemas.openxmlformats.org/officeDocument/2006/relationships/tags" Target="../tags/tag151.xml"/><Relationship Id="rId39" Type="http://schemas.openxmlformats.org/officeDocument/2006/relationships/image" Target="../media/image59.png"/><Relationship Id="rId3" Type="http://schemas.openxmlformats.org/officeDocument/2006/relationships/tags" Target="../tags/tag128.xml"/><Relationship Id="rId21" Type="http://schemas.openxmlformats.org/officeDocument/2006/relationships/tags" Target="../tags/tag146.xml"/><Relationship Id="rId34" Type="http://schemas.openxmlformats.org/officeDocument/2006/relationships/image" Target="../media/image57.png"/><Relationship Id="rId42" Type="http://schemas.openxmlformats.org/officeDocument/2006/relationships/image" Target="../media/image62.png"/><Relationship Id="rId7" Type="http://schemas.openxmlformats.org/officeDocument/2006/relationships/tags" Target="../tags/tag132.xml"/><Relationship Id="rId12" Type="http://schemas.openxmlformats.org/officeDocument/2006/relationships/tags" Target="../tags/tag137.xml"/><Relationship Id="rId17" Type="http://schemas.openxmlformats.org/officeDocument/2006/relationships/tags" Target="../tags/tag142.xml"/><Relationship Id="rId25" Type="http://schemas.openxmlformats.org/officeDocument/2006/relationships/tags" Target="../tags/tag150.xml"/><Relationship Id="rId33" Type="http://schemas.openxmlformats.org/officeDocument/2006/relationships/image" Target="../media/image56.png"/><Relationship Id="rId38" Type="http://schemas.openxmlformats.org/officeDocument/2006/relationships/image" Target="../media/image52.png"/><Relationship Id="rId46" Type="http://schemas.openxmlformats.org/officeDocument/2006/relationships/image" Target="../media/image66.png"/><Relationship Id="rId2" Type="http://schemas.openxmlformats.org/officeDocument/2006/relationships/tags" Target="../tags/tag127.xml"/><Relationship Id="rId16" Type="http://schemas.openxmlformats.org/officeDocument/2006/relationships/tags" Target="../tags/tag141.xml"/><Relationship Id="rId20" Type="http://schemas.openxmlformats.org/officeDocument/2006/relationships/tags" Target="../tags/tag145.xml"/><Relationship Id="rId29" Type="http://schemas.openxmlformats.org/officeDocument/2006/relationships/image" Target="../media/image6.png"/><Relationship Id="rId41" Type="http://schemas.openxmlformats.org/officeDocument/2006/relationships/image" Target="../media/image61.png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tags" Target="../tags/tag136.xml"/><Relationship Id="rId24" Type="http://schemas.openxmlformats.org/officeDocument/2006/relationships/tags" Target="../tags/tag149.xml"/><Relationship Id="rId32" Type="http://schemas.openxmlformats.org/officeDocument/2006/relationships/image" Target="../media/image55.png"/><Relationship Id="rId37" Type="http://schemas.openxmlformats.org/officeDocument/2006/relationships/image" Target="../media/image48.png"/><Relationship Id="rId40" Type="http://schemas.openxmlformats.org/officeDocument/2006/relationships/image" Target="../media/image60.png"/><Relationship Id="rId45" Type="http://schemas.openxmlformats.org/officeDocument/2006/relationships/image" Target="../media/image65.png"/><Relationship Id="rId5" Type="http://schemas.openxmlformats.org/officeDocument/2006/relationships/tags" Target="../tags/tag130.xml"/><Relationship Id="rId15" Type="http://schemas.openxmlformats.org/officeDocument/2006/relationships/tags" Target="../tags/tag140.xml"/><Relationship Id="rId23" Type="http://schemas.openxmlformats.org/officeDocument/2006/relationships/tags" Target="../tags/tag148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36.png"/><Relationship Id="rId10" Type="http://schemas.openxmlformats.org/officeDocument/2006/relationships/tags" Target="../tags/tag135.xml"/><Relationship Id="rId19" Type="http://schemas.openxmlformats.org/officeDocument/2006/relationships/tags" Target="../tags/tag144.xml"/><Relationship Id="rId31" Type="http://schemas.openxmlformats.org/officeDocument/2006/relationships/image" Target="../media/image54.png"/><Relationship Id="rId44" Type="http://schemas.openxmlformats.org/officeDocument/2006/relationships/image" Target="../media/image64.png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tags" Target="../tags/tag139.xml"/><Relationship Id="rId22" Type="http://schemas.openxmlformats.org/officeDocument/2006/relationships/tags" Target="../tags/tag147.xml"/><Relationship Id="rId27" Type="http://schemas.openxmlformats.org/officeDocument/2006/relationships/tags" Target="../tags/tag152.xml"/><Relationship Id="rId30" Type="http://schemas.openxmlformats.org/officeDocument/2006/relationships/image" Target="../media/image53.png"/><Relationship Id="rId35" Type="http://schemas.openxmlformats.org/officeDocument/2006/relationships/image" Target="../media/image58.png"/><Relationship Id="rId43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65.xml"/><Relationship Id="rId18" Type="http://schemas.openxmlformats.org/officeDocument/2006/relationships/tags" Target="../tags/tag170.xml"/><Relationship Id="rId26" Type="http://schemas.openxmlformats.org/officeDocument/2006/relationships/tags" Target="../tags/tag178.xml"/><Relationship Id="rId39" Type="http://schemas.openxmlformats.org/officeDocument/2006/relationships/image" Target="../media/image53.png"/><Relationship Id="rId21" Type="http://schemas.openxmlformats.org/officeDocument/2006/relationships/tags" Target="../tags/tag173.xml"/><Relationship Id="rId34" Type="http://schemas.openxmlformats.org/officeDocument/2006/relationships/tags" Target="../tags/tag186.xml"/><Relationship Id="rId42" Type="http://schemas.openxmlformats.org/officeDocument/2006/relationships/image" Target="../media/image56.png"/><Relationship Id="rId47" Type="http://schemas.openxmlformats.org/officeDocument/2006/relationships/image" Target="../media/image61.png"/><Relationship Id="rId50" Type="http://schemas.openxmlformats.org/officeDocument/2006/relationships/image" Target="../media/image67.png"/><Relationship Id="rId55" Type="http://schemas.openxmlformats.org/officeDocument/2006/relationships/image" Target="../media/image72.png"/><Relationship Id="rId63" Type="http://schemas.openxmlformats.org/officeDocument/2006/relationships/image" Target="../media/image80.png"/><Relationship Id="rId7" Type="http://schemas.openxmlformats.org/officeDocument/2006/relationships/tags" Target="../tags/tag159.xml"/><Relationship Id="rId2" Type="http://schemas.openxmlformats.org/officeDocument/2006/relationships/tags" Target="../tags/tag154.xml"/><Relationship Id="rId16" Type="http://schemas.openxmlformats.org/officeDocument/2006/relationships/tags" Target="../tags/tag168.xml"/><Relationship Id="rId29" Type="http://schemas.openxmlformats.org/officeDocument/2006/relationships/tags" Target="../tags/tag181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24" Type="http://schemas.openxmlformats.org/officeDocument/2006/relationships/tags" Target="../tags/tag176.xml"/><Relationship Id="rId32" Type="http://schemas.openxmlformats.org/officeDocument/2006/relationships/tags" Target="../tags/tag184.xml"/><Relationship Id="rId37" Type="http://schemas.openxmlformats.org/officeDocument/2006/relationships/image" Target="../media/image6.png"/><Relationship Id="rId40" Type="http://schemas.openxmlformats.org/officeDocument/2006/relationships/image" Target="../media/image54.png"/><Relationship Id="rId45" Type="http://schemas.openxmlformats.org/officeDocument/2006/relationships/image" Target="../media/image36.png"/><Relationship Id="rId53" Type="http://schemas.openxmlformats.org/officeDocument/2006/relationships/image" Target="../media/image70.png"/><Relationship Id="rId58" Type="http://schemas.openxmlformats.org/officeDocument/2006/relationships/image" Target="../media/image75.png"/><Relationship Id="rId66" Type="http://schemas.openxmlformats.org/officeDocument/2006/relationships/image" Target="../media/image83.png"/><Relationship Id="rId5" Type="http://schemas.openxmlformats.org/officeDocument/2006/relationships/tags" Target="../tags/tag157.xml"/><Relationship Id="rId15" Type="http://schemas.openxmlformats.org/officeDocument/2006/relationships/tags" Target="../tags/tag167.xml"/><Relationship Id="rId23" Type="http://schemas.openxmlformats.org/officeDocument/2006/relationships/tags" Target="../tags/tag175.xml"/><Relationship Id="rId28" Type="http://schemas.openxmlformats.org/officeDocument/2006/relationships/tags" Target="../tags/tag180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64.png"/><Relationship Id="rId57" Type="http://schemas.openxmlformats.org/officeDocument/2006/relationships/image" Target="../media/image74.png"/><Relationship Id="rId61" Type="http://schemas.openxmlformats.org/officeDocument/2006/relationships/image" Target="../media/image78.png"/><Relationship Id="rId10" Type="http://schemas.openxmlformats.org/officeDocument/2006/relationships/tags" Target="../tags/tag162.xml"/><Relationship Id="rId19" Type="http://schemas.openxmlformats.org/officeDocument/2006/relationships/tags" Target="../tags/tag171.xml"/><Relationship Id="rId31" Type="http://schemas.openxmlformats.org/officeDocument/2006/relationships/tags" Target="../tags/tag183.xml"/><Relationship Id="rId44" Type="http://schemas.openxmlformats.org/officeDocument/2006/relationships/image" Target="../media/image58.png"/><Relationship Id="rId52" Type="http://schemas.openxmlformats.org/officeDocument/2006/relationships/image" Target="../media/image69.png"/><Relationship Id="rId60" Type="http://schemas.openxmlformats.org/officeDocument/2006/relationships/image" Target="../media/image77.png"/><Relationship Id="rId65" Type="http://schemas.openxmlformats.org/officeDocument/2006/relationships/image" Target="../media/image82.png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tags" Target="../tags/tag166.xml"/><Relationship Id="rId22" Type="http://schemas.openxmlformats.org/officeDocument/2006/relationships/tags" Target="../tags/tag174.xml"/><Relationship Id="rId27" Type="http://schemas.openxmlformats.org/officeDocument/2006/relationships/tags" Target="../tags/tag179.xml"/><Relationship Id="rId30" Type="http://schemas.openxmlformats.org/officeDocument/2006/relationships/tags" Target="../tags/tag182.xml"/><Relationship Id="rId35" Type="http://schemas.openxmlformats.org/officeDocument/2006/relationships/tags" Target="../tags/tag187.xml"/><Relationship Id="rId43" Type="http://schemas.openxmlformats.org/officeDocument/2006/relationships/image" Target="../media/image57.png"/><Relationship Id="rId48" Type="http://schemas.openxmlformats.org/officeDocument/2006/relationships/image" Target="../media/image62.png"/><Relationship Id="rId56" Type="http://schemas.openxmlformats.org/officeDocument/2006/relationships/image" Target="../media/image73.png"/><Relationship Id="rId64" Type="http://schemas.openxmlformats.org/officeDocument/2006/relationships/image" Target="../media/image81.png"/><Relationship Id="rId8" Type="http://schemas.openxmlformats.org/officeDocument/2006/relationships/tags" Target="../tags/tag160.xml"/><Relationship Id="rId51" Type="http://schemas.openxmlformats.org/officeDocument/2006/relationships/image" Target="../media/image68.png"/><Relationship Id="rId3" Type="http://schemas.openxmlformats.org/officeDocument/2006/relationships/tags" Target="../tags/tag155.xml"/><Relationship Id="rId12" Type="http://schemas.openxmlformats.org/officeDocument/2006/relationships/tags" Target="../tags/tag164.xml"/><Relationship Id="rId17" Type="http://schemas.openxmlformats.org/officeDocument/2006/relationships/tags" Target="../tags/tag169.xml"/><Relationship Id="rId25" Type="http://schemas.openxmlformats.org/officeDocument/2006/relationships/tags" Target="../tags/tag177.xml"/><Relationship Id="rId33" Type="http://schemas.openxmlformats.org/officeDocument/2006/relationships/tags" Target="../tags/tag185.xml"/><Relationship Id="rId38" Type="http://schemas.openxmlformats.org/officeDocument/2006/relationships/image" Target="../media/image48.png"/><Relationship Id="rId46" Type="http://schemas.openxmlformats.org/officeDocument/2006/relationships/image" Target="../media/image52.png"/><Relationship Id="rId59" Type="http://schemas.openxmlformats.org/officeDocument/2006/relationships/image" Target="../media/image76.png"/><Relationship Id="rId67" Type="http://schemas.openxmlformats.org/officeDocument/2006/relationships/image" Target="../media/image84.png"/><Relationship Id="rId20" Type="http://schemas.openxmlformats.org/officeDocument/2006/relationships/tags" Target="../tags/tag172.xml"/><Relationship Id="rId41" Type="http://schemas.openxmlformats.org/officeDocument/2006/relationships/image" Target="../media/image55.png"/><Relationship Id="rId54" Type="http://schemas.openxmlformats.org/officeDocument/2006/relationships/image" Target="../media/image71.png"/><Relationship Id="rId62" Type="http://schemas.openxmlformats.org/officeDocument/2006/relationships/image" Target="../media/image79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00.xml"/><Relationship Id="rId18" Type="http://schemas.openxmlformats.org/officeDocument/2006/relationships/tags" Target="../tags/tag205.xml"/><Relationship Id="rId26" Type="http://schemas.openxmlformats.org/officeDocument/2006/relationships/tags" Target="../tags/tag213.xml"/><Relationship Id="rId39" Type="http://schemas.openxmlformats.org/officeDocument/2006/relationships/image" Target="../media/image55.png"/><Relationship Id="rId21" Type="http://schemas.openxmlformats.org/officeDocument/2006/relationships/tags" Target="../tags/tag208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58.png"/><Relationship Id="rId47" Type="http://schemas.openxmlformats.org/officeDocument/2006/relationships/image" Target="../media/image69.png"/><Relationship Id="rId50" Type="http://schemas.openxmlformats.org/officeDocument/2006/relationships/image" Target="../media/image73.png"/><Relationship Id="rId55" Type="http://schemas.openxmlformats.org/officeDocument/2006/relationships/image" Target="../media/image78.png"/><Relationship Id="rId7" Type="http://schemas.openxmlformats.org/officeDocument/2006/relationships/tags" Target="../tags/tag194.xml"/><Relationship Id="rId12" Type="http://schemas.openxmlformats.org/officeDocument/2006/relationships/tags" Target="../tags/tag199.xml"/><Relationship Id="rId17" Type="http://schemas.openxmlformats.org/officeDocument/2006/relationships/tags" Target="../tags/tag204.xml"/><Relationship Id="rId25" Type="http://schemas.openxmlformats.org/officeDocument/2006/relationships/tags" Target="../tags/tag212.xml"/><Relationship Id="rId33" Type="http://schemas.openxmlformats.org/officeDocument/2006/relationships/tags" Target="../tags/tag220.xml"/><Relationship Id="rId38" Type="http://schemas.openxmlformats.org/officeDocument/2006/relationships/image" Target="../media/image54.png"/><Relationship Id="rId46" Type="http://schemas.openxmlformats.org/officeDocument/2006/relationships/image" Target="../media/image68.png"/><Relationship Id="rId59" Type="http://schemas.openxmlformats.org/officeDocument/2006/relationships/image" Target="../media/image64.png"/><Relationship Id="rId2" Type="http://schemas.openxmlformats.org/officeDocument/2006/relationships/tags" Target="../tags/tag189.xml"/><Relationship Id="rId16" Type="http://schemas.openxmlformats.org/officeDocument/2006/relationships/tags" Target="../tags/tag203.xml"/><Relationship Id="rId20" Type="http://schemas.openxmlformats.org/officeDocument/2006/relationships/tags" Target="../tags/tag207.xml"/><Relationship Id="rId29" Type="http://schemas.openxmlformats.org/officeDocument/2006/relationships/tags" Target="../tags/tag216.xml"/><Relationship Id="rId41" Type="http://schemas.openxmlformats.org/officeDocument/2006/relationships/image" Target="../media/image57.png"/><Relationship Id="rId54" Type="http://schemas.openxmlformats.org/officeDocument/2006/relationships/image" Target="../media/image77.png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tags" Target="../tags/tag198.xml"/><Relationship Id="rId24" Type="http://schemas.openxmlformats.org/officeDocument/2006/relationships/tags" Target="../tags/tag211.xml"/><Relationship Id="rId32" Type="http://schemas.openxmlformats.org/officeDocument/2006/relationships/tags" Target="../tags/tag219.xml"/><Relationship Id="rId37" Type="http://schemas.openxmlformats.org/officeDocument/2006/relationships/image" Target="../media/image53.png"/><Relationship Id="rId40" Type="http://schemas.openxmlformats.org/officeDocument/2006/relationships/image" Target="../media/image56.png"/><Relationship Id="rId45" Type="http://schemas.openxmlformats.org/officeDocument/2006/relationships/image" Target="../media/image67.png"/><Relationship Id="rId53" Type="http://schemas.openxmlformats.org/officeDocument/2006/relationships/image" Target="../media/image87.png"/><Relationship Id="rId58" Type="http://schemas.openxmlformats.org/officeDocument/2006/relationships/image" Target="../media/image62.png"/><Relationship Id="rId5" Type="http://schemas.openxmlformats.org/officeDocument/2006/relationships/tags" Target="../tags/tag192.xml"/><Relationship Id="rId15" Type="http://schemas.openxmlformats.org/officeDocument/2006/relationships/tags" Target="../tags/tag202.xml"/><Relationship Id="rId23" Type="http://schemas.openxmlformats.org/officeDocument/2006/relationships/tags" Target="../tags/tag210.xml"/><Relationship Id="rId28" Type="http://schemas.openxmlformats.org/officeDocument/2006/relationships/tags" Target="../tags/tag215.xml"/><Relationship Id="rId36" Type="http://schemas.openxmlformats.org/officeDocument/2006/relationships/image" Target="../media/image48.png"/><Relationship Id="rId49" Type="http://schemas.openxmlformats.org/officeDocument/2006/relationships/image" Target="../media/image72.png"/><Relationship Id="rId57" Type="http://schemas.openxmlformats.org/officeDocument/2006/relationships/image" Target="../media/image61.png"/><Relationship Id="rId10" Type="http://schemas.openxmlformats.org/officeDocument/2006/relationships/tags" Target="../tags/tag197.xml"/><Relationship Id="rId19" Type="http://schemas.openxmlformats.org/officeDocument/2006/relationships/tags" Target="../tags/tag206.xml"/><Relationship Id="rId31" Type="http://schemas.openxmlformats.org/officeDocument/2006/relationships/tags" Target="../tags/tag218.xml"/><Relationship Id="rId44" Type="http://schemas.openxmlformats.org/officeDocument/2006/relationships/image" Target="../media/image52.png"/><Relationship Id="rId52" Type="http://schemas.openxmlformats.org/officeDocument/2006/relationships/image" Target="../media/image86.png"/><Relationship Id="rId4" Type="http://schemas.openxmlformats.org/officeDocument/2006/relationships/tags" Target="../tags/tag191.xml"/><Relationship Id="rId9" Type="http://schemas.openxmlformats.org/officeDocument/2006/relationships/tags" Target="../tags/tag196.xml"/><Relationship Id="rId14" Type="http://schemas.openxmlformats.org/officeDocument/2006/relationships/tags" Target="../tags/tag201.xml"/><Relationship Id="rId22" Type="http://schemas.openxmlformats.org/officeDocument/2006/relationships/tags" Target="../tags/tag209.xml"/><Relationship Id="rId27" Type="http://schemas.openxmlformats.org/officeDocument/2006/relationships/tags" Target="../tags/tag214.xml"/><Relationship Id="rId30" Type="http://schemas.openxmlformats.org/officeDocument/2006/relationships/tags" Target="../tags/tag217.xml"/><Relationship Id="rId35" Type="http://schemas.openxmlformats.org/officeDocument/2006/relationships/image" Target="../media/image6.png"/><Relationship Id="rId43" Type="http://schemas.openxmlformats.org/officeDocument/2006/relationships/image" Target="../media/image36.png"/><Relationship Id="rId48" Type="http://schemas.openxmlformats.org/officeDocument/2006/relationships/image" Target="../media/image70.png"/><Relationship Id="rId56" Type="http://schemas.openxmlformats.org/officeDocument/2006/relationships/image" Target="../media/image51.png"/><Relationship Id="rId8" Type="http://schemas.openxmlformats.org/officeDocument/2006/relationships/tags" Target="../tags/tag195.xml"/><Relationship Id="rId51" Type="http://schemas.openxmlformats.org/officeDocument/2006/relationships/image" Target="../media/image85.png"/><Relationship Id="rId3" Type="http://schemas.openxmlformats.org/officeDocument/2006/relationships/tags" Target="../tags/tag190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233.xml"/><Relationship Id="rId18" Type="http://schemas.openxmlformats.org/officeDocument/2006/relationships/tags" Target="../tags/tag238.xml"/><Relationship Id="rId26" Type="http://schemas.openxmlformats.org/officeDocument/2006/relationships/tags" Target="../tags/tag246.xml"/><Relationship Id="rId39" Type="http://schemas.openxmlformats.org/officeDocument/2006/relationships/image" Target="../media/image48.png"/><Relationship Id="rId21" Type="http://schemas.openxmlformats.org/officeDocument/2006/relationships/tags" Target="../tags/tag241.xml"/><Relationship Id="rId34" Type="http://schemas.openxmlformats.org/officeDocument/2006/relationships/tags" Target="../tags/tag254.xml"/><Relationship Id="rId42" Type="http://schemas.openxmlformats.org/officeDocument/2006/relationships/image" Target="../media/image55.png"/><Relationship Id="rId47" Type="http://schemas.openxmlformats.org/officeDocument/2006/relationships/image" Target="../media/image52.png"/><Relationship Id="rId50" Type="http://schemas.openxmlformats.org/officeDocument/2006/relationships/image" Target="../media/image69.png"/><Relationship Id="rId55" Type="http://schemas.openxmlformats.org/officeDocument/2006/relationships/image" Target="../media/image86.png"/><Relationship Id="rId63" Type="http://schemas.openxmlformats.org/officeDocument/2006/relationships/image" Target="../media/image90.png"/><Relationship Id="rId7" Type="http://schemas.openxmlformats.org/officeDocument/2006/relationships/tags" Target="../tags/tag227.xml"/><Relationship Id="rId2" Type="http://schemas.openxmlformats.org/officeDocument/2006/relationships/tags" Target="../tags/tag222.xml"/><Relationship Id="rId16" Type="http://schemas.openxmlformats.org/officeDocument/2006/relationships/tags" Target="../tags/tag236.xml"/><Relationship Id="rId20" Type="http://schemas.openxmlformats.org/officeDocument/2006/relationships/tags" Target="../tags/tag240.xml"/><Relationship Id="rId29" Type="http://schemas.openxmlformats.org/officeDocument/2006/relationships/tags" Target="../tags/tag249.xml"/><Relationship Id="rId41" Type="http://schemas.openxmlformats.org/officeDocument/2006/relationships/image" Target="../media/image54.png"/><Relationship Id="rId54" Type="http://schemas.openxmlformats.org/officeDocument/2006/relationships/image" Target="../media/image85.png"/><Relationship Id="rId62" Type="http://schemas.openxmlformats.org/officeDocument/2006/relationships/image" Target="../media/image89.png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tags" Target="../tags/tag231.xml"/><Relationship Id="rId24" Type="http://schemas.openxmlformats.org/officeDocument/2006/relationships/tags" Target="../tags/tag244.xml"/><Relationship Id="rId32" Type="http://schemas.openxmlformats.org/officeDocument/2006/relationships/tags" Target="../tags/tag252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53.png"/><Relationship Id="rId45" Type="http://schemas.openxmlformats.org/officeDocument/2006/relationships/image" Target="../media/image58.png"/><Relationship Id="rId53" Type="http://schemas.openxmlformats.org/officeDocument/2006/relationships/image" Target="../media/image73.png"/><Relationship Id="rId58" Type="http://schemas.openxmlformats.org/officeDocument/2006/relationships/image" Target="../media/image78.png"/><Relationship Id="rId5" Type="http://schemas.openxmlformats.org/officeDocument/2006/relationships/tags" Target="../tags/tag225.xml"/><Relationship Id="rId15" Type="http://schemas.openxmlformats.org/officeDocument/2006/relationships/tags" Target="../tags/tag235.xml"/><Relationship Id="rId23" Type="http://schemas.openxmlformats.org/officeDocument/2006/relationships/tags" Target="../tags/tag243.xml"/><Relationship Id="rId28" Type="http://schemas.openxmlformats.org/officeDocument/2006/relationships/tags" Target="../tags/tag248.xml"/><Relationship Id="rId36" Type="http://schemas.openxmlformats.org/officeDocument/2006/relationships/tags" Target="../tags/tag256.xml"/><Relationship Id="rId49" Type="http://schemas.openxmlformats.org/officeDocument/2006/relationships/image" Target="../media/image68.png"/><Relationship Id="rId57" Type="http://schemas.openxmlformats.org/officeDocument/2006/relationships/image" Target="../media/image77.png"/><Relationship Id="rId61" Type="http://schemas.openxmlformats.org/officeDocument/2006/relationships/image" Target="../media/image88.png"/><Relationship Id="rId10" Type="http://schemas.openxmlformats.org/officeDocument/2006/relationships/tags" Target="../tags/tag230.xml"/><Relationship Id="rId19" Type="http://schemas.openxmlformats.org/officeDocument/2006/relationships/tags" Target="../tags/tag239.xml"/><Relationship Id="rId31" Type="http://schemas.openxmlformats.org/officeDocument/2006/relationships/tags" Target="../tags/tag251.xml"/><Relationship Id="rId44" Type="http://schemas.openxmlformats.org/officeDocument/2006/relationships/image" Target="../media/image57.png"/><Relationship Id="rId52" Type="http://schemas.openxmlformats.org/officeDocument/2006/relationships/image" Target="../media/image72.png"/><Relationship Id="rId60" Type="http://schemas.openxmlformats.org/officeDocument/2006/relationships/image" Target="../media/image25.png"/><Relationship Id="rId65" Type="http://schemas.openxmlformats.org/officeDocument/2006/relationships/image" Target="../media/image92.png"/><Relationship Id="rId4" Type="http://schemas.openxmlformats.org/officeDocument/2006/relationships/tags" Target="../tags/tag224.xml"/><Relationship Id="rId9" Type="http://schemas.openxmlformats.org/officeDocument/2006/relationships/tags" Target="../tags/tag229.xml"/><Relationship Id="rId14" Type="http://schemas.openxmlformats.org/officeDocument/2006/relationships/tags" Target="../tags/tag234.xml"/><Relationship Id="rId22" Type="http://schemas.openxmlformats.org/officeDocument/2006/relationships/tags" Target="../tags/tag242.xml"/><Relationship Id="rId27" Type="http://schemas.openxmlformats.org/officeDocument/2006/relationships/tags" Target="../tags/tag247.xml"/><Relationship Id="rId30" Type="http://schemas.openxmlformats.org/officeDocument/2006/relationships/tags" Target="../tags/tag250.xml"/><Relationship Id="rId35" Type="http://schemas.openxmlformats.org/officeDocument/2006/relationships/tags" Target="../tags/tag255.xml"/><Relationship Id="rId43" Type="http://schemas.openxmlformats.org/officeDocument/2006/relationships/image" Target="../media/image56.png"/><Relationship Id="rId48" Type="http://schemas.openxmlformats.org/officeDocument/2006/relationships/image" Target="../media/image67.png"/><Relationship Id="rId56" Type="http://schemas.openxmlformats.org/officeDocument/2006/relationships/image" Target="../media/image87.png"/><Relationship Id="rId64" Type="http://schemas.openxmlformats.org/officeDocument/2006/relationships/image" Target="../media/image91.png"/><Relationship Id="rId8" Type="http://schemas.openxmlformats.org/officeDocument/2006/relationships/tags" Target="../tags/tag228.xml"/><Relationship Id="rId51" Type="http://schemas.openxmlformats.org/officeDocument/2006/relationships/image" Target="../media/image70.png"/><Relationship Id="rId3" Type="http://schemas.openxmlformats.org/officeDocument/2006/relationships/tags" Target="../tags/tag223.xml"/><Relationship Id="rId12" Type="http://schemas.openxmlformats.org/officeDocument/2006/relationships/tags" Target="../tags/tag232.xml"/><Relationship Id="rId17" Type="http://schemas.openxmlformats.org/officeDocument/2006/relationships/tags" Target="../tags/tag237.xml"/><Relationship Id="rId25" Type="http://schemas.openxmlformats.org/officeDocument/2006/relationships/tags" Target="../tags/tag245.xml"/><Relationship Id="rId33" Type="http://schemas.openxmlformats.org/officeDocument/2006/relationships/tags" Target="../tags/tag253.xml"/><Relationship Id="rId38" Type="http://schemas.openxmlformats.org/officeDocument/2006/relationships/image" Target="../media/image6.png"/><Relationship Id="rId46" Type="http://schemas.openxmlformats.org/officeDocument/2006/relationships/image" Target="../media/image36.png"/><Relationship Id="rId5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6.png"/><Relationship Id="rId3" Type="http://schemas.openxmlformats.org/officeDocument/2006/relationships/tags" Target="../tags/tag25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5.png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1" Type="http://schemas.openxmlformats.org/officeDocument/2006/relationships/image" Target="../media/image36.png"/><Relationship Id="rId5" Type="http://schemas.openxmlformats.org/officeDocument/2006/relationships/tags" Target="../tags/tag261.xml"/><Relationship Id="rId10" Type="http://schemas.openxmlformats.org/officeDocument/2006/relationships/image" Target="../media/image94.png"/><Relationship Id="rId4" Type="http://schemas.openxmlformats.org/officeDocument/2006/relationships/tags" Target="../tags/tag260.xml"/><Relationship Id="rId9" Type="http://schemas.openxmlformats.org/officeDocument/2006/relationships/image" Target="../media/image9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70.xml"/><Relationship Id="rId13" Type="http://schemas.openxmlformats.org/officeDocument/2006/relationships/image" Target="../media/image6.png"/><Relationship Id="rId18" Type="http://schemas.openxmlformats.org/officeDocument/2006/relationships/image" Target="../media/image96.png"/><Relationship Id="rId3" Type="http://schemas.openxmlformats.org/officeDocument/2006/relationships/tags" Target="../tags/tag265.xml"/><Relationship Id="rId21" Type="http://schemas.openxmlformats.org/officeDocument/2006/relationships/image" Target="../media/image99.png"/><Relationship Id="rId7" Type="http://schemas.openxmlformats.org/officeDocument/2006/relationships/tags" Target="../tags/tag269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36.png"/><Relationship Id="rId2" Type="http://schemas.openxmlformats.org/officeDocument/2006/relationships/tags" Target="../tags/tag264.xml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11" Type="http://schemas.openxmlformats.org/officeDocument/2006/relationships/tags" Target="../tags/tag273.xml"/><Relationship Id="rId5" Type="http://schemas.openxmlformats.org/officeDocument/2006/relationships/tags" Target="../tags/tag267.xml"/><Relationship Id="rId15" Type="http://schemas.openxmlformats.org/officeDocument/2006/relationships/image" Target="../media/image93.png"/><Relationship Id="rId10" Type="http://schemas.openxmlformats.org/officeDocument/2006/relationships/tags" Target="../tags/tag272.xml"/><Relationship Id="rId19" Type="http://schemas.openxmlformats.org/officeDocument/2006/relationships/image" Target="../media/image97.png"/><Relationship Id="rId4" Type="http://schemas.openxmlformats.org/officeDocument/2006/relationships/tags" Target="../tags/tag266.xml"/><Relationship Id="rId9" Type="http://schemas.openxmlformats.org/officeDocument/2006/relationships/tags" Target="../tags/tag271.xml"/><Relationship Id="rId14" Type="http://schemas.openxmlformats.org/officeDocument/2006/relationships/image" Target="../media/image95.png"/><Relationship Id="rId22" Type="http://schemas.openxmlformats.org/officeDocument/2006/relationships/image" Target="../media/image10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6.png"/><Relationship Id="rId3" Type="http://schemas.openxmlformats.org/officeDocument/2006/relationships/tags" Target="../tags/tag27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6.png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6" Type="http://schemas.openxmlformats.org/officeDocument/2006/relationships/tags" Target="../tags/tag279.xml"/><Relationship Id="rId11" Type="http://schemas.openxmlformats.org/officeDocument/2006/relationships/image" Target="../media/image94.png"/><Relationship Id="rId5" Type="http://schemas.openxmlformats.org/officeDocument/2006/relationships/tags" Target="../tags/tag278.xml"/><Relationship Id="rId10" Type="http://schemas.openxmlformats.org/officeDocument/2006/relationships/image" Target="../media/image101.png"/><Relationship Id="rId4" Type="http://schemas.openxmlformats.org/officeDocument/2006/relationships/tags" Target="../tags/tag277.xml"/><Relationship Id="rId9" Type="http://schemas.openxmlformats.org/officeDocument/2006/relationships/image" Target="../media/image9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87.xml"/><Relationship Id="rId13" Type="http://schemas.openxmlformats.org/officeDocument/2006/relationships/tags" Target="../tags/tag29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02.png"/><Relationship Id="rId3" Type="http://schemas.openxmlformats.org/officeDocument/2006/relationships/tags" Target="../tags/tag282.xml"/><Relationship Id="rId21" Type="http://schemas.openxmlformats.org/officeDocument/2006/relationships/image" Target="../media/image94.png"/><Relationship Id="rId34" Type="http://schemas.openxmlformats.org/officeDocument/2006/relationships/image" Target="../media/image109.png"/><Relationship Id="rId7" Type="http://schemas.openxmlformats.org/officeDocument/2006/relationships/tags" Target="../tags/tag286.xml"/><Relationship Id="rId12" Type="http://schemas.openxmlformats.org/officeDocument/2006/relationships/tags" Target="../tags/tag291.xml"/><Relationship Id="rId17" Type="http://schemas.openxmlformats.org/officeDocument/2006/relationships/tags" Target="../tags/tag296.xml"/><Relationship Id="rId25" Type="http://schemas.openxmlformats.org/officeDocument/2006/relationships/image" Target="../media/image97.png"/><Relationship Id="rId33" Type="http://schemas.openxmlformats.org/officeDocument/2006/relationships/image" Target="../media/image108.png"/><Relationship Id="rId2" Type="http://schemas.openxmlformats.org/officeDocument/2006/relationships/tags" Target="../tags/tag281.xml"/><Relationship Id="rId16" Type="http://schemas.openxmlformats.org/officeDocument/2006/relationships/tags" Target="../tags/tag295.xml"/><Relationship Id="rId20" Type="http://schemas.openxmlformats.org/officeDocument/2006/relationships/image" Target="../media/image101.png"/><Relationship Id="rId29" Type="http://schemas.openxmlformats.org/officeDocument/2006/relationships/image" Target="../media/image105.png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11" Type="http://schemas.openxmlformats.org/officeDocument/2006/relationships/tags" Target="../tags/tag290.xml"/><Relationship Id="rId24" Type="http://schemas.openxmlformats.org/officeDocument/2006/relationships/image" Target="../media/image95.png"/><Relationship Id="rId32" Type="http://schemas.openxmlformats.org/officeDocument/2006/relationships/image" Target="../media/image107.png"/><Relationship Id="rId5" Type="http://schemas.openxmlformats.org/officeDocument/2006/relationships/tags" Target="../tags/tag284.xml"/><Relationship Id="rId15" Type="http://schemas.openxmlformats.org/officeDocument/2006/relationships/tags" Target="../tags/tag294.xml"/><Relationship Id="rId23" Type="http://schemas.openxmlformats.org/officeDocument/2006/relationships/image" Target="../media/image96.png"/><Relationship Id="rId28" Type="http://schemas.openxmlformats.org/officeDocument/2006/relationships/image" Target="../media/image104.png"/><Relationship Id="rId10" Type="http://schemas.openxmlformats.org/officeDocument/2006/relationships/tags" Target="../tags/tag289.xml"/><Relationship Id="rId19" Type="http://schemas.openxmlformats.org/officeDocument/2006/relationships/image" Target="../media/image6.png"/><Relationship Id="rId31" Type="http://schemas.openxmlformats.org/officeDocument/2006/relationships/image" Target="../media/image106.png"/><Relationship Id="rId4" Type="http://schemas.openxmlformats.org/officeDocument/2006/relationships/tags" Target="../tags/tag283.xml"/><Relationship Id="rId9" Type="http://schemas.openxmlformats.org/officeDocument/2006/relationships/tags" Target="../tags/tag288.xml"/><Relationship Id="rId14" Type="http://schemas.openxmlformats.org/officeDocument/2006/relationships/tags" Target="../tags/tag293.xml"/><Relationship Id="rId22" Type="http://schemas.openxmlformats.org/officeDocument/2006/relationships/image" Target="../media/image36.png"/><Relationship Id="rId27" Type="http://schemas.openxmlformats.org/officeDocument/2006/relationships/image" Target="../media/image103.png"/><Relationship Id="rId30" Type="http://schemas.openxmlformats.org/officeDocument/2006/relationships/image" Target="../media/image98.png"/><Relationship Id="rId35" Type="http://schemas.openxmlformats.org/officeDocument/2006/relationships/image" Target="../media/image1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04.xml"/><Relationship Id="rId13" Type="http://schemas.openxmlformats.org/officeDocument/2006/relationships/image" Target="../media/image96.png"/><Relationship Id="rId3" Type="http://schemas.openxmlformats.org/officeDocument/2006/relationships/tags" Target="../tags/tag299.xml"/><Relationship Id="rId7" Type="http://schemas.openxmlformats.org/officeDocument/2006/relationships/tags" Target="../tags/tag303.xml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" Type="http://schemas.openxmlformats.org/officeDocument/2006/relationships/tags" Target="../tags/tag298.xml"/><Relationship Id="rId16" Type="http://schemas.openxmlformats.org/officeDocument/2006/relationships/image" Target="../media/image112.png"/><Relationship Id="rId1" Type="http://schemas.openxmlformats.org/officeDocument/2006/relationships/tags" Target="../tags/tag297.xml"/><Relationship Id="rId6" Type="http://schemas.openxmlformats.org/officeDocument/2006/relationships/tags" Target="../tags/tag302.xml"/><Relationship Id="rId11" Type="http://schemas.openxmlformats.org/officeDocument/2006/relationships/image" Target="../media/image6.png"/><Relationship Id="rId5" Type="http://schemas.openxmlformats.org/officeDocument/2006/relationships/tags" Target="../tags/tag301.xml"/><Relationship Id="rId15" Type="http://schemas.openxmlformats.org/officeDocument/2006/relationships/image" Target="../media/image110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00.xml"/><Relationship Id="rId9" Type="http://schemas.openxmlformats.org/officeDocument/2006/relationships/tags" Target="../tags/tag305.xml"/><Relationship Id="rId14" Type="http://schemas.openxmlformats.org/officeDocument/2006/relationships/image" Target="../media/image1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13.xml"/><Relationship Id="rId13" Type="http://schemas.openxmlformats.org/officeDocument/2006/relationships/image" Target="../media/image111.png"/><Relationship Id="rId18" Type="http://schemas.openxmlformats.org/officeDocument/2006/relationships/image" Target="../media/image113.png"/><Relationship Id="rId3" Type="http://schemas.openxmlformats.org/officeDocument/2006/relationships/tags" Target="../tags/tag308.xml"/><Relationship Id="rId7" Type="http://schemas.openxmlformats.org/officeDocument/2006/relationships/tags" Target="../tags/tag312.xml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" Type="http://schemas.openxmlformats.org/officeDocument/2006/relationships/tags" Target="../tags/tag307.xml"/><Relationship Id="rId16" Type="http://schemas.openxmlformats.org/officeDocument/2006/relationships/image" Target="../media/image112.png"/><Relationship Id="rId1" Type="http://schemas.openxmlformats.org/officeDocument/2006/relationships/tags" Target="../tags/tag306.xml"/><Relationship Id="rId6" Type="http://schemas.openxmlformats.org/officeDocument/2006/relationships/tags" Target="../tags/tag311.xml"/><Relationship Id="rId11" Type="http://schemas.openxmlformats.org/officeDocument/2006/relationships/image" Target="../media/image6.png"/><Relationship Id="rId5" Type="http://schemas.openxmlformats.org/officeDocument/2006/relationships/tags" Target="../tags/tag310.xml"/><Relationship Id="rId15" Type="http://schemas.openxmlformats.org/officeDocument/2006/relationships/image" Target="../media/image96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14.png"/><Relationship Id="rId4" Type="http://schemas.openxmlformats.org/officeDocument/2006/relationships/tags" Target="../tags/tag309.xml"/><Relationship Id="rId9" Type="http://schemas.openxmlformats.org/officeDocument/2006/relationships/tags" Target="../tags/tag314.xml"/><Relationship Id="rId14" Type="http://schemas.openxmlformats.org/officeDocument/2006/relationships/image" Target="../media/image1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4.png"/><Relationship Id="rId5" Type="http://schemas.openxmlformats.org/officeDocument/2006/relationships/tags" Target="../tags/tag7.xml"/><Relationship Id="rId10" Type="http://schemas.openxmlformats.org/officeDocument/2006/relationships/image" Target="../media/image3.png"/><Relationship Id="rId4" Type="http://schemas.openxmlformats.org/officeDocument/2006/relationships/tags" Target="../tags/tag6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22.xml"/><Relationship Id="rId13" Type="http://schemas.openxmlformats.org/officeDocument/2006/relationships/tags" Target="../tags/tag327.xml"/><Relationship Id="rId18" Type="http://schemas.openxmlformats.org/officeDocument/2006/relationships/image" Target="../media/image115.png"/><Relationship Id="rId26" Type="http://schemas.openxmlformats.org/officeDocument/2006/relationships/image" Target="../media/image122.png"/><Relationship Id="rId3" Type="http://schemas.openxmlformats.org/officeDocument/2006/relationships/tags" Target="../tags/tag317.xml"/><Relationship Id="rId21" Type="http://schemas.openxmlformats.org/officeDocument/2006/relationships/image" Target="../media/image117.png"/><Relationship Id="rId7" Type="http://schemas.openxmlformats.org/officeDocument/2006/relationships/tags" Target="../tags/tag321.xml"/><Relationship Id="rId12" Type="http://schemas.openxmlformats.org/officeDocument/2006/relationships/tags" Target="../tags/tag326.xml"/><Relationship Id="rId17" Type="http://schemas.openxmlformats.org/officeDocument/2006/relationships/image" Target="../media/image114.png"/><Relationship Id="rId25" Type="http://schemas.openxmlformats.org/officeDocument/2006/relationships/image" Target="../media/image121.png"/><Relationship Id="rId2" Type="http://schemas.openxmlformats.org/officeDocument/2006/relationships/tags" Target="../tags/tag316.xml"/><Relationship Id="rId16" Type="http://schemas.openxmlformats.org/officeDocument/2006/relationships/image" Target="../media/image113.png"/><Relationship Id="rId20" Type="http://schemas.openxmlformats.org/officeDocument/2006/relationships/image" Target="../media/image95.png"/><Relationship Id="rId1" Type="http://schemas.openxmlformats.org/officeDocument/2006/relationships/tags" Target="../tags/tag315.xml"/><Relationship Id="rId6" Type="http://schemas.openxmlformats.org/officeDocument/2006/relationships/tags" Target="../tags/tag320.xml"/><Relationship Id="rId11" Type="http://schemas.openxmlformats.org/officeDocument/2006/relationships/tags" Target="../tags/tag325.xml"/><Relationship Id="rId24" Type="http://schemas.openxmlformats.org/officeDocument/2006/relationships/image" Target="../media/image120.png"/><Relationship Id="rId5" Type="http://schemas.openxmlformats.org/officeDocument/2006/relationships/tags" Target="../tags/tag319.xml"/><Relationship Id="rId15" Type="http://schemas.openxmlformats.org/officeDocument/2006/relationships/image" Target="../media/image6.png"/><Relationship Id="rId23" Type="http://schemas.openxmlformats.org/officeDocument/2006/relationships/image" Target="../media/image119.png"/><Relationship Id="rId10" Type="http://schemas.openxmlformats.org/officeDocument/2006/relationships/tags" Target="../tags/tag324.xml"/><Relationship Id="rId19" Type="http://schemas.openxmlformats.org/officeDocument/2006/relationships/image" Target="../media/image116.png"/><Relationship Id="rId4" Type="http://schemas.openxmlformats.org/officeDocument/2006/relationships/tags" Target="../tags/tag318.xml"/><Relationship Id="rId9" Type="http://schemas.openxmlformats.org/officeDocument/2006/relationships/tags" Target="../tags/tag323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18.png"/><Relationship Id="rId27" Type="http://schemas.openxmlformats.org/officeDocument/2006/relationships/image" Target="../media/image1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image" Target="../media/image1.png"/><Relationship Id="rId26" Type="http://schemas.openxmlformats.org/officeDocument/2006/relationships/image" Target="../media/image11.png"/><Relationship Id="rId3" Type="http://schemas.openxmlformats.org/officeDocument/2006/relationships/tags" Target="../tags/tag11.xml"/><Relationship Id="rId21" Type="http://schemas.openxmlformats.org/officeDocument/2006/relationships/image" Target="../media/image7.png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image" Target="../media/image6.png"/><Relationship Id="rId25" Type="http://schemas.openxmlformats.org/officeDocument/2006/relationships/image" Target="../media/image10.png"/><Relationship Id="rId2" Type="http://schemas.openxmlformats.org/officeDocument/2006/relationships/tags" Target="../tags/tag10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3.png"/><Relationship Id="rId29" Type="http://schemas.openxmlformats.org/officeDocument/2006/relationships/image" Target="../media/image13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24" Type="http://schemas.openxmlformats.org/officeDocument/2006/relationships/image" Target="../media/image9.png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23" Type="http://schemas.openxmlformats.org/officeDocument/2006/relationships/image" Target="../media/image5.png"/><Relationship Id="rId28" Type="http://schemas.openxmlformats.org/officeDocument/2006/relationships/image" Target="../media/image4.png"/><Relationship Id="rId10" Type="http://schemas.openxmlformats.org/officeDocument/2006/relationships/tags" Target="../tags/tag18.xml"/><Relationship Id="rId19" Type="http://schemas.openxmlformats.org/officeDocument/2006/relationships/image" Target="../media/image2.png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image" Target="../media/image8.png"/><Relationship Id="rId27" Type="http://schemas.openxmlformats.org/officeDocument/2006/relationships/image" Target="../media/image12.png"/><Relationship Id="rId30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image" Target="../media/image8.png"/><Relationship Id="rId26" Type="http://schemas.openxmlformats.org/officeDocument/2006/relationships/image" Target="../media/image9.png"/><Relationship Id="rId3" Type="http://schemas.openxmlformats.org/officeDocument/2006/relationships/tags" Target="../tags/tag26.xml"/><Relationship Id="rId21" Type="http://schemas.openxmlformats.org/officeDocument/2006/relationships/image" Target="../media/image1.png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image" Target="../media/image6.png"/><Relationship Id="rId25" Type="http://schemas.openxmlformats.org/officeDocument/2006/relationships/image" Target="../media/image5.png"/><Relationship Id="rId2" Type="http://schemas.openxmlformats.org/officeDocument/2006/relationships/tags" Target="../tags/tag2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0.png"/><Relationship Id="rId29" Type="http://schemas.openxmlformats.org/officeDocument/2006/relationships/image" Target="../media/image4.pn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24" Type="http://schemas.openxmlformats.org/officeDocument/2006/relationships/image" Target="../media/image7.png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23" Type="http://schemas.openxmlformats.org/officeDocument/2006/relationships/image" Target="../media/image3.png"/><Relationship Id="rId28" Type="http://schemas.openxmlformats.org/officeDocument/2006/relationships/image" Target="../media/image15.png"/><Relationship Id="rId10" Type="http://schemas.openxmlformats.org/officeDocument/2006/relationships/tags" Target="../tags/tag33.xml"/><Relationship Id="rId19" Type="http://schemas.openxmlformats.org/officeDocument/2006/relationships/image" Target="../media/image13.png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Relationship Id="rId22" Type="http://schemas.openxmlformats.org/officeDocument/2006/relationships/image" Target="../media/image2.png"/><Relationship Id="rId27" Type="http://schemas.openxmlformats.org/officeDocument/2006/relationships/image" Target="../media/image11.png"/><Relationship Id="rId30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26" Type="http://schemas.openxmlformats.org/officeDocument/2006/relationships/image" Target="../media/image9.png"/><Relationship Id="rId39" Type="http://schemas.openxmlformats.org/officeDocument/2006/relationships/image" Target="../media/image15.png"/><Relationship Id="rId3" Type="http://schemas.openxmlformats.org/officeDocument/2006/relationships/tags" Target="../tags/tag41.xml"/><Relationship Id="rId21" Type="http://schemas.openxmlformats.org/officeDocument/2006/relationships/image" Target="../media/image6.png"/><Relationship Id="rId34" Type="http://schemas.openxmlformats.org/officeDocument/2006/relationships/image" Target="../media/image21.png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5" Type="http://schemas.openxmlformats.org/officeDocument/2006/relationships/image" Target="../media/image11.png"/><Relationship Id="rId33" Type="http://schemas.openxmlformats.org/officeDocument/2006/relationships/image" Target="../media/image20.png"/><Relationship Id="rId38" Type="http://schemas.openxmlformats.org/officeDocument/2006/relationships/image" Target="../media/image12.png"/><Relationship Id="rId2" Type="http://schemas.openxmlformats.org/officeDocument/2006/relationships/tags" Target="../tags/tag40.xml"/><Relationship Id="rId16" Type="http://schemas.openxmlformats.org/officeDocument/2006/relationships/tags" Target="../tags/tag5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7.pn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24" Type="http://schemas.openxmlformats.org/officeDocument/2006/relationships/image" Target="../media/image5.png"/><Relationship Id="rId32" Type="http://schemas.openxmlformats.org/officeDocument/2006/relationships/image" Target="../media/image19.png"/><Relationship Id="rId37" Type="http://schemas.openxmlformats.org/officeDocument/2006/relationships/image" Target="../media/image24.png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23" Type="http://schemas.openxmlformats.org/officeDocument/2006/relationships/image" Target="../media/image8.png"/><Relationship Id="rId28" Type="http://schemas.openxmlformats.org/officeDocument/2006/relationships/image" Target="../media/image16.png"/><Relationship Id="rId36" Type="http://schemas.openxmlformats.org/officeDocument/2006/relationships/image" Target="../media/image23.png"/><Relationship Id="rId10" Type="http://schemas.openxmlformats.org/officeDocument/2006/relationships/tags" Target="../tags/tag48.xml"/><Relationship Id="rId19" Type="http://schemas.openxmlformats.org/officeDocument/2006/relationships/tags" Target="../tags/tag57.xml"/><Relationship Id="rId31" Type="http://schemas.openxmlformats.org/officeDocument/2006/relationships/image" Target="../media/image18.pn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image" Target="../media/image7.png"/><Relationship Id="rId27" Type="http://schemas.openxmlformats.org/officeDocument/2006/relationships/image" Target="../media/image10.png"/><Relationship Id="rId30" Type="http://schemas.openxmlformats.org/officeDocument/2006/relationships/image" Target="../media/image4.png"/><Relationship Id="rId35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image" Target="../media/image7.png"/><Relationship Id="rId26" Type="http://schemas.openxmlformats.org/officeDocument/2006/relationships/image" Target="../media/image26.png"/><Relationship Id="rId3" Type="http://schemas.openxmlformats.org/officeDocument/2006/relationships/tags" Target="../tags/tag60.xml"/><Relationship Id="rId21" Type="http://schemas.openxmlformats.org/officeDocument/2006/relationships/image" Target="../media/image11.png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image" Target="../media/image6.png"/><Relationship Id="rId25" Type="http://schemas.openxmlformats.org/officeDocument/2006/relationships/image" Target="../media/image25.png"/><Relationship Id="rId2" Type="http://schemas.openxmlformats.org/officeDocument/2006/relationships/tags" Target="../tags/tag59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5.png"/><Relationship Id="rId29" Type="http://schemas.openxmlformats.org/officeDocument/2006/relationships/image" Target="../media/image29.png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image" Target="../media/image4.png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23" Type="http://schemas.openxmlformats.org/officeDocument/2006/relationships/image" Target="../media/image10.png"/><Relationship Id="rId28" Type="http://schemas.openxmlformats.org/officeDocument/2006/relationships/image" Target="../media/image28.png"/><Relationship Id="rId10" Type="http://schemas.openxmlformats.org/officeDocument/2006/relationships/tags" Target="../tags/tag67.xml"/><Relationship Id="rId19" Type="http://schemas.openxmlformats.org/officeDocument/2006/relationships/image" Target="../media/image8.png"/><Relationship Id="rId31" Type="http://schemas.openxmlformats.org/officeDocument/2006/relationships/image" Target="../media/image31.png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image" Target="../media/image9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18" Type="http://schemas.openxmlformats.org/officeDocument/2006/relationships/tags" Target="../tags/tag90.xml"/><Relationship Id="rId26" Type="http://schemas.openxmlformats.org/officeDocument/2006/relationships/image" Target="../media/image35.png"/><Relationship Id="rId39" Type="http://schemas.openxmlformats.org/officeDocument/2006/relationships/image" Target="../media/image48.png"/><Relationship Id="rId3" Type="http://schemas.openxmlformats.org/officeDocument/2006/relationships/tags" Target="../tags/tag75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43.png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tags" Target="../tags/tag89.xml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2" Type="http://schemas.openxmlformats.org/officeDocument/2006/relationships/tags" Target="../tags/tag74.xml"/><Relationship Id="rId16" Type="http://schemas.openxmlformats.org/officeDocument/2006/relationships/tags" Target="../tags/tag88.xml"/><Relationship Id="rId20" Type="http://schemas.openxmlformats.org/officeDocument/2006/relationships/tags" Target="../tags/tag92.xml"/><Relationship Id="rId29" Type="http://schemas.openxmlformats.org/officeDocument/2006/relationships/image" Target="../media/image38.png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5" Type="http://schemas.openxmlformats.org/officeDocument/2006/relationships/tags" Target="../tags/tag77.xml"/><Relationship Id="rId15" Type="http://schemas.openxmlformats.org/officeDocument/2006/relationships/tags" Target="../tags/tag87.xml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tags" Target="../tags/tag82.xml"/><Relationship Id="rId19" Type="http://schemas.openxmlformats.org/officeDocument/2006/relationships/tags" Target="../tags/tag91.xml"/><Relationship Id="rId31" Type="http://schemas.openxmlformats.org/officeDocument/2006/relationships/image" Target="../media/image40.png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tags" Target="../tags/tag86.xml"/><Relationship Id="rId22" Type="http://schemas.openxmlformats.org/officeDocument/2006/relationships/image" Target="../media/image6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tags" Target="../tags/tag105.xml"/><Relationship Id="rId18" Type="http://schemas.openxmlformats.org/officeDocument/2006/relationships/tags" Target="../tags/tag110.xml"/><Relationship Id="rId26" Type="http://schemas.openxmlformats.org/officeDocument/2006/relationships/image" Target="../media/image36.png"/><Relationship Id="rId39" Type="http://schemas.openxmlformats.org/officeDocument/2006/relationships/image" Target="../media/image47.png"/><Relationship Id="rId3" Type="http://schemas.openxmlformats.org/officeDocument/2006/relationships/tags" Target="../tags/tag95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44.png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tags" Target="../tags/tag109.xml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2" Type="http://schemas.openxmlformats.org/officeDocument/2006/relationships/tags" Target="../tags/tag94.xml"/><Relationship Id="rId16" Type="http://schemas.openxmlformats.org/officeDocument/2006/relationships/tags" Target="../tags/tag108.xml"/><Relationship Id="rId20" Type="http://schemas.openxmlformats.org/officeDocument/2006/relationships/tags" Target="../tags/tag112.xml"/><Relationship Id="rId29" Type="http://schemas.openxmlformats.org/officeDocument/2006/relationships/image" Target="../media/image39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37" Type="http://schemas.openxmlformats.org/officeDocument/2006/relationships/image" Target="../media/image51.png"/><Relationship Id="rId5" Type="http://schemas.openxmlformats.org/officeDocument/2006/relationships/tags" Target="../tags/tag97.xml"/><Relationship Id="rId15" Type="http://schemas.openxmlformats.org/officeDocument/2006/relationships/tags" Target="../tags/tag107.xml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50.png"/><Relationship Id="rId10" Type="http://schemas.openxmlformats.org/officeDocument/2006/relationships/tags" Target="../tags/tag102.xml"/><Relationship Id="rId19" Type="http://schemas.openxmlformats.org/officeDocument/2006/relationships/tags" Target="../tags/tag111.xml"/><Relationship Id="rId31" Type="http://schemas.openxmlformats.org/officeDocument/2006/relationships/image" Target="../media/image41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Relationship Id="rId22" Type="http://schemas.openxmlformats.org/officeDocument/2006/relationships/image" Target="../media/image6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tags" Target="../tags/tag125.xml"/><Relationship Id="rId18" Type="http://schemas.openxmlformats.org/officeDocument/2006/relationships/image" Target="../media/image53.png"/><Relationship Id="rId3" Type="http://schemas.openxmlformats.org/officeDocument/2006/relationships/tags" Target="../tags/tag115.xml"/><Relationship Id="rId21" Type="http://schemas.openxmlformats.org/officeDocument/2006/relationships/image" Target="../media/image56.png"/><Relationship Id="rId7" Type="http://schemas.openxmlformats.org/officeDocument/2006/relationships/tags" Target="../tags/tag119.xml"/><Relationship Id="rId12" Type="http://schemas.openxmlformats.org/officeDocument/2006/relationships/tags" Target="../tags/tag124.xml"/><Relationship Id="rId17" Type="http://schemas.openxmlformats.org/officeDocument/2006/relationships/image" Target="../media/image52.png"/><Relationship Id="rId2" Type="http://schemas.openxmlformats.org/officeDocument/2006/relationships/tags" Target="../tags/tag114.xml"/><Relationship Id="rId16" Type="http://schemas.openxmlformats.org/officeDocument/2006/relationships/image" Target="../media/image36.png"/><Relationship Id="rId20" Type="http://schemas.openxmlformats.org/officeDocument/2006/relationships/image" Target="../media/image55.png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5" Type="http://schemas.openxmlformats.org/officeDocument/2006/relationships/tags" Target="../tags/tag117.xml"/><Relationship Id="rId15" Type="http://schemas.openxmlformats.org/officeDocument/2006/relationships/image" Target="../media/image6.png"/><Relationship Id="rId23" Type="http://schemas.openxmlformats.org/officeDocument/2006/relationships/image" Target="../media/image58.png"/><Relationship Id="rId10" Type="http://schemas.openxmlformats.org/officeDocument/2006/relationships/tags" Target="../tags/tag122.xml"/><Relationship Id="rId19" Type="http://schemas.openxmlformats.org/officeDocument/2006/relationships/image" Target="../media/image54.png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ECAA3-9D7A-470D-816A-F6A3BBBA1C38}" type="slidenum">
              <a:rPr lang="en-US"/>
              <a:pPr/>
              <a:t>1</a:t>
            </a:fld>
            <a:endParaRPr lang="en-US"/>
          </a:p>
        </p:txBody>
      </p:sp>
      <p:sp>
        <p:nvSpPr>
          <p:cNvPr id="18923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2355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dirty="0"/>
              <a:t>Volume by </a:t>
            </a:r>
            <a:r>
              <a:rPr lang="en-US" sz="2400" dirty="0" smtClean="0"/>
              <a:t>slices</a:t>
            </a:r>
          </a:p>
        </p:txBody>
      </p:sp>
      <p:sp>
        <p:nvSpPr>
          <p:cNvPr id="1892356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1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1" name="Group 140"/>
          <p:cNvGrpSpPr/>
          <p:nvPr/>
        </p:nvGrpSpPr>
        <p:grpSpPr>
          <a:xfrm>
            <a:off x="609600" y="38637"/>
            <a:ext cx="8350725" cy="1239261"/>
            <a:chOff x="609600" y="38637"/>
            <a:chExt cx="8350725" cy="1239261"/>
          </a:xfrm>
        </p:grpSpPr>
        <p:pic>
          <p:nvPicPr>
            <p:cNvPr id="142" name="Picture 141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15921" y="38637"/>
              <a:ext cx="4774948" cy="2777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3" name="Picture 142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9600" y="1029351"/>
              <a:ext cx="1518881" cy="2480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9" name="Picture 148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35366" y="1014984"/>
              <a:ext cx="3972644" cy="2629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59" name="Group 158"/>
            <p:cNvGrpSpPr/>
            <p:nvPr/>
          </p:nvGrpSpPr>
          <p:grpSpPr bwMode="auto">
            <a:xfrm>
              <a:off x="1195988" y="696618"/>
              <a:ext cx="7764337" cy="262949"/>
              <a:chOff x="1195917" y="696618"/>
              <a:chExt cx="7764337" cy="262949"/>
            </a:xfrm>
          </p:grpSpPr>
          <p:pic>
            <p:nvPicPr>
              <p:cNvPr id="163" name="Picture 162" descr="txp_fig"/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195917" y="701874"/>
                <a:ext cx="3506055" cy="219128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64" name="Picture 163" descr="txp_fig"/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855606" y="696618"/>
                <a:ext cx="4104648" cy="262949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162" name="Picture 161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9600" y="369825"/>
              <a:ext cx="3724887" cy="27783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191" name="Straight Connector 190"/>
          <p:cNvCxnSpPr/>
          <p:nvPr/>
        </p:nvCxnSpPr>
        <p:spPr bwMode="auto">
          <a:xfrm>
            <a:off x="54864" y="2514600"/>
            <a:ext cx="8997696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Straight Connector 205"/>
          <p:cNvCxnSpPr/>
          <p:nvPr/>
        </p:nvCxnSpPr>
        <p:spPr bwMode="auto">
          <a:xfrm flipV="1">
            <a:off x="3678268" y="1600200"/>
            <a:ext cx="1802835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8" name="Straight Connector 207"/>
          <p:cNvCxnSpPr/>
          <p:nvPr/>
        </p:nvCxnSpPr>
        <p:spPr bwMode="auto">
          <a:xfrm flipV="1">
            <a:off x="6415283" y="1600200"/>
            <a:ext cx="1802835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2" name="Arc 201"/>
          <p:cNvSpPr/>
          <p:nvPr/>
        </p:nvSpPr>
        <p:spPr bwMode="auto">
          <a:xfrm flipV="1">
            <a:off x="6400800" y="1358030"/>
            <a:ext cx="1828800" cy="457200"/>
          </a:xfrm>
          <a:prstGeom prst="arc">
            <a:avLst>
              <a:gd name="adj1" fmla="val 10763672"/>
              <a:gd name="adj2" fmla="val 14639"/>
            </a:avLst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1" name="Arc 200"/>
          <p:cNvSpPr/>
          <p:nvPr/>
        </p:nvSpPr>
        <p:spPr bwMode="auto">
          <a:xfrm flipV="1">
            <a:off x="3657600" y="1371600"/>
            <a:ext cx="1828800" cy="457200"/>
          </a:xfrm>
          <a:prstGeom prst="arc">
            <a:avLst>
              <a:gd name="adj1" fmla="val 10706351"/>
              <a:gd name="adj2" fmla="val 92889"/>
            </a:avLst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1815921" y="2524652"/>
            <a:ext cx="0" cy="914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Straight Connector 167"/>
          <p:cNvCxnSpPr/>
          <p:nvPr/>
        </p:nvCxnSpPr>
        <p:spPr bwMode="auto">
          <a:xfrm>
            <a:off x="4572000" y="2524652"/>
            <a:ext cx="0" cy="914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Connector 168"/>
          <p:cNvCxnSpPr/>
          <p:nvPr/>
        </p:nvCxnSpPr>
        <p:spPr bwMode="auto">
          <a:xfrm>
            <a:off x="7316244" y="2524652"/>
            <a:ext cx="0" cy="914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Straight Connector 169"/>
          <p:cNvCxnSpPr/>
          <p:nvPr/>
        </p:nvCxnSpPr>
        <p:spPr bwMode="auto">
          <a:xfrm>
            <a:off x="2740759" y="2524652"/>
            <a:ext cx="0" cy="914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Straight Connector 170"/>
          <p:cNvCxnSpPr/>
          <p:nvPr/>
        </p:nvCxnSpPr>
        <p:spPr bwMode="auto">
          <a:xfrm>
            <a:off x="5496838" y="1610252"/>
            <a:ext cx="0" cy="18288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Straight Connector 171"/>
          <p:cNvCxnSpPr/>
          <p:nvPr/>
        </p:nvCxnSpPr>
        <p:spPr bwMode="auto">
          <a:xfrm>
            <a:off x="8241082" y="2524652"/>
            <a:ext cx="0" cy="914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6" name="Straight Connector 155"/>
          <p:cNvCxnSpPr/>
          <p:nvPr/>
        </p:nvCxnSpPr>
        <p:spPr bwMode="auto">
          <a:xfrm>
            <a:off x="54864" y="1600200"/>
            <a:ext cx="361188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7" name="Oval 146"/>
          <p:cNvSpPr/>
          <p:nvPr/>
        </p:nvSpPr>
        <p:spPr bwMode="auto">
          <a:xfrm>
            <a:off x="6400800" y="1765126"/>
            <a:ext cx="1828800" cy="457200"/>
          </a:xfrm>
          <a:prstGeom prst="ellipse">
            <a:avLst/>
          </a:prstGeom>
          <a:pattFill prst="pct25">
            <a:fgClr>
              <a:schemeClr val="tx1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Arc 119"/>
          <p:cNvSpPr/>
          <p:nvPr/>
        </p:nvSpPr>
        <p:spPr bwMode="auto">
          <a:xfrm flipV="1">
            <a:off x="3657600" y="685800"/>
            <a:ext cx="1828800" cy="1828800"/>
          </a:xfrm>
          <a:prstGeom prst="arc">
            <a:avLst>
              <a:gd name="adj1" fmla="val 10847623"/>
              <a:gd name="adj2" fmla="val 21552988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 flipV="1">
            <a:off x="914400" y="1598112"/>
            <a:ext cx="914400" cy="905256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6309" name="Straight Connector 1886308"/>
          <p:cNvCxnSpPr/>
          <p:nvPr/>
        </p:nvCxnSpPr>
        <p:spPr bwMode="auto">
          <a:xfrm flipH="1" flipV="1">
            <a:off x="1828800" y="1598112"/>
            <a:ext cx="914400" cy="905256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" name="Oval 136"/>
          <p:cNvSpPr>
            <a:spLocks noChangeAspect="1"/>
          </p:cNvSpPr>
          <p:nvPr/>
        </p:nvSpPr>
        <p:spPr bwMode="auto">
          <a:xfrm>
            <a:off x="3757182" y="1794354"/>
            <a:ext cx="1627632" cy="406908"/>
          </a:xfrm>
          <a:prstGeom prst="ellipse">
            <a:avLst/>
          </a:prstGeom>
          <a:pattFill prst="pct25">
            <a:fgClr>
              <a:schemeClr val="tx1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 bwMode="auto">
          <a:xfrm>
            <a:off x="1426464" y="1907192"/>
            <a:ext cx="795528" cy="198882"/>
          </a:xfrm>
          <a:prstGeom prst="ellipse">
            <a:avLst/>
          </a:prstGeom>
          <a:pattFill prst="pct25">
            <a:fgClr>
              <a:schemeClr val="tx1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1CF0FDA0-0F35-49B2-A138-86CF6884CF53}" type="slidenum">
              <a:rPr lang="en-US"/>
              <a:pPr/>
              <a:t>10</a:t>
            </a:fld>
            <a:endParaRPr lang="en-US"/>
          </a:p>
        </p:txBody>
      </p:sp>
      <p:sp>
        <p:nvSpPr>
          <p:cNvPr id="188621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6216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86218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" name="Line 96"/>
          <p:cNvSpPr>
            <a:spLocks noChangeShapeType="1"/>
          </p:cNvSpPr>
          <p:nvPr/>
        </p:nvSpPr>
        <p:spPr bwMode="auto">
          <a:xfrm>
            <a:off x="0" y="1307926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Oval 28"/>
          <p:cNvSpPr/>
          <p:nvPr/>
        </p:nvSpPr>
        <p:spPr bwMode="auto">
          <a:xfrm>
            <a:off x="914400" y="2298526"/>
            <a:ext cx="1828800" cy="457200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6400800" y="2298526"/>
            <a:ext cx="1828800" cy="457200"/>
          </a:xfrm>
          <a:prstGeom prst="ellips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86317" name="Arc 1886316"/>
          <p:cNvSpPr/>
          <p:nvPr/>
        </p:nvSpPr>
        <p:spPr bwMode="auto">
          <a:xfrm>
            <a:off x="6400800" y="1371600"/>
            <a:ext cx="1828800" cy="457200"/>
          </a:xfrm>
          <a:prstGeom prst="arc">
            <a:avLst>
              <a:gd name="adj1" fmla="val 10763672"/>
              <a:gd name="adj2" fmla="val 14639"/>
            </a:avLst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694944" y="1995814"/>
            <a:ext cx="740664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9" name="Arc 138"/>
          <p:cNvSpPr>
            <a:spLocks noChangeAspect="1"/>
          </p:cNvSpPr>
          <p:nvPr/>
        </p:nvSpPr>
        <p:spPr bwMode="auto">
          <a:xfrm flipV="1">
            <a:off x="1426464" y="1889844"/>
            <a:ext cx="795528" cy="211690"/>
          </a:xfrm>
          <a:prstGeom prst="arc">
            <a:avLst>
              <a:gd name="adj1" fmla="val 10845231"/>
              <a:gd name="adj2" fmla="val 0"/>
            </a:avLst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Arc 137"/>
          <p:cNvSpPr>
            <a:spLocks noChangeAspect="1"/>
          </p:cNvSpPr>
          <p:nvPr/>
        </p:nvSpPr>
        <p:spPr bwMode="auto">
          <a:xfrm>
            <a:off x="1426464" y="1897610"/>
            <a:ext cx="795528" cy="211690"/>
          </a:xfrm>
          <a:prstGeom prst="arc">
            <a:avLst>
              <a:gd name="adj1" fmla="val 10845231"/>
              <a:gd name="adj2" fmla="val 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44" name="Group 143"/>
          <p:cNvGrpSpPr>
            <a:grpSpLocks/>
          </p:cNvGrpSpPr>
          <p:nvPr/>
        </p:nvGrpSpPr>
        <p:grpSpPr>
          <a:xfrm>
            <a:off x="3757182" y="1769302"/>
            <a:ext cx="1645920" cy="449002"/>
            <a:chOff x="3200400" y="3264074"/>
            <a:chExt cx="1069848" cy="277274"/>
          </a:xfrm>
        </p:grpSpPr>
        <p:sp>
          <p:nvSpPr>
            <p:cNvPr id="145" name="Arc 144"/>
            <p:cNvSpPr>
              <a:spLocks noChangeAspect="1"/>
            </p:cNvSpPr>
            <p:nvPr/>
          </p:nvSpPr>
          <p:spPr bwMode="auto">
            <a:xfrm>
              <a:off x="3200400" y="3273886"/>
              <a:ext cx="1069848" cy="267462"/>
            </a:xfrm>
            <a:prstGeom prst="arc">
              <a:avLst>
                <a:gd name="adj1" fmla="val 10845231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Arc 145"/>
            <p:cNvSpPr>
              <a:spLocks noChangeAspect="1"/>
            </p:cNvSpPr>
            <p:nvPr/>
          </p:nvSpPr>
          <p:spPr bwMode="auto">
            <a:xfrm flipV="1">
              <a:off x="3200400" y="3264074"/>
              <a:ext cx="1069848" cy="267462"/>
            </a:xfrm>
            <a:prstGeom prst="arc">
              <a:avLst>
                <a:gd name="adj1" fmla="val 10845231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0" name="Arc 149"/>
          <p:cNvSpPr>
            <a:spLocks noChangeAspect="1"/>
          </p:cNvSpPr>
          <p:nvPr/>
        </p:nvSpPr>
        <p:spPr bwMode="auto">
          <a:xfrm>
            <a:off x="6400800" y="1770254"/>
            <a:ext cx="1828800" cy="481237"/>
          </a:xfrm>
          <a:prstGeom prst="arc">
            <a:avLst>
              <a:gd name="adj1" fmla="val 10845231"/>
              <a:gd name="adj2" fmla="val 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2" name="Straight Connector 151"/>
          <p:cNvCxnSpPr/>
          <p:nvPr/>
        </p:nvCxnSpPr>
        <p:spPr bwMode="auto">
          <a:xfrm>
            <a:off x="2194560" y="1995814"/>
            <a:ext cx="155448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" name="Straight Connector 152"/>
          <p:cNvCxnSpPr/>
          <p:nvPr/>
        </p:nvCxnSpPr>
        <p:spPr bwMode="auto">
          <a:xfrm>
            <a:off x="5423770" y="1995814"/>
            <a:ext cx="98755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8" name="Straight Connector 157"/>
          <p:cNvCxnSpPr/>
          <p:nvPr/>
        </p:nvCxnSpPr>
        <p:spPr bwMode="auto">
          <a:xfrm>
            <a:off x="5501014" y="1600200"/>
            <a:ext cx="89611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6" name="Group 215"/>
          <p:cNvGrpSpPr/>
          <p:nvPr/>
        </p:nvGrpSpPr>
        <p:grpSpPr>
          <a:xfrm>
            <a:off x="762000" y="1612726"/>
            <a:ext cx="146049" cy="375238"/>
            <a:chOff x="768351" y="1612726"/>
            <a:chExt cx="146049" cy="375238"/>
          </a:xfrm>
        </p:grpSpPr>
        <p:pic>
          <p:nvPicPr>
            <p:cNvPr id="160" name="Picture 159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8351" y="1721373"/>
              <a:ext cx="146049" cy="1460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7" name="Straight Arrow Connector 46"/>
            <p:cNvCxnSpPr/>
            <p:nvPr/>
          </p:nvCxnSpPr>
          <p:spPr bwMode="auto">
            <a:xfrm flipV="1">
              <a:off x="830981" y="1612726"/>
              <a:ext cx="0" cy="10972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" name="Straight Arrow Connector 164"/>
            <p:cNvCxnSpPr/>
            <p:nvPr/>
          </p:nvCxnSpPr>
          <p:spPr bwMode="auto">
            <a:xfrm>
              <a:off x="830981" y="1878236"/>
              <a:ext cx="0" cy="10972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94" name="Straight Connector 193"/>
          <p:cNvCxnSpPr/>
          <p:nvPr/>
        </p:nvCxnSpPr>
        <p:spPr bwMode="auto">
          <a:xfrm>
            <a:off x="8244713" y="1993726"/>
            <a:ext cx="43891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Straight Connector 194"/>
          <p:cNvCxnSpPr/>
          <p:nvPr/>
        </p:nvCxnSpPr>
        <p:spPr bwMode="auto">
          <a:xfrm>
            <a:off x="8244713" y="1600200"/>
            <a:ext cx="80467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7" name="Group 216"/>
          <p:cNvGrpSpPr/>
          <p:nvPr/>
        </p:nvGrpSpPr>
        <p:grpSpPr>
          <a:xfrm>
            <a:off x="216074" y="1609344"/>
            <a:ext cx="160362" cy="896112"/>
            <a:chOff x="216074" y="1609344"/>
            <a:chExt cx="160362" cy="896112"/>
          </a:xfrm>
        </p:grpSpPr>
        <p:pic>
          <p:nvPicPr>
            <p:cNvPr id="74" name="Picture 73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6074" y="1955104"/>
              <a:ext cx="160362" cy="2190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99" name="Straight Arrow Connector 198"/>
            <p:cNvCxnSpPr/>
            <p:nvPr/>
          </p:nvCxnSpPr>
          <p:spPr bwMode="auto">
            <a:xfrm flipV="1">
              <a:off x="292274" y="1609344"/>
              <a:ext cx="0" cy="32918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0" name="Straight Arrow Connector 199"/>
            <p:cNvCxnSpPr/>
            <p:nvPr/>
          </p:nvCxnSpPr>
          <p:spPr bwMode="auto">
            <a:xfrm>
              <a:off x="292274" y="2176272"/>
              <a:ext cx="0" cy="32918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7" name="Arc 96"/>
          <p:cNvSpPr/>
          <p:nvPr/>
        </p:nvSpPr>
        <p:spPr bwMode="auto">
          <a:xfrm>
            <a:off x="6400800" y="1676400"/>
            <a:ext cx="1828800" cy="457200"/>
          </a:xfrm>
          <a:prstGeom prst="arc">
            <a:avLst>
              <a:gd name="adj1" fmla="val 10763672"/>
              <a:gd name="adj2" fmla="val 14639"/>
            </a:avLst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1" name="Arc 150"/>
          <p:cNvSpPr>
            <a:spLocks noChangeAspect="1"/>
          </p:cNvSpPr>
          <p:nvPr/>
        </p:nvSpPr>
        <p:spPr bwMode="auto">
          <a:xfrm flipV="1">
            <a:off x="6400800" y="1752600"/>
            <a:ext cx="1828800" cy="481237"/>
          </a:xfrm>
          <a:prstGeom prst="arc">
            <a:avLst>
              <a:gd name="adj1" fmla="val 10845231"/>
              <a:gd name="adj2" fmla="val 0"/>
            </a:avLst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9" name="Straight Connector 208"/>
          <p:cNvCxnSpPr/>
          <p:nvPr/>
        </p:nvCxnSpPr>
        <p:spPr bwMode="auto">
          <a:xfrm flipV="1">
            <a:off x="1426464" y="1995814"/>
            <a:ext cx="795528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Straight Connector 209"/>
          <p:cNvCxnSpPr/>
          <p:nvPr/>
        </p:nvCxnSpPr>
        <p:spPr bwMode="auto">
          <a:xfrm flipV="1">
            <a:off x="3738894" y="1995814"/>
            <a:ext cx="164592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4" name="Group 263"/>
          <p:cNvGrpSpPr/>
          <p:nvPr/>
        </p:nvGrpSpPr>
        <p:grpSpPr>
          <a:xfrm>
            <a:off x="1828800" y="3060526"/>
            <a:ext cx="905256" cy="218675"/>
            <a:chOff x="1828800" y="3060526"/>
            <a:chExt cx="905256" cy="218675"/>
          </a:xfrm>
        </p:grpSpPr>
        <p:cxnSp>
          <p:nvCxnSpPr>
            <p:cNvPr id="182" name="Straight Arrow Connector 181"/>
            <p:cNvCxnSpPr/>
            <p:nvPr/>
          </p:nvCxnSpPr>
          <p:spPr bwMode="auto">
            <a:xfrm flipH="1">
              <a:off x="1828800" y="3162822"/>
              <a:ext cx="36576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/>
            <p:nvPr/>
          </p:nvCxnSpPr>
          <p:spPr bwMode="auto">
            <a:xfrm>
              <a:off x="2368296" y="3162822"/>
              <a:ext cx="36576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0" name="Picture 89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96614" y="3060526"/>
              <a:ext cx="160070" cy="2186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61" name="Group 260"/>
          <p:cNvGrpSpPr/>
          <p:nvPr/>
        </p:nvGrpSpPr>
        <p:grpSpPr>
          <a:xfrm>
            <a:off x="4581144" y="3060526"/>
            <a:ext cx="905256" cy="218675"/>
            <a:chOff x="4581144" y="3060526"/>
            <a:chExt cx="905256" cy="218675"/>
          </a:xfrm>
        </p:grpSpPr>
        <p:cxnSp>
          <p:nvCxnSpPr>
            <p:cNvPr id="184" name="Straight Arrow Connector 183"/>
            <p:cNvCxnSpPr/>
            <p:nvPr/>
          </p:nvCxnSpPr>
          <p:spPr bwMode="auto">
            <a:xfrm flipH="1">
              <a:off x="4581144" y="3162822"/>
              <a:ext cx="36576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Straight Arrow Connector 182"/>
            <p:cNvCxnSpPr/>
            <p:nvPr/>
          </p:nvCxnSpPr>
          <p:spPr bwMode="auto">
            <a:xfrm>
              <a:off x="5120640" y="3162822"/>
              <a:ext cx="36576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1" name="Picture 90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59643" y="3060526"/>
              <a:ext cx="160070" cy="2186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60" name="Group 259"/>
          <p:cNvGrpSpPr/>
          <p:nvPr/>
        </p:nvGrpSpPr>
        <p:grpSpPr>
          <a:xfrm>
            <a:off x="7324344" y="3060526"/>
            <a:ext cx="905256" cy="218675"/>
            <a:chOff x="7324344" y="3060526"/>
            <a:chExt cx="905256" cy="218675"/>
          </a:xfrm>
        </p:grpSpPr>
        <p:cxnSp>
          <p:nvCxnSpPr>
            <p:cNvPr id="185" name="Straight Arrow Connector 184"/>
            <p:cNvCxnSpPr/>
            <p:nvPr/>
          </p:nvCxnSpPr>
          <p:spPr bwMode="auto">
            <a:xfrm>
              <a:off x="7863840" y="3162822"/>
              <a:ext cx="36576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6" name="Straight Arrow Connector 185"/>
            <p:cNvCxnSpPr/>
            <p:nvPr/>
          </p:nvCxnSpPr>
          <p:spPr bwMode="auto">
            <a:xfrm flipH="1">
              <a:off x="7324344" y="3162822"/>
              <a:ext cx="36576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2" name="Picture 91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99711" y="3060526"/>
              <a:ext cx="160070" cy="2186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3" name="Arc 122"/>
          <p:cNvSpPr/>
          <p:nvPr/>
        </p:nvSpPr>
        <p:spPr bwMode="auto">
          <a:xfrm flipV="1">
            <a:off x="4217096" y="445718"/>
            <a:ext cx="914400" cy="2057400"/>
          </a:xfrm>
          <a:prstGeom prst="arc">
            <a:avLst>
              <a:gd name="adj1" fmla="val 16250806"/>
              <a:gd name="adj2" fmla="val 276464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7" name="Arc 126"/>
          <p:cNvSpPr/>
          <p:nvPr/>
        </p:nvSpPr>
        <p:spPr bwMode="auto">
          <a:xfrm flipV="1">
            <a:off x="4418556" y="307514"/>
            <a:ext cx="457200" cy="2194560"/>
          </a:xfrm>
          <a:prstGeom prst="arc">
            <a:avLst>
              <a:gd name="adj1" fmla="val 16250806"/>
              <a:gd name="adj2" fmla="val 276464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1" name="Straight Connector 210"/>
          <p:cNvCxnSpPr/>
          <p:nvPr/>
        </p:nvCxnSpPr>
        <p:spPr bwMode="auto">
          <a:xfrm flipV="1">
            <a:off x="6400800" y="1995814"/>
            <a:ext cx="18288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6313" name="Straight Connector 1886312"/>
          <p:cNvCxnSpPr/>
          <p:nvPr/>
        </p:nvCxnSpPr>
        <p:spPr bwMode="auto">
          <a:xfrm>
            <a:off x="6400800" y="1600200"/>
            <a:ext cx="0" cy="926926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6315" name="Straight Connector 1886314"/>
          <p:cNvCxnSpPr>
            <a:endCxn id="85" idx="6"/>
          </p:cNvCxnSpPr>
          <p:nvPr/>
        </p:nvCxnSpPr>
        <p:spPr bwMode="auto">
          <a:xfrm>
            <a:off x="8229600" y="1600200"/>
            <a:ext cx="0" cy="926926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/>
          <p:nvPr/>
        </p:nvCxnSpPr>
        <p:spPr bwMode="auto">
          <a:xfrm>
            <a:off x="7848600" y="1422748"/>
            <a:ext cx="0" cy="926926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3" name="Group 192"/>
          <p:cNvGrpSpPr/>
          <p:nvPr/>
        </p:nvGrpSpPr>
        <p:grpSpPr>
          <a:xfrm>
            <a:off x="1841326" y="1721373"/>
            <a:ext cx="705691" cy="146341"/>
            <a:chOff x="1841326" y="1721373"/>
            <a:chExt cx="705691" cy="146341"/>
          </a:xfrm>
        </p:grpSpPr>
        <p:pic>
          <p:nvPicPr>
            <p:cNvPr id="87" name="Picture 86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00676" y="1721373"/>
              <a:ext cx="146341" cy="1463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79" name="Straight Arrow Connector 78"/>
            <p:cNvCxnSpPr/>
            <p:nvPr/>
          </p:nvCxnSpPr>
          <p:spPr bwMode="auto">
            <a:xfrm flipH="1">
              <a:off x="1841326" y="1794398"/>
              <a:ext cx="559496" cy="2252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7" name="Group 206"/>
          <p:cNvGrpSpPr/>
          <p:nvPr/>
        </p:nvGrpSpPr>
        <p:grpSpPr>
          <a:xfrm>
            <a:off x="4583482" y="1721373"/>
            <a:ext cx="1245442" cy="146341"/>
            <a:chOff x="4583482" y="1721373"/>
            <a:chExt cx="1245442" cy="146341"/>
          </a:xfrm>
        </p:grpSpPr>
        <p:pic>
          <p:nvPicPr>
            <p:cNvPr id="88" name="Picture 87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82583" y="1721373"/>
              <a:ext cx="146341" cy="1463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23" name="Straight Arrow Connector 222"/>
            <p:cNvCxnSpPr/>
            <p:nvPr/>
          </p:nvCxnSpPr>
          <p:spPr bwMode="auto">
            <a:xfrm flipH="1">
              <a:off x="4583482" y="1794398"/>
              <a:ext cx="1099247" cy="2252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2" name="Group 191"/>
          <p:cNvGrpSpPr/>
          <p:nvPr/>
        </p:nvGrpSpPr>
        <p:grpSpPr>
          <a:xfrm>
            <a:off x="1154482" y="2006253"/>
            <a:ext cx="483296" cy="1054273"/>
            <a:chOff x="1154482" y="2006253"/>
            <a:chExt cx="483296" cy="1054273"/>
          </a:xfrm>
        </p:grpSpPr>
        <p:pic>
          <p:nvPicPr>
            <p:cNvPr id="237" name="Picture 236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54482" y="2914185"/>
              <a:ext cx="146341" cy="1463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38" name="Straight Arrow Connector 237"/>
            <p:cNvCxnSpPr/>
            <p:nvPr/>
          </p:nvCxnSpPr>
          <p:spPr bwMode="auto">
            <a:xfrm flipV="1">
              <a:off x="1241223" y="2006253"/>
              <a:ext cx="396555" cy="907932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04" name="Right Triangle 203"/>
          <p:cNvSpPr>
            <a:spLocks/>
          </p:cNvSpPr>
          <p:nvPr/>
        </p:nvSpPr>
        <p:spPr bwMode="auto">
          <a:xfrm flipH="1">
            <a:off x="3736514" y="1613770"/>
            <a:ext cx="822960" cy="365760"/>
          </a:xfrm>
          <a:prstGeom prst="rtTriangle">
            <a:avLst/>
          </a:prstGeom>
          <a:noFill/>
          <a:ln w="444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4" name="Straight Connector 93"/>
          <p:cNvCxnSpPr/>
          <p:nvPr/>
        </p:nvCxnSpPr>
        <p:spPr bwMode="auto">
          <a:xfrm>
            <a:off x="6769274" y="1421704"/>
            <a:ext cx="0" cy="926926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7" name="Group 196"/>
          <p:cNvGrpSpPr/>
          <p:nvPr/>
        </p:nvGrpSpPr>
        <p:grpSpPr>
          <a:xfrm>
            <a:off x="2917831" y="2006253"/>
            <a:ext cx="1273169" cy="1407452"/>
            <a:chOff x="2917831" y="2006253"/>
            <a:chExt cx="1273169" cy="1407452"/>
          </a:xfrm>
        </p:grpSpPr>
        <p:pic>
          <p:nvPicPr>
            <p:cNvPr id="231" name="Picture 230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17831" y="2945705"/>
              <a:ext cx="1273169" cy="46800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43" name="Straight Arrow Connector 242"/>
            <p:cNvCxnSpPr/>
            <p:nvPr/>
          </p:nvCxnSpPr>
          <p:spPr bwMode="auto">
            <a:xfrm flipV="1">
              <a:off x="3657600" y="2006253"/>
              <a:ext cx="519830" cy="907932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4" name="Arc 123"/>
          <p:cNvSpPr/>
          <p:nvPr/>
        </p:nvSpPr>
        <p:spPr bwMode="auto">
          <a:xfrm flipH="1" flipV="1">
            <a:off x="3998934" y="445718"/>
            <a:ext cx="914400" cy="2057400"/>
          </a:xfrm>
          <a:prstGeom prst="arc">
            <a:avLst>
              <a:gd name="adj1" fmla="val 16250806"/>
              <a:gd name="adj2" fmla="val 276464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 bwMode="auto">
          <a:xfrm>
            <a:off x="685944" y="2030918"/>
            <a:ext cx="1653075" cy="1957529"/>
            <a:chOff x="685944" y="2030918"/>
            <a:chExt cx="1653075" cy="1957529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5944" y="3710155"/>
              <a:ext cx="1653075" cy="2782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57" name="Straight Arrow Connector 256"/>
            <p:cNvCxnSpPr/>
            <p:nvPr/>
          </p:nvCxnSpPr>
          <p:spPr bwMode="auto">
            <a:xfrm flipV="1">
              <a:off x="1070904" y="2030918"/>
              <a:ext cx="753324" cy="176154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1" name="Arc 120"/>
          <p:cNvSpPr>
            <a:spLocks noChangeAspect="1"/>
          </p:cNvSpPr>
          <p:nvPr/>
        </p:nvSpPr>
        <p:spPr bwMode="auto">
          <a:xfrm>
            <a:off x="4037556" y="2207086"/>
            <a:ext cx="1069848" cy="267462"/>
          </a:xfrm>
          <a:prstGeom prst="arc">
            <a:avLst>
              <a:gd name="adj1" fmla="val 10845231"/>
              <a:gd name="adj2" fmla="val 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 bwMode="auto">
          <a:xfrm>
            <a:off x="5918400" y="2099952"/>
            <a:ext cx="1683061" cy="1963751"/>
            <a:chOff x="5918400" y="2099952"/>
            <a:chExt cx="1683061" cy="1963751"/>
          </a:xfrm>
        </p:grpSpPr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18400" y="3771340"/>
              <a:ext cx="1683061" cy="2923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68" name="Straight Arrow Connector 267"/>
            <p:cNvCxnSpPr/>
            <p:nvPr/>
          </p:nvCxnSpPr>
          <p:spPr bwMode="auto">
            <a:xfrm flipV="1">
              <a:off x="6287113" y="2099952"/>
              <a:ext cx="800531" cy="1747951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8" name="Arc 147"/>
          <p:cNvSpPr/>
          <p:nvPr/>
        </p:nvSpPr>
        <p:spPr bwMode="auto">
          <a:xfrm>
            <a:off x="6400800" y="2068882"/>
            <a:ext cx="1828800" cy="457200"/>
          </a:xfrm>
          <a:prstGeom prst="arc">
            <a:avLst>
              <a:gd name="adj1" fmla="val 10763672"/>
              <a:gd name="adj2" fmla="val 14639"/>
            </a:avLst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Arc 124"/>
          <p:cNvSpPr/>
          <p:nvPr/>
        </p:nvSpPr>
        <p:spPr bwMode="auto">
          <a:xfrm flipH="1" flipV="1">
            <a:off x="4266156" y="307514"/>
            <a:ext cx="457200" cy="2194560"/>
          </a:xfrm>
          <a:prstGeom prst="arc">
            <a:avLst>
              <a:gd name="adj1" fmla="val 16250806"/>
              <a:gd name="adj2" fmla="val 276464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90" name="Group 189"/>
          <p:cNvGrpSpPr/>
          <p:nvPr/>
        </p:nvGrpSpPr>
        <p:grpSpPr>
          <a:xfrm>
            <a:off x="2931293" y="1342067"/>
            <a:ext cx="1179123" cy="448111"/>
            <a:chOff x="2931293" y="1342067"/>
            <a:chExt cx="1179123" cy="448111"/>
          </a:xfrm>
        </p:grpSpPr>
        <p:pic>
          <p:nvPicPr>
            <p:cNvPr id="230" name="Picture 229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31293" y="1342067"/>
              <a:ext cx="160682" cy="21951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45" name="Straight Arrow Connector 244"/>
            <p:cNvCxnSpPr/>
            <p:nvPr/>
          </p:nvCxnSpPr>
          <p:spPr bwMode="auto">
            <a:xfrm>
              <a:off x="3666744" y="1371600"/>
              <a:ext cx="443672" cy="418578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8" name="Straight Arrow Connector 287"/>
            <p:cNvCxnSpPr>
              <a:stCxn id="230" idx="3"/>
            </p:cNvCxnSpPr>
            <p:nvPr/>
          </p:nvCxnSpPr>
          <p:spPr bwMode="auto">
            <a:xfrm flipV="1">
              <a:off x="3091975" y="1371600"/>
              <a:ext cx="565625" cy="64008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86328" name="Arc 1886327"/>
          <p:cNvSpPr/>
          <p:nvPr/>
        </p:nvSpPr>
        <p:spPr bwMode="auto">
          <a:xfrm>
            <a:off x="3657600" y="1384126"/>
            <a:ext cx="1828800" cy="457200"/>
          </a:xfrm>
          <a:prstGeom prst="arc">
            <a:avLst>
              <a:gd name="adj1" fmla="val 10706351"/>
              <a:gd name="adj2" fmla="val 92889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2350714" y="2043830"/>
            <a:ext cx="3204021" cy="2610838"/>
            <a:chOff x="2375766" y="2068882"/>
            <a:chExt cx="3204021" cy="2610838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75766" y="3992392"/>
              <a:ext cx="3204021" cy="6873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62" name="Straight Arrow Connector 261"/>
            <p:cNvCxnSpPr/>
            <p:nvPr/>
          </p:nvCxnSpPr>
          <p:spPr bwMode="auto">
            <a:xfrm flipV="1">
              <a:off x="3666744" y="2068882"/>
              <a:ext cx="370812" cy="68684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6" name="Straight Arrow Connector 325"/>
            <p:cNvCxnSpPr/>
            <p:nvPr/>
          </p:nvCxnSpPr>
          <p:spPr bwMode="auto">
            <a:xfrm>
              <a:off x="2931293" y="2755726"/>
              <a:ext cx="746975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9" name="Straight Arrow Connector 328"/>
            <p:cNvCxnSpPr/>
            <p:nvPr/>
          </p:nvCxnSpPr>
          <p:spPr bwMode="auto">
            <a:xfrm flipV="1">
              <a:off x="2737086" y="2755726"/>
              <a:ext cx="168219" cy="150517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7" name="Group 166"/>
          <p:cNvGrpSpPr/>
          <p:nvPr/>
        </p:nvGrpSpPr>
        <p:grpSpPr>
          <a:xfrm>
            <a:off x="1828800" y="2038407"/>
            <a:ext cx="1193104" cy="219511"/>
            <a:chOff x="1841326" y="2038407"/>
            <a:chExt cx="1193104" cy="219511"/>
          </a:xfrm>
        </p:grpSpPr>
        <p:pic>
          <p:nvPicPr>
            <p:cNvPr id="173" name="Picture 172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73748" y="2038407"/>
              <a:ext cx="160682" cy="21951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74" name="Straight Arrow Connector 173"/>
            <p:cNvCxnSpPr/>
            <p:nvPr/>
          </p:nvCxnSpPr>
          <p:spPr bwMode="auto">
            <a:xfrm flipH="1">
              <a:off x="1841326" y="2136484"/>
              <a:ext cx="1005840" cy="2252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5" name="Group 174"/>
          <p:cNvGrpSpPr/>
          <p:nvPr/>
        </p:nvGrpSpPr>
        <p:grpSpPr>
          <a:xfrm>
            <a:off x="587748" y="2527126"/>
            <a:ext cx="733645" cy="1002082"/>
            <a:chOff x="587748" y="2527126"/>
            <a:chExt cx="733645" cy="1002082"/>
          </a:xfrm>
        </p:grpSpPr>
        <p:pic>
          <p:nvPicPr>
            <p:cNvPr id="176" name="Picture 175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7748" y="3309697"/>
              <a:ext cx="160682" cy="21951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77" name="Straight Arrow Connector 176"/>
            <p:cNvCxnSpPr/>
            <p:nvPr/>
          </p:nvCxnSpPr>
          <p:spPr bwMode="auto">
            <a:xfrm flipV="1">
              <a:off x="745048" y="2527126"/>
              <a:ext cx="576345" cy="764601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" name="Group 3"/>
          <p:cNvGrpSpPr/>
          <p:nvPr/>
        </p:nvGrpSpPr>
        <p:grpSpPr>
          <a:xfrm>
            <a:off x="6355007" y="1993726"/>
            <a:ext cx="960193" cy="1177548"/>
            <a:chOff x="6355007" y="1993726"/>
            <a:chExt cx="960193" cy="1177548"/>
          </a:xfrm>
        </p:grpSpPr>
        <p:grpSp>
          <p:nvGrpSpPr>
            <p:cNvPr id="203" name="Group 202"/>
            <p:cNvGrpSpPr/>
            <p:nvPr/>
          </p:nvGrpSpPr>
          <p:grpSpPr>
            <a:xfrm>
              <a:off x="6355007" y="2018779"/>
              <a:ext cx="502993" cy="1152495"/>
              <a:chOff x="6355007" y="2006253"/>
              <a:chExt cx="502993" cy="1152495"/>
            </a:xfrm>
          </p:grpSpPr>
          <p:pic>
            <p:nvPicPr>
              <p:cNvPr id="234" name="Picture 233" descr="txp_fi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355007" y="2939237"/>
                <a:ext cx="160682" cy="219511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250" name="Straight Arrow Connector 249"/>
              <p:cNvCxnSpPr/>
              <p:nvPr/>
            </p:nvCxnSpPr>
            <p:spPr bwMode="auto">
              <a:xfrm flipV="1">
                <a:off x="6461445" y="2006253"/>
                <a:ext cx="396555" cy="907932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FF"/>
                </a:solidFill>
                <a:prstDash val="sysDot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" name="Straight Connector 2"/>
            <p:cNvCxnSpPr/>
            <p:nvPr/>
          </p:nvCxnSpPr>
          <p:spPr bwMode="auto">
            <a:xfrm>
              <a:off x="6397126" y="1993726"/>
              <a:ext cx="918074" cy="0"/>
            </a:xfrm>
            <a:prstGeom prst="line">
              <a:avLst/>
            </a:prstGeom>
            <a:noFill/>
            <a:ln w="444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6" name="Right Triangle 165"/>
          <p:cNvSpPr>
            <a:spLocks noChangeAspect="1"/>
          </p:cNvSpPr>
          <p:nvPr/>
        </p:nvSpPr>
        <p:spPr bwMode="auto">
          <a:xfrm flipH="1">
            <a:off x="914400" y="1600200"/>
            <a:ext cx="914400" cy="914400"/>
          </a:xfrm>
          <a:prstGeom prst="rtTriangle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748430" y="3194916"/>
            <a:ext cx="1448184" cy="18288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Right Triangle 74"/>
          <p:cNvSpPr>
            <a:spLocks noChangeAspect="1"/>
          </p:cNvSpPr>
          <p:nvPr/>
        </p:nvSpPr>
        <p:spPr bwMode="auto">
          <a:xfrm flipH="1">
            <a:off x="1463040" y="1613770"/>
            <a:ext cx="365760" cy="365760"/>
          </a:xfrm>
          <a:prstGeom prst="rtTriangle">
            <a:avLst/>
          </a:prstGeom>
          <a:noFill/>
          <a:ln w="444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76228" y="4185744"/>
            <a:ext cx="1818124" cy="717152"/>
            <a:chOff x="276228" y="4185744"/>
            <a:chExt cx="1818124" cy="717152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0824" y="4275681"/>
              <a:ext cx="934839" cy="2190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0293" y="4537677"/>
              <a:ext cx="1255900" cy="2629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Oval 14"/>
            <p:cNvSpPr/>
            <p:nvPr/>
          </p:nvSpPr>
          <p:spPr bwMode="auto">
            <a:xfrm>
              <a:off x="276228" y="4185744"/>
              <a:ext cx="1818124" cy="717152"/>
            </a:xfrm>
            <a:prstGeom prst="ellips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99" name="Straight Connector 98"/>
          <p:cNvCxnSpPr/>
          <p:nvPr/>
        </p:nvCxnSpPr>
        <p:spPr bwMode="auto">
          <a:xfrm flipV="1">
            <a:off x="1371600" y="1612727"/>
            <a:ext cx="457200" cy="722376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Straight Connector 104"/>
          <p:cNvCxnSpPr/>
          <p:nvPr/>
        </p:nvCxnSpPr>
        <p:spPr bwMode="auto">
          <a:xfrm flipH="1" flipV="1">
            <a:off x="1828801" y="1612724"/>
            <a:ext cx="365760" cy="70408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95573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37" grpId="0" animBg="1"/>
      <p:bldP spid="136" grpId="0" animBg="1"/>
      <p:bldP spid="139" grpId="0" animBg="1"/>
      <p:bldP spid="138" grpId="0" animBg="1"/>
      <p:bldP spid="150" grpId="0" animBg="1"/>
      <p:bldP spid="204" grpId="0" animBg="1"/>
      <p:bldP spid="204" grpId="1" animBg="1"/>
      <p:bldP spid="166" grpId="0" animBg="1"/>
      <p:bldP spid="166" grpId="1" animBg="1"/>
      <p:bldP spid="75" grpId="0" animBg="1"/>
      <p:bldP spid="7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1" name="Group 220"/>
          <p:cNvGrpSpPr/>
          <p:nvPr/>
        </p:nvGrpSpPr>
        <p:grpSpPr>
          <a:xfrm>
            <a:off x="762000" y="1612726"/>
            <a:ext cx="146049" cy="375238"/>
            <a:chOff x="768351" y="1612726"/>
            <a:chExt cx="146049" cy="375238"/>
          </a:xfrm>
        </p:grpSpPr>
        <p:pic>
          <p:nvPicPr>
            <p:cNvPr id="222" name="Picture 221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8351" y="1721373"/>
              <a:ext cx="146049" cy="1460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24" name="Straight Arrow Connector 223"/>
            <p:cNvCxnSpPr/>
            <p:nvPr/>
          </p:nvCxnSpPr>
          <p:spPr bwMode="auto">
            <a:xfrm flipV="1">
              <a:off x="830981" y="1612726"/>
              <a:ext cx="0" cy="10972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" name="Straight Arrow Connector 224"/>
            <p:cNvCxnSpPr/>
            <p:nvPr/>
          </p:nvCxnSpPr>
          <p:spPr bwMode="auto">
            <a:xfrm>
              <a:off x="830981" y="1878236"/>
              <a:ext cx="0" cy="10972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1" name="Group 140"/>
          <p:cNvGrpSpPr/>
          <p:nvPr/>
        </p:nvGrpSpPr>
        <p:grpSpPr>
          <a:xfrm>
            <a:off x="609600" y="38637"/>
            <a:ext cx="8350725" cy="1239261"/>
            <a:chOff x="609600" y="38637"/>
            <a:chExt cx="8350725" cy="1239261"/>
          </a:xfrm>
        </p:grpSpPr>
        <p:pic>
          <p:nvPicPr>
            <p:cNvPr id="142" name="Picture 141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15921" y="38637"/>
              <a:ext cx="4774948" cy="2777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3" name="Picture 142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9600" y="1029351"/>
              <a:ext cx="1518881" cy="2480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9" name="Picture 148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35366" y="1014984"/>
              <a:ext cx="3972644" cy="2629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59" name="Group 158"/>
            <p:cNvGrpSpPr/>
            <p:nvPr/>
          </p:nvGrpSpPr>
          <p:grpSpPr bwMode="auto">
            <a:xfrm>
              <a:off x="1195988" y="696618"/>
              <a:ext cx="7764337" cy="262949"/>
              <a:chOff x="1195917" y="696618"/>
              <a:chExt cx="7764337" cy="262949"/>
            </a:xfrm>
          </p:grpSpPr>
          <p:pic>
            <p:nvPicPr>
              <p:cNvPr id="163" name="Picture 162" descr="txp_fig"/>
              <p:cNvPicPr>
                <a:picLocks noChangeAspect="1"/>
              </p:cNvPicPr>
              <p:nvPr>
                <p:custDataLst>
                  <p:tags r:id="rId33"/>
                </p:custDataLst>
              </p:nvPr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195917" y="701874"/>
                <a:ext cx="3506055" cy="219128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64" name="Picture 163" descr="txp_fig"/>
              <p:cNvPicPr>
                <a:picLocks noChangeAspect="1"/>
              </p:cNvPicPr>
              <p:nvPr>
                <p:custDataLst>
                  <p:tags r:id="rId34"/>
                </p:custDataLst>
              </p:nvPr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855606" y="696618"/>
                <a:ext cx="4104648" cy="262949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162" name="Picture 161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9600" y="369825"/>
              <a:ext cx="3724887" cy="27783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191" name="Straight Connector 190"/>
          <p:cNvCxnSpPr/>
          <p:nvPr/>
        </p:nvCxnSpPr>
        <p:spPr bwMode="auto">
          <a:xfrm>
            <a:off x="54864" y="2514600"/>
            <a:ext cx="8997696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Straight Connector 205"/>
          <p:cNvCxnSpPr/>
          <p:nvPr/>
        </p:nvCxnSpPr>
        <p:spPr bwMode="auto">
          <a:xfrm flipV="1">
            <a:off x="3678268" y="1600200"/>
            <a:ext cx="1802835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8" name="Straight Connector 207"/>
          <p:cNvCxnSpPr/>
          <p:nvPr/>
        </p:nvCxnSpPr>
        <p:spPr bwMode="auto">
          <a:xfrm flipV="1">
            <a:off x="6415283" y="1600200"/>
            <a:ext cx="1802835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2" name="Arc 201"/>
          <p:cNvSpPr/>
          <p:nvPr/>
        </p:nvSpPr>
        <p:spPr bwMode="auto">
          <a:xfrm flipV="1">
            <a:off x="6400800" y="1358030"/>
            <a:ext cx="1828800" cy="457200"/>
          </a:xfrm>
          <a:prstGeom prst="arc">
            <a:avLst>
              <a:gd name="adj1" fmla="val 10763672"/>
              <a:gd name="adj2" fmla="val 14639"/>
            </a:avLst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1" name="Arc 200"/>
          <p:cNvSpPr/>
          <p:nvPr/>
        </p:nvSpPr>
        <p:spPr bwMode="auto">
          <a:xfrm flipV="1">
            <a:off x="3657600" y="1371600"/>
            <a:ext cx="1828800" cy="457200"/>
          </a:xfrm>
          <a:prstGeom prst="arc">
            <a:avLst>
              <a:gd name="adj1" fmla="val 10706351"/>
              <a:gd name="adj2" fmla="val 92889"/>
            </a:avLst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1815921" y="2524652"/>
            <a:ext cx="0" cy="914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Straight Connector 167"/>
          <p:cNvCxnSpPr/>
          <p:nvPr/>
        </p:nvCxnSpPr>
        <p:spPr bwMode="auto">
          <a:xfrm>
            <a:off x="4572000" y="2524652"/>
            <a:ext cx="0" cy="914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Connector 168"/>
          <p:cNvCxnSpPr/>
          <p:nvPr/>
        </p:nvCxnSpPr>
        <p:spPr bwMode="auto">
          <a:xfrm>
            <a:off x="7316244" y="2524652"/>
            <a:ext cx="0" cy="914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Straight Connector 169"/>
          <p:cNvCxnSpPr/>
          <p:nvPr/>
        </p:nvCxnSpPr>
        <p:spPr bwMode="auto">
          <a:xfrm>
            <a:off x="2740759" y="2524652"/>
            <a:ext cx="0" cy="914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Straight Connector 170"/>
          <p:cNvCxnSpPr/>
          <p:nvPr/>
        </p:nvCxnSpPr>
        <p:spPr bwMode="auto">
          <a:xfrm>
            <a:off x="5496838" y="1610252"/>
            <a:ext cx="0" cy="18288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Straight Connector 171"/>
          <p:cNvCxnSpPr/>
          <p:nvPr/>
        </p:nvCxnSpPr>
        <p:spPr bwMode="auto">
          <a:xfrm>
            <a:off x="8241082" y="2524652"/>
            <a:ext cx="0" cy="914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6" name="Straight Connector 155"/>
          <p:cNvCxnSpPr/>
          <p:nvPr/>
        </p:nvCxnSpPr>
        <p:spPr bwMode="auto">
          <a:xfrm>
            <a:off x="54864" y="1600200"/>
            <a:ext cx="361188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7" name="Oval 146"/>
          <p:cNvSpPr/>
          <p:nvPr/>
        </p:nvSpPr>
        <p:spPr bwMode="auto">
          <a:xfrm>
            <a:off x="6400800" y="1765126"/>
            <a:ext cx="1828800" cy="457200"/>
          </a:xfrm>
          <a:prstGeom prst="ellipse">
            <a:avLst/>
          </a:prstGeom>
          <a:pattFill prst="pct25">
            <a:fgClr>
              <a:schemeClr val="tx1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Arc 119"/>
          <p:cNvSpPr/>
          <p:nvPr/>
        </p:nvSpPr>
        <p:spPr bwMode="auto">
          <a:xfrm flipV="1">
            <a:off x="3657600" y="685800"/>
            <a:ext cx="1828800" cy="1828800"/>
          </a:xfrm>
          <a:prstGeom prst="arc">
            <a:avLst>
              <a:gd name="adj1" fmla="val 10847623"/>
              <a:gd name="adj2" fmla="val 21552988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 flipV="1">
            <a:off x="914400" y="1598112"/>
            <a:ext cx="914400" cy="905256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6309" name="Straight Connector 1886308"/>
          <p:cNvCxnSpPr/>
          <p:nvPr/>
        </p:nvCxnSpPr>
        <p:spPr bwMode="auto">
          <a:xfrm flipH="1" flipV="1">
            <a:off x="1828800" y="1598112"/>
            <a:ext cx="914400" cy="905256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" name="Oval 136"/>
          <p:cNvSpPr>
            <a:spLocks noChangeAspect="1"/>
          </p:cNvSpPr>
          <p:nvPr/>
        </p:nvSpPr>
        <p:spPr bwMode="auto">
          <a:xfrm>
            <a:off x="3757182" y="1794354"/>
            <a:ext cx="1627632" cy="406908"/>
          </a:xfrm>
          <a:prstGeom prst="ellipse">
            <a:avLst/>
          </a:prstGeom>
          <a:pattFill prst="pct25">
            <a:fgClr>
              <a:schemeClr val="tx1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 bwMode="auto">
          <a:xfrm>
            <a:off x="1426464" y="1907192"/>
            <a:ext cx="795528" cy="198882"/>
          </a:xfrm>
          <a:prstGeom prst="ellipse">
            <a:avLst/>
          </a:prstGeom>
          <a:pattFill prst="pct25">
            <a:fgClr>
              <a:schemeClr val="tx1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1CF0FDA0-0F35-49B2-A138-86CF6884CF53}" type="slidenum">
              <a:rPr lang="en-US"/>
              <a:pPr/>
              <a:t>11</a:t>
            </a:fld>
            <a:endParaRPr lang="en-US"/>
          </a:p>
        </p:txBody>
      </p:sp>
      <p:sp>
        <p:nvSpPr>
          <p:cNvPr id="188621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6216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86218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" name="Line 96"/>
          <p:cNvSpPr>
            <a:spLocks noChangeShapeType="1"/>
          </p:cNvSpPr>
          <p:nvPr/>
        </p:nvSpPr>
        <p:spPr bwMode="auto">
          <a:xfrm>
            <a:off x="0" y="1307926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Oval 84"/>
          <p:cNvSpPr/>
          <p:nvPr/>
        </p:nvSpPr>
        <p:spPr bwMode="auto">
          <a:xfrm>
            <a:off x="6400800" y="2298526"/>
            <a:ext cx="1828800" cy="457200"/>
          </a:xfrm>
          <a:prstGeom prst="ellips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86317" name="Arc 1886316"/>
          <p:cNvSpPr/>
          <p:nvPr/>
        </p:nvSpPr>
        <p:spPr bwMode="auto">
          <a:xfrm>
            <a:off x="6400800" y="1371600"/>
            <a:ext cx="1828800" cy="457200"/>
          </a:xfrm>
          <a:prstGeom prst="arc">
            <a:avLst>
              <a:gd name="adj1" fmla="val 10763672"/>
              <a:gd name="adj2" fmla="val 14639"/>
            </a:avLst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694944" y="1995814"/>
            <a:ext cx="740664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9" name="Arc 138"/>
          <p:cNvSpPr>
            <a:spLocks noChangeAspect="1"/>
          </p:cNvSpPr>
          <p:nvPr/>
        </p:nvSpPr>
        <p:spPr bwMode="auto">
          <a:xfrm flipV="1">
            <a:off x="1426464" y="1889844"/>
            <a:ext cx="795528" cy="211690"/>
          </a:xfrm>
          <a:prstGeom prst="arc">
            <a:avLst>
              <a:gd name="adj1" fmla="val 10845231"/>
              <a:gd name="adj2" fmla="val 0"/>
            </a:avLst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Arc 137"/>
          <p:cNvSpPr>
            <a:spLocks noChangeAspect="1"/>
          </p:cNvSpPr>
          <p:nvPr/>
        </p:nvSpPr>
        <p:spPr bwMode="auto">
          <a:xfrm>
            <a:off x="1426464" y="1897610"/>
            <a:ext cx="795528" cy="211690"/>
          </a:xfrm>
          <a:prstGeom prst="arc">
            <a:avLst>
              <a:gd name="adj1" fmla="val 10845231"/>
              <a:gd name="adj2" fmla="val 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44" name="Group 143"/>
          <p:cNvGrpSpPr>
            <a:grpSpLocks/>
          </p:cNvGrpSpPr>
          <p:nvPr/>
        </p:nvGrpSpPr>
        <p:grpSpPr>
          <a:xfrm>
            <a:off x="3757182" y="1769302"/>
            <a:ext cx="1645920" cy="449002"/>
            <a:chOff x="3200400" y="3264074"/>
            <a:chExt cx="1069848" cy="277274"/>
          </a:xfrm>
        </p:grpSpPr>
        <p:sp>
          <p:nvSpPr>
            <p:cNvPr id="145" name="Arc 144"/>
            <p:cNvSpPr>
              <a:spLocks noChangeAspect="1"/>
            </p:cNvSpPr>
            <p:nvPr/>
          </p:nvSpPr>
          <p:spPr bwMode="auto">
            <a:xfrm>
              <a:off x="3200400" y="3273886"/>
              <a:ext cx="1069848" cy="267462"/>
            </a:xfrm>
            <a:prstGeom prst="arc">
              <a:avLst>
                <a:gd name="adj1" fmla="val 10845231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Arc 145"/>
            <p:cNvSpPr>
              <a:spLocks noChangeAspect="1"/>
            </p:cNvSpPr>
            <p:nvPr/>
          </p:nvSpPr>
          <p:spPr bwMode="auto">
            <a:xfrm flipV="1">
              <a:off x="3200400" y="3264074"/>
              <a:ext cx="1069848" cy="267462"/>
            </a:xfrm>
            <a:prstGeom prst="arc">
              <a:avLst>
                <a:gd name="adj1" fmla="val 10845231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0" name="Arc 149"/>
          <p:cNvSpPr>
            <a:spLocks noChangeAspect="1"/>
          </p:cNvSpPr>
          <p:nvPr/>
        </p:nvSpPr>
        <p:spPr bwMode="auto">
          <a:xfrm>
            <a:off x="6400800" y="1770254"/>
            <a:ext cx="1828800" cy="481237"/>
          </a:xfrm>
          <a:prstGeom prst="arc">
            <a:avLst>
              <a:gd name="adj1" fmla="val 10845231"/>
              <a:gd name="adj2" fmla="val 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2" name="Straight Connector 151"/>
          <p:cNvCxnSpPr/>
          <p:nvPr/>
        </p:nvCxnSpPr>
        <p:spPr bwMode="auto">
          <a:xfrm>
            <a:off x="2194560" y="1995814"/>
            <a:ext cx="155448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" name="Straight Connector 152"/>
          <p:cNvCxnSpPr/>
          <p:nvPr/>
        </p:nvCxnSpPr>
        <p:spPr bwMode="auto">
          <a:xfrm>
            <a:off x="5423770" y="1995814"/>
            <a:ext cx="98755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8" name="Straight Connector 157"/>
          <p:cNvCxnSpPr/>
          <p:nvPr/>
        </p:nvCxnSpPr>
        <p:spPr bwMode="auto">
          <a:xfrm>
            <a:off x="5501014" y="1600200"/>
            <a:ext cx="89611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Straight Connector 193"/>
          <p:cNvCxnSpPr/>
          <p:nvPr/>
        </p:nvCxnSpPr>
        <p:spPr bwMode="auto">
          <a:xfrm>
            <a:off x="8244713" y="1993726"/>
            <a:ext cx="43891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Straight Connector 194"/>
          <p:cNvCxnSpPr/>
          <p:nvPr/>
        </p:nvCxnSpPr>
        <p:spPr bwMode="auto">
          <a:xfrm>
            <a:off x="8244713" y="1600200"/>
            <a:ext cx="80467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7" name="Group 216"/>
          <p:cNvGrpSpPr/>
          <p:nvPr/>
        </p:nvGrpSpPr>
        <p:grpSpPr>
          <a:xfrm>
            <a:off x="216074" y="1609344"/>
            <a:ext cx="160362" cy="896112"/>
            <a:chOff x="216074" y="1609344"/>
            <a:chExt cx="160362" cy="896112"/>
          </a:xfrm>
        </p:grpSpPr>
        <p:pic>
          <p:nvPicPr>
            <p:cNvPr id="74" name="Picture 73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6074" y="1955104"/>
              <a:ext cx="160362" cy="2190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99" name="Straight Arrow Connector 198"/>
            <p:cNvCxnSpPr/>
            <p:nvPr/>
          </p:nvCxnSpPr>
          <p:spPr bwMode="auto">
            <a:xfrm flipV="1">
              <a:off x="292274" y="1609344"/>
              <a:ext cx="0" cy="32918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0" name="Straight Arrow Connector 199"/>
            <p:cNvCxnSpPr/>
            <p:nvPr/>
          </p:nvCxnSpPr>
          <p:spPr bwMode="auto">
            <a:xfrm>
              <a:off x="292274" y="2176272"/>
              <a:ext cx="0" cy="32918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7" name="Arc 96"/>
          <p:cNvSpPr/>
          <p:nvPr/>
        </p:nvSpPr>
        <p:spPr bwMode="auto">
          <a:xfrm>
            <a:off x="6400800" y="1676400"/>
            <a:ext cx="1828800" cy="457200"/>
          </a:xfrm>
          <a:prstGeom prst="arc">
            <a:avLst>
              <a:gd name="adj1" fmla="val 10763672"/>
              <a:gd name="adj2" fmla="val 14639"/>
            </a:avLst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1" name="Arc 150"/>
          <p:cNvSpPr>
            <a:spLocks noChangeAspect="1"/>
          </p:cNvSpPr>
          <p:nvPr/>
        </p:nvSpPr>
        <p:spPr bwMode="auto">
          <a:xfrm flipV="1">
            <a:off x="6400800" y="1752600"/>
            <a:ext cx="1828800" cy="481237"/>
          </a:xfrm>
          <a:prstGeom prst="arc">
            <a:avLst>
              <a:gd name="adj1" fmla="val 10845231"/>
              <a:gd name="adj2" fmla="val 0"/>
            </a:avLst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9" name="Straight Connector 208"/>
          <p:cNvCxnSpPr/>
          <p:nvPr/>
        </p:nvCxnSpPr>
        <p:spPr bwMode="auto">
          <a:xfrm flipV="1">
            <a:off x="1426464" y="1995814"/>
            <a:ext cx="795528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Straight Connector 209"/>
          <p:cNvCxnSpPr/>
          <p:nvPr/>
        </p:nvCxnSpPr>
        <p:spPr bwMode="auto">
          <a:xfrm flipV="1">
            <a:off x="3738894" y="1995814"/>
            <a:ext cx="164592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4" name="Group 263"/>
          <p:cNvGrpSpPr/>
          <p:nvPr/>
        </p:nvGrpSpPr>
        <p:grpSpPr>
          <a:xfrm>
            <a:off x="1828800" y="3060526"/>
            <a:ext cx="905256" cy="218675"/>
            <a:chOff x="1828800" y="3060526"/>
            <a:chExt cx="905256" cy="218675"/>
          </a:xfrm>
        </p:grpSpPr>
        <p:cxnSp>
          <p:nvCxnSpPr>
            <p:cNvPr id="182" name="Straight Arrow Connector 181"/>
            <p:cNvCxnSpPr/>
            <p:nvPr/>
          </p:nvCxnSpPr>
          <p:spPr bwMode="auto">
            <a:xfrm flipH="1">
              <a:off x="1828800" y="3162822"/>
              <a:ext cx="36576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/>
            <p:nvPr/>
          </p:nvCxnSpPr>
          <p:spPr bwMode="auto">
            <a:xfrm>
              <a:off x="2368296" y="3162822"/>
              <a:ext cx="36576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0" name="Picture 89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96614" y="3060526"/>
              <a:ext cx="160070" cy="2186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61" name="Group 260"/>
          <p:cNvGrpSpPr/>
          <p:nvPr/>
        </p:nvGrpSpPr>
        <p:grpSpPr>
          <a:xfrm>
            <a:off x="4581144" y="3060526"/>
            <a:ext cx="905256" cy="218675"/>
            <a:chOff x="4581144" y="3060526"/>
            <a:chExt cx="905256" cy="218675"/>
          </a:xfrm>
        </p:grpSpPr>
        <p:cxnSp>
          <p:nvCxnSpPr>
            <p:cNvPr id="184" name="Straight Arrow Connector 183"/>
            <p:cNvCxnSpPr/>
            <p:nvPr/>
          </p:nvCxnSpPr>
          <p:spPr bwMode="auto">
            <a:xfrm flipH="1">
              <a:off x="4581144" y="3162822"/>
              <a:ext cx="36576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Straight Arrow Connector 182"/>
            <p:cNvCxnSpPr/>
            <p:nvPr/>
          </p:nvCxnSpPr>
          <p:spPr bwMode="auto">
            <a:xfrm>
              <a:off x="5120640" y="3162822"/>
              <a:ext cx="36576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1" name="Picture 90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59643" y="3060526"/>
              <a:ext cx="160070" cy="2186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60" name="Group 259"/>
          <p:cNvGrpSpPr/>
          <p:nvPr/>
        </p:nvGrpSpPr>
        <p:grpSpPr>
          <a:xfrm>
            <a:off x="7324344" y="3060526"/>
            <a:ext cx="905256" cy="218675"/>
            <a:chOff x="7324344" y="3060526"/>
            <a:chExt cx="905256" cy="218675"/>
          </a:xfrm>
        </p:grpSpPr>
        <p:cxnSp>
          <p:nvCxnSpPr>
            <p:cNvPr id="185" name="Straight Arrow Connector 184"/>
            <p:cNvCxnSpPr/>
            <p:nvPr/>
          </p:nvCxnSpPr>
          <p:spPr bwMode="auto">
            <a:xfrm>
              <a:off x="7863840" y="3162822"/>
              <a:ext cx="36576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6" name="Straight Arrow Connector 185"/>
            <p:cNvCxnSpPr/>
            <p:nvPr/>
          </p:nvCxnSpPr>
          <p:spPr bwMode="auto">
            <a:xfrm flipH="1">
              <a:off x="7324344" y="3162822"/>
              <a:ext cx="36576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2" name="Picture 91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99711" y="3060526"/>
              <a:ext cx="160070" cy="2186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3" name="Arc 122"/>
          <p:cNvSpPr/>
          <p:nvPr/>
        </p:nvSpPr>
        <p:spPr bwMode="auto">
          <a:xfrm flipV="1">
            <a:off x="4217096" y="445718"/>
            <a:ext cx="914400" cy="2057400"/>
          </a:xfrm>
          <a:prstGeom prst="arc">
            <a:avLst>
              <a:gd name="adj1" fmla="val 16250806"/>
              <a:gd name="adj2" fmla="val 276464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7" name="Arc 126"/>
          <p:cNvSpPr/>
          <p:nvPr/>
        </p:nvSpPr>
        <p:spPr bwMode="auto">
          <a:xfrm flipV="1">
            <a:off x="4418556" y="307514"/>
            <a:ext cx="457200" cy="2194560"/>
          </a:xfrm>
          <a:prstGeom prst="arc">
            <a:avLst>
              <a:gd name="adj1" fmla="val 16250806"/>
              <a:gd name="adj2" fmla="val 276464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1" name="Straight Connector 210"/>
          <p:cNvCxnSpPr/>
          <p:nvPr/>
        </p:nvCxnSpPr>
        <p:spPr bwMode="auto">
          <a:xfrm flipV="1">
            <a:off x="6400800" y="1995814"/>
            <a:ext cx="18288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6313" name="Straight Connector 1886312"/>
          <p:cNvCxnSpPr/>
          <p:nvPr/>
        </p:nvCxnSpPr>
        <p:spPr bwMode="auto">
          <a:xfrm>
            <a:off x="6400800" y="1600200"/>
            <a:ext cx="0" cy="926926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6315" name="Straight Connector 1886314"/>
          <p:cNvCxnSpPr>
            <a:endCxn id="85" idx="6"/>
          </p:cNvCxnSpPr>
          <p:nvPr/>
        </p:nvCxnSpPr>
        <p:spPr bwMode="auto">
          <a:xfrm>
            <a:off x="8229600" y="1600200"/>
            <a:ext cx="0" cy="926926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/>
          <p:nvPr/>
        </p:nvCxnSpPr>
        <p:spPr bwMode="auto">
          <a:xfrm>
            <a:off x="7848600" y="1422748"/>
            <a:ext cx="0" cy="926926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Straight Connector 104"/>
          <p:cNvCxnSpPr/>
          <p:nvPr/>
        </p:nvCxnSpPr>
        <p:spPr bwMode="auto">
          <a:xfrm flipH="1" flipV="1">
            <a:off x="1828801" y="1612724"/>
            <a:ext cx="365760" cy="70408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Straight Connector 98"/>
          <p:cNvCxnSpPr/>
          <p:nvPr/>
        </p:nvCxnSpPr>
        <p:spPr bwMode="auto">
          <a:xfrm flipV="1">
            <a:off x="1371600" y="1612727"/>
            <a:ext cx="457200" cy="722376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Connector 93"/>
          <p:cNvCxnSpPr/>
          <p:nvPr/>
        </p:nvCxnSpPr>
        <p:spPr bwMode="auto">
          <a:xfrm>
            <a:off x="6769274" y="1421704"/>
            <a:ext cx="0" cy="926926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Arc 123"/>
          <p:cNvSpPr/>
          <p:nvPr/>
        </p:nvSpPr>
        <p:spPr bwMode="auto">
          <a:xfrm flipH="1" flipV="1">
            <a:off x="3998934" y="445718"/>
            <a:ext cx="914400" cy="2057400"/>
          </a:xfrm>
          <a:prstGeom prst="arc">
            <a:avLst>
              <a:gd name="adj1" fmla="val 16250806"/>
              <a:gd name="adj2" fmla="val 276464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Arc 120"/>
          <p:cNvSpPr>
            <a:spLocks noChangeAspect="1"/>
          </p:cNvSpPr>
          <p:nvPr/>
        </p:nvSpPr>
        <p:spPr bwMode="auto">
          <a:xfrm>
            <a:off x="4037556" y="2207086"/>
            <a:ext cx="1069848" cy="267462"/>
          </a:xfrm>
          <a:prstGeom prst="arc">
            <a:avLst>
              <a:gd name="adj1" fmla="val 10845231"/>
              <a:gd name="adj2" fmla="val 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8" name="Arc 147"/>
          <p:cNvSpPr/>
          <p:nvPr/>
        </p:nvSpPr>
        <p:spPr bwMode="auto">
          <a:xfrm>
            <a:off x="6400800" y="2068882"/>
            <a:ext cx="1828800" cy="457200"/>
          </a:xfrm>
          <a:prstGeom prst="arc">
            <a:avLst>
              <a:gd name="adj1" fmla="val 10763672"/>
              <a:gd name="adj2" fmla="val 14639"/>
            </a:avLst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Arc 124"/>
          <p:cNvSpPr/>
          <p:nvPr/>
        </p:nvSpPr>
        <p:spPr bwMode="auto">
          <a:xfrm flipH="1" flipV="1">
            <a:off x="4266156" y="307514"/>
            <a:ext cx="457200" cy="2194560"/>
          </a:xfrm>
          <a:prstGeom prst="arc">
            <a:avLst>
              <a:gd name="adj1" fmla="val 16250806"/>
              <a:gd name="adj2" fmla="val 276464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86328" name="Arc 1886327"/>
          <p:cNvSpPr/>
          <p:nvPr/>
        </p:nvSpPr>
        <p:spPr bwMode="auto">
          <a:xfrm>
            <a:off x="3657600" y="1384126"/>
            <a:ext cx="1828800" cy="457200"/>
          </a:xfrm>
          <a:prstGeom prst="arc">
            <a:avLst>
              <a:gd name="adj1" fmla="val 10706351"/>
              <a:gd name="adj2" fmla="val 92889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77" name="Group 176"/>
          <p:cNvGrpSpPr/>
          <p:nvPr/>
        </p:nvGrpSpPr>
        <p:grpSpPr bwMode="auto">
          <a:xfrm>
            <a:off x="685944" y="2030918"/>
            <a:ext cx="1653075" cy="1957529"/>
            <a:chOff x="685944" y="2030918"/>
            <a:chExt cx="1653075" cy="1957529"/>
          </a:xfrm>
        </p:grpSpPr>
        <p:pic>
          <p:nvPicPr>
            <p:cNvPr id="178" name="Picture 177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5944" y="3710155"/>
              <a:ext cx="1653075" cy="2782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79" name="Straight Arrow Connector 178"/>
            <p:cNvCxnSpPr/>
            <p:nvPr/>
          </p:nvCxnSpPr>
          <p:spPr bwMode="auto">
            <a:xfrm flipV="1">
              <a:off x="1070904" y="2030918"/>
              <a:ext cx="753324" cy="176154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0" name="Group 179"/>
          <p:cNvGrpSpPr/>
          <p:nvPr/>
        </p:nvGrpSpPr>
        <p:grpSpPr bwMode="auto">
          <a:xfrm>
            <a:off x="5918400" y="2099952"/>
            <a:ext cx="1683061" cy="1963751"/>
            <a:chOff x="5918400" y="2099952"/>
            <a:chExt cx="1683061" cy="1963751"/>
          </a:xfrm>
        </p:grpSpPr>
        <p:pic>
          <p:nvPicPr>
            <p:cNvPr id="181" name="Picture 180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18400" y="3771340"/>
              <a:ext cx="1683061" cy="2923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87" name="Straight Arrow Connector 186"/>
            <p:cNvCxnSpPr/>
            <p:nvPr/>
          </p:nvCxnSpPr>
          <p:spPr bwMode="auto">
            <a:xfrm flipV="1">
              <a:off x="6287113" y="2099952"/>
              <a:ext cx="800531" cy="1747951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" name="Oval 28"/>
          <p:cNvSpPr/>
          <p:nvPr/>
        </p:nvSpPr>
        <p:spPr bwMode="auto">
          <a:xfrm>
            <a:off x="914400" y="2298526"/>
            <a:ext cx="1828800" cy="457200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7" name="Group 226"/>
          <p:cNvGrpSpPr/>
          <p:nvPr/>
        </p:nvGrpSpPr>
        <p:grpSpPr bwMode="auto">
          <a:xfrm>
            <a:off x="2350714" y="2043830"/>
            <a:ext cx="3204021" cy="2610838"/>
            <a:chOff x="2375766" y="2068882"/>
            <a:chExt cx="3204021" cy="2610838"/>
          </a:xfrm>
        </p:grpSpPr>
        <p:pic>
          <p:nvPicPr>
            <p:cNvPr id="228" name="Picture 227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75766" y="3992392"/>
              <a:ext cx="3204021" cy="6873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29" name="Straight Arrow Connector 228"/>
            <p:cNvCxnSpPr/>
            <p:nvPr/>
          </p:nvCxnSpPr>
          <p:spPr bwMode="auto">
            <a:xfrm flipV="1">
              <a:off x="3666744" y="2068882"/>
              <a:ext cx="370812" cy="68684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2" name="Straight Arrow Connector 231"/>
            <p:cNvCxnSpPr/>
            <p:nvPr/>
          </p:nvCxnSpPr>
          <p:spPr bwMode="auto">
            <a:xfrm>
              <a:off x="2931293" y="2755726"/>
              <a:ext cx="746975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3" name="Straight Arrow Connector 232"/>
            <p:cNvCxnSpPr/>
            <p:nvPr/>
          </p:nvCxnSpPr>
          <p:spPr bwMode="auto">
            <a:xfrm flipV="1">
              <a:off x="2737086" y="2755726"/>
              <a:ext cx="168219" cy="150517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7" name="Line 96"/>
          <p:cNvSpPr>
            <a:spLocks noChangeShapeType="1"/>
          </p:cNvSpPr>
          <p:nvPr/>
        </p:nvSpPr>
        <p:spPr bwMode="auto">
          <a:xfrm>
            <a:off x="0" y="4711874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948081" y="4776527"/>
            <a:ext cx="7814919" cy="1272111"/>
            <a:chOff x="948081" y="4776527"/>
            <a:chExt cx="7814919" cy="1272111"/>
          </a:xfrm>
        </p:grpSpPr>
        <p:pic>
          <p:nvPicPr>
            <p:cNvPr id="108" name="Picture 107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48081" y="4776527"/>
              <a:ext cx="1433602" cy="2923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8" name="Picture 127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14608" y="5346461"/>
              <a:ext cx="1316576" cy="6582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9" name="Picture 108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68599" y="4776527"/>
              <a:ext cx="2398801" cy="2922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2" name="Picture 131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1236" y="5346461"/>
              <a:ext cx="2925444" cy="70217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0" name="Picture 139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452854" y="5169074"/>
              <a:ext cx="263344" cy="1027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3" name="Picture 212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76135" y="4776527"/>
              <a:ext cx="1886865" cy="2922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4" name="Picture 213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57526" y="5346461"/>
              <a:ext cx="1345546" cy="6582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1506310" y="5169074"/>
              <a:ext cx="263344" cy="1027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7615471" y="5169074"/>
              <a:ext cx="263344" cy="1027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14" name="Line 96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2308" y="6142219"/>
            <a:ext cx="1755530" cy="7022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691640" y="6297211"/>
            <a:ext cx="6329479" cy="332189"/>
            <a:chOff x="1691640" y="6297211"/>
            <a:chExt cx="6329479" cy="332189"/>
          </a:xfrm>
        </p:grpSpPr>
        <p:pic>
          <p:nvPicPr>
            <p:cNvPr id="317" name="Picture 316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15852" y="6380979"/>
              <a:ext cx="263344" cy="2484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0" name="Picture 219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78582" y="6457179"/>
              <a:ext cx="263344" cy="1027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91640" y="6312067"/>
              <a:ext cx="292282" cy="2922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99248" y="6297211"/>
              <a:ext cx="321871" cy="3069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25112" y="6318504"/>
              <a:ext cx="1009430" cy="30721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1496241" y="6455664"/>
            <a:ext cx="6186389" cy="159096"/>
            <a:chOff x="1496241" y="6455664"/>
            <a:chExt cx="6186389" cy="159096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96241" y="6473952"/>
              <a:ext cx="170688" cy="1280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44357" y="6483096"/>
              <a:ext cx="175552" cy="13166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07224" y="6455664"/>
              <a:ext cx="175406" cy="1315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89408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" grpId="0" animBg="1"/>
      <p:bldP spid="3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3" name="Group 132"/>
          <p:cNvGrpSpPr/>
          <p:nvPr/>
        </p:nvGrpSpPr>
        <p:grpSpPr>
          <a:xfrm>
            <a:off x="762000" y="1612726"/>
            <a:ext cx="146049" cy="375238"/>
            <a:chOff x="768351" y="1612726"/>
            <a:chExt cx="146049" cy="375238"/>
          </a:xfrm>
        </p:grpSpPr>
        <p:pic>
          <p:nvPicPr>
            <p:cNvPr id="134" name="Picture 133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8351" y="1721373"/>
              <a:ext cx="146049" cy="1460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66" name="Straight Arrow Connector 165"/>
            <p:cNvCxnSpPr/>
            <p:nvPr/>
          </p:nvCxnSpPr>
          <p:spPr bwMode="auto">
            <a:xfrm flipV="1">
              <a:off x="830981" y="1612726"/>
              <a:ext cx="0" cy="10972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7" name="Straight Arrow Connector 166"/>
            <p:cNvCxnSpPr/>
            <p:nvPr/>
          </p:nvCxnSpPr>
          <p:spPr bwMode="auto">
            <a:xfrm>
              <a:off x="830981" y="1878236"/>
              <a:ext cx="0" cy="10972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1" name="Group 140"/>
          <p:cNvGrpSpPr/>
          <p:nvPr/>
        </p:nvGrpSpPr>
        <p:grpSpPr>
          <a:xfrm>
            <a:off x="609600" y="38637"/>
            <a:ext cx="8350725" cy="1239261"/>
            <a:chOff x="609600" y="38637"/>
            <a:chExt cx="8350725" cy="1239261"/>
          </a:xfrm>
        </p:grpSpPr>
        <p:pic>
          <p:nvPicPr>
            <p:cNvPr id="142" name="Picture 141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15921" y="38637"/>
              <a:ext cx="4774948" cy="2777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3" name="Picture 142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9600" y="1029351"/>
              <a:ext cx="1518881" cy="2480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9" name="Picture 148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35366" y="1014984"/>
              <a:ext cx="3972644" cy="2629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59" name="Group 158"/>
            <p:cNvGrpSpPr/>
            <p:nvPr/>
          </p:nvGrpSpPr>
          <p:grpSpPr bwMode="auto">
            <a:xfrm>
              <a:off x="1195988" y="696618"/>
              <a:ext cx="7764337" cy="262949"/>
              <a:chOff x="1195917" y="696618"/>
              <a:chExt cx="7764337" cy="262949"/>
            </a:xfrm>
          </p:grpSpPr>
          <p:pic>
            <p:nvPicPr>
              <p:cNvPr id="163" name="Picture 162" descr="txp_fig"/>
              <p:cNvPicPr>
                <a:picLocks noChangeAspect="1"/>
              </p:cNvPicPr>
              <p:nvPr>
                <p:custDataLst>
                  <p:tags r:id="rId31"/>
                </p:custDataLst>
              </p:nvPr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195917" y="701874"/>
                <a:ext cx="3506055" cy="219128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64" name="Picture 163" descr="txp_fig"/>
              <p:cNvPicPr>
                <a:picLocks noChangeAspect="1"/>
              </p:cNvPicPr>
              <p:nvPr>
                <p:custDataLst>
                  <p:tags r:id="rId32"/>
                </p:custDataLst>
              </p:nvPr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855606" y="696618"/>
                <a:ext cx="4104648" cy="262949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162" name="Picture 161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9600" y="369825"/>
              <a:ext cx="3724887" cy="27783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191" name="Straight Connector 190"/>
          <p:cNvCxnSpPr/>
          <p:nvPr/>
        </p:nvCxnSpPr>
        <p:spPr bwMode="auto">
          <a:xfrm>
            <a:off x="54864" y="2514600"/>
            <a:ext cx="8997696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Straight Connector 205"/>
          <p:cNvCxnSpPr/>
          <p:nvPr/>
        </p:nvCxnSpPr>
        <p:spPr bwMode="auto">
          <a:xfrm flipV="1">
            <a:off x="3678268" y="1600200"/>
            <a:ext cx="1802835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8" name="Straight Connector 207"/>
          <p:cNvCxnSpPr/>
          <p:nvPr/>
        </p:nvCxnSpPr>
        <p:spPr bwMode="auto">
          <a:xfrm flipV="1">
            <a:off x="6415283" y="1600200"/>
            <a:ext cx="1802835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2" name="Arc 201"/>
          <p:cNvSpPr/>
          <p:nvPr/>
        </p:nvSpPr>
        <p:spPr bwMode="auto">
          <a:xfrm flipV="1">
            <a:off x="6400800" y="1358030"/>
            <a:ext cx="1828800" cy="457200"/>
          </a:xfrm>
          <a:prstGeom prst="arc">
            <a:avLst>
              <a:gd name="adj1" fmla="val 10763672"/>
              <a:gd name="adj2" fmla="val 14639"/>
            </a:avLst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1" name="Arc 200"/>
          <p:cNvSpPr/>
          <p:nvPr/>
        </p:nvSpPr>
        <p:spPr bwMode="auto">
          <a:xfrm flipV="1">
            <a:off x="3657600" y="1371600"/>
            <a:ext cx="1828800" cy="457200"/>
          </a:xfrm>
          <a:prstGeom prst="arc">
            <a:avLst>
              <a:gd name="adj1" fmla="val 10706351"/>
              <a:gd name="adj2" fmla="val 92889"/>
            </a:avLst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1815921" y="2524652"/>
            <a:ext cx="0" cy="914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Straight Connector 167"/>
          <p:cNvCxnSpPr/>
          <p:nvPr/>
        </p:nvCxnSpPr>
        <p:spPr bwMode="auto">
          <a:xfrm>
            <a:off x="4572000" y="2524652"/>
            <a:ext cx="0" cy="914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Connector 168"/>
          <p:cNvCxnSpPr/>
          <p:nvPr/>
        </p:nvCxnSpPr>
        <p:spPr bwMode="auto">
          <a:xfrm>
            <a:off x="7316244" y="2524652"/>
            <a:ext cx="0" cy="914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Straight Connector 169"/>
          <p:cNvCxnSpPr/>
          <p:nvPr/>
        </p:nvCxnSpPr>
        <p:spPr bwMode="auto">
          <a:xfrm>
            <a:off x="2740759" y="2524652"/>
            <a:ext cx="0" cy="914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Straight Connector 170"/>
          <p:cNvCxnSpPr/>
          <p:nvPr/>
        </p:nvCxnSpPr>
        <p:spPr bwMode="auto">
          <a:xfrm>
            <a:off x="5496838" y="1610252"/>
            <a:ext cx="0" cy="18288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Straight Connector 171"/>
          <p:cNvCxnSpPr/>
          <p:nvPr/>
        </p:nvCxnSpPr>
        <p:spPr bwMode="auto">
          <a:xfrm>
            <a:off x="8241082" y="2524652"/>
            <a:ext cx="0" cy="914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6" name="Straight Connector 155"/>
          <p:cNvCxnSpPr/>
          <p:nvPr/>
        </p:nvCxnSpPr>
        <p:spPr bwMode="auto">
          <a:xfrm>
            <a:off x="54864" y="1600200"/>
            <a:ext cx="361188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7" name="Oval 146"/>
          <p:cNvSpPr/>
          <p:nvPr/>
        </p:nvSpPr>
        <p:spPr bwMode="auto">
          <a:xfrm>
            <a:off x="6400800" y="1765126"/>
            <a:ext cx="1828800" cy="457200"/>
          </a:xfrm>
          <a:prstGeom prst="ellipse">
            <a:avLst/>
          </a:prstGeom>
          <a:pattFill prst="pct25">
            <a:fgClr>
              <a:schemeClr val="tx1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Arc 119"/>
          <p:cNvSpPr/>
          <p:nvPr/>
        </p:nvSpPr>
        <p:spPr bwMode="auto">
          <a:xfrm flipV="1">
            <a:off x="3657600" y="685800"/>
            <a:ext cx="1828800" cy="1828800"/>
          </a:xfrm>
          <a:prstGeom prst="arc">
            <a:avLst>
              <a:gd name="adj1" fmla="val 10847623"/>
              <a:gd name="adj2" fmla="val 21552988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1" name="Straight Connector 30"/>
          <p:cNvCxnSpPr>
            <a:stCxn id="29" idx="2"/>
          </p:cNvCxnSpPr>
          <p:nvPr/>
        </p:nvCxnSpPr>
        <p:spPr bwMode="auto">
          <a:xfrm flipV="1">
            <a:off x="914400" y="1585586"/>
            <a:ext cx="914400" cy="91440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6309" name="Straight Connector 1886308"/>
          <p:cNvCxnSpPr>
            <a:stCxn id="29" idx="6"/>
          </p:cNvCxnSpPr>
          <p:nvPr/>
        </p:nvCxnSpPr>
        <p:spPr bwMode="auto">
          <a:xfrm flipH="1" flipV="1">
            <a:off x="1828800" y="1585586"/>
            <a:ext cx="914400" cy="91440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" name="Oval 136"/>
          <p:cNvSpPr>
            <a:spLocks noChangeAspect="1"/>
          </p:cNvSpPr>
          <p:nvPr/>
        </p:nvSpPr>
        <p:spPr bwMode="auto">
          <a:xfrm>
            <a:off x="3757182" y="1794354"/>
            <a:ext cx="1627632" cy="406908"/>
          </a:xfrm>
          <a:prstGeom prst="ellipse">
            <a:avLst/>
          </a:prstGeom>
          <a:pattFill prst="pct25">
            <a:fgClr>
              <a:schemeClr val="tx1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 bwMode="auto">
          <a:xfrm>
            <a:off x="1426464" y="1907192"/>
            <a:ext cx="795528" cy="198882"/>
          </a:xfrm>
          <a:prstGeom prst="ellipse">
            <a:avLst/>
          </a:prstGeom>
          <a:pattFill prst="pct25">
            <a:fgClr>
              <a:schemeClr val="tx1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1CF0FDA0-0F35-49B2-A138-86CF6884CF53}" type="slidenum">
              <a:rPr lang="en-US"/>
              <a:pPr/>
              <a:t>12</a:t>
            </a:fld>
            <a:endParaRPr lang="en-US"/>
          </a:p>
        </p:txBody>
      </p:sp>
      <p:sp>
        <p:nvSpPr>
          <p:cNvPr id="188621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6216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86218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" name="Line 96"/>
          <p:cNvSpPr>
            <a:spLocks noChangeShapeType="1"/>
          </p:cNvSpPr>
          <p:nvPr/>
        </p:nvSpPr>
        <p:spPr bwMode="auto">
          <a:xfrm>
            <a:off x="0" y="1307926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Oval 28"/>
          <p:cNvSpPr/>
          <p:nvPr/>
        </p:nvSpPr>
        <p:spPr bwMode="auto">
          <a:xfrm>
            <a:off x="914400" y="2298526"/>
            <a:ext cx="1828800" cy="457200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6400800" y="2298526"/>
            <a:ext cx="1828800" cy="457200"/>
          </a:xfrm>
          <a:prstGeom prst="ellips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86317" name="Arc 1886316"/>
          <p:cNvSpPr/>
          <p:nvPr/>
        </p:nvSpPr>
        <p:spPr bwMode="auto">
          <a:xfrm>
            <a:off x="6400800" y="1371600"/>
            <a:ext cx="1828800" cy="457200"/>
          </a:xfrm>
          <a:prstGeom prst="arc">
            <a:avLst>
              <a:gd name="adj1" fmla="val 10763672"/>
              <a:gd name="adj2" fmla="val 14639"/>
            </a:avLst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694944" y="1995814"/>
            <a:ext cx="740664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9" name="Arc 138"/>
          <p:cNvSpPr>
            <a:spLocks noChangeAspect="1"/>
          </p:cNvSpPr>
          <p:nvPr/>
        </p:nvSpPr>
        <p:spPr bwMode="auto">
          <a:xfrm flipV="1">
            <a:off x="1426464" y="1889844"/>
            <a:ext cx="795528" cy="211690"/>
          </a:xfrm>
          <a:prstGeom prst="arc">
            <a:avLst>
              <a:gd name="adj1" fmla="val 10845231"/>
              <a:gd name="adj2" fmla="val 0"/>
            </a:avLst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Arc 137"/>
          <p:cNvSpPr>
            <a:spLocks noChangeAspect="1"/>
          </p:cNvSpPr>
          <p:nvPr/>
        </p:nvSpPr>
        <p:spPr bwMode="auto">
          <a:xfrm>
            <a:off x="1426464" y="1897610"/>
            <a:ext cx="795528" cy="211690"/>
          </a:xfrm>
          <a:prstGeom prst="arc">
            <a:avLst>
              <a:gd name="adj1" fmla="val 10845231"/>
              <a:gd name="adj2" fmla="val 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44" name="Group 143"/>
          <p:cNvGrpSpPr>
            <a:grpSpLocks/>
          </p:cNvGrpSpPr>
          <p:nvPr/>
        </p:nvGrpSpPr>
        <p:grpSpPr>
          <a:xfrm>
            <a:off x="3757182" y="1769302"/>
            <a:ext cx="1645920" cy="449002"/>
            <a:chOff x="3200400" y="3264074"/>
            <a:chExt cx="1069848" cy="277274"/>
          </a:xfrm>
        </p:grpSpPr>
        <p:sp>
          <p:nvSpPr>
            <p:cNvPr id="145" name="Arc 144"/>
            <p:cNvSpPr>
              <a:spLocks noChangeAspect="1"/>
            </p:cNvSpPr>
            <p:nvPr/>
          </p:nvSpPr>
          <p:spPr bwMode="auto">
            <a:xfrm>
              <a:off x="3200400" y="3273886"/>
              <a:ext cx="1069848" cy="267462"/>
            </a:xfrm>
            <a:prstGeom prst="arc">
              <a:avLst>
                <a:gd name="adj1" fmla="val 10845231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Arc 145"/>
            <p:cNvSpPr>
              <a:spLocks noChangeAspect="1"/>
            </p:cNvSpPr>
            <p:nvPr/>
          </p:nvSpPr>
          <p:spPr bwMode="auto">
            <a:xfrm flipV="1">
              <a:off x="3200400" y="3264074"/>
              <a:ext cx="1069848" cy="267462"/>
            </a:xfrm>
            <a:prstGeom prst="arc">
              <a:avLst>
                <a:gd name="adj1" fmla="val 10845231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0" name="Arc 149"/>
          <p:cNvSpPr>
            <a:spLocks noChangeAspect="1"/>
          </p:cNvSpPr>
          <p:nvPr/>
        </p:nvSpPr>
        <p:spPr bwMode="auto">
          <a:xfrm>
            <a:off x="6400800" y="1770254"/>
            <a:ext cx="1828800" cy="481237"/>
          </a:xfrm>
          <a:prstGeom prst="arc">
            <a:avLst>
              <a:gd name="adj1" fmla="val 10845231"/>
              <a:gd name="adj2" fmla="val 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2" name="Straight Connector 151"/>
          <p:cNvCxnSpPr/>
          <p:nvPr/>
        </p:nvCxnSpPr>
        <p:spPr bwMode="auto">
          <a:xfrm>
            <a:off x="2194560" y="1995814"/>
            <a:ext cx="155448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" name="Straight Connector 152"/>
          <p:cNvCxnSpPr/>
          <p:nvPr/>
        </p:nvCxnSpPr>
        <p:spPr bwMode="auto">
          <a:xfrm>
            <a:off x="5423770" y="1995814"/>
            <a:ext cx="98755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8" name="Straight Connector 157"/>
          <p:cNvCxnSpPr/>
          <p:nvPr/>
        </p:nvCxnSpPr>
        <p:spPr bwMode="auto">
          <a:xfrm>
            <a:off x="5501014" y="1600200"/>
            <a:ext cx="89611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Straight Connector 193"/>
          <p:cNvCxnSpPr/>
          <p:nvPr/>
        </p:nvCxnSpPr>
        <p:spPr bwMode="auto">
          <a:xfrm>
            <a:off x="8244713" y="1993726"/>
            <a:ext cx="43891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Straight Connector 194"/>
          <p:cNvCxnSpPr/>
          <p:nvPr/>
        </p:nvCxnSpPr>
        <p:spPr bwMode="auto">
          <a:xfrm>
            <a:off x="8244713" y="1600200"/>
            <a:ext cx="80467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7" name="Group 216"/>
          <p:cNvGrpSpPr/>
          <p:nvPr/>
        </p:nvGrpSpPr>
        <p:grpSpPr>
          <a:xfrm>
            <a:off x="216074" y="1609344"/>
            <a:ext cx="160362" cy="896112"/>
            <a:chOff x="216074" y="1609344"/>
            <a:chExt cx="160362" cy="896112"/>
          </a:xfrm>
        </p:grpSpPr>
        <p:pic>
          <p:nvPicPr>
            <p:cNvPr id="74" name="Picture 73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6074" y="1955104"/>
              <a:ext cx="160362" cy="2190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99" name="Straight Arrow Connector 198"/>
            <p:cNvCxnSpPr/>
            <p:nvPr/>
          </p:nvCxnSpPr>
          <p:spPr bwMode="auto">
            <a:xfrm flipV="1">
              <a:off x="292274" y="1609344"/>
              <a:ext cx="0" cy="32918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0" name="Straight Arrow Connector 199"/>
            <p:cNvCxnSpPr/>
            <p:nvPr/>
          </p:nvCxnSpPr>
          <p:spPr bwMode="auto">
            <a:xfrm>
              <a:off x="292274" y="2176272"/>
              <a:ext cx="0" cy="32918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7" name="Arc 96"/>
          <p:cNvSpPr/>
          <p:nvPr/>
        </p:nvSpPr>
        <p:spPr bwMode="auto">
          <a:xfrm>
            <a:off x="6400800" y="1676400"/>
            <a:ext cx="1828800" cy="457200"/>
          </a:xfrm>
          <a:prstGeom prst="arc">
            <a:avLst>
              <a:gd name="adj1" fmla="val 10763672"/>
              <a:gd name="adj2" fmla="val 14639"/>
            </a:avLst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1" name="Arc 150"/>
          <p:cNvSpPr>
            <a:spLocks noChangeAspect="1"/>
          </p:cNvSpPr>
          <p:nvPr/>
        </p:nvSpPr>
        <p:spPr bwMode="auto">
          <a:xfrm flipV="1">
            <a:off x="6400800" y="1752600"/>
            <a:ext cx="1828800" cy="481237"/>
          </a:xfrm>
          <a:prstGeom prst="arc">
            <a:avLst>
              <a:gd name="adj1" fmla="val 10845231"/>
              <a:gd name="adj2" fmla="val 0"/>
            </a:avLst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9" name="Straight Connector 208"/>
          <p:cNvCxnSpPr/>
          <p:nvPr/>
        </p:nvCxnSpPr>
        <p:spPr bwMode="auto">
          <a:xfrm flipV="1">
            <a:off x="1426464" y="1995814"/>
            <a:ext cx="795528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Straight Connector 209"/>
          <p:cNvCxnSpPr/>
          <p:nvPr/>
        </p:nvCxnSpPr>
        <p:spPr bwMode="auto">
          <a:xfrm flipV="1">
            <a:off x="3738894" y="1995814"/>
            <a:ext cx="164592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4" name="Group 263"/>
          <p:cNvGrpSpPr/>
          <p:nvPr/>
        </p:nvGrpSpPr>
        <p:grpSpPr>
          <a:xfrm>
            <a:off x="1828800" y="3060526"/>
            <a:ext cx="905256" cy="218675"/>
            <a:chOff x="1828800" y="3060526"/>
            <a:chExt cx="905256" cy="218675"/>
          </a:xfrm>
        </p:grpSpPr>
        <p:cxnSp>
          <p:nvCxnSpPr>
            <p:cNvPr id="182" name="Straight Arrow Connector 181"/>
            <p:cNvCxnSpPr/>
            <p:nvPr/>
          </p:nvCxnSpPr>
          <p:spPr bwMode="auto">
            <a:xfrm flipH="1">
              <a:off x="1828800" y="3162822"/>
              <a:ext cx="36576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/>
            <p:nvPr/>
          </p:nvCxnSpPr>
          <p:spPr bwMode="auto">
            <a:xfrm>
              <a:off x="2368296" y="3162822"/>
              <a:ext cx="36576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0" name="Picture 89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96614" y="3060526"/>
              <a:ext cx="160070" cy="2186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61" name="Group 260"/>
          <p:cNvGrpSpPr/>
          <p:nvPr/>
        </p:nvGrpSpPr>
        <p:grpSpPr>
          <a:xfrm>
            <a:off x="4581144" y="3060526"/>
            <a:ext cx="905256" cy="218675"/>
            <a:chOff x="4581144" y="3060526"/>
            <a:chExt cx="905256" cy="218675"/>
          </a:xfrm>
        </p:grpSpPr>
        <p:cxnSp>
          <p:nvCxnSpPr>
            <p:cNvPr id="184" name="Straight Arrow Connector 183"/>
            <p:cNvCxnSpPr/>
            <p:nvPr/>
          </p:nvCxnSpPr>
          <p:spPr bwMode="auto">
            <a:xfrm flipH="1">
              <a:off x="4581144" y="3162822"/>
              <a:ext cx="36576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Straight Arrow Connector 182"/>
            <p:cNvCxnSpPr/>
            <p:nvPr/>
          </p:nvCxnSpPr>
          <p:spPr bwMode="auto">
            <a:xfrm>
              <a:off x="5120640" y="3162822"/>
              <a:ext cx="36576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1" name="Picture 90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59643" y="3060526"/>
              <a:ext cx="160070" cy="2186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60" name="Group 259"/>
          <p:cNvGrpSpPr/>
          <p:nvPr/>
        </p:nvGrpSpPr>
        <p:grpSpPr>
          <a:xfrm>
            <a:off x="7324344" y="3060526"/>
            <a:ext cx="905256" cy="218675"/>
            <a:chOff x="7324344" y="3060526"/>
            <a:chExt cx="905256" cy="218675"/>
          </a:xfrm>
        </p:grpSpPr>
        <p:cxnSp>
          <p:nvCxnSpPr>
            <p:cNvPr id="185" name="Straight Arrow Connector 184"/>
            <p:cNvCxnSpPr/>
            <p:nvPr/>
          </p:nvCxnSpPr>
          <p:spPr bwMode="auto">
            <a:xfrm>
              <a:off x="7863840" y="3162822"/>
              <a:ext cx="36576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6" name="Straight Arrow Connector 185"/>
            <p:cNvCxnSpPr/>
            <p:nvPr/>
          </p:nvCxnSpPr>
          <p:spPr bwMode="auto">
            <a:xfrm flipH="1">
              <a:off x="7324344" y="3162822"/>
              <a:ext cx="36576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2" name="Picture 91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99711" y="3060526"/>
              <a:ext cx="160070" cy="2186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3" name="Arc 122"/>
          <p:cNvSpPr/>
          <p:nvPr/>
        </p:nvSpPr>
        <p:spPr bwMode="auto">
          <a:xfrm flipV="1">
            <a:off x="4217096" y="445718"/>
            <a:ext cx="914400" cy="2057400"/>
          </a:xfrm>
          <a:prstGeom prst="arc">
            <a:avLst>
              <a:gd name="adj1" fmla="val 16250806"/>
              <a:gd name="adj2" fmla="val 276464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7" name="Arc 126"/>
          <p:cNvSpPr/>
          <p:nvPr/>
        </p:nvSpPr>
        <p:spPr bwMode="auto">
          <a:xfrm flipV="1">
            <a:off x="4418556" y="307514"/>
            <a:ext cx="457200" cy="2194560"/>
          </a:xfrm>
          <a:prstGeom prst="arc">
            <a:avLst>
              <a:gd name="adj1" fmla="val 16250806"/>
              <a:gd name="adj2" fmla="val 276464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1" name="Straight Connector 210"/>
          <p:cNvCxnSpPr/>
          <p:nvPr/>
        </p:nvCxnSpPr>
        <p:spPr bwMode="auto">
          <a:xfrm flipV="1">
            <a:off x="6400800" y="1995814"/>
            <a:ext cx="18288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6313" name="Straight Connector 1886312"/>
          <p:cNvCxnSpPr/>
          <p:nvPr/>
        </p:nvCxnSpPr>
        <p:spPr bwMode="auto">
          <a:xfrm>
            <a:off x="6400800" y="1600200"/>
            <a:ext cx="0" cy="926926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6315" name="Straight Connector 1886314"/>
          <p:cNvCxnSpPr>
            <a:endCxn id="85" idx="6"/>
          </p:cNvCxnSpPr>
          <p:nvPr/>
        </p:nvCxnSpPr>
        <p:spPr bwMode="auto">
          <a:xfrm>
            <a:off x="8229600" y="1600200"/>
            <a:ext cx="0" cy="926926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/>
          <p:nvPr/>
        </p:nvCxnSpPr>
        <p:spPr bwMode="auto">
          <a:xfrm>
            <a:off x="7848600" y="1422748"/>
            <a:ext cx="0" cy="926926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Straight Connector 104"/>
          <p:cNvCxnSpPr/>
          <p:nvPr/>
        </p:nvCxnSpPr>
        <p:spPr bwMode="auto">
          <a:xfrm flipH="1" flipV="1">
            <a:off x="1828801" y="1600198"/>
            <a:ext cx="365760" cy="713232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Straight Connector 98"/>
          <p:cNvCxnSpPr/>
          <p:nvPr/>
        </p:nvCxnSpPr>
        <p:spPr bwMode="auto">
          <a:xfrm flipV="1">
            <a:off x="1371600" y="1600201"/>
            <a:ext cx="457200" cy="73152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Connector 93"/>
          <p:cNvCxnSpPr/>
          <p:nvPr/>
        </p:nvCxnSpPr>
        <p:spPr bwMode="auto">
          <a:xfrm>
            <a:off x="6769274" y="1421704"/>
            <a:ext cx="0" cy="926926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Arc 123"/>
          <p:cNvSpPr/>
          <p:nvPr/>
        </p:nvSpPr>
        <p:spPr bwMode="auto">
          <a:xfrm flipH="1" flipV="1">
            <a:off x="3998934" y="445718"/>
            <a:ext cx="914400" cy="2057400"/>
          </a:xfrm>
          <a:prstGeom prst="arc">
            <a:avLst>
              <a:gd name="adj1" fmla="val 16250806"/>
              <a:gd name="adj2" fmla="val 276464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Arc 120"/>
          <p:cNvSpPr>
            <a:spLocks noChangeAspect="1"/>
          </p:cNvSpPr>
          <p:nvPr/>
        </p:nvSpPr>
        <p:spPr bwMode="auto">
          <a:xfrm>
            <a:off x="4037556" y="2207086"/>
            <a:ext cx="1069848" cy="267462"/>
          </a:xfrm>
          <a:prstGeom prst="arc">
            <a:avLst>
              <a:gd name="adj1" fmla="val 10845231"/>
              <a:gd name="adj2" fmla="val 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8" name="Arc 147"/>
          <p:cNvSpPr/>
          <p:nvPr/>
        </p:nvSpPr>
        <p:spPr bwMode="auto">
          <a:xfrm>
            <a:off x="6400800" y="2068882"/>
            <a:ext cx="1828800" cy="457200"/>
          </a:xfrm>
          <a:prstGeom prst="arc">
            <a:avLst>
              <a:gd name="adj1" fmla="val 10763672"/>
              <a:gd name="adj2" fmla="val 14639"/>
            </a:avLst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Arc 124"/>
          <p:cNvSpPr/>
          <p:nvPr/>
        </p:nvSpPr>
        <p:spPr bwMode="auto">
          <a:xfrm flipH="1" flipV="1">
            <a:off x="4266156" y="307514"/>
            <a:ext cx="457200" cy="2194560"/>
          </a:xfrm>
          <a:prstGeom prst="arc">
            <a:avLst>
              <a:gd name="adj1" fmla="val 16250806"/>
              <a:gd name="adj2" fmla="val 276464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86328" name="Arc 1886327"/>
          <p:cNvSpPr/>
          <p:nvPr/>
        </p:nvSpPr>
        <p:spPr bwMode="auto">
          <a:xfrm>
            <a:off x="3657600" y="1384126"/>
            <a:ext cx="1828800" cy="457200"/>
          </a:xfrm>
          <a:prstGeom prst="arc">
            <a:avLst>
              <a:gd name="adj1" fmla="val 10706351"/>
              <a:gd name="adj2" fmla="val 92889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7" name="Line 96"/>
          <p:cNvSpPr>
            <a:spLocks noChangeShapeType="1"/>
          </p:cNvSpPr>
          <p:nvPr/>
        </p:nvSpPr>
        <p:spPr bwMode="auto">
          <a:xfrm>
            <a:off x="0" y="4711874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8" name="Picture 10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081" y="4776527"/>
            <a:ext cx="1433602" cy="2923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8" name="Picture 12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608" y="5346461"/>
            <a:ext cx="1316576" cy="6582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9" name="Picture 10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8599" y="4776527"/>
            <a:ext cx="2398801" cy="2922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2" name="Picture 13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1236" y="5346461"/>
            <a:ext cx="2925444" cy="7021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0" name="Picture 10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135" y="4776527"/>
            <a:ext cx="1886865" cy="2922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0" name="Picture 12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7526" y="5346461"/>
            <a:ext cx="1345546" cy="6582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5" name="Picture 15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6241" y="6312067"/>
            <a:ext cx="482746" cy="2922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7" name="Picture 15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4357" y="6142322"/>
            <a:ext cx="2033481" cy="7021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4" name="Line 96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1" name="Picture 16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3090" y="6297211"/>
            <a:ext cx="511601" cy="3071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7" name="Picture 31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5852" y="6380979"/>
            <a:ext cx="263344" cy="2484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8" name="Picture 31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582" y="6457179"/>
            <a:ext cx="263344" cy="1027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7372" y="5108672"/>
            <a:ext cx="744716" cy="2628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76" name="Group 175"/>
          <p:cNvGrpSpPr/>
          <p:nvPr/>
        </p:nvGrpSpPr>
        <p:grpSpPr bwMode="auto">
          <a:xfrm>
            <a:off x="685944" y="2030918"/>
            <a:ext cx="1653075" cy="1957529"/>
            <a:chOff x="685944" y="2030918"/>
            <a:chExt cx="1653075" cy="1957529"/>
          </a:xfrm>
        </p:grpSpPr>
        <p:pic>
          <p:nvPicPr>
            <p:cNvPr id="177" name="Picture 176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5944" y="3710155"/>
              <a:ext cx="1653075" cy="2782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78" name="Straight Arrow Connector 177"/>
            <p:cNvCxnSpPr/>
            <p:nvPr/>
          </p:nvCxnSpPr>
          <p:spPr bwMode="auto">
            <a:xfrm flipV="1">
              <a:off x="1070904" y="2030918"/>
              <a:ext cx="753324" cy="176154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9" name="Group 178"/>
          <p:cNvGrpSpPr/>
          <p:nvPr/>
        </p:nvGrpSpPr>
        <p:grpSpPr bwMode="auto">
          <a:xfrm>
            <a:off x="5918400" y="2099952"/>
            <a:ext cx="1683061" cy="1963751"/>
            <a:chOff x="5918400" y="2099952"/>
            <a:chExt cx="1683061" cy="1963751"/>
          </a:xfrm>
        </p:grpSpPr>
        <p:pic>
          <p:nvPicPr>
            <p:cNvPr id="180" name="Picture 179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18400" y="3771340"/>
              <a:ext cx="1683061" cy="2923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81" name="Straight Arrow Connector 180"/>
            <p:cNvCxnSpPr/>
            <p:nvPr/>
          </p:nvCxnSpPr>
          <p:spPr bwMode="auto">
            <a:xfrm flipV="1">
              <a:off x="6287113" y="2099952"/>
              <a:ext cx="800531" cy="1747951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7" name="Group 186"/>
          <p:cNvGrpSpPr/>
          <p:nvPr/>
        </p:nvGrpSpPr>
        <p:grpSpPr bwMode="auto">
          <a:xfrm>
            <a:off x="2350714" y="2043830"/>
            <a:ext cx="3204021" cy="2610838"/>
            <a:chOff x="2375766" y="2068882"/>
            <a:chExt cx="3204021" cy="2610838"/>
          </a:xfrm>
        </p:grpSpPr>
        <p:pic>
          <p:nvPicPr>
            <p:cNvPr id="188" name="Picture 187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75766" y="3992392"/>
              <a:ext cx="3204021" cy="6873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89" name="Straight Arrow Connector 188"/>
            <p:cNvCxnSpPr/>
            <p:nvPr/>
          </p:nvCxnSpPr>
          <p:spPr bwMode="auto">
            <a:xfrm flipV="1">
              <a:off x="3666744" y="2068882"/>
              <a:ext cx="370812" cy="68684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0" name="Straight Arrow Connector 189"/>
            <p:cNvCxnSpPr/>
            <p:nvPr/>
          </p:nvCxnSpPr>
          <p:spPr bwMode="auto">
            <a:xfrm>
              <a:off x="2931293" y="2755726"/>
              <a:ext cx="746975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2" name="Straight Arrow Connector 191"/>
            <p:cNvCxnSpPr/>
            <p:nvPr/>
          </p:nvCxnSpPr>
          <p:spPr bwMode="auto">
            <a:xfrm flipV="1">
              <a:off x="2737086" y="2755726"/>
              <a:ext cx="168219" cy="150517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74" name="Straight Arrow Connector 173"/>
          <p:cNvCxnSpPr/>
          <p:nvPr/>
        </p:nvCxnSpPr>
        <p:spPr bwMode="auto">
          <a:xfrm flipH="1" flipV="1">
            <a:off x="6134622" y="1252848"/>
            <a:ext cx="1773936" cy="352368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1815921" y="921002"/>
            <a:ext cx="4051479" cy="3879598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Straight Arrow Connector 172"/>
          <p:cNvCxnSpPr/>
          <p:nvPr/>
        </p:nvCxnSpPr>
        <p:spPr bwMode="auto">
          <a:xfrm flipV="1">
            <a:off x="4764024" y="959567"/>
            <a:ext cx="3250667" cy="381696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2616896" y="5575126"/>
            <a:ext cx="4026074" cy="248421"/>
            <a:chOff x="2616896" y="5575126"/>
            <a:chExt cx="4026074" cy="248421"/>
          </a:xfrm>
        </p:grpSpPr>
        <p:pic>
          <p:nvPicPr>
            <p:cNvPr id="118" name="Picture 117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16896" y="5575126"/>
              <a:ext cx="263344" cy="2484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9" name="Picture 118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79626" y="5651326"/>
              <a:ext cx="263344" cy="1027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2615852" y="4800600"/>
            <a:ext cx="4026074" cy="248421"/>
            <a:chOff x="2615852" y="4800600"/>
            <a:chExt cx="4026074" cy="248421"/>
          </a:xfrm>
        </p:grpSpPr>
        <p:pic>
          <p:nvPicPr>
            <p:cNvPr id="126" name="Picture 125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15852" y="4800600"/>
              <a:ext cx="263344" cy="2484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9" name="Picture 128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78582" y="4876800"/>
              <a:ext cx="263344" cy="1027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0304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1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3" name="Group 132"/>
          <p:cNvGrpSpPr/>
          <p:nvPr/>
        </p:nvGrpSpPr>
        <p:grpSpPr>
          <a:xfrm>
            <a:off x="762000" y="1612726"/>
            <a:ext cx="146049" cy="375238"/>
            <a:chOff x="768351" y="1612726"/>
            <a:chExt cx="146049" cy="375238"/>
          </a:xfrm>
        </p:grpSpPr>
        <p:pic>
          <p:nvPicPr>
            <p:cNvPr id="134" name="Picture 133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8351" y="1721373"/>
              <a:ext cx="146049" cy="1460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66" name="Straight Arrow Connector 165"/>
            <p:cNvCxnSpPr/>
            <p:nvPr/>
          </p:nvCxnSpPr>
          <p:spPr bwMode="auto">
            <a:xfrm flipV="1">
              <a:off x="830981" y="1612726"/>
              <a:ext cx="0" cy="10972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7" name="Straight Arrow Connector 166"/>
            <p:cNvCxnSpPr/>
            <p:nvPr/>
          </p:nvCxnSpPr>
          <p:spPr bwMode="auto">
            <a:xfrm>
              <a:off x="830981" y="1878236"/>
              <a:ext cx="0" cy="10972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1" name="Group 140"/>
          <p:cNvGrpSpPr/>
          <p:nvPr/>
        </p:nvGrpSpPr>
        <p:grpSpPr>
          <a:xfrm>
            <a:off x="609600" y="38637"/>
            <a:ext cx="8350725" cy="1239261"/>
            <a:chOff x="609600" y="38637"/>
            <a:chExt cx="8350725" cy="1239261"/>
          </a:xfrm>
        </p:grpSpPr>
        <p:pic>
          <p:nvPicPr>
            <p:cNvPr id="142" name="Picture 141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15921" y="38637"/>
              <a:ext cx="4774948" cy="2777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3" name="Picture 142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9600" y="1029351"/>
              <a:ext cx="1518881" cy="2480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9" name="Picture 148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35366" y="1014984"/>
              <a:ext cx="3972644" cy="2629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59" name="Group 158"/>
            <p:cNvGrpSpPr/>
            <p:nvPr/>
          </p:nvGrpSpPr>
          <p:grpSpPr bwMode="auto">
            <a:xfrm>
              <a:off x="1195988" y="696618"/>
              <a:ext cx="7764337" cy="262949"/>
              <a:chOff x="1195917" y="696618"/>
              <a:chExt cx="7764337" cy="262949"/>
            </a:xfrm>
          </p:grpSpPr>
          <p:pic>
            <p:nvPicPr>
              <p:cNvPr id="163" name="Picture 162" descr="txp_fig"/>
              <p:cNvPicPr>
                <a:picLocks noChangeAspect="1"/>
              </p:cNvPicPr>
              <p:nvPr>
                <p:custDataLst>
                  <p:tags r:id="rId34"/>
                </p:custDataLst>
              </p:nvPr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195917" y="701874"/>
                <a:ext cx="3506055" cy="219128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64" name="Picture 163" descr="txp_fig"/>
              <p:cNvPicPr>
                <a:picLocks noChangeAspect="1"/>
              </p:cNvPicPr>
              <p:nvPr>
                <p:custDataLst>
                  <p:tags r:id="rId35"/>
                </p:custDataLst>
              </p:nvPr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855606" y="696618"/>
                <a:ext cx="4104648" cy="262949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162" name="Picture 161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9600" y="369825"/>
              <a:ext cx="3724887" cy="27783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191" name="Straight Connector 190"/>
          <p:cNvCxnSpPr/>
          <p:nvPr/>
        </p:nvCxnSpPr>
        <p:spPr bwMode="auto">
          <a:xfrm>
            <a:off x="54864" y="2514600"/>
            <a:ext cx="8997696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Straight Connector 205"/>
          <p:cNvCxnSpPr/>
          <p:nvPr/>
        </p:nvCxnSpPr>
        <p:spPr bwMode="auto">
          <a:xfrm flipV="1">
            <a:off x="3678268" y="1600200"/>
            <a:ext cx="1802835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8" name="Straight Connector 207"/>
          <p:cNvCxnSpPr/>
          <p:nvPr/>
        </p:nvCxnSpPr>
        <p:spPr bwMode="auto">
          <a:xfrm flipV="1">
            <a:off x="6415283" y="1600200"/>
            <a:ext cx="1802835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2" name="Arc 201"/>
          <p:cNvSpPr/>
          <p:nvPr/>
        </p:nvSpPr>
        <p:spPr bwMode="auto">
          <a:xfrm flipV="1">
            <a:off x="6400800" y="1358030"/>
            <a:ext cx="1828800" cy="457200"/>
          </a:xfrm>
          <a:prstGeom prst="arc">
            <a:avLst>
              <a:gd name="adj1" fmla="val 10763672"/>
              <a:gd name="adj2" fmla="val 14639"/>
            </a:avLst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1" name="Arc 200"/>
          <p:cNvSpPr/>
          <p:nvPr/>
        </p:nvSpPr>
        <p:spPr bwMode="auto">
          <a:xfrm flipV="1">
            <a:off x="3657600" y="1371600"/>
            <a:ext cx="1828800" cy="457200"/>
          </a:xfrm>
          <a:prstGeom prst="arc">
            <a:avLst>
              <a:gd name="adj1" fmla="val 10706351"/>
              <a:gd name="adj2" fmla="val 92889"/>
            </a:avLst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1815921" y="2524652"/>
            <a:ext cx="0" cy="914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Straight Connector 167"/>
          <p:cNvCxnSpPr/>
          <p:nvPr/>
        </p:nvCxnSpPr>
        <p:spPr bwMode="auto">
          <a:xfrm>
            <a:off x="4572000" y="2524652"/>
            <a:ext cx="0" cy="914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Connector 168"/>
          <p:cNvCxnSpPr/>
          <p:nvPr/>
        </p:nvCxnSpPr>
        <p:spPr bwMode="auto">
          <a:xfrm>
            <a:off x="7316244" y="2524652"/>
            <a:ext cx="0" cy="914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Straight Connector 169"/>
          <p:cNvCxnSpPr/>
          <p:nvPr/>
        </p:nvCxnSpPr>
        <p:spPr bwMode="auto">
          <a:xfrm>
            <a:off x="2740759" y="2524652"/>
            <a:ext cx="0" cy="914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Straight Connector 170"/>
          <p:cNvCxnSpPr/>
          <p:nvPr/>
        </p:nvCxnSpPr>
        <p:spPr bwMode="auto">
          <a:xfrm>
            <a:off x="5496838" y="1610252"/>
            <a:ext cx="0" cy="18288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Straight Connector 171"/>
          <p:cNvCxnSpPr/>
          <p:nvPr/>
        </p:nvCxnSpPr>
        <p:spPr bwMode="auto">
          <a:xfrm>
            <a:off x="8241082" y="2524652"/>
            <a:ext cx="0" cy="914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6" name="Straight Connector 155"/>
          <p:cNvCxnSpPr/>
          <p:nvPr/>
        </p:nvCxnSpPr>
        <p:spPr bwMode="auto">
          <a:xfrm>
            <a:off x="54864" y="1600200"/>
            <a:ext cx="361188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7" name="Oval 146"/>
          <p:cNvSpPr/>
          <p:nvPr/>
        </p:nvSpPr>
        <p:spPr bwMode="auto">
          <a:xfrm>
            <a:off x="6400800" y="1765126"/>
            <a:ext cx="1828800" cy="457200"/>
          </a:xfrm>
          <a:prstGeom prst="ellipse">
            <a:avLst/>
          </a:prstGeom>
          <a:pattFill prst="pct25">
            <a:fgClr>
              <a:schemeClr val="tx1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Arc 119"/>
          <p:cNvSpPr/>
          <p:nvPr/>
        </p:nvSpPr>
        <p:spPr bwMode="auto">
          <a:xfrm flipV="1">
            <a:off x="3657600" y="685800"/>
            <a:ext cx="1828800" cy="1828800"/>
          </a:xfrm>
          <a:prstGeom prst="arc">
            <a:avLst>
              <a:gd name="adj1" fmla="val 10847623"/>
              <a:gd name="adj2" fmla="val 21552988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1" name="Straight Connector 30"/>
          <p:cNvCxnSpPr>
            <a:stCxn id="29" idx="2"/>
          </p:cNvCxnSpPr>
          <p:nvPr/>
        </p:nvCxnSpPr>
        <p:spPr bwMode="auto">
          <a:xfrm flipV="1">
            <a:off x="914400" y="1585586"/>
            <a:ext cx="914400" cy="91440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6309" name="Straight Connector 1886308"/>
          <p:cNvCxnSpPr>
            <a:stCxn id="29" idx="6"/>
          </p:cNvCxnSpPr>
          <p:nvPr/>
        </p:nvCxnSpPr>
        <p:spPr bwMode="auto">
          <a:xfrm flipH="1" flipV="1">
            <a:off x="1828800" y="1585586"/>
            <a:ext cx="914400" cy="91440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" name="Oval 136"/>
          <p:cNvSpPr>
            <a:spLocks noChangeAspect="1"/>
          </p:cNvSpPr>
          <p:nvPr/>
        </p:nvSpPr>
        <p:spPr bwMode="auto">
          <a:xfrm>
            <a:off x="3757182" y="1794354"/>
            <a:ext cx="1627632" cy="406908"/>
          </a:xfrm>
          <a:prstGeom prst="ellipse">
            <a:avLst/>
          </a:prstGeom>
          <a:pattFill prst="pct25">
            <a:fgClr>
              <a:schemeClr val="tx1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 bwMode="auto">
          <a:xfrm>
            <a:off x="1426464" y="1907192"/>
            <a:ext cx="795528" cy="198882"/>
          </a:xfrm>
          <a:prstGeom prst="ellipse">
            <a:avLst/>
          </a:prstGeom>
          <a:pattFill prst="pct25">
            <a:fgClr>
              <a:schemeClr val="tx1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1CF0FDA0-0F35-49B2-A138-86CF6884CF53}" type="slidenum">
              <a:rPr lang="en-US"/>
              <a:pPr/>
              <a:t>13</a:t>
            </a:fld>
            <a:endParaRPr lang="en-US"/>
          </a:p>
        </p:txBody>
      </p:sp>
      <p:sp>
        <p:nvSpPr>
          <p:cNvPr id="188621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6216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86218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" name="Line 96"/>
          <p:cNvSpPr>
            <a:spLocks noChangeShapeType="1"/>
          </p:cNvSpPr>
          <p:nvPr/>
        </p:nvSpPr>
        <p:spPr bwMode="auto">
          <a:xfrm>
            <a:off x="0" y="1307926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Oval 28"/>
          <p:cNvSpPr/>
          <p:nvPr/>
        </p:nvSpPr>
        <p:spPr bwMode="auto">
          <a:xfrm>
            <a:off x="914400" y="2298526"/>
            <a:ext cx="1828800" cy="457200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6400800" y="2298526"/>
            <a:ext cx="1828800" cy="457200"/>
          </a:xfrm>
          <a:prstGeom prst="ellips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86317" name="Arc 1886316"/>
          <p:cNvSpPr/>
          <p:nvPr/>
        </p:nvSpPr>
        <p:spPr bwMode="auto">
          <a:xfrm>
            <a:off x="6400800" y="1371600"/>
            <a:ext cx="1828800" cy="457200"/>
          </a:xfrm>
          <a:prstGeom prst="arc">
            <a:avLst>
              <a:gd name="adj1" fmla="val 10763672"/>
              <a:gd name="adj2" fmla="val 14639"/>
            </a:avLst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694944" y="1995814"/>
            <a:ext cx="740664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9" name="Arc 138"/>
          <p:cNvSpPr>
            <a:spLocks noChangeAspect="1"/>
          </p:cNvSpPr>
          <p:nvPr/>
        </p:nvSpPr>
        <p:spPr bwMode="auto">
          <a:xfrm flipV="1">
            <a:off x="1426464" y="1889844"/>
            <a:ext cx="795528" cy="211690"/>
          </a:xfrm>
          <a:prstGeom prst="arc">
            <a:avLst>
              <a:gd name="adj1" fmla="val 10845231"/>
              <a:gd name="adj2" fmla="val 0"/>
            </a:avLst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Arc 137"/>
          <p:cNvSpPr>
            <a:spLocks noChangeAspect="1"/>
          </p:cNvSpPr>
          <p:nvPr/>
        </p:nvSpPr>
        <p:spPr bwMode="auto">
          <a:xfrm>
            <a:off x="1426464" y="1897610"/>
            <a:ext cx="795528" cy="211690"/>
          </a:xfrm>
          <a:prstGeom prst="arc">
            <a:avLst>
              <a:gd name="adj1" fmla="val 10845231"/>
              <a:gd name="adj2" fmla="val 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44" name="Group 143"/>
          <p:cNvGrpSpPr>
            <a:grpSpLocks/>
          </p:cNvGrpSpPr>
          <p:nvPr/>
        </p:nvGrpSpPr>
        <p:grpSpPr>
          <a:xfrm>
            <a:off x="3757182" y="1769302"/>
            <a:ext cx="1645920" cy="449002"/>
            <a:chOff x="3200400" y="3264074"/>
            <a:chExt cx="1069848" cy="277274"/>
          </a:xfrm>
        </p:grpSpPr>
        <p:sp>
          <p:nvSpPr>
            <p:cNvPr id="145" name="Arc 144"/>
            <p:cNvSpPr>
              <a:spLocks noChangeAspect="1"/>
            </p:cNvSpPr>
            <p:nvPr/>
          </p:nvSpPr>
          <p:spPr bwMode="auto">
            <a:xfrm>
              <a:off x="3200400" y="3273886"/>
              <a:ext cx="1069848" cy="267462"/>
            </a:xfrm>
            <a:prstGeom prst="arc">
              <a:avLst>
                <a:gd name="adj1" fmla="val 10845231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Arc 145"/>
            <p:cNvSpPr>
              <a:spLocks noChangeAspect="1"/>
            </p:cNvSpPr>
            <p:nvPr/>
          </p:nvSpPr>
          <p:spPr bwMode="auto">
            <a:xfrm flipV="1">
              <a:off x="3200400" y="3264074"/>
              <a:ext cx="1069848" cy="267462"/>
            </a:xfrm>
            <a:prstGeom prst="arc">
              <a:avLst>
                <a:gd name="adj1" fmla="val 10845231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0" name="Arc 149"/>
          <p:cNvSpPr>
            <a:spLocks noChangeAspect="1"/>
          </p:cNvSpPr>
          <p:nvPr/>
        </p:nvSpPr>
        <p:spPr bwMode="auto">
          <a:xfrm>
            <a:off x="6400800" y="1770254"/>
            <a:ext cx="1828800" cy="481237"/>
          </a:xfrm>
          <a:prstGeom prst="arc">
            <a:avLst>
              <a:gd name="adj1" fmla="val 10845231"/>
              <a:gd name="adj2" fmla="val 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2" name="Straight Connector 151"/>
          <p:cNvCxnSpPr/>
          <p:nvPr/>
        </p:nvCxnSpPr>
        <p:spPr bwMode="auto">
          <a:xfrm>
            <a:off x="2194560" y="1995814"/>
            <a:ext cx="155448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" name="Straight Connector 152"/>
          <p:cNvCxnSpPr/>
          <p:nvPr/>
        </p:nvCxnSpPr>
        <p:spPr bwMode="auto">
          <a:xfrm>
            <a:off x="5423770" y="1995814"/>
            <a:ext cx="98755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8" name="Straight Connector 157"/>
          <p:cNvCxnSpPr/>
          <p:nvPr/>
        </p:nvCxnSpPr>
        <p:spPr bwMode="auto">
          <a:xfrm>
            <a:off x="5501014" y="1600200"/>
            <a:ext cx="89611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Straight Connector 193"/>
          <p:cNvCxnSpPr/>
          <p:nvPr/>
        </p:nvCxnSpPr>
        <p:spPr bwMode="auto">
          <a:xfrm>
            <a:off x="8244713" y="1993726"/>
            <a:ext cx="43891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Straight Connector 194"/>
          <p:cNvCxnSpPr/>
          <p:nvPr/>
        </p:nvCxnSpPr>
        <p:spPr bwMode="auto">
          <a:xfrm>
            <a:off x="8244713" y="1600200"/>
            <a:ext cx="80467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7" name="Group 216"/>
          <p:cNvGrpSpPr/>
          <p:nvPr/>
        </p:nvGrpSpPr>
        <p:grpSpPr>
          <a:xfrm>
            <a:off x="216074" y="1609344"/>
            <a:ext cx="160362" cy="896112"/>
            <a:chOff x="216074" y="1609344"/>
            <a:chExt cx="160362" cy="896112"/>
          </a:xfrm>
        </p:grpSpPr>
        <p:pic>
          <p:nvPicPr>
            <p:cNvPr id="74" name="Picture 73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6074" y="1955104"/>
              <a:ext cx="160362" cy="2190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99" name="Straight Arrow Connector 198"/>
            <p:cNvCxnSpPr/>
            <p:nvPr/>
          </p:nvCxnSpPr>
          <p:spPr bwMode="auto">
            <a:xfrm flipV="1">
              <a:off x="292274" y="1609344"/>
              <a:ext cx="0" cy="32918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0" name="Straight Arrow Connector 199"/>
            <p:cNvCxnSpPr/>
            <p:nvPr/>
          </p:nvCxnSpPr>
          <p:spPr bwMode="auto">
            <a:xfrm>
              <a:off x="292274" y="2176272"/>
              <a:ext cx="0" cy="32918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7" name="Arc 96"/>
          <p:cNvSpPr/>
          <p:nvPr/>
        </p:nvSpPr>
        <p:spPr bwMode="auto">
          <a:xfrm>
            <a:off x="6400800" y="1676400"/>
            <a:ext cx="1828800" cy="457200"/>
          </a:xfrm>
          <a:prstGeom prst="arc">
            <a:avLst>
              <a:gd name="adj1" fmla="val 10763672"/>
              <a:gd name="adj2" fmla="val 14639"/>
            </a:avLst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1" name="Arc 150"/>
          <p:cNvSpPr>
            <a:spLocks noChangeAspect="1"/>
          </p:cNvSpPr>
          <p:nvPr/>
        </p:nvSpPr>
        <p:spPr bwMode="auto">
          <a:xfrm flipV="1">
            <a:off x="6400800" y="1752600"/>
            <a:ext cx="1828800" cy="481237"/>
          </a:xfrm>
          <a:prstGeom prst="arc">
            <a:avLst>
              <a:gd name="adj1" fmla="val 10845231"/>
              <a:gd name="adj2" fmla="val 0"/>
            </a:avLst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9" name="Straight Connector 208"/>
          <p:cNvCxnSpPr/>
          <p:nvPr/>
        </p:nvCxnSpPr>
        <p:spPr bwMode="auto">
          <a:xfrm flipV="1">
            <a:off x="1426464" y="1995814"/>
            <a:ext cx="795528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Straight Connector 209"/>
          <p:cNvCxnSpPr/>
          <p:nvPr/>
        </p:nvCxnSpPr>
        <p:spPr bwMode="auto">
          <a:xfrm flipV="1">
            <a:off x="3738894" y="1995814"/>
            <a:ext cx="164592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4" name="Group 263"/>
          <p:cNvGrpSpPr/>
          <p:nvPr/>
        </p:nvGrpSpPr>
        <p:grpSpPr>
          <a:xfrm>
            <a:off x="1828800" y="3060526"/>
            <a:ext cx="905256" cy="218675"/>
            <a:chOff x="1828800" y="3060526"/>
            <a:chExt cx="905256" cy="218675"/>
          </a:xfrm>
        </p:grpSpPr>
        <p:cxnSp>
          <p:nvCxnSpPr>
            <p:cNvPr id="182" name="Straight Arrow Connector 181"/>
            <p:cNvCxnSpPr/>
            <p:nvPr/>
          </p:nvCxnSpPr>
          <p:spPr bwMode="auto">
            <a:xfrm flipH="1">
              <a:off x="1828800" y="3162822"/>
              <a:ext cx="36576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/>
            <p:nvPr/>
          </p:nvCxnSpPr>
          <p:spPr bwMode="auto">
            <a:xfrm>
              <a:off x="2368296" y="3162822"/>
              <a:ext cx="36576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0" name="Picture 89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96614" y="3060526"/>
              <a:ext cx="160070" cy="2186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61" name="Group 260"/>
          <p:cNvGrpSpPr/>
          <p:nvPr/>
        </p:nvGrpSpPr>
        <p:grpSpPr>
          <a:xfrm>
            <a:off x="4581144" y="3060526"/>
            <a:ext cx="905256" cy="218675"/>
            <a:chOff x="4581144" y="3060526"/>
            <a:chExt cx="905256" cy="218675"/>
          </a:xfrm>
        </p:grpSpPr>
        <p:cxnSp>
          <p:nvCxnSpPr>
            <p:cNvPr id="184" name="Straight Arrow Connector 183"/>
            <p:cNvCxnSpPr/>
            <p:nvPr/>
          </p:nvCxnSpPr>
          <p:spPr bwMode="auto">
            <a:xfrm flipH="1">
              <a:off x="4581144" y="3162822"/>
              <a:ext cx="36576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Straight Arrow Connector 182"/>
            <p:cNvCxnSpPr/>
            <p:nvPr/>
          </p:nvCxnSpPr>
          <p:spPr bwMode="auto">
            <a:xfrm>
              <a:off x="5120640" y="3162822"/>
              <a:ext cx="36576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1" name="Picture 90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59643" y="3060526"/>
              <a:ext cx="160070" cy="2186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60" name="Group 259"/>
          <p:cNvGrpSpPr/>
          <p:nvPr/>
        </p:nvGrpSpPr>
        <p:grpSpPr>
          <a:xfrm>
            <a:off x="7324344" y="3060526"/>
            <a:ext cx="905256" cy="218675"/>
            <a:chOff x="7324344" y="3060526"/>
            <a:chExt cx="905256" cy="218675"/>
          </a:xfrm>
        </p:grpSpPr>
        <p:cxnSp>
          <p:nvCxnSpPr>
            <p:cNvPr id="185" name="Straight Arrow Connector 184"/>
            <p:cNvCxnSpPr/>
            <p:nvPr/>
          </p:nvCxnSpPr>
          <p:spPr bwMode="auto">
            <a:xfrm>
              <a:off x="7863840" y="3162822"/>
              <a:ext cx="36576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6" name="Straight Arrow Connector 185"/>
            <p:cNvCxnSpPr/>
            <p:nvPr/>
          </p:nvCxnSpPr>
          <p:spPr bwMode="auto">
            <a:xfrm flipH="1">
              <a:off x="7324344" y="3162822"/>
              <a:ext cx="36576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2" name="Picture 91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99711" y="3060526"/>
              <a:ext cx="160070" cy="2186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3" name="Arc 122"/>
          <p:cNvSpPr/>
          <p:nvPr/>
        </p:nvSpPr>
        <p:spPr bwMode="auto">
          <a:xfrm flipV="1">
            <a:off x="4217096" y="445718"/>
            <a:ext cx="914400" cy="2057400"/>
          </a:xfrm>
          <a:prstGeom prst="arc">
            <a:avLst>
              <a:gd name="adj1" fmla="val 16250806"/>
              <a:gd name="adj2" fmla="val 276464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7" name="Arc 126"/>
          <p:cNvSpPr/>
          <p:nvPr/>
        </p:nvSpPr>
        <p:spPr bwMode="auto">
          <a:xfrm flipV="1">
            <a:off x="4418556" y="307514"/>
            <a:ext cx="457200" cy="2194560"/>
          </a:xfrm>
          <a:prstGeom prst="arc">
            <a:avLst>
              <a:gd name="adj1" fmla="val 16250806"/>
              <a:gd name="adj2" fmla="val 276464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1" name="Straight Connector 210"/>
          <p:cNvCxnSpPr/>
          <p:nvPr/>
        </p:nvCxnSpPr>
        <p:spPr bwMode="auto">
          <a:xfrm flipV="1">
            <a:off x="6400800" y="1995814"/>
            <a:ext cx="18288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6313" name="Straight Connector 1886312"/>
          <p:cNvCxnSpPr/>
          <p:nvPr/>
        </p:nvCxnSpPr>
        <p:spPr bwMode="auto">
          <a:xfrm>
            <a:off x="6400800" y="1600200"/>
            <a:ext cx="0" cy="926926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6315" name="Straight Connector 1886314"/>
          <p:cNvCxnSpPr>
            <a:endCxn id="85" idx="6"/>
          </p:cNvCxnSpPr>
          <p:nvPr/>
        </p:nvCxnSpPr>
        <p:spPr bwMode="auto">
          <a:xfrm>
            <a:off x="8229600" y="1600200"/>
            <a:ext cx="0" cy="926926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/>
          <p:nvPr/>
        </p:nvCxnSpPr>
        <p:spPr bwMode="auto">
          <a:xfrm>
            <a:off x="7848600" y="1422748"/>
            <a:ext cx="0" cy="926926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Straight Connector 104"/>
          <p:cNvCxnSpPr/>
          <p:nvPr/>
        </p:nvCxnSpPr>
        <p:spPr bwMode="auto">
          <a:xfrm flipH="1" flipV="1">
            <a:off x="1828801" y="1600198"/>
            <a:ext cx="365760" cy="713232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Straight Connector 98"/>
          <p:cNvCxnSpPr/>
          <p:nvPr/>
        </p:nvCxnSpPr>
        <p:spPr bwMode="auto">
          <a:xfrm flipV="1">
            <a:off x="1371600" y="1600201"/>
            <a:ext cx="457200" cy="73152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Connector 93"/>
          <p:cNvCxnSpPr/>
          <p:nvPr/>
        </p:nvCxnSpPr>
        <p:spPr bwMode="auto">
          <a:xfrm>
            <a:off x="6769274" y="1421704"/>
            <a:ext cx="0" cy="926926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Arc 123"/>
          <p:cNvSpPr/>
          <p:nvPr/>
        </p:nvSpPr>
        <p:spPr bwMode="auto">
          <a:xfrm flipH="1" flipV="1">
            <a:off x="3998934" y="445718"/>
            <a:ext cx="914400" cy="2057400"/>
          </a:xfrm>
          <a:prstGeom prst="arc">
            <a:avLst>
              <a:gd name="adj1" fmla="val 16250806"/>
              <a:gd name="adj2" fmla="val 276464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Arc 120"/>
          <p:cNvSpPr>
            <a:spLocks noChangeAspect="1"/>
          </p:cNvSpPr>
          <p:nvPr/>
        </p:nvSpPr>
        <p:spPr bwMode="auto">
          <a:xfrm>
            <a:off x="4037556" y="2207086"/>
            <a:ext cx="1069848" cy="267462"/>
          </a:xfrm>
          <a:prstGeom prst="arc">
            <a:avLst>
              <a:gd name="adj1" fmla="val 10845231"/>
              <a:gd name="adj2" fmla="val 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8" name="Arc 147"/>
          <p:cNvSpPr/>
          <p:nvPr/>
        </p:nvSpPr>
        <p:spPr bwMode="auto">
          <a:xfrm>
            <a:off x="6400800" y="2068882"/>
            <a:ext cx="1828800" cy="457200"/>
          </a:xfrm>
          <a:prstGeom prst="arc">
            <a:avLst>
              <a:gd name="adj1" fmla="val 10763672"/>
              <a:gd name="adj2" fmla="val 14639"/>
            </a:avLst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Arc 124"/>
          <p:cNvSpPr/>
          <p:nvPr/>
        </p:nvSpPr>
        <p:spPr bwMode="auto">
          <a:xfrm flipH="1" flipV="1">
            <a:off x="4266156" y="307514"/>
            <a:ext cx="457200" cy="2194560"/>
          </a:xfrm>
          <a:prstGeom prst="arc">
            <a:avLst>
              <a:gd name="adj1" fmla="val 16250806"/>
              <a:gd name="adj2" fmla="val 276464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86328" name="Arc 1886327"/>
          <p:cNvSpPr/>
          <p:nvPr/>
        </p:nvSpPr>
        <p:spPr bwMode="auto">
          <a:xfrm>
            <a:off x="3657600" y="1384126"/>
            <a:ext cx="1828800" cy="457200"/>
          </a:xfrm>
          <a:prstGeom prst="arc">
            <a:avLst>
              <a:gd name="adj1" fmla="val 10706351"/>
              <a:gd name="adj2" fmla="val 92889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7" name="Line 96"/>
          <p:cNvSpPr>
            <a:spLocks noChangeShapeType="1"/>
          </p:cNvSpPr>
          <p:nvPr/>
        </p:nvSpPr>
        <p:spPr bwMode="auto">
          <a:xfrm>
            <a:off x="0" y="4711874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8" name="Picture 10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081" y="4776527"/>
            <a:ext cx="1433602" cy="2923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8" name="Picture 12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608" y="5346461"/>
            <a:ext cx="1316576" cy="6582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9" name="Picture 10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8599" y="4776527"/>
            <a:ext cx="2398801" cy="2922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2" name="Picture 13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1236" y="5346461"/>
            <a:ext cx="2925444" cy="7021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0" name="Picture 10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135" y="4776527"/>
            <a:ext cx="1886865" cy="2922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0" name="Picture 12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7526" y="5346461"/>
            <a:ext cx="1345546" cy="6582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5" name="Picture 15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6241" y="6312067"/>
            <a:ext cx="482746" cy="2922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7" name="Picture 15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4357" y="6142322"/>
            <a:ext cx="2033481" cy="7021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4" name="Line 96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1" name="Picture 16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3090" y="6297211"/>
            <a:ext cx="511601" cy="3071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7" name="Picture 31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5852" y="6380979"/>
            <a:ext cx="263344" cy="2484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8" name="Picture 31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582" y="6457179"/>
            <a:ext cx="263344" cy="1027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616896" y="5575126"/>
            <a:ext cx="4026074" cy="248421"/>
            <a:chOff x="2616896" y="5575126"/>
            <a:chExt cx="4026074" cy="248421"/>
          </a:xfrm>
        </p:grpSpPr>
        <p:pic>
          <p:nvPicPr>
            <p:cNvPr id="118" name="Picture 117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16896" y="5575126"/>
              <a:ext cx="263344" cy="2484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9" name="Picture 118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79626" y="5651326"/>
              <a:ext cx="263344" cy="1027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2615852" y="4800600"/>
            <a:ext cx="4026074" cy="248421"/>
            <a:chOff x="2615852" y="4800600"/>
            <a:chExt cx="4026074" cy="248421"/>
          </a:xfrm>
        </p:grpSpPr>
        <p:pic>
          <p:nvPicPr>
            <p:cNvPr id="126" name="Picture 125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15852" y="4800600"/>
              <a:ext cx="263344" cy="2484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9" name="Picture 128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78582" y="4876800"/>
              <a:ext cx="263344" cy="1027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6" name="Picture 1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7372" y="5108672"/>
            <a:ext cx="744716" cy="2628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2" name="Line 96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3" y="3590925"/>
            <a:ext cx="1051365" cy="2339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3584448"/>
            <a:ext cx="2876371" cy="2628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3214" y="3988420"/>
            <a:ext cx="5183841" cy="2777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4406998"/>
            <a:ext cx="6804613" cy="2628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5850562" y="3756231"/>
            <a:ext cx="3203668" cy="646667"/>
            <a:chOff x="5850562" y="3756231"/>
            <a:chExt cx="3203668" cy="646667"/>
          </a:xfrm>
        </p:grpSpPr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50562" y="3756231"/>
              <a:ext cx="2988638" cy="2437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31836" y="4159209"/>
              <a:ext cx="1622394" cy="2436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6429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1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55850" y="1140369"/>
            <a:ext cx="4441824" cy="4116387"/>
            <a:chOff x="955850" y="1140369"/>
            <a:chExt cx="4441824" cy="4116387"/>
          </a:xfrm>
        </p:grpSpPr>
        <p:cxnSp>
          <p:nvCxnSpPr>
            <p:cNvPr id="304" name="Straight Connector 303"/>
            <p:cNvCxnSpPr/>
            <p:nvPr/>
          </p:nvCxnSpPr>
          <p:spPr bwMode="auto">
            <a:xfrm>
              <a:off x="4781259" y="1889426"/>
              <a:ext cx="0" cy="2746374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2" name="Line 69"/>
            <p:cNvSpPr>
              <a:spLocks noChangeAspect="1" noChangeShapeType="1"/>
            </p:cNvSpPr>
            <p:nvPr/>
          </p:nvSpPr>
          <p:spPr bwMode="auto">
            <a:xfrm flipV="1">
              <a:off x="4348338" y="1380081"/>
              <a:ext cx="198045" cy="72237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Line 68"/>
            <p:cNvSpPr>
              <a:spLocks noChangeAspect="1" noChangeShapeType="1"/>
            </p:cNvSpPr>
            <p:nvPr/>
          </p:nvSpPr>
          <p:spPr bwMode="auto">
            <a:xfrm flipV="1">
              <a:off x="4110213" y="1346570"/>
              <a:ext cx="206992" cy="7040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Line 67"/>
            <p:cNvSpPr>
              <a:spLocks noChangeAspect="1" noChangeShapeType="1"/>
            </p:cNvSpPr>
            <p:nvPr/>
          </p:nvSpPr>
          <p:spPr bwMode="auto">
            <a:xfrm flipV="1">
              <a:off x="3904012" y="1323997"/>
              <a:ext cx="180975" cy="63976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Line 66"/>
            <p:cNvSpPr>
              <a:spLocks noChangeAspect="1" noChangeShapeType="1"/>
            </p:cNvSpPr>
            <p:nvPr/>
          </p:nvSpPr>
          <p:spPr bwMode="auto">
            <a:xfrm flipV="1">
              <a:off x="3649838" y="1256256"/>
              <a:ext cx="183265" cy="6217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Line 62"/>
            <p:cNvSpPr>
              <a:spLocks noChangeAspect="1" noChangeShapeType="1"/>
            </p:cNvSpPr>
            <p:nvPr/>
          </p:nvSpPr>
          <p:spPr bwMode="auto">
            <a:xfrm flipV="1">
              <a:off x="2727500" y="1184993"/>
              <a:ext cx="119063" cy="43180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Line 50"/>
            <p:cNvSpPr>
              <a:spLocks noChangeAspect="1" noChangeShapeType="1"/>
            </p:cNvSpPr>
            <p:nvPr/>
          </p:nvSpPr>
          <p:spPr bwMode="auto">
            <a:xfrm flipV="1">
              <a:off x="2163938" y="1335457"/>
              <a:ext cx="140862" cy="48463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Line 47"/>
            <p:cNvSpPr>
              <a:spLocks noChangeAspect="1" noChangeShapeType="1"/>
            </p:cNvSpPr>
            <p:nvPr/>
          </p:nvSpPr>
          <p:spPr bwMode="auto">
            <a:xfrm flipV="1">
              <a:off x="1803575" y="1527048"/>
              <a:ext cx="181734" cy="59436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Line 37"/>
            <p:cNvSpPr>
              <a:spLocks noChangeAspect="1" noChangeShapeType="1"/>
            </p:cNvSpPr>
            <p:nvPr/>
          </p:nvSpPr>
          <p:spPr bwMode="auto">
            <a:xfrm flipV="1">
              <a:off x="1527350" y="1753144"/>
              <a:ext cx="162560" cy="54864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Freeform 11"/>
            <p:cNvSpPr>
              <a:spLocks noChangeAspect="1"/>
            </p:cNvSpPr>
            <p:nvPr/>
          </p:nvSpPr>
          <p:spPr bwMode="auto">
            <a:xfrm>
              <a:off x="1376538" y="1140369"/>
              <a:ext cx="3327400" cy="862013"/>
            </a:xfrm>
            <a:custGeom>
              <a:avLst/>
              <a:gdLst>
                <a:gd name="T0" fmla="*/ 0 w 1292"/>
                <a:gd name="T1" fmla="*/ 368 h 368"/>
                <a:gd name="T2" fmla="*/ 310 w 1292"/>
                <a:gd name="T3" fmla="*/ 111 h 368"/>
                <a:gd name="T4" fmla="*/ 528 w 1292"/>
                <a:gd name="T5" fmla="*/ 32 h 368"/>
                <a:gd name="T6" fmla="*/ 720 w 1292"/>
                <a:gd name="T7" fmla="*/ 6 h 368"/>
                <a:gd name="T8" fmla="*/ 1017 w 1292"/>
                <a:gd name="T9" fmla="*/ 67 h 368"/>
                <a:gd name="T10" fmla="*/ 1292 w 1292"/>
                <a:gd name="T11" fmla="*/ 11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2" h="368">
                  <a:moveTo>
                    <a:pt x="0" y="368"/>
                  </a:moveTo>
                  <a:cubicBezTo>
                    <a:pt x="52" y="325"/>
                    <a:pt x="222" y="167"/>
                    <a:pt x="310" y="111"/>
                  </a:cubicBezTo>
                  <a:cubicBezTo>
                    <a:pt x="398" y="55"/>
                    <a:pt x="460" y="49"/>
                    <a:pt x="528" y="32"/>
                  </a:cubicBezTo>
                  <a:cubicBezTo>
                    <a:pt x="596" y="15"/>
                    <a:pt x="639" y="0"/>
                    <a:pt x="720" y="6"/>
                  </a:cubicBezTo>
                  <a:cubicBezTo>
                    <a:pt x="801" y="12"/>
                    <a:pt x="922" y="48"/>
                    <a:pt x="1017" y="67"/>
                  </a:cubicBezTo>
                  <a:cubicBezTo>
                    <a:pt x="1112" y="86"/>
                    <a:pt x="1235" y="108"/>
                    <a:pt x="1292" y="119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Line 61"/>
            <p:cNvSpPr>
              <a:spLocks noChangeAspect="1" noChangeShapeType="1"/>
            </p:cNvSpPr>
            <p:nvPr/>
          </p:nvSpPr>
          <p:spPr bwMode="auto">
            <a:xfrm flipV="1">
              <a:off x="2440163" y="1256256"/>
              <a:ext cx="115981" cy="42062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Line 63"/>
            <p:cNvSpPr>
              <a:spLocks noChangeAspect="1" noChangeShapeType="1"/>
            </p:cNvSpPr>
            <p:nvPr/>
          </p:nvSpPr>
          <p:spPr bwMode="auto">
            <a:xfrm flipV="1">
              <a:off x="2979913" y="1156244"/>
              <a:ext cx="151131" cy="51206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Line 64"/>
            <p:cNvSpPr>
              <a:spLocks noChangeAspect="1" noChangeShapeType="1"/>
            </p:cNvSpPr>
            <p:nvPr/>
          </p:nvSpPr>
          <p:spPr bwMode="auto">
            <a:xfrm flipV="1">
              <a:off x="3218038" y="1170531"/>
              <a:ext cx="166229" cy="56692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Line 65"/>
            <p:cNvSpPr>
              <a:spLocks noChangeAspect="1" noChangeShapeType="1"/>
            </p:cNvSpPr>
            <p:nvPr/>
          </p:nvSpPr>
          <p:spPr bwMode="auto">
            <a:xfrm flipV="1">
              <a:off x="3443463" y="1218678"/>
              <a:ext cx="169785" cy="58521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Line 302"/>
            <p:cNvSpPr>
              <a:spLocks noChangeAspect="1" noChangeShapeType="1"/>
            </p:cNvSpPr>
            <p:nvPr/>
          </p:nvSpPr>
          <p:spPr bwMode="auto">
            <a:xfrm flipV="1">
              <a:off x="4560889" y="1539004"/>
              <a:ext cx="155898" cy="59436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Freeform 10"/>
            <p:cNvSpPr>
              <a:spLocks noChangeAspect="1"/>
            </p:cNvSpPr>
            <p:nvPr/>
          </p:nvSpPr>
          <p:spPr bwMode="auto">
            <a:xfrm>
              <a:off x="4695153" y="1407025"/>
              <a:ext cx="89385" cy="457745"/>
            </a:xfrm>
            <a:custGeom>
              <a:avLst/>
              <a:gdLst>
                <a:gd name="T0" fmla="*/ 17 w 1394"/>
                <a:gd name="T1" fmla="*/ 231 h 373"/>
                <a:gd name="T2" fmla="*/ 81 w 1394"/>
                <a:gd name="T3" fmla="*/ 349 h 373"/>
                <a:gd name="T4" fmla="*/ 505 w 1394"/>
                <a:gd name="T5" fmla="*/ 87 h 373"/>
                <a:gd name="T6" fmla="*/ 1261 w 1394"/>
                <a:gd name="T7" fmla="*/ 279 h 373"/>
                <a:gd name="T8" fmla="*/ 1304 w 1394"/>
                <a:gd name="T9" fmla="*/ 0 h 373"/>
                <a:gd name="connsiteX0" fmla="*/ 0 w 8967"/>
                <a:gd name="connsiteY0" fmla="*/ 9357 h 9357"/>
                <a:gd name="connsiteX1" fmla="*/ 3042 w 8967"/>
                <a:gd name="connsiteY1" fmla="*/ 2332 h 9357"/>
                <a:gd name="connsiteX2" fmla="*/ 8465 w 8967"/>
                <a:gd name="connsiteY2" fmla="*/ 7480 h 9357"/>
                <a:gd name="connsiteX3" fmla="*/ 8773 w 8967"/>
                <a:gd name="connsiteY3" fmla="*/ 0 h 9357"/>
                <a:gd name="connsiteX0" fmla="*/ 0 w 6608"/>
                <a:gd name="connsiteY0" fmla="*/ 2492 h 8012"/>
                <a:gd name="connsiteX1" fmla="*/ 6048 w 6608"/>
                <a:gd name="connsiteY1" fmla="*/ 7994 h 8012"/>
                <a:gd name="connsiteX2" fmla="*/ 6392 w 6608"/>
                <a:gd name="connsiteY2" fmla="*/ 0 h 8012"/>
                <a:gd name="connsiteX0" fmla="*/ 0 w 847"/>
                <a:gd name="connsiteY0" fmla="*/ 9978 h 9978"/>
                <a:gd name="connsiteX1" fmla="*/ 520 w 847"/>
                <a:gd name="connsiteY1" fmla="*/ 0 h 9978"/>
                <a:gd name="connsiteX0" fmla="*/ 3608 w 10990"/>
                <a:gd name="connsiteY0" fmla="*/ 6698 h 6698"/>
                <a:gd name="connsiteX1" fmla="*/ 51 w 10990"/>
                <a:gd name="connsiteY1" fmla="*/ 0 h 6698"/>
                <a:gd name="connsiteX0" fmla="*/ 3425 w 3437"/>
                <a:gd name="connsiteY0" fmla="*/ 10000 h 10000"/>
                <a:gd name="connsiteX1" fmla="*/ 188 w 3437"/>
                <a:gd name="connsiteY1" fmla="*/ 0 h 10000"/>
                <a:gd name="connsiteX0" fmla="*/ 9418 w 9514"/>
                <a:gd name="connsiteY0" fmla="*/ 10000 h 10000"/>
                <a:gd name="connsiteX1" fmla="*/ 0 w 9514"/>
                <a:gd name="connsiteY1" fmla="*/ 0 h 10000"/>
                <a:gd name="connsiteX0" fmla="*/ 10050 w 10092"/>
                <a:gd name="connsiteY0" fmla="*/ 10000 h 10000"/>
                <a:gd name="connsiteX1" fmla="*/ 151 w 10092"/>
                <a:gd name="connsiteY1" fmla="*/ 0 h 10000"/>
                <a:gd name="connsiteX0" fmla="*/ 11958 w 11995"/>
                <a:gd name="connsiteY0" fmla="*/ 12076 h 12076"/>
                <a:gd name="connsiteX1" fmla="*/ 132 w 11995"/>
                <a:gd name="connsiteY1" fmla="*/ 0 h 12076"/>
                <a:gd name="connsiteX0" fmla="*/ 11958 w 11995"/>
                <a:gd name="connsiteY0" fmla="*/ 10519 h 10519"/>
                <a:gd name="connsiteX1" fmla="*/ 132 w 11995"/>
                <a:gd name="connsiteY1" fmla="*/ 0 h 10519"/>
                <a:gd name="connsiteX0" fmla="*/ 13872 w 13904"/>
                <a:gd name="connsiteY0" fmla="*/ 9481 h 9481"/>
                <a:gd name="connsiteX1" fmla="*/ 119 w 13904"/>
                <a:gd name="connsiteY1" fmla="*/ 0 h 9481"/>
                <a:gd name="connsiteX0" fmla="*/ 10073 w 10073"/>
                <a:gd name="connsiteY0" fmla="*/ 10000 h 10000"/>
                <a:gd name="connsiteX1" fmla="*/ 182 w 10073"/>
                <a:gd name="connsiteY1" fmla="*/ 0 h 10000"/>
                <a:gd name="connsiteX0" fmla="*/ 10041 w 10041"/>
                <a:gd name="connsiteY0" fmla="*/ 10000 h 10000"/>
                <a:gd name="connsiteX1" fmla="*/ 150 w 10041"/>
                <a:gd name="connsiteY1" fmla="*/ 0 h 10000"/>
                <a:gd name="connsiteX0" fmla="*/ 9891 w 9891"/>
                <a:gd name="connsiteY0" fmla="*/ 10000 h 10000"/>
                <a:gd name="connsiteX1" fmla="*/ 0 w 9891"/>
                <a:gd name="connsiteY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891" h="10000">
                  <a:moveTo>
                    <a:pt x="9891" y="10000"/>
                  </a:moveTo>
                  <a:cubicBezTo>
                    <a:pt x="4966" y="6200"/>
                    <a:pt x="2968" y="4916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Freeform 10"/>
            <p:cNvSpPr>
              <a:spLocks noChangeAspect="1"/>
            </p:cNvSpPr>
            <p:nvPr/>
          </p:nvSpPr>
          <p:spPr bwMode="auto">
            <a:xfrm>
              <a:off x="1379691" y="1627812"/>
              <a:ext cx="3401568" cy="681175"/>
            </a:xfrm>
            <a:custGeom>
              <a:avLst/>
              <a:gdLst>
                <a:gd name="T0" fmla="*/ 17 w 1394"/>
                <a:gd name="T1" fmla="*/ 231 h 373"/>
                <a:gd name="T2" fmla="*/ 81 w 1394"/>
                <a:gd name="T3" fmla="*/ 349 h 373"/>
                <a:gd name="T4" fmla="*/ 505 w 1394"/>
                <a:gd name="T5" fmla="*/ 87 h 373"/>
                <a:gd name="T6" fmla="*/ 1261 w 1394"/>
                <a:gd name="T7" fmla="*/ 279 h 373"/>
                <a:gd name="T8" fmla="*/ 1304 w 1394"/>
                <a:gd name="T9" fmla="*/ 0 h 373"/>
                <a:gd name="connsiteX0" fmla="*/ 0 w 9522"/>
                <a:gd name="connsiteY0" fmla="*/ 6193 h 9440"/>
                <a:gd name="connsiteX1" fmla="*/ 459 w 9522"/>
                <a:gd name="connsiteY1" fmla="*/ 9357 h 9440"/>
                <a:gd name="connsiteX2" fmla="*/ 3501 w 9522"/>
                <a:gd name="connsiteY2" fmla="*/ 2332 h 9440"/>
                <a:gd name="connsiteX3" fmla="*/ 8924 w 9522"/>
                <a:gd name="connsiteY3" fmla="*/ 7480 h 9440"/>
                <a:gd name="connsiteX4" fmla="*/ 9419 w 9522"/>
                <a:gd name="connsiteY4" fmla="*/ 4311 h 9440"/>
                <a:gd name="connsiteX5" fmla="*/ 9232 w 9522"/>
                <a:gd name="connsiteY5" fmla="*/ 0 h 9440"/>
                <a:gd name="connsiteX0" fmla="*/ 0 w 10013"/>
                <a:gd name="connsiteY0" fmla="*/ 6560 h 10000"/>
                <a:gd name="connsiteX1" fmla="*/ 482 w 10013"/>
                <a:gd name="connsiteY1" fmla="*/ 9912 h 10000"/>
                <a:gd name="connsiteX2" fmla="*/ 3677 w 10013"/>
                <a:gd name="connsiteY2" fmla="*/ 2470 h 10000"/>
                <a:gd name="connsiteX3" fmla="*/ 9372 w 10013"/>
                <a:gd name="connsiteY3" fmla="*/ 7924 h 10000"/>
                <a:gd name="connsiteX4" fmla="*/ 9892 w 10013"/>
                <a:gd name="connsiteY4" fmla="*/ 4567 h 10000"/>
                <a:gd name="connsiteX5" fmla="*/ 9695 w 10013"/>
                <a:gd name="connsiteY5" fmla="*/ 0 h 10000"/>
                <a:gd name="connsiteX0" fmla="*/ 0 w 10013"/>
                <a:gd name="connsiteY0" fmla="*/ 6560 h 10000"/>
                <a:gd name="connsiteX1" fmla="*/ 482 w 10013"/>
                <a:gd name="connsiteY1" fmla="*/ 9912 h 10000"/>
                <a:gd name="connsiteX2" fmla="*/ 3677 w 10013"/>
                <a:gd name="connsiteY2" fmla="*/ 2470 h 10000"/>
                <a:gd name="connsiteX3" fmla="*/ 9372 w 10013"/>
                <a:gd name="connsiteY3" fmla="*/ 7924 h 10000"/>
                <a:gd name="connsiteX4" fmla="*/ 9892 w 10013"/>
                <a:gd name="connsiteY4" fmla="*/ 4567 h 10000"/>
                <a:gd name="connsiteX5" fmla="*/ 9695 w 10013"/>
                <a:gd name="connsiteY5" fmla="*/ 0 h 10000"/>
                <a:gd name="connsiteX0" fmla="*/ 0 w 10027"/>
                <a:gd name="connsiteY0" fmla="*/ 6560 h 10000"/>
                <a:gd name="connsiteX1" fmla="*/ 482 w 10027"/>
                <a:gd name="connsiteY1" fmla="*/ 9912 h 10000"/>
                <a:gd name="connsiteX2" fmla="*/ 3677 w 10027"/>
                <a:gd name="connsiteY2" fmla="*/ 2470 h 10000"/>
                <a:gd name="connsiteX3" fmla="*/ 9372 w 10027"/>
                <a:gd name="connsiteY3" fmla="*/ 7924 h 10000"/>
                <a:gd name="connsiteX4" fmla="*/ 9892 w 10027"/>
                <a:gd name="connsiteY4" fmla="*/ 4567 h 10000"/>
                <a:gd name="connsiteX5" fmla="*/ 9695 w 10027"/>
                <a:gd name="connsiteY5" fmla="*/ 0 h 10000"/>
                <a:gd name="connsiteX0" fmla="*/ 0 w 10013"/>
                <a:gd name="connsiteY0" fmla="*/ 6560 h 10000"/>
                <a:gd name="connsiteX1" fmla="*/ 482 w 10013"/>
                <a:gd name="connsiteY1" fmla="*/ 9912 h 10000"/>
                <a:gd name="connsiteX2" fmla="*/ 3677 w 10013"/>
                <a:gd name="connsiteY2" fmla="*/ 2470 h 10000"/>
                <a:gd name="connsiteX3" fmla="*/ 9372 w 10013"/>
                <a:gd name="connsiteY3" fmla="*/ 7924 h 10000"/>
                <a:gd name="connsiteX4" fmla="*/ 9892 w 10013"/>
                <a:gd name="connsiteY4" fmla="*/ 4567 h 10000"/>
                <a:gd name="connsiteX5" fmla="*/ 9695 w 10013"/>
                <a:gd name="connsiteY5" fmla="*/ 0 h 10000"/>
                <a:gd name="connsiteX0" fmla="*/ 0 w 9899"/>
                <a:gd name="connsiteY0" fmla="*/ 6560 h 10000"/>
                <a:gd name="connsiteX1" fmla="*/ 482 w 9899"/>
                <a:gd name="connsiteY1" fmla="*/ 9912 h 10000"/>
                <a:gd name="connsiteX2" fmla="*/ 3677 w 9899"/>
                <a:gd name="connsiteY2" fmla="*/ 2470 h 10000"/>
                <a:gd name="connsiteX3" fmla="*/ 9372 w 9899"/>
                <a:gd name="connsiteY3" fmla="*/ 7924 h 10000"/>
                <a:gd name="connsiteX4" fmla="*/ 9695 w 9899"/>
                <a:gd name="connsiteY4" fmla="*/ 0 h 10000"/>
                <a:gd name="connsiteX0" fmla="*/ 0 w 10035"/>
                <a:gd name="connsiteY0" fmla="*/ 6560 h 10000"/>
                <a:gd name="connsiteX1" fmla="*/ 487 w 10035"/>
                <a:gd name="connsiteY1" fmla="*/ 9912 h 10000"/>
                <a:gd name="connsiteX2" fmla="*/ 3715 w 10035"/>
                <a:gd name="connsiteY2" fmla="*/ 2470 h 10000"/>
                <a:gd name="connsiteX3" fmla="*/ 9468 w 10035"/>
                <a:gd name="connsiteY3" fmla="*/ 7924 h 10000"/>
                <a:gd name="connsiteX4" fmla="*/ 9794 w 10035"/>
                <a:gd name="connsiteY4" fmla="*/ 0 h 10000"/>
                <a:gd name="connsiteX0" fmla="*/ 0 w 10159"/>
                <a:gd name="connsiteY0" fmla="*/ 4104 h 7544"/>
                <a:gd name="connsiteX1" fmla="*/ 487 w 10159"/>
                <a:gd name="connsiteY1" fmla="*/ 7456 h 7544"/>
                <a:gd name="connsiteX2" fmla="*/ 3715 w 10159"/>
                <a:gd name="connsiteY2" fmla="*/ 14 h 7544"/>
                <a:gd name="connsiteX3" fmla="*/ 9468 w 10159"/>
                <a:gd name="connsiteY3" fmla="*/ 5468 h 7544"/>
                <a:gd name="connsiteX4" fmla="*/ 10052 w 10159"/>
                <a:gd name="connsiteY4" fmla="*/ 1813 h 7544"/>
                <a:gd name="connsiteX0" fmla="*/ 0 w 9929"/>
                <a:gd name="connsiteY0" fmla="*/ 5439 h 9999"/>
                <a:gd name="connsiteX1" fmla="*/ 479 w 9929"/>
                <a:gd name="connsiteY1" fmla="*/ 9882 h 9999"/>
                <a:gd name="connsiteX2" fmla="*/ 3657 w 9929"/>
                <a:gd name="connsiteY2" fmla="*/ 18 h 9999"/>
                <a:gd name="connsiteX3" fmla="*/ 9320 w 9929"/>
                <a:gd name="connsiteY3" fmla="*/ 7247 h 9999"/>
                <a:gd name="connsiteX4" fmla="*/ 9895 w 9929"/>
                <a:gd name="connsiteY4" fmla="*/ 2402 h 9999"/>
                <a:gd name="connsiteX0" fmla="*/ 0 w 10057"/>
                <a:gd name="connsiteY0" fmla="*/ 5440 h 10000"/>
                <a:gd name="connsiteX1" fmla="*/ 482 w 10057"/>
                <a:gd name="connsiteY1" fmla="*/ 9883 h 10000"/>
                <a:gd name="connsiteX2" fmla="*/ 3683 w 10057"/>
                <a:gd name="connsiteY2" fmla="*/ 18 h 10000"/>
                <a:gd name="connsiteX3" fmla="*/ 9387 w 10057"/>
                <a:gd name="connsiteY3" fmla="*/ 7248 h 10000"/>
                <a:gd name="connsiteX4" fmla="*/ 9966 w 10057"/>
                <a:gd name="connsiteY4" fmla="*/ 2402 h 10000"/>
                <a:gd name="connsiteX0" fmla="*/ 0 w 9966"/>
                <a:gd name="connsiteY0" fmla="*/ 5440 h 10000"/>
                <a:gd name="connsiteX1" fmla="*/ 482 w 9966"/>
                <a:gd name="connsiteY1" fmla="*/ 9883 h 10000"/>
                <a:gd name="connsiteX2" fmla="*/ 3683 w 9966"/>
                <a:gd name="connsiteY2" fmla="*/ 18 h 10000"/>
                <a:gd name="connsiteX3" fmla="*/ 9387 w 9966"/>
                <a:gd name="connsiteY3" fmla="*/ 7248 h 10000"/>
                <a:gd name="connsiteX4" fmla="*/ 9966 w 9966"/>
                <a:gd name="connsiteY4" fmla="*/ 2402 h 10000"/>
                <a:gd name="connsiteX0" fmla="*/ 0 w 10000"/>
                <a:gd name="connsiteY0" fmla="*/ 5440 h 10000"/>
                <a:gd name="connsiteX1" fmla="*/ 484 w 10000"/>
                <a:gd name="connsiteY1" fmla="*/ 9883 h 10000"/>
                <a:gd name="connsiteX2" fmla="*/ 3696 w 10000"/>
                <a:gd name="connsiteY2" fmla="*/ 18 h 10000"/>
                <a:gd name="connsiteX3" fmla="*/ 9419 w 10000"/>
                <a:gd name="connsiteY3" fmla="*/ 7248 h 10000"/>
                <a:gd name="connsiteX4" fmla="*/ 10000 w 10000"/>
                <a:gd name="connsiteY4" fmla="*/ 2402 h 10000"/>
                <a:gd name="connsiteX0" fmla="*/ 0 w 10012"/>
                <a:gd name="connsiteY0" fmla="*/ 5440 h 10000"/>
                <a:gd name="connsiteX1" fmla="*/ 484 w 10012"/>
                <a:gd name="connsiteY1" fmla="*/ 9883 h 10000"/>
                <a:gd name="connsiteX2" fmla="*/ 3696 w 10012"/>
                <a:gd name="connsiteY2" fmla="*/ 18 h 10000"/>
                <a:gd name="connsiteX3" fmla="*/ 9419 w 10012"/>
                <a:gd name="connsiteY3" fmla="*/ 7248 h 10000"/>
                <a:gd name="connsiteX4" fmla="*/ 10000 w 10012"/>
                <a:gd name="connsiteY4" fmla="*/ 2402 h 10000"/>
                <a:gd name="connsiteX0" fmla="*/ 0 w 10043"/>
                <a:gd name="connsiteY0" fmla="*/ 5440 h 10000"/>
                <a:gd name="connsiteX1" fmla="*/ 484 w 10043"/>
                <a:gd name="connsiteY1" fmla="*/ 9883 h 10000"/>
                <a:gd name="connsiteX2" fmla="*/ 3696 w 10043"/>
                <a:gd name="connsiteY2" fmla="*/ 18 h 10000"/>
                <a:gd name="connsiteX3" fmla="*/ 9419 w 10043"/>
                <a:gd name="connsiteY3" fmla="*/ 7248 h 10000"/>
                <a:gd name="connsiteX4" fmla="*/ 10037 w 10043"/>
                <a:gd name="connsiteY4" fmla="*/ 5330 h 10000"/>
                <a:gd name="connsiteX0" fmla="*/ 0 w 10037"/>
                <a:gd name="connsiteY0" fmla="*/ 5440 h 10000"/>
                <a:gd name="connsiteX1" fmla="*/ 484 w 10037"/>
                <a:gd name="connsiteY1" fmla="*/ 9883 h 10000"/>
                <a:gd name="connsiteX2" fmla="*/ 3696 w 10037"/>
                <a:gd name="connsiteY2" fmla="*/ 18 h 10000"/>
                <a:gd name="connsiteX3" fmla="*/ 9419 w 10037"/>
                <a:gd name="connsiteY3" fmla="*/ 7248 h 10000"/>
                <a:gd name="connsiteX4" fmla="*/ 10037 w 10037"/>
                <a:gd name="connsiteY4" fmla="*/ 5330 h 10000"/>
                <a:gd name="connsiteX0" fmla="*/ 0 w 10037"/>
                <a:gd name="connsiteY0" fmla="*/ 5440 h 10000"/>
                <a:gd name="connsiteX1" fmla="*/ 484 w 10037"/>
                <a:gd name="connsiteY1" fmla="*/ 9883 h 10000"/>
                <a:gd name="connsiteX2" fmla="*/ 3696 w 10037"/>
                <a:gd name="connsiteY2" fmla="*/ 18 h 10000"/>
                <a:gd name="connsiteX3" fmla="*/ 9419 w 10037"/>
                <a:gd name="connsiteY3" fmla="*/ 7248 h 10000"/>
                <a:gd name="connsiteX4" fmla="*/ 10037 w 10037"/>
                <a:gd name="connsiteY4" fmla="*/ 5330 h 10000"/>
                <a:gd name="connsiteX0" fmla="*/ 0 w 10037"/>
                <a:gd name="connsiteY0" fmla="*/ 5441 h 10001"/>
                <a:gd name="connsiteX1" fmla="*/ 484 w 10037"/>
                <a:gd name="connsiteY1" fmla="*/ 9884 h 10001"/>
                <a:gd name="connsiteX2" fmla="*/ 3696 w 10037"/>
                <a:gd name="connsiteY2" fmla="*/ 19 h 10001"/>
                <a:gd name="connsiteX3" fmla="*/ 9419 w 10037"/>
                <a:gd name="connsiteY3" fmla="*/ 7249 h 10001"/>
                <a:gd name="connsiteX4" fmla="*/ 10037 w 10037"/>
                <a:gd name="connsiteY4" fmla="*/ 5331 h 10001"/>
                <a:gd name="connsiteX0" fmla="*/ 0 w 10037"/>
                <a:gd name="connsiteY0" fmla="*/ 5441 h 10001"/>
                <a:gd name="connsiteX1" fmla="*/ 484 w 10037"/>
                <a:gd name="connsiteY1" fmla="*/ 9884 h 10001"/>
                <a:gd name="connsiteX2" fmla="*/ 3696 w 10037"/>
                <a:gd name="connsiteY2" fmla="*/ 19 h 10001"/>
                <a:gd name="connsiteX3" fmla="*/ 9419 w 10037"/>
                <a:gd name="connsiteY3" fmla="*/ 7249 h 10001"/>
                <a:gd name="connsiteX4" fmla="*/ 10037 w 10037"/>
                <a:gd name="connsiteY4" fmla="*/ 5331 h 10001"/>
                <a:gd name="connsiteX0" fmla="*/ 0 w 10037"/>
                <a:gd name="connsiteY0" fmla="*/ 5441 h 10001"/>
                <a:gd name="connsiteX1" fmla="*/ 484 w 10037"/>
                <a:gd name="connsiteY1" fmla="*/ 9884 h 10001"/>
                <a:gd name="connsiteX2" fmla="*/ 3696 w 10037"/>
                <a:gd name="connsiteY2" fmla="*/ 19 h 10001"/>
                <a:gd name="connsiteX3" fmla="*/ 9419 w 10037"/>
                <a:gd name="connsiteY3" fmla="*/ 7249 h 10001"/>
                <a:gd name="connsiteX4" fmla="*/ 10037 w 10037"/>
                <a:gd name="connsiteY4" fmla="*/ 5331 h 10001"/>
                <a:gd name="connsiteX0" fmla="*/ 0 w 10037"/>
                <a:gd name="connsiteY0" fmla="*/ 5441 h 10001"/>
                <a:gd name="connsiteX1" fmla="*/ 484 w 10037"/>
                <a:gd name="connsiteY1" fmla="*/ 9884 h 10001"/>
                <a:gd name="connsiteX2" fmla="*/ 3696 w 10037"/>
                <a:gd name="connsiteY2" fmla="*/ 19 h 10001"/>
                <a:gd name="connsiteX3" fmla="*/ 9419 w 10037"/>
                <a:gd name="connsiteY3" fmla="*/ 7249 h 10001"/>
                <a:gd name="connsiteX4" fmla="*/ 10037 w 10037"/>
                <a:gd name="connsiteY4" fmla="*/ 5331 h 10001"/>
                <a:gd name="connsiteX0" fmla="*/ 0 w 10037"/>
                <a:gd name="connsiteY0" fmla="*/ 5441 h 10001"/>
                <a:gd name="connsiteX1" fmla="*/ 484 w 10037"/>
                <a:gd name="connsiteY1" fmla="*/ 9884 h 10001"/>
                <a:gd name="connsiteX2" fmla="*/ 3696 w 10037"/>
                <a:gd name="connsiteY2" fmla="*/ 19 h 10001"/>
                <a:gd name="connsiteX3" fmla="*/ 9419 w 10037"/>
                <a:gd name="connsiteY3" fmla="*/ 7249 h 10001"/>
                <a:gd name="connsiteX4" fmla="*/ 10037 w 10037"/>
                <a:gd name="connsiteY4" fmla="*/ 5331 h 10001"/>
                <a:gd name="connsiteX0" fmla="*/ 0 w 10037"/>
                <a:gd name="connsiteY0" fmla="*/ 5441 h 10001"/>
                <a:gd name="connsiteX1" fmla="*/ 484 w 10037"/>
                <a:gd name="connsiteY1" fmla="*/ 9884 h 10001"/>
                <a:gd name="connsiteX2" fmla="*/ 3696 w 10037"/>
                <a:gd name="connsiteY2" fmla="*/ 19 h 10001"/>
                <a:gd name="connsiteX3" fmla="*/ 9419 w 10037"/>
                <a:gd name="connsiteY3" fmla="*/ 7249 h 10001"/>
                <a:gd name="connsiteX4" fmla="*/ 10037 w 10037"/>
                <a:gd name="connsiteY4" fmla="*/ 5331 h 10001"/>
                <a:gd name="connsiteX0" fmla="*/ 0 w 10037"/>
                <a:gd name="connsiteY0" fmla="*/ 5441 h 10001"/>
                <a:gd name="connsiteX1" fmla="*/ 484 w 10037"/>
                <a:gd name="connsiteY1" fmla="*/ 9884 h 10001"/>
                <a:gd name="connsiteX2" fmla="*/ 3696 w 10037"/>
                <a:gd name="connsiteY2" fmla="*/ 19 h 10001"/>
                <a:gd name="connsiteX3" fmla="*/ 9419 w 10037"/>
                <a:gd name="connsiteY3" fmla="*/ 7249 h 10001"/>
                <a:gd name="connsiteX4" fmla="*/ 10037 w 10037"/>
                <a:gd name="connsiteY4" fmla="*/ 5331 h 10001"/>
                <a:gd name="connsiteX0" fmla="*/ 0 w 10037"/>
                <a:gd name="connsiteY0" fmla="*/ 5443 h 10003"/>
                <a:gd name="connsiteX1" fmla="*/ 484 w 10037"/>
                <a:gd name="connsiteY1" fmla="*/ 9886 h 10003"/>
                <a:gd name="connsiteX2" fmla="*/ 3696 w 10037"/>
                <a:gd name="connsiteY2" fmla="*/ 21 h 10003"/>
                <a:gd name="connsiteX3" fmla="*/ 9198 w 10037"/>
                <a:gd name="connsiteY3" fmla="*/ 7068 h 10003"/>
                <a:gd name="connsiteX4" fmla="*/ 10037 w 10037"/>
                <a:gd name="connsiteY4" fmla="*/ 5333 h 10003"/>
                <a:gd name="connsiteX0" fmla="*/ 0 w 10037"/>
                <a:gd name="connsiteY0" fmla="*/ 5443 h 10003"/>
                <a:gd name="connsiteX1" fmla="*/ 484 w 10037"/>
                <a:gd name="connsiteY1" fmla="*/ 9886 h 10003"/>
                <a:gd name="connsiteX2" fmla="*/ 3696 w 10037"/>
                <a:gd name="connsiteY2" fmla="*/ 21 h 10003"/>
                <a:gd name="connsiteX3" fmla="*/ 9198 w 10037"/>
                <a:gd name="connsiteY3" fmla="*/ 7068 h 10003"/>
                <a:gd name="connsiteX4" fmla="*/ 10037 w 10037"/>
                <a:gd name="connsiteY4" fmla="*/ 5333 h 10003"/>
                <a:gd name="connsiteX0" fmla="*/ 0 w 10037"/>
                <a:gd name="connsiteY0" fmla="*/ 5444 h 10004"/>
                <a:gd name="connsiteX1" fmla="*/ 484 w 10037"/>
                <a:gd name="connsiteY1" fmla="*/ 9887 h 10004"/>
                <a:gd name="connsiteX2" fmla="*/ 3696 w 10037"/>
                <a:gd name="connsiteY2" fmla="*/ 22 h 10004"/>
                <a:gd name="connsiteX3" fmla="*/ 9198 w 10037"/>
                <a:gd name="connsiteY3" fmla="*/ 7069 h 10004"/>
                <a:gd name="connsiteX4" fmla="*/ 10037 w 10037"/>
                <a:gd name="connsiteY4" fmla="*/ 5334 h 10004"/>
                <a:gd name="connsiteX0" fmla="*/ 0 w 10037"/>
                <a:gd name="connsiteY0" fmla="*/ 5442 h 10002"/>
                <a:gd name="connsiteX1" fmla="*/ 484 w 10037"/>
                <a:gd name="connsiteY1" fmla="*/ 9885 h 10002"/>
                <a:gd name="connsiteX2" fmla="*/ 3696 w 10037"/>
                <a:gd name="connsiteY2" fmla="*/ 20 h 10002"/>
                <a:gd name="connsiteX3" fmla="*/ 9014 w 10037"/>
                <a:gd name="connsiteY3" fmla="*/ 7250 h 10002"/>
                <a:gd name="connsiteX4" fmla="*/ 10037 w 10037"/>
                <a:gd name="connsiteY4" fmla="*/ 5332 h 10002"/>
                <a:gd name="connsiteX0" fmla="*/ 0 w 10037"/>
                <a:gd name="connsiteY0" fmla="*/ 5442 h 10002"/>
                <a:gd name="connsiteX1" fmla="*/ 484 w 10037"/>
                <a:gd name="connsiteY1" fmla="*/ 9885 h 10002"/>
                <a:gd name="connsiteX2" fmla="*/ 3696 w 10037"/>
                <a:gd name="connsiteY2" fmla="*/ 20 h 10002"/>
                <a:gd name="connsiteX3" fmla="*/ 9014 w 10037"/>
                <a:gd name="connsiteY3" fmla="*/ 7250 h 10002"/>
                <a:gd name="connsiteX4" fmla="*/ 10037 w 10037"/>
                <a:gd name="connsiteY4" fmla="*/ 4598 h 10002"/>
                <a:gd name="connsiteX0" fmla="*/ 0 w 10037"/>
                <a:gd name="connsiteY0" fmla="*/ 5442 h 10002"/>
                <a:gd name="connsiteX1" fmla="*/ 484 w 10037"/>
                <a:gd name="connsiteY1" fmla="*/ 9885 h 10002"/>
                <a:gd name="connsiteX2" fmla="*/ 3696 w 10037"/>
                <a:gd name="connsiteY2" fmla="*/ 20 h 10002"/>
                <a:gd name="connsiteX3" fmla="*/ 9014 w 10037"/>
                <a:gd name="connsiteY3" fmla="*/ 7250 h 10002"/>
                <a:gd name="connsiteX4" fmla="*/ 10037 w 10037"/>
                <a:gd name="connsiteY4" fmla="*/ 4598 h 10002"/>
                <a:gd name="connsiteX0" fmla="*/ 0 w 10037"/>
                <a:gd name="connsiteY0" fmla="*/ 5442 h 10002"/>
                <a:gd name="connsiteX1" fmla="*/ 484 w 10037"/>
                <a:gd name="connsiteY1" fmla="*/ 9885 h 10002"/>
                <a:gd name="connsiteX2" fmla="*/ 3696 w 10037"/>
                <a:gd name="connsiteY2" fmla="*/ 20 h 10002"/>
                <a:gd name="connsiteX3" fmla="*/ 9014 w 10037"/>
                <a:gd name="connsiteY3" fmla="*/ 7250 h 10002"/>
                <a:gd name="connsiteX4" fmla="*/ 10037 w 10037"/>
                <a:gd name="connsiteY4" fmla="*/ 4598 h 10002"/>
                <a:gd name="connsiteX0" fmla="*/ 0 w 10074"/>
                <a:gd name="connsiteY0" fmla="*/ 5442 h 10002"/>
                <a:gd name="connsiteX1" fmla="*/ 484 w 10074"/>
                <a:gd name="connsiteY1" fmla="*/ 9885 h 10002"/>
                <a:gd name="connsiteX2" fmla="*/ 3696 w 10074"/>
                <a:gd name="connsiteY2" fmla="*/ 20 h 10002"/>
                <a:gd name="connsiteX3" fmla="*/ 9014 w 10074"/>
                <a:gd name="connsiteY3" fmla="*/ 7250 h 10002"/>
                <a:gd name="connsiteX4" fmla="*/ 10074 w 10074"/>
                <a:gd name="connsiteY4" fmla="*/ 3681 h 10002"/>
                <a:gd name="connsiteX0" fmla="*/ 0 w 10037"/>
                <a:gd name="connsiteY0" fmla="*/ 5442 h 10002"/>
                <a:gd name="connsiteX1" fmla="*/ 484 w 10037"/>
                <a:gd name="connsiteY1" fmla="*/ 9885 h 10002"/>
                <a:gd name="connsiteX2" fmla="*/ 3696 w 10037"/>
                <a:gd name="connsiteY2" fmla="*/ 20 h 10002"/>
                <a:gd name="connsiteX3" fmla="*/ 9014 w 10037"/>
                <a:gd name="connsiteY3" fmla="*/ 7250 h 10002"/>
                <a:gd name="connsiteX4" fmla="*/ 10037 w 10037"/>
                <a:gd name="connsiteY4" fmla="*/ 4048 h 10002"/>
                <a:gd name="connsiteX0" fmla="*/ 0 w 10037"/>
                <a:gd name="connsiteY0" fmla="*/ 5442 h 10002"/>
                <a:gd name="connsiteX1" fmla="*/ 484 w 10037"/>
                <a:gd name="connsiteY1" fmla="*/ 9885 h 10002"/>
                <a:gd name="connsiteX2" fmla="*/ 3696 w 10037"/>
                <a:gd name="connsiteY2" fmla="*/ 20 h 10002"/>
                <a:gd name="connsiteX3" fmla="*/ 9014 w 10037"/>
                <a:gd name="connsiteY3" fmla="*/ 7250 h 10002"/>
                <a:gd name="connsiteX4" fmla="*/ 10037 w 10037"/>
                <a:gd name="connsiteY4" fmla="*/ 4048 h 10002"/>
                <a:gd name="connsiteX0" fmla="*/ 0 w 10037"/>
                <a:gd name="connsiteY0" fmla="*/ 5442 h 10002"/>
                <a:gd name="connsiteX1" fmla="*/ 484 w 10037"/>
                <a:gd name="connsiteY1" fmla="*/ 9885 h 10002"/>
                <a:gd name="connsiteX2" fmla="*/ 3696 w 10037"/>
                <a:gd name="connsiteY2" fmla="*/ 20 h 10002"/>
                <a:gd name="connsiteX3" fmla="*/ 9014 w 10037"/>
                <a:gd name="connsiteY3" fmla="*/ 7250 h 10002"/>
                <a:gd name="connsiteX4" fmla="*/ 10037 w 10037"/>
                <a:gd name="connsiteY4" fmla="*/ 3310 h 1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7" h="10002">
                  <a:moveTo>
                    <a:pt x="0" y="5442"/>
                  </a:moveTo>
                  <a:cubicBezTo>
                    <a:pt x="84" y="6195"/>
                    <a:pt x="-128" y="10788"/>
                    <a:pt x="484" y="9885"/>
                  </a:cubicBezTo>
                  <a:cubicBezTo>
                    <a:pt x="1098" y="8981"/>
                    <a:pt x="2274" y="459"/>
                    <a:pt x="3696" y="20"/>
                  </a:cubicBezTo>
                  <a:cubicBezTo>
                    <a:pt x="5118" y="-419"/>
                    <a:pt x="7957" y="6702"/>
                    <a:pt x="9014" y="7250"/>
                  </a:cubicBezTo>
                  <a:cubicBezTo>
                    <a:pt x="10071" y="7798"/>
                    <a:pt x="9970" y="5129"/>
                    <a:pt x="10037" y="3310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" name="Line 84"/>
            <p:cNvSpPr>
              <a:spLocks noChangeAspect="1" noChangeShapeType="1"/>
            </p:cNvSpPr>
            <p:nvPr/>
          </p:nvSpPr>
          <p:spPr bwMode="auto">
            <a:xfrm flipV="1">
              <a:off x="4728130" y="4025730"/>
              <a:ext cx="63108" cy="21589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Line 71"/>
            <p:cNvSpPr>
              <a:spLocks noChangeAspect="1" noChangeShapeType="1"/>
            </p:cNvSpPr>
            <p:nvPr/>
          </p:nvSpPr>
          <p:spPr bwMode="auto">
            <a:xfrm flipV="1">
              <a:off x="4781278" y="3747217"/>
              <a:ext cx="105223" cy="3309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Line 49"/>
            <p:cNvSpPr>
              <a:spLocks noChangeAspect="1" noChangeShapeType="1"/>
            </p:cNvSpPr>
            <p:nvPr/>
          </p:nvSpPr>
          <p:spPr bwMode="auto">
            <a:xfrm flipV="1">
              <a:off x="1392217" y="3732756"/>
              <a:ext cx="44170" cy="13716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Line 49"/>
            <p:cNvSpPr>
              <a:spLocks noChangeAspect="1" noChangeShapeType="1"/>
            </p:cNvSpPr>
            <p:nvPr/>
          </p:nvSpPr>
          <p:spPr bwMode="auto">
            <a:xfrm flipV="1">
              <a:off x="1713088" y="3735929"/>
              <a:ext cx="228519" cy="70961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Line 75"/>
            <p:cNvSpPr>
              <a:spLocks noChangeAspect="1" noChangeShapeType="1"/>
            </p:cNvSpPr>
            <p:nvPr/>
          </p:nvSpPr>
          <p:spPr bwMode="auto">
            <a:xfrm flipV="1">
              <a:off x="2295700" y="3754980"/>
              <a:ext cx="103188" cy="32861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Line 33"/>
            <p:cNvSpPr>
              <a:spLocks noChangeAspect="1" noChangeShapeType="1"/>
            </p:cNvSpPr>
            <p:nvPr/>
          </p:nvSpPr>
          <p:spPr bwMode="auto">
            <a:xfrm flipV="1">
              <a:off x="1467025" y="5055143"/>
              <a:ext cx="63500" cy="20161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Line 40"/>
            <p:cNvSpPr>
              <a:spLocks noChangeAspect="1" noChangeShapeType="1"/>
            </p:cNvSpPr>
            <p:nvPr/>
          </p:nvSpPr>
          <p:spPr bwMode="auto">
            <a:xfrm>
              <a:off x="1467026" y="3754980"/>
              <a:ext cx="331423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Line 74"/>
            <p:cNvSpPr>
              <a:spLocks noChangeAspect="1" noChangeShapeType="1"/>
            </p:cNvSpPr>
            <p:nvPr/>
          </p:nvSpPr>
          <p:spPr bwMode="auto">
            <a:xfrm flipV="1">
              <a:off x="2003600" y="3754980"/>
              <a:ext cx="149225" cy="47783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Line 41"/>
            <p:cNvSpPr>
              <a:spLocks noChangeAspect="1" noChangeShapeType="1"/>
            </p:cNvSpPr>
            <p:nvPr/>
          </p:nvSpPr>
          <p:spPr bwMode="auto">
            <a:xfrm>
              <a:off x="4784537" y="3754980"/>
              <a:ext cx="61313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Line 84"/>
            <p:cNvSpPr>
              <a:spLocks noChangeAspect="1" noChangeShapeType="1"/>
            </p:cNvSpPr>
            <p:nvPr/>
          </p:nvSpPr>
          <p:spPr bwMode="auto">
            <a:xfrm flipV="1">
              <a:off x="4542013" y="3777753"/>
              <a:ext cx="96825" cy="331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Line 60"/>
            <p:cNvSpPr>
              <a:spLocks noChangeAspect="1" noChangeShapeType="1"/>
            </p:cNvSpPr>
            <p:nvPr/>
          </p:nvSpPr>
          <p:spPr bwMode="auto">
            <a:xfrm flipV="1">
              <a:off x="4435650" y="4864608"/>
              <a:ext cx="117088" cy="3840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Line 69"/>
            <p:cNvSpPr>
              <a:spLocks noChangeAspect="1" noChangeShapeType="1"/>
            </p:cNvSpPr>
            <p:nvPr/>
          </p:nvSpPr>
          <p:spPr bwMode="auto">
            <a:xfrm flipV="1">
              <a:off x="4348338" y="4126455"/>
              <a:ext cx="193675" cy="70643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Line 68"/>
            <p:cNvSpPr>
              <a:spLocks noChangeAspect="1" noChangeShapeType="1"/>
            </p:cNvSpPr>
            <p:nvPr/>
          </p:nvSpPr>
          <p:spPr bwMode="auto">
            <a:xfrm flipV="1">
              <a:off x="4110213" y="4080418"/>
              <a:ext cx="209550" cy="7127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Line 58"/>
            <p:cNvSpPr>
              <a:spLocks noChangeAspect="1" noChangeShapeType="1"/>
            </p:cNvSpPr>
            <p:nvPr/>
          </p:nvSpPr>
          <p:spPr bwMode="auto">
            <a:xfrm flipV="1">
              <a:off x="3978450" y="4773168"/>
              <a:ext cx="130404" cy="4572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Line 59"/>
            <p:cNvSpPr>
              <a:spLocks noChangeAspect="1" noChangeShapeType="1"/>
            </p:cNvSpPr>
            <p:nvPr/>
          </p:nvSpPr>
          <p:spPr bwMode="auto">
            <a:xfrm flipV="1">
              <a:off x="4226101" y="4846320"/>
              <a:ext cx="118245" cy="402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Line 67"/>
            <p:cNvSpPr>
              <a:spLocks noChangeAspect="1" noChangeShapeType="1"/>
            </p:cNvSpPr>
            <p:nvPr/>
          </p:nvSpPr>
          <p:spPr bwMode="auto">
            <a:xfrm flipV="1">
              <a:off x="3916538" y="4032793"/>
              <a:ext cx="180975" cy="63976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Line 57"/>
            <p:cNvSpPr>
              <a:spLocks noChangeAspect="1" noChangeShapeType="1"/>
            </p:cNvSpPr>
            <p:nvPr/>
          </p:nvSpPr>
          <p:spPr bwMode="auto">
            <a:xfrm flipV="1">
              <a:off x="3730800" y="4713830"/>
              <a:ext cx="161925" cy="5302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Line 81"/>
            <p:cNvSpPr>
              <a:spLocks noChangeAspect="1" noChangeShapeType="1"/>
            </p:cNvSpPr>
            <p:nvPr/>
          </p:nvSpPr>
          <p:spPr bwMode="auto">
            <a:xfrm flipV="1">
              <a:off x="3833988" y="3740693"/>
              <a:ext cx="69850" cy="228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Line 66"/>
            <p:cNvSpPr>
              <a:spLocks noChangeAspect="1" noChangeShapeType="1"/>
            </p:cNvSpPr>
            <p:nvPr/>
          </p:nvSpPr>
          <p:spPr bwMode="auto">
            <a:xfrm flipV="1">
              <a:off x="3649838" y="4002630"/>
              <a:ext cx="177800" cy="60325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Line 56"/>
            <p:cNvSpPr>
              <a:spLocks noChangeAspect="1" noChangeShapeType="1"/>
            </p:cNvSpPr>
            <p:nvPr/>
          </p:nvSpPr>
          <p:spPr bwMode="auto">
            <a:xfrm flipV="1">
              <a:off x="3456163" y="4617720"/>
              <a:ext cx="191955" cy="6309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Line 80"/>
            <p:cNvSpPr>
              <a:spLocks noChangeAspect="1" noChangeShapeType="1"/>
            </p:cNvSpPr>
            <p:nvPr/>
          </p:nvSpPr>
          <p:spPr bwMode="auto">
            <a:xfrm flipV="1">
              <a:off x="3614913" y="3740693"/>
              <a:ext cx="60325" cy="18573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Line 55"/>
            <p:cNvSpPr>
              <a:spLocks noChangeAspect="1" noChangeShapeType="1"/>
            </p:cNvSpPr>
            <p:nvPr/>
          </p:nvSpPr>
          <p:spPr bwMode="auto">
            <a:xfrm flipV="1">
              <a:off x="3218038" y="4544567"/>
              <a:ext cx="212837" cy="6949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Line 83"/>
            <p:cNvSpPr>
              <a:spLocks noChangeAspect="1" noChangeShapeType="1"/>
            </p:cNvSpPr>
            <p:nvPr/>
          </p:nvSpPr>
          <p:spPr bwMode="auto">
            <a:xfrm flipV="1">
              <a:off x="4319762" y="3754980"/>
              <a:ext cx="105427" cy="33337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Line 79"/>
            <p:cNvSpPr>
              <a:spLocks noChangeAspect="1" noChangeShapeType="1"/>
            </p:cNvSpPr>
            <p:nvPr/>
          </p:nvSpPr>
          <p:spPr bwMode="auto">
            <a:xfrm flipV="1">
              <a:off x="3399013" y="3743868"/>
              <a:ext cx="44450" cy="13493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Line 54"/>
            <p:cNvSpPr>
              <a:spLocks noChangeAspect="1" noChangeShapeType="1"/>
            </p:cNvSpPr>
            <p:nvPr/>
          </p:nvSpPr>
          <p:spPr bwMode="auto">
            <a:xfrm flipV="1">
              <a:off x="2964038" y="4467768"/>
              <a:ext cx="238125" cy="77787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Line 53"/>
            <p:cNvSpPr>
              <a:spLocks noChangeAspect="1" noChangeShapeType="1"/>
            </p:cNvSpPr>
            <p:nvPr/>
          </p:nvSpPr>
          <p:spPr bwMode="auto">
            <a:xfrm flipV="1">
              <a:off x="2698925" y="4416968"/>
              <a:ext cx="252413" cy="8270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Line 76"/>
            <p:cNvSpPr>
              <a:spLocks noChangeAspect="1" noChangeShapeType="1"/>
            </p:cNvSpPr>
            <p:nvPr/>
          </p:nvSpPr>
          <p:spPr bwMode="auto">
            <a:xfrm flipV="1">
              <a:off x="2575100" y="3754980"/>
              <a:ext cx="74613" cy="2381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Line 77"/>
            <p:cNvSpPr>
              <a:spLocks noChangeAspect="1" noChangeShapeType="1"/>
            </p:cNvSpPr>
            <p:nvPr/>
          </p:nvSpPr>
          <p:spPr bwMode="auto">
            <a:xfrm flipV="1">
              <a:off x="2860850" y="3735930"/>
              <a:ext cx="44450" cy="14287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Line 62"/>
            <p:cNvSpPr>
              <a:spLocks noChangeAspect="1" noChangeShapeType="1"/>
            </p:cNvSpPr>
            <p:nvPr/>
          </p:nvSpPr>
          <p:spPr bwMode="auto">
            <a:xfrm flipV="1">
              <a:off x="2727500" y="3943893"/>
              <a:ext cx="119063" cy="43180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Line 52"/>
            <p:cNvSpPr>
              <a:spLocks noChangeAspect="1" noChangeShapeType="1"/>
            </p:cNvSpPr>
            <p:nvPr/>
          </p:nvSpPr>
          <p:spPr bwMode="auto">
            <a:xfrm flipV="1">
              <a:off x="2449688" y="4375693"/>
              <a:ext cx="269875" cy="8778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Line 51"/>
            <p:cNvSpPr>
              <a:spLocks noChangeAspect="1" noChangeShapeType="1"/>
            </p:cNvSpPr>
            <p:nvPr/>
          </p:nvSpPr>
          <p:spPr bwMode="auto">
            <a:xfrm flipV="1">
              <a:off x="2202038" y="4407408"/>
              <a:ext cx="252065" cy="841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Line 50"/>
            <p:cNvSpPr>
              <a:spLocks noChangeAspect="1" noChangeShapeType="1"/>
            </p:cNvSpPr>
            <p:nvPr/>
          </p:nvSpPr>
          <p:spPr bwMode="auto">
            <a:xfrm flipV="1">
              <a:off x="2163938" y="4069305"/>
              <a:ext cx="133350" cy="4587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Line 47"/>
            <p:cNvSpPr>
              <a:spLocks noChangeAspect="1" noChangeShapeType="1"/>
            </p:cNvSpPr>
            <p:nvPr/>
          </p:nvSpPr>
          <p:spPr bwMode="auto">
            <a:xfrm flipV="1">
              <a:off x="1803575" y="4237580"/>
              <a:ext cx="193675" cy="63341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Line 36"/>
            <p:cNvSpPr>
              <a:spLocks noChangeAspect="1" noChangeShapeType="1"/>
            </p:cNvSpPr>
            <p:nvPr/>
          </p:nvSpPr>
          <p:spPr bwMode="auto">
            <a:xfrm flipV="1">
              <a:off x="1954388" y="4562856"/>
              <a:ext cx="209066" cy="6858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Line 34"/>
            <p:cNvSpPr>
              <a:spLocks noChangeAspect="1" noChangeShapeType="1"/>
            </p:cNvSpPr>
            <p:nvPr/>
          </p:nvSpPr>
          <p:spPr bwMode="auto">
            <a:xfrm flipV="1">
              <a:off x="1705150" y="4840830"/>
              <a:ext cx="123825" cy="4000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Line 37"/>
            <p:cNvSpPr>
              <a:spLocks noChangeAspect="1" noChangeShapeType="1"/>
            </p:cNvSpPr>
            <p:nvPr/>
          </p:nvSpPr>
          <p:spPr bwMode="auto">
            <a:xfrm flipV="1">
              <a:off x="1527350" y="4499518"/>
              <a:ext cx="165100" cy="55721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Freeform 11"/>
            <p:cNvSpPr>
              <a:spLocks noChangeAspect="1"/>
            </p:cNvSpPr>
            <p:nvPr/>
          </p:nvSpPr>
          <p:spPr bwMode="auto">
            <a:xfrm>
              <a:off x="1389182" y="3897605"/>
              <a:ext cx="3314756" cy="788484"/>
            </a:xfrm>
            <a:custGeom>
              <a:avLst/>
              <a:gdLst>
                <a:gd name="T0" fmla="*/ 0 w 1292"/>
                <a:gd name="T1" fmla="*/ 368 h 368"/>
                <a:gd name="T2" fmla="*/ 310 w 1292"/>
                <a:gd name="T3" fmla="*/ 111 h 368"/>
                <a:gd name="T4" fmla="*/ 528 w 1292"/>
                <a:gd name="T5" fmla="*/ 32 h 368"/>
                <a:gd name="T6" fmla="*/ 720 w 1292"/>
                <a:gd name="T7" fmla="*/ 6 h 368"/>
                <a:gd name="T8" fmla="*/ 1017 w 1292"/>
                <a:gd name="T9" fmla="*/ 67 h 368"/>
                <a:gd name="T10" fmla="*/ 1292 w 1292"/>
                <a:gd name="T11" fmla="*/ 119 h 368"/>
                <a:gd name="connsiteX0" fmla="*/ 0 w 9962"/>
                <a:gd name="connsiteY0" fmla="*/ 9147 h 9147"/>
                <a:gd name="connsiteX1" fmla="*/ 2361 w 9962"/>
                <a:gd name="connsiteY1" fmla="*/ 2890 h 9147"/>
                <a:gd name="connsiteX2" fmla="*/ 4049 w 9962"/>
                <a:gd name="connsiteY2" fmla="*/ 744 h 9147"/>
                <a:gd name="connsiteX3" fmla="*/ 5535 w 9962"/>
                <a:gd name="connsiteY3" fmla="*/ 37 h 9147"/>
                <a:gd name="connsiteX4" fmla="*/ 7834 w 9962"/>
                <a:gd name="connsiteY4" fmla="*/ 1695 h 9147"/>
                <a:gd name="connsiteX5" fmla="*/ 9962 w 9962"/>
                <a:gd name="connsiteY5" fmla="*/ 3108 h 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2" h="9147">
                  <a:moveTo>
                    <a:pt x="0" y="9147"/>
                  </a:moveTo>
                  <a:cubicBezTo>
                    <a:pt x="402" y="7979"/>
                    <a:pt x="1686" y="4290"/>
                    <a:pt x="2361" y="2890"/>
                  </a:cubicBezTo>
                  <a:cubicBezTo>
                    <a:pt x="3036" y="1490"/>
                    <a:pt x="3522" y="1206"/>
                    <a:pt x="4049" y="744"/>
                  </a:cubicBezTo>
                  <a:cubicBezTo>
                    <a:pt x="4575" y="282"/>
                    <a:pt x="4908" y="-126"/>
                    <a:pt x="5535" y="37"/>
                  </a:cubicBezTo>
                  <a:cubicBezTo>
                    <a:pt x="6162" y="200"/>
                    <a:pt x="7098" y="1178"/>
                    <a:pt x="7834" y="1695"/>
                  </a:cubicBezTo>
                  <a:cubicBezTo>
                    <a:pt x="8569" y="2211"/>
                    <a:pt x="9521" y="2809"/>
                    <a:pt x="9962" y="3108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Line 32"/>
            <p:cNvSpPr>
              <a:spLocks noChangeAspect="1" noChangeShapeType="1"/>
            </p:cNvSpPr>
            <p:nvPr/>
          </p:nvSpPr>
          <p:spPr bwMode="auto">
            <a:xfrm flipV="1">
              <a:off x="968550" y="3868587"/>
              <a:ext cx="423667" cy="137546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Line 35"/>
            <p:cNvSpPr>
              <a:spLocks noChangeAspect="1" noChangeShapeType="1"/>
            </p:cNvSpPr>
            <p:nvPr/>
          </p:nvSpPr>
          <p:spPr bwMode="auto">
            <a:xfrm>
              <a:off x="955850" y="5244055"/>
              <a:ext cx="397351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Line 42"/>
            <p:cNvSpPr>
              <a:spLocks noChangeAspect="1" noChangeShapeType="1"/>
            </p:cNvSpPr>
            <p:nvPr/>
          </p:nvSpPr>
          <p:spPr bwMode="auto">
            <a:xfrm flipV="1">
              <a:off x="4913488" y="3739105"/>
              <a:ext cx="473075" cy="15049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Line 44"/>
            <p:cNvSpPr>
              <a:spLocks noChangeAspect="1" noChangeShapeType="1"/>
            </p:cNvSpPr>
            <p:nvPr/>
          </p:nvSpPr>
          <p:spPr bwMode="auto">
            <a:xfrm flipV="1">
              <a:off x="1198738" y="4656577"/>
              <a:ext cx="180953" cy="58747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Line 45"/>
            <p:cNvSpPr>
              <a:spLocks noChangeAspect="1" noChangeShapeType="1"/>
            </p:cNvSpPr>
            <p:nvPr/>
          </p:nvSpPr>
          <p:spPr bwMode="auto">
            <a:xfrm flipV="1">
              <a:off x="4673775" y="3739105"/>
              <a:ext cx="463550" cy="15049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Line 61"/>
            <p:cNvSpPr>
              <a:spLocks noChangeAspect="1" noChangeShapeType="1"/>
            </p:cNvSpPr>
            <p:nvPr/>
          </p:nvSpPr>
          <p:spPr bwMode="auto">
            <a:xfrm flipV="1">
              <a:off x="2440163" y="4002630"/>
              <a:ext cx="119063" cy="43180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Line 63"/>
            <p:cNvSpPr>
              <a:spLocks noChangeAspect="1" noChangeShapeType="1"/>
            </p:cNvSpPr>
            <p:nvPr/>
          </p:nvSpPr>
          <p:spPr bwMode="auto">
            <a:xfrm flipV="1">
              <a:off x="2979913" y="3902618"/>
              <a:ext cx="134938" cy="45720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Line 64"/>
            <p:cNvSpPr>
              <a:spLocks noChangeAspect="1" noChangeShapeType="1"/>
            </p:cNvSpPr>
            <p:nvPr/>
          </p:nvSpPr>
          <p:spPr bwMode="auto">
            <a:xfrm flipV="1">
              <a:off x="3218038" y="3916905"/>
              <a:ext cx="150813" cy="51435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Line 65"/>
            <p:cNvSpPr>
              <a:spLocks noChangeAspect="1" noChangeShapeType="1"/>
            </p:cNvSpPr>
            <p:nvPr/>
          </p:nvSpPr>
          <p:spPr bwMode="auto">
            <a:xfrm flipV="1">
              <a:off x="3443463" y="4002630"/>
              <a:ext cx="149225" cy="51435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Line 78"/>
            <p:cNvSpPr>
              <a:spLocks noChangeAspect="1" noChangeShapeType="1"/>
            </p:cNvSpPr>
            <p:nvPr/>
          </p:nvSpPr>
          <p:spPr bwMode="auto">
            <a:xfrm flipV="1">
              <a:off x="3114850" y="3735930"/>
              <a:ext cx="44450" cy="14287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Line 82"/>
            <p:cNvSpPr>
              <a:spLocks noChangeAspect="1" noChangeShapeType="1"/>
            </p:cNvSpPr>
            <p:nvPr/>
          </p:nvSpPr>
          <p:spPr bwMode="auto">
            <a:xfrm flipV="1">
              <a:off x="4108625" y="3740693"/>
              <a:ext cx="100013" cy="2794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Line 302"/>
            <p:cNvSpPr>
              <a:spLocks noChangeAspect="1" noChangeShapeType="1"/>
            </p:cNvSpPr>
            <p:nvPr/>
          </p:nvSpPr>
          <p:spPr bwMode="auto">
            <a:xfrm flipV="1">
              <a:off x="4548363" y="4297905"/>
              <a:ext cx="152400" cy="58102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" name="Freeform 10"/>
            <p:cNvSpPr>
              <a:spLocks noChangeAspect="1"/>
            </p:cNvSpPr>
            <p:nvPr/>
          </p:nvSpPr>
          <p:spPr bwMode="auto">
            <a:xfrm>
              <a:off x="4695153" y="4153399"/>
              <a:ext cx="89385" cy="457745"/>
            </a:xfrm>
            <a:custGeom>
              <a:avLst/>
              <a:gdLst>
                <a:gd name="T0" fmla="*/ 17 w 1394"/>
                <a:gd name="T1" fmla="*/ 231 h 373"/>
                <a:gd name="T2" fmla="*/ 81 w 1394"/>
                <a:gd name="T3" fmla="*/ 349 h 373"/>
                <a:gd name="T4" fmla="*/ 505 w 1394"/>
                <a:gd name="T5" fmla="*/ 87 h 373"/>
                <a:gd name="T6" fmla="*/ 1261 w 1394"/>
                <a:gd name="T7" fmla="*/ 279 h 373"/>
                <a:gd name="T8" fmla="*/ 1304 w 1394"/>
                <a:gd name="T9" fmla="*/ 0 h 373"/>
                <a:gd name="connsiteX0" fmla="*/ 0 w 8967"/>
                <a:gd name="connsiteY0" fmla="*/ 9357 h 9357"/>
                <a:gd name="connsiteX1" fmla="*/ 3042 w 8967"/>
                <a:gd name="connsiteY1" fmla="*/ 2332 h 9357"/>
                <a:gd name="connsiteX2" fmla="*/ 8465 w 8967"/>
                <a:gd name="connsiteY2" fmla="*/ 7480 h 9357"/>
                <a:gd name="connsiteX3" fmla="*/ 8773 w 8967"/>
                <a:gd name="connsiteY3" fmla="*/ 0 h 9357"/>
                <a:gd name="connsiteX0" fmla="*/ 0 w 6608"/>
                <a:gd name="connsiteY0" fmla="*/ 2492 h 8012"/>
                <a:gd name="connsiteX1" fmla="*/ 6048 w 6608"/>
                <a:gd name="connsiteY1" fmla="*/ 7994 h 8012"/>
                <a:gd name="connsiteX2" fmla="*/ 6392 w 6608"/>
                <a:gd name="connsiteY2" fmla="*/ 0 h 8012"/>
                <a:gd name="connsiteX0" fmla="*/ 0 w 847"/>
                <a:gd name="connsiteY0" fmla="*/ 9978 h 9978"/>
                <a:gd name="connsiteX1" fmla="*/ 520 w 847"/>
                <a:gd name="connsiteY1" fmla="*/ 0 h 9978"/>
                <a:gd name="connsiteX0" fmla="*/ 3608 w 10990"/>
                <a:gd name="connsiteY0" fmla="*/ 6698 h 6698"/>
                <a:gd name="connsiteX1" fmla="*/ 51 w 10990"/>
                <a:gd name="connsiteY1" fmla="*/ 0 h 6698"/>
                <a:gd name="connsiteX0" fmla="*/ 3425 w 3437"/>
                <a:gd name="connsiteY0" fmla="*/ 10000 h 10000"/>
                <a:gd name="connsiteX1" fmla="*/ 188 w 3437"/>
                <a:gd name="connsiteY1" fmla="*/ 0 h 10000"/>
                <a:gd name="connsiteX0" fmla="*/ 9418 w 9514"/>
                <a:gd name="connsiteY0" fmla="*/ 10000 h 10000"/>
                <a:gd name="connsiteX1" fmla="*/ 0 w 9514"/>
                <a:gd name="connsiteY1" fmla="*/ 0 h 10000"/>
                <a:gd name="connsiteX0" fmla="*/ 10050 w 10092"/>
                <a:gd name="connsiteY0" fmla="*/ 10000 h 10000"/>
                <a:gd name="connsiteX1" fmla="*/ 151 w 10092"/>
                <a:gd name="connsiteY1" fmla="*/ 0 h 10000"/>
                <a:gd name="connsiteX0" fmla="*/ 11958 w 11995"/>
                <a:gd name="connsiteY0" fmla="*/ 12076 h 12076"/>
                <a:gd name="connsiteX1" fmla="*/ 132 w 11995"/>
                <a:gd name="connsiteY1" fmla="*/ 0 h 12076"/>
                <a:gd name="connsiteX0" fmla="*/ 11958 w 11995"/>
                <a:gd name="connsiteY0" fmla="*/ 10519 h 10519"/>
                <a:gd name="connsiteX1" fmla="*/ 132 w 11995"/>
                <a:gd name="connsiteY1" fmla="*/ 0 h 10519"/>
                <a:gd name="connsiteX0" fmla="*/ 13872 w 13904"/>
                <a:gd name="connsiteY0" fmla="*/ 9481 h 9481"/>
                <a:gd name="connsiteX1" fmla="*/ 119 w 13904"/>
                <a:gd name="connsiteY1" fmla="*/ 0 h 9481"/>
                <a:gd name="connsiteX0" fmla="*/ 10073 w 10073"/>
                <a:gd name="connsiteY0" fmla="*/ 10000 h 10000"/>
                <a:gd name="connsiteX1" fmla="*/ 182 w 10073"/>
                <a:gd name="connsiteY1" fmla="*/ 0 h 10000"/>
                <a:gd name="connsiteX0" fmla="*/ 10041 w 10041"/>
                <a:gd name="connsiteY0" fmla="*/ 10000 h 10000"/>
                <a:gd name="connsiteX1" fmla="*/ 150 w 10041"/>
                <a:gd name="connsiteY1" fmla="*/ 0 h 10000"/>
                <a:gd name="connsiteX0" fmla="*/ 9891 w 9891"/>
                <a:gd name="connsiteY0" fmla="*/ 10000 h 10000"/>
                <a:gd name="connsiteX1" fmla="*/ 0 w 9891"/>
                <a:gd name="connsiteY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891" h="10000">
                  <a:moveTo>
                    <a:pt x="9891" y="10000"/>
                  </a:moveTo>
                  <a:cubicBezTo>
                    <a:pt x="4966" y="6200"/>
                    <a:pt x="2968" y="4916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" name="Freeform 10"/>
            <p:cNvSpPr>
              <a:spLocks noChangeAspect="1"/>
            </p:cNvSpPr>
            <p:nvPr/>
          </p:nvSpPr>
          <p:spPr bwMode="auto">
            <a:xfrm>
              <a:off x="1379691" y="4374186"/>
              <a:ext cx="3401568" cy="681175"/>
            </a:xfrm>
            <a:custGeom>
              <a:avLst/>
              <a:gdLst>
                <a:gd name="T0" fmla="*/ 17 w 1394"/>
                <a:gd name="T1" fmla="*/ 231 h 373"/>
                <a:gd name="T2" fmla="*/ 81 w 1394"/>
                <a:gd name="T3" fmla="*/ 349 h 373"/>
                <a:gd name="T4" fmla="*/ 505 w 1394"/>
                <a:gd name="T5" fmla="*/ 87 h 373"/>
                <a:gd name="T6" fmla="*/ 1261 w 1394"/>
                <a:gd name="T7" fmla="*/ 279 h 373"/>
                <a:gd name="T8" fmla="*/ 1304 w 1394"/>
                <a:gd name="T9" fmla="*/ 0 h 373"/>
                <a:gd name="connsiteX0" fmla="*/ 0 w 9522"/>
                <a:gd name="connsiteY0" fmla="*/ 6193 h 9440"/>
                <a:gd name="connsiteX1" fmla="*/ 459 w 9522"/>
                <a:gd name="connsiteY1" fmla="*/ 9357 h 9440"/>
                <a:gd name="connsiteX2" fmla="*/ 3501 w 9522"/>
                <a:gd name="connsiteY2" fmla="*/ 2332 h 9440"/>
                <a:gd name="connsiteX3" fmla="*/ 8924 w 9522"/>
                <a:gd name="connsiteY3" fmla="*/ 7480 h 9440"/>
                <a:gd name="connsiteX4" fmla="*/ 9419 w 9522"/>
                <a:gd name="connsiteY4" fmla="*/ 4311 h 9440"/>
                <a:gd name="connsiteX5" fmla="*/ 9232 w 9522"/>
                <a:gd name="connsiteY5" fmla="*/ 0 h 9440"/>
                <a:gd name="connsiteX0" fmla="*/ 0 w 10013"/>
                <a:gd name="connsiteY0" fmla="*/ 6560 h 10000"/>
                <a:gd name="connsiteX1" fmla="*/ 482 w 10013"/>
                <a:gd name="connsiteY1" fmla="*/ 9912 h 10000"/>
                <a:gd name="connsiteX2" fmla="*/ 3677 w 10013"/>
                <a:gd name="connsiteY2" fmla="*/ 2470 h 10000"/>
                <a:gd name="connsiteX3" fmla="*/ 9372 w 10013"/>
                <a:gd name="connsiteY3" fmla="*/ 7924 h 10000"/>
                <a:gd name="connsiteX4" fmla="*/ 9892 w 10013"/>
                <a:gd name="connsiteY4" fmla="*/ 4567 h 10000"/>
                <a:gd name="connsiteX5" fmla="*/ 9695 w 10013"/>
                <a:gd name="connsiteY5" fmla="*/ 0 h 10000"/>
                <a:gd name="connsiteX0" fmla="*/ 0 w 10013"/>
                <a:gd name="connsiteY0" fmla="*/ 6560 h 10000"/>
                <a:gd name="connsiteX1" fmla="*/ 482 w 10013"/>
                <a:gd name="connsiteY1" fmla="*/ 9912 h 10000"/>
                <a:gd name="connsiteX2" fmla="*/ 3677 w 10013"/>
                <a:gd name="connsiteY2" fmla="*/ 2470 h 10000"/>
                <a:gd name="connsiteX3" fmla="*/ 9372 w 10013"/>
                <a:gd name="connsiteY3" fmla="*/ 7924 h 10000"/>
                <a:gd name="connsiteX4" fmla="*/ 9892 w 10013"/>
                <a:gd name="connsiteY4" fmla="*/ 4567 h 10000"/>
                <a:gd name="connsiteX5" fmla="*/ 9695 w 10013"/>
                <a:gd name="connsiteY5" fmla="*/ 0 h 10000"/>
                <a:gd name="connsiteX0" fmla="*/ 0 w 10027"/>
                <a:gd name="connsiteY0" fmla="*/ 6560 h 10000"/>
                <a:gd name="connsiteX1" fmla="*/ 482 w 10027"/>
                <a:gd name="connsiteY1" fmla="*/ 9912 h 10000"/>
                <a:gd name="connsiteX2" fmla="*/ 3677 w 10027"/>
                <a:gd name="connsiteY2" fmla="*/ 2470 h 10000"/>
                <a:gd name="connsiteX3" fmla="*/ 9372 w 10027"/>
                <a:gd name="connsiteY3" fmla="*/ 7924 h 10000"/>
                <a:gd name="connsiteX4" fmla="*/ 9892 w 10027"/>
                <a:gd name="connsiteY4" fmla="*/ 4567 h 10000"/>
                <a:gd name="connsiteX5" fmla="*/ 9695 w 10027"/>
                <a:gd name="connsiteY5" fmla="*/ 0 h 10000"/>
                <a:gd name="connsiteX0" fmla="*/ 0 w 10013"/>
                <a:gd name="connsiteY0" fmla="*/ 6560 h 10000"/>
                <a:gd name="connsiteX1" fmla="*/ 482 w 10013"/>
                <a:gd name="connsiteY1" fmla="*/ 9912 h 10000"/>
                <a:gd name="connsiteX2" fmla="*/ 3677 w 10013"/>
                <a:gd name="connsiteY2" fmla="*/ 2470 h 10000"/>
                <a:gd name="connsiteX3" fmla="*/ 9372 w 10013"/>
                <a:gd name="connsiteY3" fmla="*/ 7924 h 10000"/>
                <a:gd name="connsiteX4" fmla="*/ 9892 w 10013"/>
                <a:gd name="connsiteY4" fmla="*/ 4567 h 10000"/>
                <a:gd name="connsiteX5" fmla="*/ 9695 w 10013"/>
                <a:gd name="connsiteY5" fmla="*/ 0 h 10000"/>
                <a:gd name="connsiteX0" fmla="*/ 0 w 9899"/>
                <a:gd name="connsiteY0" fmla="*/ 6560 h 10000"/>
                <a:gd name="connsiteX1" fmla="*/ 482 w 9899"/>
                <a:gd name="connsiteY1" fmla="*/ 9912 h 10000"/>
                <a:gd name="connsiteX2" fmla="*/ 3677 w 9899"/>
                <a:gd name="connsiteY2" fmla="*/ 2470 h 10000"/>
                <a:gd name="connsiteX3" fmla="*/ 9372 w 9899"/>
                <a:gd name="connsiteY3" fmla="*/ 7924 h 10000"/>
                <a:gd name="connsiteX4" fmla="*/ 9695 w 9899"/>
                <a:gd name="connsiteY4" fmla="*/ 0 h 10000"/>
                <a:gd name="connsiteX0" fmla="*/ 0 w 10035"/>
                <a:gd name="connsiteY0" fmla="*/ 6560 h 10000"/>
                <a:gd name="connsiteX1" fmla="*/ 487 w 10035"/>
                <a:gd name="connsiteY1" fmla="*/ 9912 h 10000"/>
                <a:gd name="connsiteX2" fmla="*/ 3715 w 10035"/>
                <a:gd name="connsiteY2" fmla="*/ 2470 h 10000"/>
                <a:gd name="connsiteX3" fmla="*/ 9468 w 10035"/>
                <a:gd name="connsiteY3" fmla="*/ 7924 h 10000"/>
                <a:gd name="connsiteX4" fmla="*/ 9794 w 10035"/>
                <a:gd name="connsiteY4" fmla="*/ 0 h 10000"/>
                <a:gd name="connsiteX0" fmla="*/ 0 w 10159"/>
                <a:gd name="connsiteY0" fmla="*/ 4104 h 7544"/>
                <a:gd name="connsiteX1" fmla="*/ 487 w 10159"/>
                <a:gd name="connsiteY1" fmla="*/ 7456 h 7544"/>
                <a:gd name="connsiteX2" fmla="*/ 3715 w 10159"/>
                <a:gd name="connsiteY2" fmla="*/ 14 h 7544"/>
                <a:gd name="connsiteX3" fmla="*/ 9468 w 10159"/>
                <a:gd name="connsiteY3" fmla="*/ 5468 h 7544"/>
                <a:gd name="connsiteX4" fmla="*/ 10052 w 10159"/>
                <a:gd name="connsiteY4" fmla="*/ 1813 h 7544"/>
                <a:gd name="connsiteX0" fmla="*/ 0 w 9929"/>
                <a:gd name="connsiteY0" fmla="*/ 5439 h 9999"/>
                <a:gd name="connsiteX1" fmla="*/ 479 w 9929"/>
                <a:gd name="connsiteY1" fmla="*/ 9882 h 9999"/>
                <a:gd name="connsiteX2" fmla="*/ 3657 w 9929"/>
                <a:gd name="connsiteY2" fmla="*/ 18 h 9999"/>
                <a:gd name="connsiteX3" fmla="*/ 9320 w 9929"/>
                <a:gd name="connsiteY3" fmla="*/ 7247 h 9999"/>
                <a:gd name="connsiteX4" fmla="*/ 9895 w 9929"/>
                <a:gd name="connsiteY4" fmla="*/ 2402 h 9999"/>
                <a:gd name="connsiteX0" fmla="*/ 0 w 10057"/>
                <a:gd name="connsiteY0" fmla="*/ 5440 h 10000"/>
                <a:gd name="connsiteX1" fmla="*/ 482 w 10057"/>
                <a:gd name="connsiteY1" fmla="*/ 9883 h 10000"/>
                <a:gd name="connsiteX2" fmla="*/ 3683 w 10057"/>
                <a:gd name="connsiteY2" fmla="*/ 18 h 10000"/>
                <a:gd name="connsiteX3" fmla="*/ 9387 w 10057"/>
                <a:gd name="connsiteY3" fmla="*/ 7248 h 10000"/>
                <a:gd name="connsiteX4" fmla="*/ 9966 w 10057"/>
                <a:gd name="connsiteY4" fmla="*/ 2402 h 10000"/>
                <a:gd name="connsiteX0" fmla="*/ 0 w 9966"/>
                <a:gd name="connsiteY0" fmla="*/ 5440 h 10000"/>
                <a:gd name="connsiteX1" fmla="*/ 482 w 9966"/>
                <a:gd name="connsiteY1" fmla="*/ 9883 h 10000"/>
                <a:gd name="connsiteX2" fmla="*/ 3683 w 9966"/>
                <a:gd name="connsiteY2" fmla="*/ 18 h 10000"/>
                <a:gd name="connsiteX3" fmla="*/ 9387 w 9966"/>
                <a:gd name="connsiteY3" fmla="*/ 7248 h 10000"/>
                <a:gd name="connsiteX4" fmla="*/ 9966 w 9966"/>
                <a:gd name="connsiteY4" fmla="*/ 2402 h 10000"/>
                <a:gd name="connsiteX0" fmla="*/ 0 w 10000"/>
                <a:gd name="connsiteY0" fmla="*/ 5440 h 10000"/>
                <a:gd name="connsiteX1" fmla="*/ 484 w 10000"/>
                <a:gd name="connsiteY1" fmla="*/ 9883 h 10000"/>
                <a:gd name="connsiteX2" fmla="*/ 3696 w 10000"/>
                <a:gd name="connsiteY2" fmla="*/ 18 h 10000"/>
                <a:gd name="connsiteX3" fmla="*/ 9419 w 10000"/>
                <a:gd name="connsiteY3" fmla="*/ 7248 h 10000"/>
                <a:gd name="connsiteX4" fmla="*/ 10000 w 10000"/>
                <a:gd name="connsiteY4" fmla="*/ 2402 h 10000"/>
                <a:gd name="connsiteX0" fmla="*/ 0 w 10012"/>
                <a:gd name="connsiteY0" fmla="*/ 5440 h 10000"/>
                <a:gd name="connsiteX1" fmla="*/ 484 w 10012"/>
                <a:gd name="connsiteY1" fmla="*/ 9883 h 10000"/>
                <a:gd name="connsiteX2" fmla="*/ 3696 w 10012"/>
                <a:gd name="connsiteY2" fmla="*/ 18 h 10000"/>
                <a:gd name="connsiteX3" fmla="*/ 9419 w 10012"/>
                <a:gd name="connsiteY3" fmla="*/ 7248 h 10000"/>
                <a:gd name="connsiteX4" fmla="*/ 10000 w 10012"/>
                <a:gd name="connsiteY4" fmla="*/ 2402 h 10000"/>
                <a:gd name="connsiteX0" fmla="*/ 0 w 10043"/>
                <a:gd name="connsiteY0" fmla="*/ 5440 h 10000"/>
                <a:gd name="connsiteX1" fmla="*/ 484 w 10043"/>
                <a:gd name="connsiteY1" fmla="*/ 9883 h 10000"/>
                <a:gd name="connsiteX2" fmla="*/ 3696 w 10043"/>
                <a:gd name="connsiteY2" fmla="*/ 18 h 10000"/>
                <a:gd name="connsiteX3" fmla="*/ 9419 w 10043"/>
                <a:gd name="connsiteY3" fmla="*/ 7248 h 10000"/>
                <a:gd name="connsiteX4" fmla="*/ 10037 w 10043"/>
                <a:gd name="connsiteY4" fmla="*/ 5330 h 10000"/>
                <a:gd name="connsiteX0" fmla="*/ 0 w 10037"/>
                <a:gd name="connsiteY0" fmla="*/ 5440 h 10000"/>
                <a:gd name="connsiteX1" fmla="*/ 484 w 10037"/>
                <a:gd name="connsiteY1" fmla="*/ 9883 h 10000"/>
                <a:gd name="connsiteX2" fmla="*/ 3696 w 10037"/>
                <a:gd name="connsiteY2" fmla="*/ 18 h 10000"/>
                <a:gd name="connsiteX3" fmla="*/ 9419 w 10037"/>
                <a:gd name="connsiteY3" fmla="*/ 7248 h 10000"/>
                <a:gd name="connsiteX4" fmla="*/ 10037 w 10037"/>
                <a:gd name="connsiteY4" fmla="*/ 5330 h 10000"/>
                <a:gd name="connsiteX0" fmla="*/ 0 w 10037"/>
                <a:gd name="connsiteY0" fmla="*/ 5440 h 10000"/>
                <a:gd name="connsiteX1" fmla="*/ 484 w 10037"/>
                <a:gd name="connsiteY1" fmla="*/ 9883 h 10000"/>
                <a:gd name="connsiteX2" fmla="*/ 3696 w 10037"/>
                <a:gd name="connsiteY2" fmla="*/ 18 h 10000"/>
                <a:gd name="connsiteX3" fmla="*/ 9419 w 10037"/>
                <a:gd name="connsiteY3" fmla="*/ 7248 h 10000"/>
                <a:gd name="connsiteX4" fmla="*/ 10037 w 10037"/>
                <a:gd name="connsiteY4" fmla="*/ 5330 h 10000"/>
                <a:gd name="connsiteX0" fmla="*/ 0 w 10037"/>
                <a:gd name="connsiteY0" fmla="*/ 5441 h 10001"/>
                <a:gd name="connsiteX1" fmla="*/ 484 w 10037"/>
                <a:gd name="connsiteY1" fmla="*/ 9884 h 10001"/>
                <a:gd name="connsiteX2" fmla="*/ 3696 w 10037"/>
                <a:gd name="connsiteY2" fmla="*/ 19 h 10001"/>
                <a:gd name="connsiteX3" fmla="*/ 9419 w 10037"/>
                <a:gd name="connsiteY3" fmla="*/ 7249 h 10001"/>
                <a:gd name="connsiteX4" fmla="*/ 10037 w 10037"/>
                <a:gd name="connsiteY4" fmla="*/ 5331 h 10001"/>
                <a:gd name="connsiteX0" fmla="*/ 0 w 10037"/>
                <a:gd name="connsiteY0" fmla="*/ 5441 h 10001"/>
                <a:gd name="connsiteX1" fmla="*/ 484 w 10037"/>
                <a:gd name="connsiteY1" fmla="*/ 9884 h 10001"/>
                <a:gd name="connsiteX2" fmla="*/ 3696 w 10037"/>
                <a:gd name="connsiteY2" fmla="*/ 19 h 10001"/>
                <a:gd name="connsiteX3" fmla="*/ 9419 w 10037"/>
                <a:gd name="connsiteY3" fmla="*/ 7249 h 10001"/>
                <a:gd name="connsiteX4" fmla="*/ 10037 w 10037"/>
                <a:gd name="connsiteY4" fmla="*/ 5331 h 10001"/>
                <a:gd name="connsiteX0" fmla="*/ 0 w 10037"/>
                <a:gd name="connsiteY0" fmla="*/ 5441 h 10001"/>
                <a:gd name="connsiteX1" fmla="*/ 484 w 10037"/>
                <a:gd name="connsiteY1" fmla="*/ 9884 h 10001"/>
                <a:gd name="connsiteX2" fmla="*/ 3696 w 10037"/>
                <a:gd name="connsiteY2" fmla="*/ 19 h 10001"/>
                <a:gd name="connsiteX3" fmla="*/ 9419 w 10037"/>
                <a:gd name="connsiteY3" fmla="*/ 7249 h 10001"/>
                <a:gd name="connsiteX4" fmla="*/ 10037 w 10037"/>
                <a:gd name="connsiteY4" fmla="*/ 5331 h 10001"/>
                <a:gd name="connsiteX0" fmla="*/ 0 w 10037"/>
                <a:gd name="connsiteY0" fmla="*/ 5441 h 10001"/>
                <a:gd name="connsiteX1" fmla="*/ 484 w 10037"/>
                <a:gd name="connsiteY1" fmla="*/ 9884 h 10001"/>
                <a:gd name="connsiteX2" fmla="*/ 3696 w 10037"/>
                <a:gd name="connsiteY2" fmla="*/ 19 h 10001"/>
                <a:gd name="connsiteX3" fmla="*/ 9419 w 10037"/>
                <a:gd name="connsiteY3" fmla="*/ 7249 h 10001"/>
                <a:gd name="connsiteX4" fmla="*/ 10037 w 10037"/>
                <a:gd name="connsiteY4" fmla="*/ 5331 h 10001"/>
                <a:gd name="connsiteX0" fmla="*/ 0 w 10037"/>
                <a:gd name="connsiteY0" fmla="*/ 5441 h 10001"/>
                <a:gd name="connsiteX1" fmla="*/ 484 w 10037"/>
                <a:gd name="connsiteY1" fmla="*/ 9884 h 10001"/>
                <a:gd name="connsiteX2" fmla="*/ 3696 w 10037"/>
                <a:gd name="connsiteY2" fmla="*/ 19 h 10001"/>
                <a:gd name="connsiteX3" fmla="*/ 9419 w 10037"/>
                <a:gd name="connsiteY3" fmla="*/ 7249 h 10001"/>
                <a:gd name="connsiteX4" fmla="*/ 10037 w 10037"/>
                <a:gd name="connsiteY4" fmla="*/ 5331 h 10001"/>
                <a:gd name="connsiteX0" fmla="*/ 0 w 10037"/>
                <a:gd name="connsiteY0" fmla="*/ 5441 h 10001"/>
                <a:gd name="connsiteX1" fmla="*/ 484 w 10037"/>
                <a:gd name="connsiteY1" fmla="*/ 9884 h 10001"/>
                <a:gd name="connsiteX2" fmla="*/ 3696 w 10037"/>
                <a:gd name="connsiteY2" fmla="*/ 19 h 10001"/>
                <a:gd name="connsiteX3" fmla="*/ 9419 w 10037"/>
                <a:gd name="connsiteY3" fmla="*/ 7249 h 10001"/>
                <a:gd name="connsiteX4" fmla="*/ 10037 w 10037"/>
                <a:gd name="connsiteY4" fmla="*/ 5331 h 10001"/>
                <a:gd name="connsiteX0" fmla="*/ 0 w 10037"/>
                <a:gd name="connsiteY0" fmla="*/ 5441 h 10001"/>
                <a:gd name="connsiteX1" fmla="*/ 484 w 10037"/>
                <a:gd name="connsiteY1" fmla="*/ 9884 h 10001"/>
                <a:gd name="connsiteX2" fmla="*/ 3696 w 10037"/>
                <a:gd name="connsiteY2" fmla="*/ 19 h 10001"/>
                <a:gd name="connsiteX3" fmla="*/ 9419 w 10037"/>
                <a:gd name="connsiteY3" fmla="*/ 7249 h 10001"/>
                <a:gd name="connsiteX4" fmla="*/ 10037 w 10037"/>
                <a:gd name="connsiteY4" fmla="*/ 5331 h 10001"/>
                <a:gd name="connsiteX0" fmla="*/ 0 w 10037"/>
                <a:gd name="connsiteY0" fmla="*/ 5443 h 10003"/>
                <a:gd name="connsiteX1" fmla="*/ 484 w 10037"/>
                <a:gd name="connsiteY1" fmla="*/ 9886 h 10003"/>
                <a:gd name="connsiteX2" fmla="*/ 3696 w 10037"/>
                <a:gd name="connsiteY2" fmla="*/ 21 h 10003"/>
                <a:gd name="connsiteX3" fmla="*/ 9198 w 10037"/>
                <a:gd name="connsiteY3" fmla="*/ 7068 h 10003"/>
                <a:gd name="connsiteX4" fmla="*/ 10037 w 10037"/>
                <a:gd name="connsiteY4" fmla="*/ 5333 h 10003"/>
                <a:gd name="connsiteX0" fmla="*/ 0 w 10037"/>
                <a:gd name="connsiteY0" fmla="*/ 5443 h 10003"/>
                <a:gd name="connsiteX1" fmla="*/ 484 w 10037"/>
                <a:gd name="connsiteY1" fmla="*/ 9886 h 10003"/>
                <a:gd name="connsiteX2" fmla="*/ 3696 w 10037"/>
                <a:gd name="connsiteY2" fmla="*/ 21 h 10003"/>
                <a:gd name="connsiteX3" fmla="*/ 9198 w 10037"/>
                <a:gd name="connsiteY3" fmla="*/ 7068 h 10003"/>
                <a:gd name="connsiteX4" fmla="*/ 10037 w 10037"/>
                <a:gd name="connsiteY4" fmla="*/ 5333 h 10003"/>
                <a:gd name="connsiteX0" fmla="*/ 0 w 10037"/>
                <a:gd name="connsiteY0" fmla="*/ 5444 h 10004"/>
                <a:gd name="connsiteX1" fmla="*/ 484 w 10037"/>
                <a:gd name="connsiteY1" fmla="*/ 9887 h 10004"/>
                <a:gd name="connsiteX2" fmla="*/ 3696 w 10037"/>
                <a:gd name="connsiteY2" fmla="*/ 22 h 10004"/>
                <a:gd name="connsiteX3" fmla="*/ 9198 w 10037"/>
                <a:gd name="connsiteY3" fmla="*/ 7069 h 10004"/>
                <a:gd name="connsiteX4" fmla="*/ 10037 w 10037"/>
                <a:gd name="connsiteY4" fmla="*/ 5334 h 10004"/>
                <a:gd name="connsiteX0" fmla="*/ 0 w 10037"/>
                <a:gd name="connsiteY0" fmla="*/ 5442 h 10002"/>
                <a:gd name="connsiteX1" fmla="*/ 484 w 10037"/>
                <a:gd name="connsiteY1" fmla="*/ 9885 h 10002"/>
                <a:gd name="connsiteX2" fmla="*/ 3696 w 10037"/>
                <a:gd name="connsiteY2" fmla="*/ 20 h 10002"/>
                <a:gd name="connsiteX3" fmla="*/ 9014 w 10037"/>
                <a:gd name="connsiteY3" fmla="*/ 7250 h 10002"/>
                <a:gd name="connsiteX4" fmla="*/ 10037 w 10037"/>
                <a:gd name="connsiteY4" fmla="*/ 5332 h 10002"/>
                <a:gd name="connsiteX0" fmla="*/ 0 w 10037"/>
                <a:gd name="connsiteY0" fmla="*/ 5442 h 10002"/>
                <a:gd name="connsiteX1" fmla="*/ 484 w 10037"/>
                <a:gd name="connsiteY1" fmla="*/ 9885 h 10002"/>
                <a:gd name="connsiteX2" fmla="*/ 3696 w 10037"/>
                <a:gd name="connsiteY2" fmla="*/ 20 h 10002"/>
                <a:gd name="connsiteX3" fmla="*/ 9014 w 10037"/>
                <a:gd name="connsiteY3" fmla="*/ 7250 h 10002"/>
                <a:gd name="connsiteX4" fmla="*/ 10037 w 10037"/>
                <a:gd name="connsiteY4" fmla="*/ 4598 h 10002"/>
                <a:gd name="connsiteX0" fmla="*/ 0 w 10037"/>
                <a:gd name="connsiteY0" fmla="*/ 5442 h 10002"/>
                <a:gd name="connsiteX1" fmla="*/ 484 w 10037"/>
                <a:gd name="connsiteY1" fmla="*/ 9885 h 10002"/>
                <a:gd name="connsiteX2" fmla="*/ 3696 w 10037"/>
                <a:gd name="connsiteY2" fmla="*/ 20 h 10002"/>
                <a:gd name="connsiteX3" fmla="*/ 9014 w 10037"/>
                <a:gd name="connsiteY3" fmla="*/ 7250 h 10002"/>
                <a:gd name="connsiteX4" fmla="*/ 10037 w 10037"/>
                <a:gd name="connsiteY4" fmla="*/ 4598 h 10002"/>
                <a:gd name="connsiteX0" fmla="*/ 0 w 10037"/>
                <a:gd name="connsiteY0" fmla="*/ 5442 h 10002"/>
                <a:gd name="connsiteX1" fmla="*/ 484 w 10037"/>
                <a:gd name="connsiteY1" fmla="*/ 9885 h 10002"/>
                <a:gd name="connsiteX2" fmla="*/ 3696 w 10037"/>
                <a:gd name="connsiteY2" fmla="*/ 20 h 10002"/>
                <a:gd name="connsiteX3" fmla="*/ 9014 w 10037"/>
                <a:gd name="connsiteY3" fmla="*/ 7250 h 10002"/>
                <a:gd name="connsiteX4" fmla="*/ 10037 w 10037"/>
                <a:gd name="connsiteY4" fmla="*/ 4598 h 10002"/>
                <a:gd name="connsiteX0" fmla="*/ 0 w 10074"/>
                <a:gd name="connsiteY0" fmla="*/ 5442 h 10002"/>
                <a:gd name="connsiteX1" fmla="*/ 484 w 10074"/>
                <a:gd name="connsiteY1" fmla="*/ 9885 h 10002"/>
                <a:gd name="connsiteX2" fmla="*/ 3696 w 10074"/>
                <a:gd name="connsiteY2" fmla="*/ 20 h 10002"/>
                <a:gd name="connsiteX3" fmla="*/ 9014 w 10074"/>
                <a:gd name="connsiteY3" fmla="*/ 7250 h 10002"/>
                <a:gd name="connsiteX4" fmla="*/ 10074 w 10074"/>
                <a:gd name="connsiteY4" fmla="*/ 3681 h 10002"/>
                <a:gd name="connsiteX0" fmla="*/ 0 w 10037"/>
                <a:gd name="connsiteY0" fmla="*/ 5442 h 10002"/>
                <a:gd name="connsiteX1" fmla="*/ 484 w 10037"/>
                <a:gd name="connsiteY1" fmla="*/ 9885 h 10002"/>
                <a:gd name="connsiteX2" fmla="*/ 3696 w 10037"/>
                <a:gd name="connsiteY2" fmla="*/ 20 h 10002"/>
                <a:gd name="connsiteX3" fmla="*/ 9014 w 10037"/>
                <a:gd name="connsiteY3" fmla="*/ 7250 h 10002"/>
                <a:gd name="connsiteX4" fmla="*/ 10037 w 10037"/>
                <a:gd name="connsiteY4" fmla="*/ 4048 h 10002"/>
                <a:gd name="connsiteX0" fmla="*/ 0 w 10037"/>
                <a:gd name="connsiteY0" fmla="*/ 5442 h 10002"/>
                <a:gd name="connsiteX1" fmla="*/ 484 w 10037"/>
                <a:gd name="connsiteY1" fmla="*/ 9885 h 10002"/>
                <a:gd name="connsiteX2" fmla="*/ 3696 w 10037"/>
                <a:gd name="connsiteY2" fmla="*/ 20 h 10002"/>
                <a:gd name="connsiteX3" fmla="*/ 9014 w 10037"/>
                <a:gd name="connsiteY3" fmla="*/ 7250 h 10002"/>
                <a:gd name="connsiteX4" fmla="*/ 10037 w 10037"/>
                <a:gd name="connsiteY4" fmla="*/ 4048 h 10002"/>
                <a:gd name="connsiteX0" fmla="*/ 0 w 10037"/>
                <a:gd name="connsiteY0" fmla="*/ 5442 h 10002"/>
                <a:gd name="connsiteX1" fmla="*/ 484 w 10037"/>
                <a:gd name="connsiteY1" fmla="*/ 9885 h 10002"/>
                <a:gd name="connsiteX2" fmla="*/ 3696 w 10037"/>
                <a:gd name="connsiteY2" fmla="*/ 20 h 10002"/>
                <a:gd name="connsiteX3" fmla="*/ 9014 w 10037"/>
                <a:gd name="connsiteY3" fmla="*/ 7250 h 10002"/>
                <a:gd name="connsiteX4" fmla="*/ 10037 w 10037"/>
                <a:gd name="connsiteY4" fmla="*/ 3310 h 1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7" h="10002">
                  <a:moveTo>
                    <a:pt x="0" y="5442"/>
                  </a:moveTo>
                  <a:cubicBezTo>
                    <a:pt x="84" y="6195"/>
                    <a:pt x="-128" y="10788"/>
                    <a:pt x="484" y="9885"/>
                  </a:cubicBezTo>
                  <a:cubicBezTo>
                    <a:pt x="1098" y="8981"/>
                    <a:pt x="2274" y="459"/>
                    <a:pt x="3696" y="20"/>
                  </a:cubicBezTo>
                  <a:cubicBezTo>
                    <a:pt x="5118" y="-419"/>
                    <a:pt x="7957" y="6702"/>
                    <a:pt x="9014" y="7250"/>
                  </a:cubicBezTo>
                  <a:cubicBezTo>
                    <a:pt x="10071" y="7798"/>
                    <a:pt x="9970" y="5129"/>
                    <a:pt x="10037" y="3310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Line 49"/>
            <p:cNvSpPr>
              <a:spLocks noChangeAspect="1" noChangeShapeType="1"/>
            </p:cNvSpPr>
            <p:nvPr/>
          </p:nvSpPr>
          <p:spPr bwMode="auto">
            <a:xfrm flipV="1">
              <a:off x="1392201" y="3749040"/>
              <a:ext cx="300357" cy="9326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05" name="Straight Connector 304"/>
            <p:cNvCxnSpPr/>
            <p:nvPr/>
          </p:nvCxnSpPr>
          <p:spPr bwMode="auto">
            <a:xfrm>
              <a:off x="4007025" y="2003078"/>
              <a:ext cx="0" cy="2746374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6" name="Straight Connector 305"/>
            <p:cNvCxnSpPr/>
            <p:nvPr/>
          </p:nvCxnSpPr>
          <p:spPr bwMode="auto">
            <a:xfrm>
              <a:off x="2165699" y="1816274"/>
              <a:ext cx="0" cy="2746374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9" name="Straight Connector 338"/>
            <p:cNvCxnSpPr/>
            <p:nvPr/>
          </p:nvCxnSpPr>
          <p:spPr bwMode="auto">
            <a:xfrm>
              <a:off x="1835847" y="2079278"/>
              <a:ext cx="0" cy="2746374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1" name="Straight Connector 340"/>
            <p:cNvCxnSpPr/>
            <p:nvPr/>
          </p:nvCxnSpPr>
          <p:spPr bwMode="auto">
            <a:xfrm>
              <a:off x="3562351" y="1841326"/>
              <a:ext cx="0" cy="2746374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2" name="Straight Connector 341"/>
            <p:cNvCxnSpPr/>
            <p:nvPr/>
          </p:nvCxnSpPr>
          <p:spPr bwMode="auto">
            <a:xfrm>
              <a:off x="4489277" y="2117900"/>
              <a:ext cx="0" cy="2746374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8" name="Straight Connector 337"/>
            <p:cNvCxnSpPr/>
            <p:nvPr/>
          </p:nvCxnSpPr>
          <p:spPr bwMode="auto">
            <a:xfrm>
              <a:off x="1392217" y="1990552"/>
              <a:ext cx="0" cy="2746374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0" name="Straight Connector 339"/>
            <p:cNvCxnSpPr/>
            <p:nvPr/>
          </p:nvCxnSpPr>
          <p:spPr bwMode="auto">
            <a:xfrm>
              <a:off x="2635425" y="1625252"/>
              <a:ext cx="0" cy="2746374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0" name="Straight Connector 409"/>
            <p:cNvCxnSpPr/>
            <p:nvPr/>
          </p:nvCxnSpPr>
          <p:spPr bwMode="auto">
            <a:xfrm>
              <a:off x="3124200" y="1702496"/>
              <a:ext cx="0" cy="2746374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2774" y="6245225"/>
            <a:ext cx="454025" cy="460375"/>
          </a:xfrm>
        </p:spPr>
        <p:txBody>
          <a:bodyPr/>
          <a:lstStyle/>
          <a:p>
            <a:fld id="{AB3CAC21-6088-4450-A586-C24780E682D9}" type="slidenum">
              <a:rPr lang="en-US"/>
              <a:pPr/>
              <a:t>14</a:t>
            </a:fld>
            <a:endParaRPr lang="en-US"/>
          </a:p>
        </p:txBody>
      </p:sp>
      <p:sp>
        <p:nvSpPr>
          <p:cNvPr id="185446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4495" name="Picture 3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640397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4478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381000"/>
            <a:ext cx="42005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4496" name="Rectangle 3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4497" name="Picture 3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46" name="Group 245"/>
          <p:cNvGrpSpPr/>
          <p:nvPr/>
        </p:nvGrpSpPr>
        <p:grpSpPr>
          <a:xfrm>
            <a:off x="25052" y="1993726"/>
            <a:ext cx="1353312" cy="2743200"/>
            <a:chOff x="64043" y="1993726"/>
            <a:chExt cx="1487156" cy="2743200"/>
          </a:xfrm>
        </p:grpSpPr>
        <p:sp>
          <p:nvSpPr>
            <p:cNvPr id="247" name="Line 307"/>
            <p:cNvSpPr>
              <a:spLocks noChangeShapeType="1"/>
            </p:cNvSpPr>
            <p:nvPr/>
          </p:nvSpPr>
          <p:spPr bwMode="auto">
            <a:xfrm>
              <a:off x="64043" y="4736926"/>
              <a:ext cx="1487156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Line 308"/>
            <p:cNvSpPr>
              <a:spLocks noChangeShapeType="1"/>
            </p:cNvSpPr>
            <p:nvPr/>
          </p:nvSpPr>
          <p:spPr bwMode="auto">
            <a:xfrm>
              <a:off x="64043" y="1993726"/>
              <a:ext cx="1487156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49" name="Picture 309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88" y="3248547"/>
              <a:ext cx="1603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50" name="Line 310"/>
            <p:cNvSpPr>
              <a:spLocks noChangeShapeType="1"/>
            </p:cNvSpPr>
            <p:nvPr/>
          </p:nvSpPr>
          <p:spPr bwMode="auto">
            <a:xfrm flipV="1">
              <a:off x="152401" y="2006252"/>
              <a:ext cx="0" cy="124358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311"/>
            <p:cNvSpPr>
              <a:spLocks noChangeShapeType="1"/>
            </p:cNvSpPr>
            <p:nvPr/>
          </p:nvSpPr>
          <p:spPr bwMode="auto">
            <a:xfrm>
              <a:off x="152401" y="3483864"/>
              <a:ext cx="0" cy="124358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5" name="Group 344"/>
          <p:cNvGrpSpPr/>
          <p:nvPr/>
        </p:nvGrpSpPr>
        <p:grpSpPr>
          <a:xfrm>
            <a:off x="4788074" y="4505325"/>
            <a:ext cx="2373313" cy="219075"/>
            <a:chOff x="4267200" y="4505325"/>
            <a:chExt cx="2373313" cy="219075"/>
          </a:xfrm>
        </p:grpSpPr>
        <p:pic>
          <p:nvPicPr>
            <p:cNvPr id="346" name="Picture 31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4625" y="4505325"/>
              <a:ext cx="138588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47" name="Line 304"/>
            <p:cNvSpPr>
              <a:spLocks noChangeShapeType="1"/>
            </p:cNvSpPr>
            <p:nvPr/>
          </p:nvSpPr>
          <p:spPr bwMode="auto">
            <a:xfrm flipH="1">
              <a:off x="4267200" y="4643438"/>
              <a:ext cx="978408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026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4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4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1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282" name="Straight Connector 281"/>
          <p:cNvCxnSpPr/>
          <p:nvPr/>
        </p:nvCxnSpPr>
        <p:spPr bwMode="auto">
          <a:xfrm>
            <a:off x="4781259" y="3276600"/>
            <a:ext cx="0" cy="59436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4" name="Straight Connector 273"/>
          <p:cNvCxnSpPr/>
          <p:nvPr/>
        </p:nvCxnSpPr>
        <p:spPr bwMode="auto">
          <a:xfrm>
            <a:off x="4007025" y="3352800"/>
            <a:ext cx="0" cy="50292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5" name="Straight Connector 274"/>
          <p:cNvCxnSpPr/>
          <p:nvPr/>
        </p:nvCxnSpPr>
        <p:spPr bwMode="auto">
          <a:xfrm>
            <a:off x="2165699" y="3165996"/>
            <a:ext cx="0" cy="6858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7" name="Straight Connector 276"/>
          <p:cNvCxnSpPr/>
          <p:nvPr/>
        </p:nvCxnSpPr>
        <p:spPr bwMode="auto">
          <a:xfrm>
            <a:off x="1835847" y="3429000"/>
            <a:ext cx="0" cy="4572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8" name="Straight Connector 277"/>
          <p:cNvCxnSpPr/>
          <p:nvPr/>
        </p:nvCxnSpPr>
        <p:spPr bwMode="auto">
          <a:xfrm>
            <a:off x="2635425" y="2974974"/>
            <a:ext cx="0" cy="886968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9" name="Straight Connector 278"/>
          <p:cNvCxnSpPr/>
          <p:nvPr/>
        </p:nvCxnSpPr>
        <p:spPr bwMode="auto">
          <a:xfrm>
            <a:off x="3562351" y="3191048"/>
            <a:ext cx="0" cy="658368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0" name="Straight Connector 279"/>
          <p:cNvCxnSpPr/>
          <p:nvPr/>
        </p:nvCxnSpPr>
        <p:spPr bwMode="auto">
          <a:xfrm>
            <a:off x="4489277" y="3467622"/>
            <a:ext cx="0" cy="36576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1" name="Straight Connector 280"/>
          <p:cNvCxnSpPr/>
          <p:nvPr/>
        </p:nvCxnSpPr>
        <p:spPr bwMode="auto">
          <a:xfrm>
            <a:off x="3124200" y="3052218"/>
            <a:ext cx="0" cy="82296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" name="Straight Connector 275"/>
          <p:cNvCxnSpPr/>
          <p:nvPr/>
        </p:nvCxnSpPr>
        <p:spPr bwMode="auto">
          <a:xfrm>
            <a:off x="1392217" y="3340274"/>
            <a:ext cx="0" cy="512064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0" name="Line 84"/>
          <p:cNvSpPr>
            <a:spLocks noChangeAspect="1" noChangeShapeType="1"/>
          </p:cNvSpPr>
          <p:nvPr/>
        </p:nvSpPr>
        <p:spPr bwMode="auto">
          <a:xfrm flipV="1">
            <a:off x="4728130" y="2642648"/>
            <a:ext cx="63108" cy="215895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" name="Line 71"/>
          <p:cNvSpPr>
            <a:spLocks noChangeAspect="1" noChangeShapeType="1"/>
          </p:cNvSpPr>
          <p:nvPr/>
        </p:nvSpPr>
        <p:spPr bwMode="auto">
          <a:xfrm flipV="1">
            <a:off x="4781278" y="2364135"/>
            <a:ext cx="105223" cy="33099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" name="Line 49"/>
          <p:cNvSpPr>
            <a:spLocks noChangeAspect="1" noChangeShapeType="1"/>
          </p:cNvSpPr>
          <p:nvPr/>
        </p:nvSpPr>
        <p:spPr bwMode="auto">
          <a:xfrm flipV="1">
            <a:off x="1392217" y="2349674"/>
            <a:ext cx="44170" cy="13716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" name="Line 49"/>
          <p:cNvSpPr>
            <a:spLocks noChangeAspect="1" noChangeShapeType="1"/>
          </p:cNvSpPr>
          <p:nvPr/>
        </p:nvSpPr>
        <p:spPr bwMode="auto">
          <a:xfrm flipV="1">
            <a:off x="1713088" y="2352847"/>
            <a:ext cx="228519" cy="70961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" name="Line 75"/>
          <p:cNvSpPr>
            <a:spLocks noChangeAspect="1" noChangeShapeType="1"/>
          </p:cNvSpPr>
          <p:nvPr/>
        </p:nvSpPr>
        <p:spPr bwMode="auto">
          <a:xfrm flipV="1">
            <a:off x="2295700" y="2371898"/>
            <a:ext cx="103188" cy="32861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" name="Line 40"/>
          <p:cNvSpPr>
            <a:spLocks noChangeAspect="1" noChangeShapeType="1"/>
          </p:cNvSpPr>
          <p:nvPr/>
        </p:nvSpPr>
        <p:spPr bwMode="auto">
          <a:xfrm>
            <a:off x="1467026" y="2371898"/>
            <a:ext cx="3314234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" name="Line 74"/>
          <p:cNvSpPr>
            <a:spLocks noChangeAspect="1" noChangeShapeType="1"/>
          </p:cNvSpPr>
          <p:nvPr/>
        </p:nvSpPr>
        <p:spPr bwMode="auto">
          <a:xfrm flipV="1">
            <a:off x="2003600" y="2371898"/>
            <a:ext cx="149225" cy="47783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" name="Line 41"/>
          <p:cNvSpPr>
            <a:spLocks noChangeAspect="1" noChangeShapeType="1"/>
          </p:cNvSpPr>
          <p:nvPr/>
        </p:nvSpPr>
        <p:spPr bwMode="auto">
          <a:xfrm>
            <a:off x="4784537" y="2371898"/>
            <a:ext cx="61313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" name="Line 84"/>
          <p:cNvSpPr>
            <a:spLocks noChangeAspect="1" noChangeShapeType="1"/>
          </p:cNvSpPr>
          <p:nvPr/>
        </p:nvSpPr>
        <p:spPr bwMode="auto">
          <a:xfrm flipV="1">
            <a:off x="4542013" y="2394671"/>
            <a:ext cx="96825" cy="33124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" name="Line 69"/>
          <p:cNvSpPr>
            <a:spLocks noChangeAspect="1" noChangeShapeType="1"/>
          </p:cNvSpPr>
          <p:nvPr/>
        </p:nvSpPr>
        <p:spPr bwMode="auto">
          <a:xfrm flipV="1">
            <a:off x="4348338" y="2743373"/>
            <a:ext cx="193675" cy="706438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" name="Line 68"/>
          <p:cNvSpPr>
            <a:spLocks noChangeAspect="1" noChangeShapeType="1"/>
          </p:cNvSpPr>
          <p:nvPr/>
        </p:nvSpPr>
        <p:spPr bwMode="auto">
          <a:xfrm flipV="1">
            <a:off x="4110213" y="2697336"/>
            <a:ext cx="209550" cy="712788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" name="Line 67"/>
          <p:cNvSpPr>
            <a:spLocks noChangeAspect="1" noChangeShapeType="1"/>
          </p:cNvSpPr>
          <p:nvPr/>
        </p:nvSpPr>
        <p:spPr bwMode="auto">
          <a:xfrm flipV="1">
            <a:off x="3916538" y="2649711"/>
            <a:ext cx="180975" cy="639763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" name="Line 81"/>
          <p:cNvSpPr>
            <a:spLocks noChangeAspect="1" noChangeShapeType="1"/>
          </p:cNvSpPr>
          <p:nvPr/>
        </p:nvSpPr>
        <p:spPr bwMode="auto">
          <a:xfrm flipV="1">
            <a:off x="3833988" y="2357611"/>
            <a:ext cx="69850" cy="2286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9" name="Line 66"/>
          <p:cNvSpPr>
            <a:spLocks noChangeAspect="1" noChangeShapeType="1"/>
          </p:cNvSpPr>
          <p:nvPr/>
        </p:nvSpPr>
        <p:spPr bwMode="auto">
          <a:xfrm flipV="1">
            <a:off x="3649838" y="2619548"/>
            <a:ext cx="177800" cy="60325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" name="Line 80"/>
          <p:cNvSpPr>
            <a:spLocks noChangeAspect="1" noChangeShapeType="1"/>
          </p:cNvSpPr>
          <p:nvPr/>
        </p:nvSpPr>
        <p:spPr bwMode="auto">
          <a:xfrm flipV="1">
            <a:off x="3614913" y="2357611"/>
            <a:ext cx="60325" cy="18573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3" name="Line 83"/>
          <p:cNvSpPr>
            <a:spLocks noChangeAspect="1" noChangeShapeType="1"/>
          </p:cNvSpPr>
          <p:nvPr/>
        </p:nvSpPr>
        <p:spPr bwMode="auto">
          <a:xfrm flipV="1">
            <a:off x="4319762" y="2371898"/>
            <a:ext cx="105427" cy="333376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" name="Line 79"/>
          <p:cNvSpPr>
            <a:spLocks noChangeAspect="1" noChangeShapeType="1"/>
          </p:cNvSpPr>
          <p:nvPr/>
        </p:nvSpPr>
        <p:spPr bwMode="auto">
          <a:xfrm flipV="1">
            <a:off x="3399013" y="2360786"/>
            <a:ext cx="44450" cy="13493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" name="Line 76"/>
          <p:cNvSpPr>
            <a:spLocks noChangeAspect="1" noChangeShapeType="1"/>
          </p:cNvSpPr>
          <p:nvPr/>
        </p:nvSpPr>
        <p:spPr bwMode="auto">
          <a:xfrm flipV="1">
            <a:off x="2575100" y="2371898"/>
            <a:ext cx="74613" cy="238125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" name="Line 77"/>
          <p:cNvSpPr>
            <a:spLocks noChangeAspect="1" noChangeShapeType="1"/>
          </p:cNvSpPr>
          <p:nvPr/>
        </p:nvSpPr>
        <p:spPr bwMode="auto">
          <a:xfrm flipV="1">
            <a:off x="2860850" y="2352848"/>
            <a:ext cx="44450" cy="142875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" name="Line 62"/>
          <p:cNvSpPr>
            <a:spLocks noChangeAspect="1" noChangeShapeType="1"/>
          </p:cNvSpPr>
          <p:nvPr/>
        </p:nvSpPr>
        <p:spPr bwMode="auto">
          <a:xfrm flipV="1">
            <a:off x="2727500" y="2560811"/>
            <a:ext cx="119063" cy="43180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" name="Line 50"/>
          <p:cNvSpPr>
            <a:spLocks noChangeAspect="1" noChangeShapeType="1"/>
          </p:cNvSpPr>
          <p:nvPr/>
        </p:nvSpPr>
        <p:spPr bwMode="auto">
          <a:xfrm flipV="1">
            <a:off x="2163938" y="2686223"/>
            <a:ext cx="133350" cy="458788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" name="Line 47"/>
          <p:cNvSpPr>
            <a:spLocks noChangeAspect="1" noChangeShapeType="1"/>
          </p:cNvSpPr>
          <p:nvPr/>
        </p:nvSpPr>
        <p:spPr bwMode="auto">
          <a:xfrm flipV="1">
            <a:off x="1803575" y="2854498"/>
            <a:ext cx="193675" cy="633413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" name="Line 37"/>
          <p:cNvSpPr>
            <a:spLocks noChangeAspect="1" noChangeShapeType="1"/>
          </p:cNvSpPr>
          <p:nvPr/>
        </p:nvSpPr>
        <p:spPr bwMode="auto">
          <a:xfrm flipV="1">
            <a:off x="1527350" y="3116436"/>
            <a:ext cx="165100" cy="557213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" name="Freeform 11"/>
          <p:cNvSpPr>
            <a:spLocks noChangeAspect="1"/>
          </p:cNvSpPr>
          <p:nvPr/>
        </p:nvSpPr>
        <p:spPr bwMode="auto">
          <a:xfrm>
            <a:off x="1389182" y="2514523"/>
            <a:ext cx="3314756" cy="788484"/>
          </a:xfrm>
          <a:custGeom>
            <a:avLst/>
            <a:gdLst>
              <a:gd name="T0" fmla="*/ 0 w 1292"/>
              <a:gd name="T1" fmla="*/ 368 h 368"/>
              <a:gd name="T2" fmla="*/ 310 w 1292"/>
              <a:gd name="T3" fmla="*/ 111 h 368"/>
              <a:gd name="T4" fmla="*/ 528 w 1292"/>
              <a:gd name="T5" fmla="*/ 32 h 368"/>
              <a:gd name="T6" fmla="*/ 720 w 1292"/>
              <a:gd name="T7" fmla="*/ 6 h 368"/>
              <a:gd name="T8" fmla="*/ 1017 w 1292"/>
              <a:gd name="T9" fmla="*/ 67 h 368"/>
              <a:gd name="T10" fmla="*/ 1292 w 1292"/>
              <a:gd name="T11" fmla="*/ 119 h 368"/>
              <a:gd name="connsiteX0" fmla="*/ 0 w 9962"/>
              <a:gd name="connsiteY0" fmla="*/ 9147 h 9147"/>
              <a:gd name="connsiteX1" fmla="*/ 2361 w 9962"/>
              <a:gd name="connsiteY1" fmla="*/ 2890 h 9147"/>
              <a:gd name="connsiteX2" fmla="*/ 4049 w 9962"/>
              <a:gd name="connsiteY2" fmla="*/ 744 h 9147"/>
              <a:gd name="connsiteX3" fmla="*/ 5535 w 9962"/>
              <a:gd name="connsiteY3" fmla="*/ 37 h 9147"/>
              <a:gd name="connsiteX4" fmla="*/ 7834 w 9962"/>
              <a:gd name="connsiteY4" fmla="*/ 1695 h 9147"/>
              <a:gd name="connsiteX5" fmla="*/ 9962 w 9962"/>
              <a:gd name="connsiteY5" fmla="*/ 3108 h 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2" h="9147">
                <a:moveTo>
                  <a:pt x="0" y="9147"/>
                </a:moveTo>
                <a:cubicBezTo>
                  <a:pt x="402" y="7979"/>
                  <a:pt x="1686" y="4290"/>
                  <a:pt x="2361" y="2890"/>
                </a:cubicBezTo>
                <a:cubicBezTo>
                  <a:pt x="3036" y="1490"/>
                  <a:pt x="3522" y="1206"/>
                  <a:pt x="4049" y="744"/>
                </a:cubicBezTo>
                <a:cubicBezTo>
                  <a:pt x="4575" y="282"/>
                  <a:pt x="4908" y="-126"/>
                  <a:pt x="5535" y="37"/>
                </a:cubicBezTo>
                <a:cubicBezTo>
                  <a:pt x="6162" y="200"/>
                  <a:pt x="7098" y="1178"/>
                  <a:pt x="7834" y="1695"/>
                </a:cubicBezTo>
                <a:cubicBezTo>
                  <a:pt x="8569" y="2211"/>
                  <a:pt x="9521" y="2809"/>
                  <a:pt x="9962" y="3108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" name="Line 42"/>
          <p:cNvSpPr>
            <a:spLocks noChangeAspect="1" noChangeShapeType="1"/>
          </p:cNvSpPr>
          <p:nvPr/>
        </p:nvSpPr>
        <p:spPr bwMode="auto">
          <a:xfrm flipV="1">
            <a:off x="4913488" y="2356023"/>
            <a:ext cx="473075" cy="15049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" name="Line 61"/>
          <p:cNvSpPr>
            <a:spLocks noChangeAspect="1" noChangeShapeType="1"/>
          </p:cNvSpPr>
          <p:nvPr/>
        </p:nvSpPr>
        <p:spPr bwMode="auto">
          <a:xfrm flipV="1">
            <a:off x="2440163" y="2619548"/>
            <a:ext cx="119063" cy="43180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4" name="Line 63"/>
          <p:cNvSpPr>
            <a:spLocks noChangeAspect="1" noChangeShapeType="1"/>
          </p:cNvSpPr>
          <p:nvPr/>
        </p:nvSpPr>
        <p:spPr bwMode="auto">
          <a:xfrm flipV="1">
            <a:off x="2979913" y="2519536"/>
            <a:ext cx="134938" cy="45720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" name="Line 64"/>
          <p:cNvSpPr>
            <a:spLocks noChangeAspect="1" noChangeShapeType="1"/>
          </p:cNvSpPr>
          <p:nvPr/>
        </p:nvSpPr>
        <p:spPr bwMode="auto">
          <a:xfrm flipV="1">
            <a:off x="3218038" y="2533823"/>
            <a:ext cx="150813" cy="51435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" name="Line 65"/>
          <p:cNvSpPr>
            <a:spLocks noChangeAspect="1" noChangeShapeType="1"/>
          </p:cNvSpPr>
          <p:nvPr/>
        </p:nvSpPr>
        <p:spPr bwMode="auto">
          <a:xfrm flipV="1">
            <a:off x="3443463" y="2619548"/>
            <a:ext cx="149225" cy="51435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" name="Line 78"/>
          <p:cNvSpPr>
            <a:spLocks noChangeAspect="1" noChangeShapeType="1"/>
          </p:cNvSpPr>
          <p:nvPr/>
        </p:nvSpPr>
        <p:spPr bwMode="auto">
          <a:xfrm flipV="1">
            <a:off x="3114850" y="2352848"/>
            <a:ext cx="44450" cy="142875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8" name="Line 82"/>
          <p:cNvSpPr>
            <a:spLocks noChangeAspect="1" noChangeShapeType="1"/>
          </p:cNvSpPr>
          <p:nvPr/>
        </p:nvSpPr>
        <p:spPr bwMode="auto">
          <a:xfrm flipV="1">
            <a:off x="4108625" y="2357611"/>
            <a:ext cx="100013" cy="2794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" name="Line 302"/>
          <p:cNvSpPr>
            <a:spLocks noChangeAspect="1" noChangeShapeType="1"/>
          </p:cNvSpPr>
          <p:nvPr/>
        </p:nvSpPr>
        <p:spPr bwMode="auto">
          <a:xfrm flipV="1">
            <a:off x="4548363" y="2914823"/>
            <a:ext cx="152400" cy="581025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" name="Freeform 10"/>
          <p:cNvSpPr>
            <a:spLocks noChangeAspect="1"/>
          </p:cNvSpPr>
          <p:nvPr/>
        </p:nvSpPr>
        <p:spPr bwMode="auto">
          <a:xfrm>
            <a:off x="4695153" y="2770317"/>
            <a:ext cx="89385" cy="457745"/>
          </a:xfrm>
          <a:custGeom>
            <a:avLst/>
            <a:gdLst>
              <a:gd name="T0" fmla="*/ 17 w 1394"/>
              <a:gd name="T1" fmla="*/ 231 h 373"/>
              <a:gd name="T2" fmla="*/ 81 w 1394"/>
              <a:gd name="T3" fmla="*/ 349 h 373"/>
              <a:gd name="T4" fmla="*/ 505 w 1394"/>
              <a:gd name="T5" fmla="*/ 87 h 373"/>
              <a:gd name="T6" fmla="*/ 1261 w 1394"/>
              <a:gd name="T7" fmla="*/ 279 h 373"/>
              <a:gd name="T8" fmla="*/ 1304 w 1394"/>
              <a:gd name="T9" fmla="*/ 0 h 373"/>
              <a:gd name="connsiteX0" fmla="*/ 0 w 8967"/>
              <a:gd name="connsiteY0" fmla="*/ 9357 h 9357"/>
              <a:gd name="connsiteX1" fmla="*/ 3042 w 8967"/>
              <a:gd name="connsiteY1" fmla="*/ 2332 h 9357"/>
              <a:gd name="connsiteX2" fmla="*/ 8465 w 8967"/>
              <a:gd name="connsiteY2" fmla="*/ 7480 h 9357"/>
              <a:gd name="connsiteX3" fmla="*/ 8773 w 8967"/>
              <a:gd name="connsiteY3" fmla="*/ 0 h 9357"/>
              <a:gd name="connsiteX0" fmla="*/ 0 w 6608"/>
              <a:gd name="connsiteY0" fmla="*/ 2492 h 8012"/>
              <a:gd name="connsiteX1" fmla="*/ 6048 w 6608"/>
              <a:gd name="connsiteY1" fmla="*/ 7994 h 8012"/>
              <a:gd name="connsiteX2" fmla="*/ 6392 w 6608"/>
              <a:gd name="connsiteY2" fmla="*/ 0 h 8012"/>
              <a:gd name="connsiteX0" fmla="*/ 0 w 847"/>
              <a:gd name="connsiteY0" fmla="*/ 9978 h 9978"/>
              <a:gd name="connsiteX1" fmla="*/ 520 w 847"/>
              <a:gd name="connsiteY1" fmla="*/ 0 h 9978"/>
              <a:gd name="connsiteX0" fmla="*/ 3608 w 10990"/>
              <a:gd name="connsiteY0" fmla="*/ 6698 h 6698"/>
              <a:gd name="connsiteX1" fmla="*/ 51 w 10990"/>
              <a:gd name="connsiteY1" fmla="*/ 0 h 6698"/>
              <a:gd name="connsiteX0" fmla="*/ 3425 w 3437"/>
              <a:gd name="connsiteY0" fmla="*/ 10000 h 10000"/>
              <a:gd name="connsiteX1" fmla="*/ 188 w 3437"/>
              <a:gd name="connsiteY1" fmla="*/ 0 h 10000"/>
              <a:gd name="connsiteX0" fmla="*/ 9418 w 9514"/>
              <a:gd name="connsiteY0" fmla="*/ 10000 h 10000"/>
              <a:gd name="connsiteX1" fmla="*/ 0 w 9514"/>
              <a:gd name="connsiteY1" fmla="*/ 0 h 10000"/>
              <a:gd name="connsiteX0" fmla="*/ 10050 w 10092"/>
              <a:gd name="connsiteY0" fmla="*/ 10000 h 10000"/>
              <a:gd name="connsiteX1" fmla="*/ 151 w 10092"/>
              <a:gd name="connsiteY1" fmla="*/ 0 h 10000"/>
              <a:gd name="connsiteX0" fmla="*/ 11958 w 11995"/>
              <a:gd name="connsiteY0" fmla="*/ 12076 h 12076"/>
              <a:gd name="connsiteX1" fmla="*/ 132 w 11995"/>
              <a:gd name="connsiteY1" fmla="*/ 0 h 12076"/>
              <a:gd name="connsiteX0" fmla="*/ 11958 w 11995"/>
              <a:gd name="connsiteY0" fmla="*/ 10519 h 10519"/>
              <a:gd name="connsiteX1" fmla="*/ 132 w 11995"/>
              <a:gd name="connsiteY1" fmla="*/ 0 h 10519"/>
              <a:gd name="connsiteX0" fmla="*/ 13872 w 13904"/>
              <a:gd name="connsiteY0" fmla="*/ 9481 h 9481"/>
              <a:gd name="connsiteX1" fmla="*/ 119 w 13904"/>
              <a:gd name="connsiteY1" fmla="*/ 0 h 9481"/>
              <a:gd name="connsiteX0" fmla="*/ 10073 w 10073"/>
              <a:gd name="connsiteY0" fmla="*/ 10000 h 10000"/>
              <a:gd name="connsiteX1" fmla="*/ 182 w 10073"/>
              <a:gd name="connsiteY1" fmla="*/ 0 h 10000"/>
              <a:gd name="connsiteX0" fmla="*/ 10041 w 10041"/>
              <a:gd name="connsiteY0" fmla="*/ 10000 h 10000"/>
              <a:gd name="connsiteX1" fmla="*/ 150 w 10041"/>
              <a:gd name="connsiteY1" fmla="*/ 0 h 10000"/>
              <a:gd name="connsiteX0" fmla="*/ 9891 w 9891"/>
              <a:gd name="connsiteY0" fmla="*/ 10000 h 10000"/>
              <a:gd name="connsiteX1" fmla="*/ 0 w 9891"/>
              <a:gd name="connsiteY1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891" h="10000">
                <a:moveTo>
                  <a:pt x="9891" y="10000"/>
                </a:moveTo>
                <a:cubicBezTo>
                  <a:pt x="4966" y="6200"/>
                  <a:pt x="2968" y="4916"/>
                  <a:pt x="0" y="0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" name="Line 49"/>
          <p:cNvSpPr>
            <a:spLocks noChangeAspect="1" noChangeShapeType="1"/>
          </p:cNvSpPr>
          <p:nvPr/>
        </p:nvSpPr>
        <p:spPr bwMode="auto">
          <a:xfrm flipV="1">
            <a:off x="1392201" y="2365958"/>
            <a:ext cx="300357" cy="93268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" name="Line 307"/>
          <p:cNvSpPr>
            <a:spLocks noChangeShapeType="1"/>
          </p:cNvSpPr>
          <p:nvPr/>
        </p:nvSpPr>
        <p:spPr bwMode="auto">
          <a:xfrm>
            <a:off x="25052" y="4736926"/>
            <a:ext cx="1353312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" name="Line 308"/>
          <p:cNvSpPr>
            <a:spLocks noChangeShapeType="1"/>
          </p:cNvSpPr>
          <p:nvPr/>
        </p:nvSpPr>
        <p:spPr bwMode="auto">
          <a:xfrm>
            <a:off x="25052" y="1993726"/>
            <a:ext cx="1353312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5" name="Picture 30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" y="3248547"/>
            <a:ext cx="14590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6" name="Line 310"/>
          <p:cNvSpPr>
            <a:spLocks noChangeShapeType="1"/>
          </p:cNvSpPr>
          <p:nvPr/>
        </p:nvSpPr>
        <p:spPr bwMode="auto">
          <a:xfrm flipV="1">
            <a:off x="105458" y="2006252"/>
            <a:ext cx="0" cy="1243584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" name="Line 311"/>
          <p:cNvSpPr>
            <a:spLocks noChangeShapeType="1"/>
          </p:cNvSpPr>
          <p:nvPr/>
        </p:nvSpPr>
        <p:spPr bwMode="auto">
          <a:xfrm>
            <a:off x="105458" y="3483864"/>
            <a:ext cx="0" cy="1243584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" name="Freeform 11"/>
          <p:cNvSpPr>
            <a:spLocks noChangeAspect="1"/>
          </p:cNvSpPr>
          <p:nvPr/>
        </p:nvSpPr>
        <p:spPr bwMode="auto">
          <a:xfrm>
            <a:off x="1389182" y="3897605"/>
            <a:ext cx="3314756" cy="788484"/>
          </a:xfrm>
          <a:custGeom>
            <a:avLst/>
            <a:gdLst>
              <a:gd name="T0" fmla="*/ 0 w 1292"/>
              <a:gd name="T1" fmla="*/ 368 h 368"/>
              <a:gd name="T2" fmla="*/ 310 w 1292"/>
              <a:gd name="T3" fmla="*/ 111 h 368"/>
              <a:gd name="T4" fmla="*/ 528 w 1292"/>
              <a:gd name="T5" fmla="*/ 32 h 368"/>
              <a:gd name="T6" fmla="*/ 720 w 1292"/>
              <a:gd name="T7" fmla="*/ 6 h 368"/>
              <a:gd name="T8" fmla="*/ 1017 w 1292"/>
              <a:gd name="T9" fmla="*/ 67 h 368"/>
              <a:gd name="T10" fmla="*/ 1292 w 1292"/>
              <a:gd name="T11" fmla="*/ 119 h 368"/>
              <a:gd name="connsiteX0" fmla="*/ 0 w 9962"/>
              <a:gd name="connsiteY0" fmla="*/ 9147 h 9147"/>
              <a:gd name="connsiteX1" fmla="*/ 2361 w 9962"/>
              <a:gd name="connsiteY1" fmla="*/ 2890 h 9147"/>
              <a:gd name="connsiteX2" fmla="*/ 4049 w 9962"/>
              <a:gd name="connsiteY2" fmla="*/ 744 h 9147"/>
              <a:gd name="connsiteX3" fmla="*/ 5535 w 9962"/>
              <a:gd name="connsiteY3" fmla="*/ 37 h 9147"/>
              <a:gd name="connsiteX4" fmla="*/ 7834 w 9962"/>
              <a:gd name="connsiteY4" fmla="*/ 1695 h 9147"/>
              <a:gd name="connsiteX5" fmla="*/ 9962 w 9962"/>
              <a:gd name="connsiteY5" fmla="*/ 3108 h 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2" h="9147">
                <a:moveTo>
                  <a:pt x="0" y="9147"/>
                </a:moveTo>
                <a:cubicBezTo>
                  <a:pt x="402" y="7979"/>
                  <a:pt x="1686" y="4290"/>
                  <a:pt x="2361" y="2890"/>
                </a:cubicBezTo>
                <a:cubicBezTo>
                  <a:pt x="3036" y="1490"/>
                  <a:pt x="3522" y="1206"/>
                  <a:pt x="4049" y="744"/>
                </a:cubicBezTo>
                <a:cubicBezTo>
                  <a:pt x="4575" y="282"/>
                  <a:pt x="4908" y="-126"/>
                  <a:pt x="5535" y="37"/>
                </a:cubicBezTo>
                <a:cubicBezTo>
                  <a:pt x="6162" y="200"/>
                  <a:pt x="7098" y="1178"/>
                  <a:pt x="7834" y="1695"/>
                </a:cubicBezTo>
                <a:cubicBezTo>
                  <a:pt x="8569" y="2211"/>
                  <a:pt x="9521" y="2809"/>
                  <a:pt x="9962" y="3108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AC21-6088-4450-A586-C24780E682D9}" type="slidenum">
              <a:rPr lang="en-US"/>
              <a:pPr/>
              <a:t>15</a:t>
            </a:fld>
            <a:endParaRPr lang="en-US"/>
          </a:p>
        </p:txBody>
      </p:sp>
      <p:sp>
        <p:nvSpPr>
          <p:cNvPr id="185446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4495" name="Picture 3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640397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4478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381000"/>
            <a:ext cx="42005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4496" name="Rectangle 3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4497" name="Picture 3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>
            <a:off x="4781259" y="1889426"/>
            <a:ext cx="0" cy="13716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Line 69"/>
          <p:cNvSpPr>
            <a:spLocks noChangeAspect="1" noChangeShapeType="1"/>
          </p:cNvSpPr>
          <p:nvPr/>
        </p:nvSpPr>
        <p:spPr bwMode="auto">
          <a:xfrm flipV="1">
            <a:off x="4348338" y="4127499"/>
            <a:ext cx="193675" cy="706438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68"/>
          <p:cNvSpPr>
            <a:spLocks noChangeAspect="1" noChangeShapeType="1"/>
          </p:cNvSpPr>
          <p:nvPr/>
        </p:nvSpPr>
        <p:spPr bwMode="auto">
          <a:xfrm flipV="1">
            <a:off x="4110213" y="4081462"/>
            <a:ext cx="209550" cy="712788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67"/>
          <p:cNvSpPr>
            <a:spLocks noChangeAspect="1" noChangeShapeType="1"/>
          </p:cNvSpPr>
          <p:nvPr/>
        </p:nvSpPr>
        <p:spPr bwMode="auto">
          <a:xfrm flipV="1">
            <a:off x="3916538" y="4033837"/>
            <a:ext cx="180975" cy="639763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66"/>
          <p:cNvSpPr>
            <a:spLocks noChangeAspect="1" noChangeShapeType="1"/>
          </p:cNvSpPr>
          <p:nvPr/>
        </p:nvSpPr>
        <p:spPr bwMode="auto">
          <a:xfrm flipV="1">
            <a:off x="3649838" y="4003674"/>
            <a:ext cx="177800" cy="60325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62"/>
          <p:cNvSpPr>
            <a:spLocks noChangeAspect="1" noChangeShapeType="1"/>
          </p:cNvSpPr>
          <p:nvPr/>
        </p:nvSpPr>
        <p:spPr bwMode="auto">
          <a:xfrm flipV="1">
            <a:off x="2727500" y="3944937"/>
            <a:ext cx="119063" cy="43180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50"/>
          <p:cNvSpPr>
            <a:spLocks noChangeAspect="1" noChangeShapeType="1"/>
          </p:cNvSpPr>
          <p:nvPr/>
        </p:nvSpPr>
        <p:spPr bwMode="auto">
          <a:xfrm flipV="1">
            <a:off x="2163938" y="4070349"/>
            <a:ext cx="133350" cy="458788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47"/>
          <p:cNvSpPr>
            <a:spLocks noChangeAspect="1" noChangeShapeType="1"/>
          </p:cNvSpPr>
          <p:nvPr/>
        </p:nvSpPr>
        <p:spPr bwMode="auto">
          <a:xfrm flipV="1">
            <a:off x="1803575" y="4238624"/>
            <a:ext cx="193675" cy="633413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37"/>
          <p:cNvSpPr>
            <a:spLocks noChangeAspect="1" noChangeShapeType="1"/>
          </p:cNvSpPr>
          <p:nvPr/>
        </p:nvSpPr>
        <p:spPr bwMode="auto">
          <a:xfrm flipV="1">
            <a:off x="1527350" y="4500562"/>
            <a:ext cx="165100" cy="557213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61"/>
          <p:cNvSpPr>
            <a:spLocks noChangeAspect="1" noChangeShapeType="1"/>
          </p:cNvSpPr>
          <p:nvPr/>
        </p:nvSpPr>
        <p:spPr bwMode="auto">
          <a:xfrm flipV="1">
            <a:off x="2440163" y="4003674"/>
            <a:ext cx="119063" cy="43180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63"/>
          <p:cNvSpPr>
            <a:spLocks noChangeAspect="1" noChangeShapeType="1"/>
          </p:cNvSpPr>
          <p:nvPr/>
        </p:nvSpPr>
        <p:spPr bwMode="auto">
          <a:xfrm flipV="1">
            <a:off x="2979913" y="3903662"/>
            <a:ext cx="134938" cy="45720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64"/>
          <p:cNvSpPr>
            <a:spLocks noChangeAspect="1" noChangeShapeType="1"/>
          </p:cNvSpPr>
          <p:nvPr/>
        </p:nvSpPr>
        <p:spPr bwMode="auto">
          <a:xfrm flipV="1">
            <a:off x="3218038" y="3917949"/>
            <a:ext cx="150813" cy="51435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65"/>
          <p:cNvSpPr>
            <a:spLocks noChangeAspect="1" noChangeShapeType="1"/>
          </p:cNvSpPr>
          <p:nvPr/>
        </p:nvSpPr>
        <p:spPr bwMode="auto">
          <a:xfrm flipV="1">
            <a:off x="3443463" y="4003674"/>
            <a:ext cx="149225" cy="51435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302"/>
          <p:cNvSpPr>
            <a:spLocks noChangeAspect="1" noChangeShapeType="1"/>
          </p:cNvSpPr>
          <p:nvPr/>
        </p:nvSpPr>
        <p:spPr bwMode="auto">
          <a:xfrm flipV="1">
            <a:off x="4548363" y="4298949"/>
            <a:ext cx="152400" cy="581025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" name="Freeform 10"/>
          <p:cNvSpPr>
            <a:spLocks noChangeAspect="1"/>
          </p:cNvSpPr>
          <p:nvPr/>
        </p:nvSpPr>
        <p:spPr bwMode="auto">
          <a:xfrm>
            <a:off x="4695153" y="4154443"/>
            <a:ext cx="89385" cy="457745"/>
          </a:xfrm>
          <a:custGeom>
            <a:avLst/>
            <a:gdLst>
              <a:gd name="T0" fmla="*/ 17 w 1394"/>
              <a:gd name="T1" fmla="*/ 231 h 373"/>
              <a:gd name="T2" fmla="*/ 81 w 1394"/>
              <a:gd name="T3" fmla="*/ 349 h 373"/>
              <a:gd name="T4" fmla="*/ 505 w 1394"/>
              <a:gd name="T5" fmla="*/ 87 h 373"/>
              <a:gd name="T6" fmla="*/ 1261 w 1394"/>
              <a:gd name="T7" fmla="*/ 279 h 373"/>
              <a:gd name="T8" fmla="*/ 1304 w 1394"/>
              <a:gd name="T9" fmla="*/ 0 h 373"/>
              <a:gd name="connsiteX0" fmla="*/ 0 w 8967"/>
              <a:gd name="connsiteY0" fmla="*/ 9357 h 9357"/>
              <a:gd name="connsiteX1" fmla="*/ 3042 w 8967"/>
              <a:gd name="connsiteY1" fmla="*/ 2332 h 9357"/>
              <a:gd name="connsiteX2" fmla="*/ 8465 w 8967"/>
              <a:gd name="connsiteY2" fmla="*/ 7480 h 9357"/>
              <a:gd name="connsiteX3" fmla="*/ 8773 w 8967"/>
              <a:gd name="connsiteY3" fmla="*/ 0 h 9357"/>
              <a:gd name="connsiteX0" fmla="*/ 0 w 6608"/>
              <a:gd name="connsiteY0" fmla="*/ 2492 h 8012"/>
              <a:gd name="connsiteX1" fmla="*/ 6048 w 6608"/>
              <a:gd name="connsiteY1" fmla="*/ 7994 h 8012"/>
              <a:gd name="connsiteX2" fmla="*/ 6392 w 6608"/>
              <a:gd name="connsiteY2" fmla="*/ 0 h 8012"/>
              <a:gd name="connsiteX0" fmla="*/ 0 w 847"/>
              <a:gd name="connsiteY0" fmla="*/ 9978 h 9978"/>
              <a:gd name="connsiteX1" fmla="*/ 520 w 847"/>
              <a:gd name="connsiteY1" fmla="*/ 0 h 9978"/>
              <a:gd name="connsiteX0" fmla="*/ 3608 w 10990"/>
              <a:gd name="connsiteY0" fmla="*/ 6698 h 6698"/>
              <a:gd name="connsiteX1" fmla="*/ 51 w 10990"/>
              <a:gd name="connsiteY1" fmla="*/ 0 h 6698"/>
              <a:gd name="connsiteX0" fmla="*/ 3425 w 3437"/>
              <a:gd name="connsiteY0" fmla="*/ 10000 h 10000"/>
              <a:gd name="connsiteX1" fmla="*/ 188 w 3437"/>
              <a:gd name="connsiteY1" fmla="*/ 0 h 10000"/>
              <a:gd name="connsiteX0" fmla="*/ 9418 w 9514"/>
              <a:gd name="connsiteY0" fmla="*/ 10000 h 10000"/>
              <a:gd name="connsiteX1" fmla="*/ 0 w 9514"/>
              <a:gd name="connsiteY1" fmla="*/ 0 h 10000"/>
              <a:gd name="connsiteX0" fmla="*/ 10050 w 10092"/>
              <a:gd name="connsiteY0" fmla="*/ 10000 h 10000"/>
              <a:gd name="connsiteX1" fmla="*/ 151 w 10092"/>
              <a:gd name="connsiteY1" fmla="*/ 0 h 10000"/>
              <a:gd name="connsiteX0" fmla="*/ 11958 w 11995"/>
              <a:gd name="connsiteY0" fmla="*/ 12076 h 12076"/>
              <a:gd name="connsiteX1" fmla="*/ 132 w 11995"/>
              <a:gd name="connsiteY1" fmla="*/ 0 h 12076"/>
              <a:gd name="connsiteX0" fmla="*/ 11958 w 11995"/>
              <a:gd name="connsiteY0" fmla="*/ 10519 h 10519"/>
              <a:gd name="connsiteX1" fmla="*/ 132 w 11995"/>
              <a:gd name="connsiteY1" fmla="*/ 0 h 10519"/>
              <a:gd name="connsiteX0" fmla="*/ 13872 w 13904"/>
              <a:gd name="connsiteY0" fmla="*/ 9481 h 9481"/>
              <a:gd name="connsiteX1" fmla="*/ 119 w 13904"/>
              <a:gd name="connsiteY1" fmla="*/ 0 h 9481"/>
              <a:gd name="connsiteX0" fmla="*/ 10073 w 10073"/>
              <a:gd name="connsiteY0" fmla="*/ 10000 h 10000"/>
              <a:gd name="connsiteX1" fmla="*/ 182 w 10073"/>
              <a:gd name="connsiteY1" fmla="*/ 0 h 10000"/>
              <a:gd name="connsiteX0" fmla="*/ 10041 w 10041"/>
              <a:gd name="connsiteY0" fmla="*/ 10000 h 10000"/>
              <a:gd name="connsiteX1" fmla="*/ 150 w 10041"/>
              <a:gd name="connsiteY1" fmla="*/ 0 h 10000"/>
              <a:gd name="connsiteX0" fmla="*/ 9891 w 9891"/>
              <a:gd name="connsiteY0" fmla="*/ 10000 h 10000"/>
              <a:gd name="connsiteX1" fmla="*/ 0 w 9891"/>
              <a:gd name="connsiteY1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891" h="10000">
                <a:moveTo>
                  <a:pt x="9891" y="10000"/>
                </a:moveTo>
                <a:cubicBezTo>
                  <a:pt x="4966" y="6200"/>
                  <a:pt x="2968" y="4916"/>
                  <a:pt x="0" y="0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" name="Freeform 10"/>
          <p:cNvSpPr>
            <a:spLocks noChangeAspect="1"/>
          </p:cNvSpPr>
          <p:nvPr/>
        </p:nvSpPr>
        <p:spPr bwMode="auto">
          <a:xfrm>
            <a:off x="1379691" y="4375230"/>
            <a:ext cx="3401568" cy="681175"/>
          </a:xfrm>
          <a:custGeom>
            <a:avLst/>
            <a:gdLst>
              <a:gd name="T0" fmla="*/ 17 w 1394"/>
              <a:gd name="T1" fmla="*/ 231 h 373"/>
              <a:gd name="T2" fmla="*/ 81 w 1394"/>
              <a:gd name="T3" fmla="*/ 349 h 373"/>
              <a:gd name="T4" fmla="*/ 505 w 1394"/>
              <a:gd name="T5" fmla="*/ 87 h 373"/>
              <a:gd name="T6" fmla="*/ 1261 w 1394"/>
              <a:gd name="T7" fmla="*/ 279 h 373"/>
              <a:gd name="T8" fmla="*/ 1304 w 1394"/>
              <a:gd name="T9" fmla="*/ 0 h 373"/>
              <a:gd name="connsiteX0" fmla="*/ 0 w 9522"/>
              <a:gd name="connsiteY0" fmla="*/ 6193 h 9440"/>
              <a:gd name="connsiteX1" fmla="*/ 459 w 9522"/>
              <a:gd name="connsiteY1" fmla="*/ 9357 h 9440"/>
              <a:gd name="connsiteX2" fmla="*/ 3501 w 9522"/>
              <a:gd name="connsiteY2" fmla="*/ 2332 h 9440"/>
              <a:gd name="connsiteX3" fmla="*/ 8924 w 9522"/>
              <a:gd name="connsiteY3" fmla="*/ 7480 h 9440"/>
              <a:gd name="connsiteX4" fmla="*/ 9419 w 9522"/>
              <a:gd name="connsiteY4" fmla="*/ 4311 h 9440"/>
              <a:gd name="connsiteX5" fmla="*/ 9232 w 9522"/>
              <a:gd name="connsiteY5" fmla="*/ 0 h 9440"/>
              <a:gd name="connsiteX0" fmla="*/ 0 w 10013"/>
              <a:gd name="connsiteY0" fmla="*/ 6560 h 10000"/>
              <a:gd name="connsiteX1" fmla="*/ 482 w 10013"/>
              <a:gd name="connsiteY1" fmla="*/ 9912 h 10000"/>
              <a:gd name="connsiteX2" fmla="*/ 3677 w 10013"/>
              <a:gd name="connsiteY2" fmla="*/ 2470 h 10000"/>
              <a:gd name="connsiteX3" fmla="*/ 9372 w 10013"/>
              <a:gd name="connsiteY3" fmla="*/ 7924 h 10000"/>
              <a:gd name="connsiteX4" fmla="*/ 9892 w 10013"/>
              <a:gd name="connsiteY4" fmla="*/ 4567 h 10000"/>
              <a:gd name="connsiteX5" fmla="*/ 9695 w 10013"/>
              <a:gd name="connsiteY5" fmla="*/ 0 h 10000"/>
              <a:gd name="connsiteX0" fmla="*/ 0 w 10013"/>
              <a:gd name="connsiteY0" fmla="*/ 6560 h 10000"/>
              <a:gd name="connsiteX1" fmla="*/ 482 w 10013"/>
              <a:gd name="connsiteY1" fmla="*/ 9912 h 10000"/>
              <a:gd name="connsiteX2" fmla="*/ 3677 w 10013"/>
              <a:gd name="connsiteY2" fmla="*/ 2470 h 10000"/>
              <a:gd name="connsiteX3" fmla="*/ 9372 w 10013"/>
              <a:gd name="connsiteY3" fmla="*/ 7924 h 10000"/>
              <a:gd name="connsiteX4" fmla="*/ 9892 w 10013"/>
              <a:gd name="connsiteY4" fmla="*/ 4567 h 10000"/>
              <a:gd name="connsiteX5" fmla="*/ 9695 w 10013"/>
              <a:gd name="connsiteY5" fmla="*/ 0 h 10000"/>
              <a:gd name="connsiteX0" fmla="*/ 0 w 10027"/>
              <a:gd name="connsiteY0" fmla="*/ 6560 h 10000"/>
              <a:gd name="connsiteX1" fmla="*/ 482 w 10027"/>
              <a:gd name="connsiteY1" fmla="*/ 9912 h 10000"/>
              <a:gd name="connsiteX2" fmla="*/ 3677 w 10027"/>
              <a:gd name="connsiteY2" fmla="*/ 2470 h 10000"/>
              <a:gd name="connsiteX3" fmla="*/ 9372 w 10027"/>
              <a:gd name="connsiteY3" fmla="*/ 7924 h 10000"/>
              <a:gd name="connsiteX4" fmla="*/ 9892 w 10027"/>
              <a:gd name="connsiteY4" fmla="*/ 4567 h 10000"/>
              <a:gd name="connsiteX5" fmla="*/ 9695 w 10027"/>
              <a:gd name="connsiteY5" fmla="*/ 0 h 10000"/>
              <a:gd name="connsiteX0" fmla="*/ 0 w 10013"/>
              <a:gd name="connsiteY0" fmla="*/ 6560 h 10000"/>
              <a:gd name="connsiteX1" fmla="*/ 482 w 10013"/>
              <a:gd name="connsiteY1" fmla="*/ 9912 h 10000"/>
              <a:gd name="connsiteX2" fmla="*/ 3677 w 10013"/>
              <a:gd name="connsiteY2" fmla="*/ 2470 h 10000"/>
              <a:gd name="connsiteX3" fmla="*/ 9372 w 10013"/>
              <a:gd name="connsiteY3" fmla="*/ 7924 h 10000"/>
              <a:gd name="connsiteX4" fmla="*/ 9892 w 10013"/>
              <a:gd name="connsiteY4" fmla="*/ 4567 h 10000"/>
              <a:gd name="connsiteX5" fmla="*/ 9695 w 10013"/>
              <a:gd name="connsiteY5" fmla="*/ 0 h 10000"/>
              <a:gd name="connsiteX0" fmla="*/ 0 w 9899"/>
              <a:gd name="connsiteY0" fmla="*/ 6560 h 10000"/>
              <a:gd name="connsiteX1" fmla="*/ 482 w 9899"/>
              <a:gd name="connsiteY1" fmla="*/ 9912 h 10000"/>
              <a:gd name="connsiteX2" fmla="*/ 3677 w 9899"/>
              <a:gd name="connsiteY2" fmla="*/ 2470 h 10000"/>
              <a:gd name="connsiteX3" fmla="*/ 9372 w 9899"/>
              <a:gd name="connsiteY3" fmla="*/ 7924 h 10000"/>
              <a:gd name="connsiteX4" fmla="*/ 9695 w 9899"/>
              <a:gd name="connsiteY4" fmla="*/ 0 h 10000"/>
              <a:gd name="connsiteX0" fmla="*/ 0 w 10035"/>
              <a:gd name="connsiteY0" fmla="*/ 6560 h 10000"/>
              <a:gd name="connsiteX1" fmla="*/ 487 w 10035"/>
              <a:gd name="connsiteY1" fmla="*/ 9912 h 10000"/>
              <a:gd name="connsiteX2" fmla="*/ 3715 w 10035"/>
              <a:gd name="connsiteY2" fmla="*/ 2470 h 10000"/>
              <a:gd name="connsiteX3" fmla="*/ 9468 w 10035"/>
              <a:gd name="connsiteY3" fmla="*/ 7924 h 10000"/>
              <a:gd name="connsiteX4" fmla="*/ 9794 w 10035"/>
              <a:gd name="connsiteY4" fmla="*/ 0 h 10000"/>
              <a:gd name="connsiteX0" fmla="*/ 0 w 10159"/>
              <a:gd name="connsiteY0" fmla="*/ 4104 h 7544"/>
              <a:gd name="connsiteX1" fmla="*/ 487 w 10159"/>
              <a:gd name="connsiteY1" fmla="*/ 7456 h 7544"/>
              <a:gd name="connsiteX2" fmla="*/ 3715 w 10159"/>
              <a:gd name="connsiteY2" fmla="*/ 14 h 7544"/>
              <a:gd name="connsiteX3" fmla="*/ 9468 w 10159"/>
              <a:gd name="connsiteY3" fmla="*/ 5468 h 7544"/>
              <a:gd name="connsiteX4" fmla="*/ 10052 w 10159"/>
              <a:gd name="connsiteY4" fmla="*/ 1813 h 7544"/>
              <a:gd name="connsiteX0" fmla="*/ 0 w 9929"/>
              <a:gd name="connsiteY0" fmla="*/ 5439 h 9999"/>
              <a:gd name="connsiteX1" fmla="*/ 479 w 9929"/>
              <a:gd name="connsiteY1" fmla="*/ 9882 h 9999"/>
              <a:gd name="connsiteX2" fmla="*/ 3657 w 9929"/>
              <a:gd name="connsiteY2" fmla="*/ 18 h 9999"/>
              <a:gd name="connsiteX3" fmla="*/ 9320 w 9929"/>
              <a:gd name="connsiteY3" fmla="*/ 7247 h 9999"/>
              <a:gd name="connsiteX4" fmla="*/ 9895 w 9929"/>
              <a:gd name="connsiteY4" fmla="*/ 2402 h 9999"/>
              <a:gd name="connsiteX0" fmla="*/ 0 w 10057"/>
              <a:gd name="connsiteY0" fmla="*/ 5440 h 10000"/>
              <a:gd name="connsiteX1" fmla="*/ 482 w 10057"/>
              <a:gd name="connsiteY1" fmla="*/ 9883 h 10000"/>
              <a:gd name="connsiteX2" fmla="*/ 3683 w 10057"/>
              <a:gd name="connsiteY2" fmla="*/ 18 h 10000"/>
              <a:gd name="connsiteX3" fmla="*/ 9387 w 10057"/>
              <a:gd name="connsiteY3" fmla="*/ 7248 h 10000"/>
              <a:gd name="connsiteX4" fmla="*/ 9966 w 10057"/>
              <a:gd name="connsiteY4" fmla="*/ 2402 h 10000"/>
              <a:gd name="connsiteX0" fmla="*/ 0 w 9966"/>
              <a:gd name="connsiteY0" fmla="*/ 5440 h 10000"/>
              <a:gd name="connsiteX1" fmla="*/ 482 w 9966"/>
              <a:gd name="connsiteY1" fmla="*/ 9883 h 10000"/>
              <a:gd name="connsiteX2" fmla="*/ 3683 w 9966"/>
              <a:gd name="connsiteY2" fmla="*/ 18 h 10000"/>
              <a:gd name="connsiteX3" fmla="*/ 9387 w 9966"/>
              <a:gd name="connsiteY3" fmla="*/ 7248 h 10000"/>
              <a:gd name="connsiteX4" fmla="*/ 9966 w 9966"/>
              <a:gd name="connsiteY4" fmla="*/ 2402 h 10000"/>
              <a:gd name="connsiteX0" fmla="*/ 0 w 10000"/>
              <a:gd name="connsiteY0" fmla="*/ 5440 h 10000"/>
              <a:gd name="connsiteX1" fmla="*/ 484 w 10000"/>
              <a:gd name="connsiteY1" fmla="*/ 9883 h 10000"/>
              <a:gd name="connsiteX2" fmla="*/ 3696 w 10000"/>
              <a:gd name="connsiteY2" fmla="*/ 18 h 10000"/>
              <a:gd name="connsiteX3" fmla="*/ 9419 w 10000"/>
              <a:gd name="connsiteY3" fmla="*/ 7248 h 10000"/>
              <a:gd name="connsiteX4" fmla="*/ 10000 w 10000"/>
              <a:gd name="connsiteY4" fmla="*/ 2402 h 10000"/>
              <a:gd name="connsiteX0" fmla="*/ 0 w 10012"/>
              <a:gd name="connsiteY0" fmla="*/ 5440 h 10000"/>
              <a:gd name="connsiteX1" fmla="*/ 484 w 10012"/>
              <a:gd name="connsiteY1" fmla="*/ 9883 h 10000"/>
              <a:gd name="connsiteX2" fmla="*/ 3696 w 10012"/>
              <a:gd name="connsiteY2" fmla="*/ 18 h 10000"/>
              <a:gd name="connsiteX3" fmla="*/ 9419 w 10012"/>
              <a:gd name="connsiteY3" fmla="*/ 7248 h 10000"/>
              <a:gd name="connsiteX4" fmla="*/ 10000 w 10012"/>
              <a:gd name="connsiteY4" fmla="*/ 2402 h 10000"/>
              <a:gd name="connsiteX0" fmla="*/ 0 w 10043"/>
              <a:gd name="connsiteY0" fmla="*/ 5440 h 10000"/>
              <a:gd name="connsiteX1" fmla="*/ 484 w 10043"/>
              <a:gd name="connsiteY1" fmla="*/ 9883 h 10000"/>
              <a:gd name="connsiteX2" fmla="*/ 3696 w 10043"/>
              <a:gd name="connsiteY2" fmla="*/ 18 h 10000"/>
              <a:gd name="connsiteX3" fmla="*/ 9419 w 10043"/>
              <a:gd name="connsiteY3" fmla="*/ 7248 h 10000"/>
              <a:gd name="connsiteX4" fmla="*/ 10037 w 10043"/>
              <a:gd name="connsiteY4" fmla="*/ 5330 h 10000"/>
              <a:gd name="connsiteX0" fmla="*/ 0 w 10037"/>
              <a:gd name="connsiteY0" fmla="*/ 5440 h 10000"/>
              <a:gd name="connsiteX1" fmla="*/ 484 w 10037"/>
              <a:gd name="connsiteY1" fmla="*/ 9883 h 10000"/>
              <a:gd name="connsiteX2" fmla="*/ 3696 w 10037"/>
              <a:gd name="connsiteY2" fmla="*/ 18 h 10000"/>
              <a:gd name="connsiteX3" fmla="*/ 9419 w 10037"/>
              <a:gd name="connsiteY3" fmla="*/ 7248 h 10000"/>
              <a:gd name="connsiteX4" fmla="*/ 10037 w 10037"/>
              <a:gd name="connsiteY4" fmla="*/ 5330 h 10000"/>
              <a:gd name="connsiteX0" fmla="*/ 0 w 10037"/>
              <a:gd name="connsiteY0" fmla="*/ 5440 h 10000"/>
              <a:gd name="connsiteX1" fmla="*/ 484 w 10037"/>
              <a:gd name="connsiteY1" fmla="*/ 9883 h 10000"/>
              <a:gd name="connsiteX2" fmla="*/ 3696 w 10037"/>
              <a:gd name="connsiteY2" fmla="*/ 18 h 10000"/>
              <a:gd name="connsiteX3" fmla="*/ 9419 w 10037"/>
              <a:gd name="connsiteY3" fmla="*/ 7248 h 10000"/>
              <a:gd name="connsiteX4" fmla="*/ 10037 w 10037"/>
              <a:gd name="connsiteY4" fmla="*/ 5330 h 10000"/>
              <a:gd name="connsiteX0" fmla="*/ 0 w 10037"/>
              <a:gd name="connsiteY0" fmla="*/ 5441 h 10001"/>
              <a:gd name="connsiteX1" fmla="*/ 484 w 10037"/>
              <a:gd name="connsiteY1" fmla="*/ 9884 h 10001"/>
              <a:gd name="connsiteX2" fmla="*/ 3696 w 10037"/>
              <a:gd name="connsiteY2" fmla="*/ 19 h 10001"/>
              <a:gd name="connsiteX3" fmla="*/ 9419 w 10037"/>
              <a:gd name="connsiteY3" fmla="*/ 7249 h 10001"/>
              <a:gd name="connsiteX4" fmla="*/ 10037 w 10037"/>
              <a:gd name="connsiteY4" fmla="*/ 5331 h 10001"/>
              <a:gd name="connsiteX0" fmla="*/ 0 w 10037"/>
              <a:gd name="connsiteY0" fmla="*/ 5441 h 10001"/>
              <a:gd name="connsiteX1" fmla="*/ 484 w 10037"/>
              <a:gd name="connsiteY1" fmla="*/ 9884 h 10001"/>
              <a:gd name="connsiteX2" fmla="*/ 3696 w 10037"/>
              <a:gd name="connsiteY2" fmla="*/ 19 h 10001"/>
              <a:gd name="connsiteX3" fmla="*/ 9419 w 10037"/>
              <a:gd name="connsiteY3" fmla="*/ 7249 h 10001"/>
              <a:gd name="connsiteX4" fmla="*/ 10037 w 10037"/>
              <a:gd name="connsiteY4" fmla="*/ 5331 h 10001"/>
              <a:gd name="connsiteX0" fmla="*/ 0 w 10037"/>
              <a:gd name="connsiteY0" fmla="*/ 5441 h 10001"/>
              <a:gd name="connsiteX1" fmla="*/ 484 w 10037"/>
              <a:gd name="connsiteY1" fmla="*/ 9884 h 10001"/>
              <a:gd name="connsiteX2" fmla="*/ 3696 w 10037"/>
              <a:gd name="connsiteY2" fmla="*/ 19 h 10001"/>
              <a:gd name="connsiteX3" fmla="*/ 9419 w 10037"/>
              <a:gd name="connsiteY3" fmla="*/ 7249 h 10001"/>
              <a:gd name="connsiteX4" fmla="*/ 10037 w 10037"/>
              <a:gd name="connsiteY4" fmla="*/ 5331 h 10001"/>
              <a:gd name="connsiteX0" fmla="*/ 0 w 10037"/>
              <a:gd name="connsiteY0" fmla="*/ 5441 h 10001"/>
              <a:gd name="connsiteX1" fmla="*/ 484 w 10037"/>
              <a:gd name="connsiteY1" fmla="*/ 9884 h 10001"/>
              <a:gd name="connsiteX2" fmla="*/ 3696 w 10037"/>
              <a:gd name="connsiteY2" fmla="*/ 19 h 10001"/>
              <a:gd name="connsiteX3" fmla="*/ 9419 w 10037"/>
              <a:gd name="connsiteY3" fmla="*/ 7249 h 10001"/>
              <a:gd name="connsiteX4" fmla="*/ 10037 w 10037"/>
              <a:gd name="connsiteY4" fmla="*/ 5331 h 10001"/>
              <a:gd name="connsiteX0" fmla="*/ 0 w 10037"/>
              <a:gd name="connsiteY0" fmla="*/ 5441 h 10001"/>
              <a:gd name="connsiteX1" fmla="*/ 484 w 10037"/>
              <a:gd name="connsiteY1" fmla="*/ 9884 h 10001"/>
              <a:gd name="connsiteX2" fmla="*/ 3696 w 10037"/>
              <a:gd name="connsiteY2" fmla="*/ 19 h 10001"/>
              <a:gd name="connsiteX3" fmla="*/ 9419 w 10037"/>
              <a:gd name="connsiteY3" fmla="*/ 7249 h 10001"/>
              <a:gd name="connsiteX4" fmla="*/ 10037 w 10037"/>
              <a:gd name="connsiteY4" fmla="*/ 5331 h 10001"/>
              <a:gd name="connsiteX0" fmla="*/ 0 w 10037"/>
              <a:gd name="connsiteY0" fmla="*/ 5441 h 10001"/>
              <a:gd name="connsiteX1" fmla="*/ 484 w 10037"/>
              <a:gd name="connsiteY1" fmla="*/ 9884 h 10001"/>
              <a:gd name="connsiteX2" fmla="*/ 3696 w 10037"/>
              <a:gd name="connsiteY2" fmla="*/ 19 h 10001"/>
              <a:gd name="connsiteX3" fmla="*/ 9419 w 10037"/>
              <a:gd name="connsiteY3" fmla="*/ 7249 h 10001"/>
              <a:gd name="connsiteX4" fmla="*/ 10037 w 10037"/>
              <a:gd name="connsiteY4" fmla="*/ 5331 h 10001"/>
              <a:gd name="connsiteX0" fmla="*/ 0 w 10037"/>
              <a:gd name="connsiteY0" fmla="*/ 5441 h 10001"/>
              <a:gd name="connsiteX1" fmla="*/ 484 w 10037"/>
              <a:gd name="connsiteY1" fmla="*/ 9884 h 10001"/>
              <a:gd name="connsiteX2" fmla="*/ 3696 w 10037"/>
              <a:gd name="connsiteY2" fmla="*/ 19 h 10001"/>
              <a:gd name="connsiteX3" fmla="*/ 9419 w 10037"/>
              <a:gd name="connsiteY3" fmla="*/ 7249 h 10001"/>
              <a:gd name="connsiteX4" fmla="*/ 10037 w 10037"/>
              <a:gd name="connsiteY4" fmla="*/ 5331 h 10001"/>
              <a:gd name="connsiteX0" fmla="*/ 0 w 10037"/>
              <a:gd name="connsiteY0" fmla="*/ 5443 h 10003"/>
              <a:gd name="connsiteX1" fmla="*/ 484 w 10037"/>
              <a:gd name="connsiteY1" fmla="*/ 9886 h 10003"/>
              <a:gd name="connsiteX2" fmla="*/ 3696 w 10037"/>
              <a:gd name="connsiteY2" fmla="*/ 21 h 10003"/>
              <a:gd name="connsiteX3" fmla="*/ 9198 w 10037"/>
              <a:gd name="connsiteY3" fmla="*/ 7068 h 10003"/>
              <a:gd name="connsiteX4" fmla="*/ 10037 w 10037"/>
              <a:gd name="connsiteY4" fmla="*/ 5333 h 10003"/>
              <a:gd name="connsiteX0" fmla="*/ 0 w 10037"/>
              <a:gd name="connsiteY0" fmla="*/ 5443 h 10003"/>
              <a:gd name="connsiteX1" fmla="*/ 484 w 10037"/>
              <a:gd name="connsiteY1" fmla="*/ 9886 h 10003"/>
              <a:gd name="connsiteX2" fmla="*/ 3696 w 10037"/>
              <a:gd name="connsiteY2" fmla="*/ 21 h 10003"/>
              <a:gd name="connsiteX3" fmla="*/ 9198 w 10037"/>
              <a:gd name="connsiteY3" fmla="*/ 7068 h 10003"/>
              <a:gd name="connsiteX4" fmla="*/ 10037 w 10037"/>
              <a:gd name="connsiteY4" fmla="*/ 5333 h 10003"/>
              <a:gd name="connsiteX0" fmla="*/ 0 w 10037"/>
              <a:gd name="connsiteY0" fmla="*/ 5444 h 10004"/>
              <a:gd name="connsiteX1" fmla="*/ 484 w 10037"/>
              <a:gd name="connsiteY1" fmla="*/ 9887 h 10004"/>
              <a:gd name="connsiteX2" fmla="*/ 3696 w 10037"/>
              <a:gd name="connsiteY2" fmla="*/ 22 h 10004"/>
              <a:gd name="connsiteX3" fmla="*/ 9198 w 10037"/>
              <a:gd name="connsiteY3" fmla="*/ 7069 h 10004"/>
              <a:gd name="connsiteX4" fmla="*/ 10037 w 10037"/>
              <a:gd name="connsiteY4" fmla="*/ 5334 h 10004"/>
              <a:gd name="connsiteX0" fmla="*/ 0 w 10037"/>
              <a:gd name="connsiteY0" fmla="*/ 5442 h 10002"/>
              <a:gd name="connsiteX1" fmla="*/ 484 w 10037"/>
              <a:gd name="connsiteY1" fmla="*/ 9885 h 10002"/>
              <a:gd name="connsiteX2" fmla="*/ 3696 w 10037"/>
              <a:gd name="connsiteY2" fmla="*/ 20 h 10002"/>
              <a:gd name="connsiteX3" fmla="*/ 9014 w 10037"/>
              <a:gd name="connsiteY3" fmla="*/ 7250 h 10002"/>
              <a:gd name="connsiteX4" fmla="*/ 10037 w 10037"/>
              <a:gd name="connsiteY4" fmla="*/ 5332 h 10002"/>
              <a:gd name="connsiteX0" fmla="*/ 0 w 10037"/>
              <a:gd name="connsiteY0" fmla="*/ 5442 h 10002"/>
              <a:gd name="connsiteX1" fmla="*/ 484 w 10037"/>
              <a:gd name="connsiteY1" fmla="*/ 9885 h 10002"/>
              <a:gd name="connsiteX2" fmla="*/ 3696 w 10037"/>
              <a:gd name="connsiteY2" fmla="*/ 20 h 10002"/>
              <a:gd name="connsiteX3" fmla="*/ 9014 w 10037"/>
              <a:gd name="connsiteY3" fmla="*/ 7250 h 10002"/>
              <a:gd name="connsiteX4" fmla="*/ 10037 w 10037"/>
              <a:gd name="connsiteY4" fmla="*/ 4598 h 10002"/>
              <a:gd name="connsiteX0" fmla="*/ 0 w 10037"/>
              <a:gd name="connsiteY0" fmla="*/ 5442 h 10002"/>
              <a:gd name="connsiteX1" fmla="*/ 484 w 10037"/>
              <a:gd name="connsiteY1" fmla="*/ 9885 h 10002"/>
              <a:gd name="connsiteX2" fmla="*/ 3696 w 10037"/>
              <a:gd name="connsiteY2" fmla="*/ 20 h 10002"/>
              <a:gd name="connsiteX3" fmla="*/ 9014 w 10037"/>
              <a:gd name="connsiteY3" fmla="*/ 7250 h 10002"/>
              <a:gd name="connsiteX4" fmla="*/ 10037 w 10037"/>
              <a:gd name="connsiteY4" fmla="*/ 4598 h 10002"/>
              <a:gd name="connsiteX0" fmla="*/ 0 w 10037"/>
              <a:gd name="connsiteY0" fmla="*/ 5442 h 10002"/>
              <a:gd name="connsiteX1" fmla="*/ 484 w 10037"/>
              <a:gd name="connsiteY1" fmla="*/ 9885 h 10002"/>
              <a:gd name="connsiteX2" fmla="*/ 3696 w 10037"/>
              <a:gd name="connsiteY2" fmla="*/ 20 h 10002"/>
              <a:gd name="connsiteX3" fmla="*/ 9014 w 10037"/>
              <a:gd name="connsiteY3" fmla="*/ 7250 h 10002"/>
              <a:gd name="connsiteX4" fmla="*/ 10037 w 10037"/>
              <a:gd name="connsiteY4" fmla="*/ 4598 h 10002"/>
              <a:gd name="connsiteX0" fmla="*/ 0 w 10074"/>
              <a:gd name="connsiteY0" fmla="*/ 5442 h 10002"/>
              <a:gd name="connsiteX1" fmla="*/ 484 w 10074"/>
              <a:gd name="connsiteY1" fmla="*/ 9885 h 10002"/>
              <a:gd name="connsiteX2" fmla="*/ 3696 w 10074"/>
              <a:gd name="connsiteY2" fmla="*/ 20 h 10002"/>
              <a:gd name="connsiteX3" fmla="*/ 9014 w 10074"/>
              <a:gd name="connsiteY3" fmla="*/ 7250 h 10002"/>
              <a:gd name="connsiteX4" fmla="*/ 10074 w 10074"/>
              <a:gd name="connsiteY4" fmla="*/ 3681 h 10002"/>
              <a:gd name="connsiteX0" fmla="*/ 0 w 10037"/>
              <a:gd name="connsiteY0" fmla="*/ 5442 h 10002"/>
              <a:gd name="connsiteX1" fmla="*/ 484 w 10037"/>
              <a:gd name="connsiteY1" fmla="*/ 9885 h 10002"/>
              <a:gd name="connsiteX2" fmla="*/ 3696 w 10037"/>
              <a:gd name="connsiteY2" fmla="*/ 20 h 10002"/>
              <a:gd name="connsiteX3" fmla="*/ 9014 w 10037"/>
              <a:gd name="connsiteY3" fmla="*/ 7250 h 10002"/>
              <a:gd name="connsiteX4" fmla="*/ 10037 w 10037"/>
              <a:gd name="connsiteY4" fmla="*/ 4048 h 10002"/>
              <a:gd name="connsiteX0" fmla="*/ 0 w 10037"/>
              <a:gd name="connsiteY0" fmla="*/ 5442 h 10002"/>
              <a:gd name="connsiteX1" fmla="*/ 484 w 10037"/>
              <a:gd name="connsiteY1" fmla="*/ 9885 h 10002"/>
              <a:gd name="connsiteX2" fmla="*/ 3696 w 10037"/>
              <a:gd name="connsiteY2" fmla="*/ 20 h 10002"/>
              <a:gd name="connsiteX3" fmla="*/ 9014 w 10037"/>
              <a:gd name="connsiteY3" fmla="*/ 7250 h 10002"/>
              <a:gd name="connsiteX4" fmla="*/ 10037 w 10037"/>
              <a:gd name="connsiteY4" fmla="*/ 4048 h 10002"/>
              <a:gd name="connsiteX0" fmla="*/ 0 w 10037"/>
              <a:gd name="connsiteY0" fmla="*/ 5442 h 10002"/>
              <a:gd name="connsiteX1" fmla="*/ 484 w 10037"/>
              <a:gd name="connsiteY1" fmla="*/ 9885 h 10002"/>
              <a:gd name="connsiteX2" fmla="*/ 3696 w 10037"/>
              <a:gd name="connsiteY2" fmla="*/ 20 h 10002"/>
              <a:gd name="connsiteX3" fmla="*/ 9014 w 10037"/>
              <a:gd name="connsiteY3" fmla="*/ 7250 h 10002"/>
              <a:gd name="connsiteX4" fmla="*/ 10037 w 10037"/>
              <a:gd name="connsiteY4" fmla="*/ 3310 h 1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7" h="10002">
                <a:moveTo>
                  <a:pt x="0" y="5442"/>
                </a:moveTo>
                <a:cubicBezTo>
                  <a:pt x="84" y="6195"/>
                  <a:pt x="-128" y="10788"/>
                  <a:pt x="484" y="9885"/>
                </a:cubicBezTo>
                <a:cubicBezTo>
                  <a:pt x="1098" y="8981"/>
                  <a:pt x="2274" y="459"/>
                  <a:pt x="3696" y="20"/>
                </a:cubicBezTo>
                <a:cubicBezTo>
                  <a:pt x="5118" y="-419"/>
                  <a:pt x="7957" y="6702"/>
                  <a:pt x="9014" y="7250"/>
                </a:cubicBezTo>
                <a:cubicBezTo>
                  <a:pt x="10071" y="7798"/>
                  <a:pt x="9970" y="5129"/>
                  <a:pt x="10037" y="3310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" name="Line 69"/>
          <p:cNvSpPr>
            <a:spLocks noChangeAspect="1" noChangeShapeType="1"/>
          </p:cNvSpPr>
          <p:nvPr/>
        </p:nvSpPr>
        <p:spPr bwMode="auto">
          <a:xfrm flipV="1">
            <a:off x="4348338" y="1380081"/>
            <a:ext cx="198045" cy="722376"/>
          </a:xfrm>
          <a:prstGeom prst="line">
            <a:avLst/>
          </a:prstGeom>
          <a:noFill/>
          <a:ln w="28575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" name="Line 68"/>
          <p:cNvSpPr>
            <a:spLocks noChangeAspect="1" noChangeShapeType="1"/>
          </p:cNvSpPr>
          <p:nvPr/>
        </p:nvSpPr>
        <p:spPr bwMode="auto">
          <a:xfrm flipV="1">
            <a:off x="4110213" y="1346570"/>
            <a:ext cx="206992" cy="704088"/>
          </a:xfrm>
          <a:prstGeom prst="line">
            <a:avLst/>
          </a:prstGeom>
          <a:noFill/>
          <a:ln w="28575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" name="Line 67"/>
          <p:cNvSpPr>
            <a:spLocks noChangeAspect="1" noChangeShapeType="1"/>
          </p:cNvSpPr>
          <p:nvPr/>
        </p:nvSpPr>
        <p:spPr bwMode="auto">
          <a:xfrm flipV="1">
            <a:off x="3904012" y="1323997"/>
            <a:ext cx="180975" cy="639763"/>
          </a:xfrm>
          <a:prstGeom prst="line">
            <a:avLst/>
          </a:prstGeom>
          <a:noFill/>
          <a:ln w="28575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" name="Line 66"/>
          <p:cNvSpPr>
            <a:spLocks noChangeAspect="1" noChangeShapeType="1"/>
          </p:cNvSpPr>
          <p:nvPr/>
        </p:nvSpPr>
        <p:spPr bwMode="auto">
          <a:xfrm flipV="1">
            <a:off x="3649838" y="1256256"/>
            <a:ext cx="183265" cy="621792"/>
          </a:xfrm>
          <a:prstGeom prst="line">
            <a:avLst/>
          </a:prstGeom>
          <a:noFill/>
          <a:ln w="28575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" name="Line 62"/>
          <p:cNvSpPr>
            <a:spLocks noChangeAspect="1" noChangeShapeType="1"/>
          </p:cNvSpPr>
          <p:nvPr/>
        </p:nvSpPr>
        <p:spPr bwMode="auto">
          <a:xfrm flipV="1">
            <a:off x="2727500" y="1184993"/>
            <a:ext cx="119063" cy="431800"/>
          </a:xfrm>
          <a:prstGeom prst="line">
            <a:avLst/>
          </a:prstGeom>
          <a:noFill/>
          <a:ln w="28575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" name="Line 50"/>
          <p:cNvSpPr>
            <a:spLocks noChangeAspect="1" noChangeShapeType="1"/>
          </p:cNvSpPr>
          <p:nvPr/>
        </p:nvSpPr>
        <p:spPr bwMode="auto">
          <a:xfrm flipV="1">
            <a:off x="2163938" y="1335457"/>
            <a:ext cx="140862" cy="484632"/>
          </a:xfrm>
          <a:prstGeom prst="line">
            <a:avLst/>
          </a:prstGeom>
          <a:noFill/>
          <a:ln w="28575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" name="Line 47"/>
          <p:cNvSpPr>
            <a:spLocks noChangeAspect="1" noChangeShapeType="1"/>
          </p:cNvSpPr>
          <p:nvPr/>
        </p:nvSpPr>
        <p:spPr bwMode="auto">
          <a:xfrm flipV="1">
            <a:off x="1803575" y="1527048"/>
            <a:ext cx="181734" cy="594360"/>
          </a:xfrm>
          <a:prstGeom prst="line">
            <a:avLst/>
          </a:prstGeom>
          <a:noFill/>
          <a:ln w="28575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" name="Line 37"/>
          <p:cNvSpPr>
            <a:spLocks noChangeAspect="1" noChangeShapeType="1"/>
          </p:cNvSpPr>
          <p:nvPr/>
        </p:nvSpPr>
        <p:spPr bwMode="auto">
          <a:xfrm flipV="1">
            <a:off x="1527350" y="1753144"/>
            <a:ext cx="162560" cy="548640"/>
          </a:xfrm>
          <a:prstGeom prst="line">
            <a:avLst/>
          </a:prstGeom>
          <a:noFill/>
          <a:ln w="28575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" name="Freeform 11"/>
          <p:cNvSpPr>
            <a:spLocks noChangeAspect="1"/>
          </p:cNvSpPr>
          <p:nvPr/>
        </p:nvSpPr>
        <p:spPr bwMode="auto">
          <a:xfrm>
            <a:off x="1376538" y="1140369"/>
            <a:ext cx="3327400" cy="862013"/>
          </a:xfrm>
          <a:custGeom>
            <a:avLst/>
            <a:gdLst>
              <a:gd name="T0" fmla="*/ 0 w 1292"/>
              <a:gd name="T1" fmla="*/ 368 h 368"/>
              <a:gd name="T2" fmla="*/ 310 w 1292"/>
              <a:gd name="T3" fmla="*/ 111 h 368"/>
              <a:gd name="T4" fmla="*/ 528 w 1292"/>
              <a:gd name="T5" fmla="*/ 32 h 368"/>
              <a:gd name="T6" fmla="*/ 720 w 1292"/>
              <a:gd name="T7" fmla="*/ 6 h 368"/>
              <a:gd name="T8" fmla="*/ 1017 w 1292"/>
              <a:gd name="T9" fmla="*/ 67 h 368"/>
              <a:gd name="T10" fmla="*/ 1292 w 1292"/>
              <a:gd name="T11" fmla="*/ 119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92" h="368">
                <a:moveTo>
                  <a:pt x="0" y="368"/>
                </a:moveTo>
                <a:cubicBezTo>
                  <a:pt x="52" y="325"/>
                  <a:pt x="222" y="167"/>
                  <a:pt x="310" y="111"/>
                </a:cubicBezTo>
                <a:cubicBezTo>
                  <a:pt x="398" y="55"/>
                  <a:pt x="460" y="49"/>
                  <a:pt x="528" y="32"/>
                </a:cubicBezTo>
                <a:cubicBezTo>
                  <a:pt x="596" y="15"/>
                  <a:pt x="639" y="0"/>
                  <a:pt x="720" y="6"/>
                </a:cubicBezTo>
                <a:cubicBezTo>
                  <a:pt x="801" y="12"/>
                  <a:pt x="922" y="48"/>
                  <a:pt x="1017" y="67"/>
                </a:cubicBezTo>
                <a:cubicBezTo>
                  <a:pt x="1112" y="86"/>
                  <a:pt x="1235" y="108"/>
                  <a:pt x="1292" y="119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" name="Line 61"/>
          <p:cNvSpPr>
            <a:spLocks noChangeAspect="1" noChangeShapeType="1"/>
          </p:cNvSpPr>
          <p:nvPr/>
        </p:nvSpPr>
        <p:spPr bwMode="auto">
          <a:xfrm flipV="1">
            <a:off x="2440163" y="1256256"/>
            <a:ext cx="115981" cy="420624"/>
          </a:xfrm>
          <a:prstGeom prst="line">
            <a:avLst/>
          </a:prstGeom>
          <a:noFill/>
          <a:ln w="28575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" name="Line 63"/>
          <p:cNvSpPr>
            <a:spLocks noChangeAspect="1" noChangeShapeType="1"/>
          </p:cNvSpPr>
          <p:nvPr/>
        </p:nvSpPr>
        <p:spPr bwMode="auto">
          <a:xfrm flipV="1">
            <a:off x="2979913" y="1156244"/>
            <a:ext cx="151131" cy="512064"/>
          </a:xfrm>
          <a:prstGeom prst="line">
            <a:avLst/>
          </a:prstGeom>
          <a:noFill/>
          <a:ln w="28575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" name="Line 64"/>
          <p:cNvSpPr>
            <a:spLocks noChangeAspect="1" noChangeShapeType="1"/>
          </p:cNvSpPr>
          <p:nvPr/>
        </p:nvSpPr>
        <p:spPr bwMode="auto">
          <a:xfrm flipV="1">
            <a:off x="3218038" y="1170531"/>
            <a:ext cx="166229" cy="566928"/>
          </a:xfrm>
          <a:prstGeom prst="line">
            <a:avLst/>
          </a:prstGeom>
          <a:noFill/>
          <a:ln w="28575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" name="Line 65"/>
          <p:cNvSpPr>
            <a:spLocks noChangeAspect="1" noChangeShapeType="1"/>
          </p:cNvSpPr>
          <p:nvPr/>
        </p:nvSpPr>
        <p:spPr bwMode="auto">
          <a:xfrm flipV="1">
            <a:off x="3443463" y="1218678"/>
            <a:ext cx="169785" cy="585216"/>
          </a:xfrm>
          <a:prstGeom prst="line">
            <a:avLst/>
          </a:prstGeom>
          <a:noFill/>
          <a:ln w="28575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" name="Line 302"/>
          <p:cNvSpPr>
            <a:spLocks noChangeAspect="1" noChangeShapeType="1"/>
          </p:cNvSpPr>
          <p:nvPr/>
        </p:nvSpPr>
        <p:spPr bwMode="auto">
          <a:xfrm flipV="1">
            <a:off x="4560889" y="1539004"/>
            <a:ext cx="155898" cy="594360"/>
          </a:xfrm>
          <a:prstGeom prst="line">
            <a:avLst/>
          </a:prstGeom>
          <a:noFill/>
          <a:ln w="28575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" name="Freeform 10"/>
          <p:cNvSpPr>
            <a:spLocks noChangeAspect="1"/>
          </p:cNvSpPr>
          <p:nvPr/>
        </p:nvSpPr>
        <p:spPr bwMode="auto">
          <a:xfrm>
            <a:off x="4695153" y="1407025"/>
            <a:ext cx="89385" cy="457745"/>
          </a:xfrm>
          <a:custGeom>
            <a:avLst/>
            <a:gdLst>
              <a:gd name="T0" fmla="*/ 17 w 1394"/>
              <a:gd name="T1" fmla="*/ 231 h 373"/>
              <a:gd name="T2" fmla="*/ 81 w 1394"/>
              <a:gd name="T3" fmla="*/ 349 h 373"/>
              <a:gd name="T4" fmla="*/ 505 w 1394"/>
              <a:gd name="T5" fmla="*/ 87 h 373"/>
              <a:gd name="T6" fmla="*/ 1261 w 1394"/>
              <a:gd name="T7" fmla="*/ 279 h 373"/>
              <a:gd name="T8" fmla="*/ 1304 w 1394"/>
              <a:gd name="T9" fmla="*/ 0 h 373"/>
              <a:gd name="connsiteX0" fmla="*/ 0 w 8967"/>
              <a:gd name="connsiteY0" fmla="*/ 9357 h 9357"/>
              <a:gd name="connsiteX1" fmla="*/ 3042 w 8967"/>
              <a:gd name="connsiteY1" fmla="*/ 2332 h 9357"/>
              <a:gd name="connsiteX2" fmla="*/ 8465 w 8967"/>
              <a:gd name="connsiteY2" fmla="*/ 7480 h 9357"/>
              <a:gd name="connsiteX3" fmla="*/ 8773 w 8967"/>
              <a:gd name="connsiteY3" fmla="*/ 0 h 9357"/>
              <a:gd name="connsiteX0" fmla="*/ 0 w 6608"/>
              <a:gd name="connsiteY0" fmla="*/ 2492 h 8012"/>
              <a:gd name="connsiteX1" fmla="*/ 6048 w 6608"/>
              <a:gd name="connsiteY1" fmla="*/ 7994 h 8012"/>
              <a:gd name="connsiteX2" fmla="*/ 6392 w 6608"/>
              <a:gd name="connsiteY2" fmla="*/ 0 h 8012"/>
              <a:gd name="connsiteX0" fmla="*/ 0 w 847"/>
              <a:gd name="connsiteY0" fmla="*/ 9978 h 9978"/>
              <a:gd name="connsiteX1" fmla="*/ 520 w 847"/>
              <a:gd name="connsiteY1" fmla="*/ 0 h 9978"/>
              <a:gd name="connsiteX0" fmla="*/ 3608 w 10990"/>
              <a:gd name="connsiteY0" fmla="*/ 6698 h 6698"/>
              <a:gd name="connsiteX1" fmla="*/ 51 w 10990"/>
              <a:gd name="connsiteY1" fmla="*/ 0 h 6698"/>
              <a:gd name="connsiteX0" fmla="*/ 3425 w 3437"/>
              <a:gd name="connsiteY0" fmla="*/ 10000 h 10000"/>
              <a:gd name="connsiteX1" fmla="*/ 188 w 3437"/>
              <a:gd name="connsiteY1" fmla="*/ 0 h 10000"/>
              <a:gd name="connsiteX0" fmla="*/ 9418 w 9514"/>
              <a:gd name="connsiteY0" fmla="*/ 10000 h 10000"/>
              <a:gd name="connsiteX1" fmla="*/ 0 w 9514"/>
              <a:gd name="connsiteY1" fmla="*/ 0 h 10000"/>
              <a:gd name="connsiteX0" fmla="*/ 10050 w 10092"/>
              <a:gd name="connsiteY0" fmla="*/ 10000 h 10000"/>
              <a:gd name="connsiteX1" fmla="*/ 151 w 10092"/>
              <a:gd name="connsiteY1" fmla="*/ 0 h 10000"/>
              <a:gd name="connsiteX0" fmla="*/ 11958 w 11995"/>
              <a:gd name="connsiteY0" fmla="*/ 12076 h 12076"/>
              <a:gd name="connsiteX1" fmla="*/ 132 w 11995"/>
              <a:gd name="connsiteY1" fmla="*/ 0 h 12076"/>
              <a:gd name="connsiteX0" fmla="*/ 11958 w 11995"/>
              <a:gd name="connsiteY0" fmla="*/ 10519 h 10519"/>
              <a:gd name="connsiteX1" fmla="*/ 132 w 11995"/>
              <a:gd name="connsiteY1" fmla="*/ 0 h 10519"/>
              <a:gd name="connsiteX0" fmla="*/ 13872 w 13904"/>
              <a:gd name="connsiteY0" fmla="*/ 9481 h 9481"/>
              <a:gd name="connsiteX1" fmla="*/ 119 w 13904"/>
              <a:gd name="connsiteY1" fmla="*/ 0 h 9481"/>
              <a:gd name="connsiteX0" fmla="*/ 10073 w 10073"/>
              <a:gd name="connsiteY0" fmla="*/ 10000 h 10000"/>
              <a:gd name="connsiteX1" fmla="*/ 182 w 10073"/>
              <a:gd name="connsiteY1" fmla="*/ 0 h 10000"/>
              <a:gd name="connsiteX0" fmla="*/ 10041 w 10041"/>
              <a:gd name="connsiteY0" fmla="*/ 10000 h 10000"/>
              <a:gd name="connsiteX1" fmla="*/ 150 w 10041"/>
              <a:gd name="connsiteY1" fmla="*/ 0 h 10000"/>
              <a:gd name="connsiteX0" fmla="*/ 9891 w 9891"/>
              <a:gd name="connsiteY0" fmla="*/ 10000 h 10000"/>
              <a:gd name="connsiteX1" fmla="*/ 0 w 9891"/>
              <a:gd name="connsiteY1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891" h="10000">
                <a:moveTo>
                  <a:pt x="9891" y="10000"/>
                </a:moveTo>
                <a:cubicBezTo>
                  <a:pt x="4966" y="6200"/>
                  <a:pt x="2968" y="4916"/>
                  <a:pt x="0" y="0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1" name="Freeform 10"/>
          <p:cNvSpPr>
            <a:spLocks noChangeAspect="1"/>
          </p:cNvSpPr>
          <p:nvPr/>
        </p:nvSpPr>
        <p:spPr bwMode="auto">
          <a:xfrm>
            <a:off x="1379691" y="1627812"/>
            <a:ext cx="3401568" cy="681175"/>
          </a:xfrm>
          <a:custGeom>
            <a:avLst/>
            <a:gdLst>
              <a:gd name="T0" fmla="*/ 17 w 1394"/>
              <a:gd name="T1" fmla="*/ 231 h 373"/>
              <a:gd name="T2" fmla="*/ 81 w 1394"/>
              <a:gd name="T3" fmla="*/ 349 h 373"/>
              <a:gd name="T4" fmla="*/ 505 w 1394"/>
              <a:gd name="T5" fmla="*/ 87 h 373"/>
              <a:gd name="T6" fmla="*/ 1261 w 1394"/>
              <a:gd name="T7" fmla="*/ 279 h 373"/>
              <a:gd name="T8" fmla="*/ 1304 w 1394"/>
              <a:gd name="T9" fmla="*/ 0 h 373"/>
              <a:gd name="connsiteX0" fmla="*/ 0 w 9522"/>
              <a:gd name="connsiteY0" fmla="*/ 6193 h 9440"/>
              <a:gd name="connsiteX1" fmla="*/ 459 w 9522"/>
              <a:gd name="connsiteY1" fmla="*/ 9357 h 9440"/>
              <a:gd name="connsiteX2" fmla="*/ 3501 w 9522"/>
              <a:gd name="connsiteY2" fmla="*/ 2332 h 9440"/>
              <a:gd name="connsiteX3" fmla="*/ 8924 w 9522"/>
              <a:gd name="connsiteY3" fmla="*/ 7480 h 9440"/>
              <a:gd name="connsiteX4" fmla="*/ 9419 w 9522"/>
              <a:gd name="connsiteY4" fmla="*/ 4311 h 9440"/>
              <a:gd name="connsiteX5" fmla="*/ 9232 w 9522"/>
              <a:gd name="connsiteY5" fmla="*/ 0 h 9440"/>
              <a:gd name="connsiteX0" fmla="*/ 0 w 10013"/>
              <a:gd name="connsiteY0" fmla="*/ 6560 h 10000"/>
              <a:gd name="connsiteX1" fmla="*/ 482 w 10013"/>
              <a:gd name="connsiteY1" fmla="*/ 9912 h 10000"/>
              <a:gd name="connsiteX2" fmla="*/ 3677 w 10013"/>
              <a:gd name="connsiteY2" fmla="*/ 2470 h 10000"/>
              <a:gd name="connsiteX3" fmla="*/ 9372 w 10013"/>
              <a:gd name="connsiteY3" fmla="*/ 7924 h 10000"/>
              <a:gd name="connsiteX4" fmla="*/ 9892 w 10013"/>
              <a:gd name="connsiteY4" fmla="*/ 4567 h 10000"/>
              <a:gd name="connsiteX5" fmla="*/ 9695 w 10013"/>
              <a:gd name="connsiteY5" fmla="*/ 0 h 10000"/>
              <a:gd name="connsiteX0" fmla="*/ 0 w 10013"/>
              <a:gd name="connsiteY0" fmla="*/ 6560 h 10000"/>
              <a:gd name="connsiteX1" fmla="*/ 482 w 10013"/>
              <a:gd name="connsiteY1" fmla="*/ 9912 h 10000"/>
              <a:gd name="connsiteX2" fmla="*/ 3677 w 10013"/>
              <a:gd name="connsiteY2" fmla="*/ 2470 h 10000"/>
              <a:gd name="connsiteX3" fmla="*/ 9372 w 10013"/>
              <a:gd name="connsiteY3" fmla="*/ 7924 h 10000"/>
              <a:gd name="connsiteX4" fmla="*/ 9892 w 10013"/>
              <a:gd name="connsiteY4" fmla="*/ 4567 h 10000"/>
              <a:gd name="connsiteX5" fmla="*/ 9695 w 10013"/>
              <a:gd name="connsiteY5" fmla="*/ 0 h 10000"/>
              <a:gd name="connsiteX0" fmla="*/ 0 w 10027"/>
              <a:gd name="connsiteY0" fmla="*/ 6560 h 10000"/>
              <a:gd name="connsiteX1" fmla="*/ 482 w 10027"/>
              <a:gd name="connsiteY1" fmla="*/ 9912 h 10000"/>
              <a:gd name="connsiteX2" fmla="*/ 3677 w 10027"/>
              <a:gd name="connsiteY2" fmla="*/ 2470 h 10000"/>
              <a:gd name="connsiteX3" fmla="*/ 9372 w 10027"/>
              <a:gd name="connsiteY3" fmla="*/ 7924 h 10000"/>
              <a:gd name="connsiteX4" fmla="*/ 9892 w 10027"/>
              <a:gd name="connsiteY4" fmla="*/ 4567 h 10000"/>
              <a:gd name="connsiteX5" fmla="*/ 9695 w 10027"/>
              <a:gd name="connsiteY5" fmla="*/ 0 h 10000"/>
              <a:gd name="connsiteX0" fmla="*/ 0 w 10013"/>
              <a:gd name="connsiteY0" fmla="*/ 6560 h 10000"/>
              <a:gd name="connsiteX1" fmla="*/ 482 w 10013"/>
              <a:gd name="connsiteY1" fmla="*/ 9912 h 10000"/>
              <a:gd name="connsiteX2" fmla="*/ 3677 w 10013"/>
              <a:gd name="connsiteY2" fmla="*/ 2470 h 10000"/>
              <a:gd name="connsiteX3" fmla="*/ 9372 w 10013"/>
              <a:gd name="connsiteY3" fmla="*/ 7924 h 10000"/>
              <a:gd name="connsiteX4" fmla="*/ 9892 w 10013"/>
              <a:gd name="connsiteY4" fmla="*/ 4567 h 10000"/>
              <a:gd name="connsiteX5" fmla="*/ 9695 w 10013"/>
              <a:gd name="connsiteY5" fmla="*/ 0 h 10000"/>
              <a:gd name="connsiteX0" fmla="*/ 0 w 9899"/>
              <a:gd name="connsiteY0" fmla="*/ 6560 h 10000"/>
              <a:gd name="connsiteX1" fmla="*/ 482 w 9899"/>
              <a:gd name="connsiteY1" fmla="*/ 9912 h 10000"/>
              <a:gd name="connsiteX2" fmla="*/ 3677 w 9899"/>
              <a:gd name="connsiteY2" fmla="*/ 2470 h 10000"/>
              <a:gd name="connsiteX3" fmla="*/ 9372 w 9899"/>
              <a:gd name="connsiteY3" fmla="*/ 7924 h 10000"/>
              <a:gd name="connsiteX4" fmla="*/ 9695 w 9899"/>
              <a:gd name="connsiteY4" fmla="*/ 0 h 10000"/>
              <a:gd name="connsiteX0" fmla="*/ 0 w 10035"/>
              <a:gd name="connsiteY0" fmla="*/ 6560 h 10000"/>
              <a:gd name="connsiteX1" fmla="*/ 487 w 10035"/>
              <a:gd name="connsiteY1" fmla="*/ 9912 h 10000"/>
              <a:gd name="connsiteX2" fmla="*/ 3715 w 10035"/>
              <a:gd name="connsiteY2" fmla="*/ 2470 h 10000"/>
              <a:gd name="connsiteX3" fmla="*/ 9468 w 10035"/>
              <a:gd name="connsiteY3" fmla="*/ 7924 h 10000"/>
              <a:gd name="connsiteX4" fmla="*/ 9794 w 10035"/>
              <a:gd name="connsiteY4" fmla="*/ 0 h 10000"/>
              <a:gd name="connsiteX0" fmla="*/ 0 w 10159"/>
              <a:gd name="connsiteY0" fmla="*/ 4104 h 7544"/>
              <a:gd name="connsiteX1" fmla="*/ 487 w 10159"/>
              <a:gd name="connsiteY1" fmla="*/ 7456 h 7544"/>
              <a:gd name="connsiteX2" fmla="*/ 3715 w 10159"/>
              <a:gd name="connsiteY2" fmla="*/ 14 h 7544"/>
              <a:gd name="connsiteX3" fmla="*/ 9468 w 10159"/>
              <a:gd name="connsiteY3" fmla="*/ 5468 h 7544"/>
              <a:gd name="connsiteX4" fmla="*/ 10052 w 10159"/>
              <a:gd name="connsiteY4" fmla="*/ 1813 h 7544"/>
              <a:gd name="connsiteX0" fmla="*/ 0 w 9929"/>
              <a:gd name="connsiteY0" fmla="*/ 5439 h 9999"/>
              <a:gd name="connsiteX1" fmla="*/ 479 w 9929"/>
              <a:gd name="connsiteY1" fmla="*/ 9882 h 9999"/>
              <a:gd name="connsiteX2" fmla="*/ 3657 w 9929"/>
              <a:gd name="connsiteY2" fmla="*/ 18 h 9999"/>
              <a:gd name="connsiteX3" fmla="*/ 9320 w 9929"/>
              <a:gd name="connsiteY3" fmla="*/ 7247 h 9999"/>
              <a:gd name="connsiteX4" fmla="*/ 9895 w 9929"/>
              <a:gd name="connsiteY4" fmla="*/ 2402 h 9999"/>
              <a:gd name="connsiteX0" fmla="*/ 0 w 10057"/>
              <a:gd name="connsiteY0" fmla="*/ 5440 h 10000"/>
              <a:gd name="connsiteX1" fmla="*/ 482 w 10057"/>
              <a:gd name="connsiteY1" fmla="*/ 9883 h 10000"/>
              <a:gd name="connsiteX2" fmla="*/ 3683 w 10057"/>
              <a:gd name="connsiteY2" fmla="*/ 18 h 10000"/>
              <a:gd name="connsiteX3" fmla="*/ 9387 w 10057"/>
              <a:gd name="connsiteY3" fmla="*/ 7248 h 10000"/>
              <a:gd name="connsiteX4" fmla="*/ 9966 w 10057"/>
              <a:gd name="connsiteY4" fmla="*/ 2402 h 10000"/>
              <a:gd name="connsiteX0" fmla="*/ 0 w 9966"/>
              <a:gd name="connsiteY0" fmla="*/ 5440 h 10000"/>
              <a:gd name="connsiteX1" fmla="*/ 482 w 9966"/>
              <a:gd name="connsiteY1" fmla="*/ 9883 h 10000"/>
              <a:gd name="connsiteX2" fmla="*/ 3683 w 9966"/>
              <a:gd name="connsiteY2" fmla="*/ 18 h 10000"/>
              <a:gd name="connsiteX3" fmla="*/ 9387 w 9966"/>
              <a:gd name="connsiteY3" fmla="*/ 7248 h 10000"/>
              <a:gd name="connsiteX4" fmla="*/ 9966 w 9966"/>
              <a:gd name="connsiteY4" fmla="*/ 2402 h 10000"/>
              <a:gd name="connsiteX0" fmla="*/ 0 w 10000"/>
              <a:gd name="connsiteY0" fmla="*/ 5440 h 10000"/>
              <a:gd name="connsiteX1" fmla="*/ 484 w 10000"/>
              <a:gd name="connsiteY1" fmla="*/ 9883 h 10000"/>
              <a:gd name="connsiteX2" fmla="*/ 3696 w 10000"/>
              <a:gd name="connsiteY2" fmla="*/ 18 h 10000"/>
              <a:gd name="connsiteX3" fmla="*/ 9419 w 10000"/>
              <a:gd name="connsiteY3" fmla="*/ 7248 h 10000"/>
              <a:gd name="connsiteX4" fmla="*/ 10000 w 10000"/>
              <a:gd name="connsiteY4" fmla="*/ 2402 h 10000"/>
              <a:gd name="connsiteX0" fmla="*/ 0 w 10012"/>
              <a:gd name="connsiteY0" fmla="*/ 5440 h 10000"/>
              <a:gd name="connsiteX1" fmla="*/ 484 w 10012"/>
              <a:gd name="connsiteY1" fmla="*/ 9883 h 10000"/>
              <a:gd name="connsiteX2" fmla="*/ 3696 w 10012"/>
              <a:gd name="connsiteY2" fmla="*/ 18 h 10000"/>
              <a:gd name="connsiteX3" fmla="*/ 9419 w 10012"/>
              <a:gd name="connsiteY3" fmla="*/ 7248 h 10000"/>
              <a:gd name="connsiteX4" fmla="*/ 10000 w 10012"/>
              <a:gd name="connsiteY4" fmla="*/ 2402 h 10000"/>
              <a:gd name="connsiteX0" fmla="*/ 0 w 10043"/>
              <a:gd name="connsiteY0" fmla="*/ 5440 h 10000"/>
              <a:gd name="connsiteX1" fmla="*/ 484 w 10043"/>
              <a:gd name="connsiteY1" fmla="*/ 9883 h 10000"/>
              <a:gd name="connsiteX2" fmla="*/ 3696 w 10043"/>
              <a:gd name="connsiteY2" fmla="*/ 18 h 10000"/>
              <a:gd name="connsiteX3" fmla="*/ 9419 w 10043"/>
              <a:gd name="connsiteY3" fmla="*/ 7248 h 10000"/>
              <a:gd name="connsiteX4" fmla="*/ 10037 w 10043"/>
              <a:gd name="connsiteY4" fmla="*/ 5330 h 10000"/>
              <a:gd name="connsiteX0" fmla="*/ 0 w 10037"/>
              <a:gd name="connsiteY0" fmla="*/ 5440 h 10000"/>
              <a:gd name="connsiteX1" fmla="*/ 484 w 10037"/>
              <a:gd name="connsiteY1" fmla="*/ 9883 h 10000"/>
              <a:gd name="connsiteX2" fmla="*/ 3696 w 10037"/>
              <a:gd name="connsiteY2" fmla="*/ 18 h 10000"/>
              <a:gd name="connsiteX3" fmla="*/ 9419 w 10037"/>
              <a:gd name="connsiteY3" fmla="*/ 7248 h 10000"/>
              <a:gd name="connsiteX4" fmla="*/ 10037 w 10037"/>
              <a:gd name="connsiteY4" fmla="*/ 5330 h 10000"/>
              <a:gd name="connsiteX0" fmla="*/ 0 w 10037"/>
              <a:gd name="connsiteY0" fmla="*/ 5440 h 10000"/>
              <a:gd name="connsiteX1" fmla="*/ 484 w 10037"/>
              <a:gd name="connsiteY1" fmla="*/ 9883 h 10000"/>
              <a:gd name="connsiteX2" fmla="*/ 3696 w 10037"/>
              <a:gd name="connsiteY2" fmla="*/ 18 h 10000"/>
              <a:gd name="connsiteX3" fmla="*/ 9419 w 10037"/>
              <a:gd name="connsiteY3" fmla="*/ 7248 h 10000"/>
              <a:gd name="connsiteX4" fmla="*/ 10037 w 10037"/>
              <a:gd name="connsiteY4" fmla="*/ 5330 h 10000"/>
              <a:gd name="connsiteX0" fmla="*/ 0 w 10037"/>
              <a:gd name="connsiteY0" fmla="*/ 5441 h 10001"/>
              <a:gd name="connsiteX1" fmla="*/ 484 w 10037"/>
              <a:gd name="connsiteY1" fmla="*/ 9884 h 10001"/>
              <a:gd name="connsiteX2" fmla="*/ 3696 w 10037"/>
              <a:gd name="connsiteY2" fmla="*/ 19 h 10001"/>
              <a:gd name="connsiteX3" fmla="*/ 9419 w 10037"/>
              <a:gd name="connsiteY3" fmla="*/ 7249 h 10001"/>
              <a:gd name="connsiteX4" fmla="*/ 10037 w 10037"/>
              <a:gd name="connsiteY4" fmla="*/ 5331 h 10001"/>
              <a:gd name="connsiteX0" fmla="*/ 0 w 10037"/>
              <a:gd name="connsiteY0" fmla="*/ 5441 h 10001"/>
              <a:gd name="connsiteX1" fmla="*/ 484 w 10037"/>
              <a:gd name="connsiteY1" fmla="*/ 9884 h 10001"/>
              <a:gd name="connsiteX2" fmla="*/ 3696 w 10037"/>
              <a:gd name="connsiteY2" fmla="*/ 19 h 10001"/>
              <a:gd name="connsiteX3" fmla="*/ 9419 w 10037"/>
              <a:gd name="connsiteY3" fmla="*/ 7249 h 10001"/>
              <a:gd name="connsiteX4" fmla="*/ 10037 w 10037"/>
              <a:gd name="connsiteY4" fmla="*/ 5331 h 10001"/>
              <a:gd name="connsiteX0" fmla="*/ 0 w 10037"/>
              <a:gd name="connsiteY0" fmla="*/ 5441 h 10001"/>
              <a:gd name="connsiteX1" fmla="*/ 484 w 10037"/>
              <a:gd name="connsiteY1" fmla="*/ 9884 h 10001"/>
              <a:gd name="connsiteX2" fmla="*/ 3696 w 10037"/>
              <a:gd name="connsiteY2" fmla="*/ 19 h 10001"/>
              <a:gd name="connsiteX3" fmla="*/ 9419 w 10037"/>
              <a:gd name="connsiteY3" fmla="*/ 7249 h 10001"/>
              <a:gd name="connsiteX4" fmla="*/ 10037 w 10037"/>
              <a:gd name="connsiteY4" fmla="*/ 5331 h 10001"/>
              <a:gd name="connsiteX0" fmla="*/ 0 w 10037"/>
              <a:gd name="connsiteY0" fmla="*/ 5441 h 10001"/>
              <a:gd name="connsiteX1" fmla="*/ 484 w 10037"/>
              <a:gd name="connsiteY1" fmla="*/ 9884 h 10001"/>
              <a:gd name="connsiteX2" fmla="*/ 3696 w 10037"/>
              <a:gd name="connsiteY2" fmla="*/ 19 h 10001"/>
              <a:gd name="connsiteX3" fmla="*/ 9419 w 10037"/>
              <a:gd name="connsiteY3" fmla="*/ 7249 h 10001"/>
              <a:gd name="connsiteX4" fmla="*/ 10037 w 10037"/>
              <a:gd name="connsiteY4" fmla="*/ 5331 h 10001"/>
              <a:gd name="connsiteX0" fmla="*/ 0 w 10037"/>
              <a:gd name="connsiteY0" fmla="*/ 5441 h 10001"/>
              <a:gd name="connsiteX1" fmla="*/ 484 w 10037"/>
              <a:gd name="connsiteY1" fmla="*/ 9884 h 10001"/>
              <a:gd name="connsiteX2" fmla="*/ 3696 w 10037"/>
              <a:gd name="connsiteY2" fmla="*/ 19 h 10001"/>
              <a:gd name="connsiteX3" fmla="*/ 9419 w 10037"/>
              <a:gd name="connsiteY3" fmla="*/ 7249 h 10001"/>
              <a:gd name="connsiteX4" fmla="*/ 10037 w 10037"/>
              <a:gd name="connsiteY4" fmla="*/ 5331 h 10001"/>
              <a:gd name="connsiteX0" fmla="*/ 0 w 10037"/>
              <a:gd name="connsiteY0" fmla="*/ 5441 h 10001"/>
              <a:gd name="connsiteX1" fmla="*/ 484 w 10037"/>
              <a:gd name="connsiteY1" fmla="*/ 9884 h 10001"/>
              <a:gd name="connsiteX2" fmla="*/ 3696 w 10037"/>
              <a:gd name="connsiteY2" fmla="*/ 19 h 10001"/>
              <a:gd name="connsiteX3" fmla="*/ 9419 w 10037"/>
              <a:gd name="connsiteY3" fmla="*/ 7249 h 10001"/>
              <a:gd name="connsiteX4" fmla="*/ 10037 w 10037"/>
              <a:gd name="connsiteY4" fmla="*/ 5331 h 10001"/>
              <a:gd name="connsiteX0" fmla="*/ 0 w 10037"/>
              <a:gd name="connsiteY0" fmla="*/ 5441 h 10001"/>
              <a:gd name="connsiteX1" fmla="*/ 484 w 10037"/>
              <a:gd name="connsiteY1" fmla="*/ 9884 h 10001"/>
              <a:gd name="connsiteX2" fmla="*/ 3696 w 10037"/>
              <a:gd name="connsiteY2" fmla="*/ 19 h 10001"/>
              <a:gd name="connsiteX3" fmla="*/ 9419 w 10037"/>
              <a:gd name="connsiteY3" fmla="*/ 7249 h 10001"/>
              <a:gd name="connsiteX4" fmla="*/ 10037 w 10037"/>
              <a:gd name="connsiteY4" fmla="*/ 5331 h 10001"/>
              <a:gd name="connsiteX0" fmla="*/ 0 w 10037"/>
              <a:gd name="connsiteY0" fmla="*/ 5443 h 10003"/>
              <a:gd name="connsiteX1" fmla="*/ 484 w 10037"/>
              <a:gd name="connsiteY1" fmla="*/ 9886 h 10003"/>
              <a:gd name="connsiteX2" fmla="*/ 3696 w 10037"/>
              <a:gd name="connsiteY2" fmla="*/ 21 h 10003"/>
              <a:gd name="connsiteX3" fmla="*/ 9198 w 10037"/>
              <a:gd name="connsiteY3" fmla="*/ 7068 h 10003"/>
              <a:gd name="connsiteX4" fmla="*/ 10037 w 10037"/>
              <a:gd name="connsiteY4" fmla="*/ 5333 h 10003"/>
              <a:gd name="connsiteX0" fmla="*/ 0 w 10037"/>
              <a:gd name="connsiteY0" fmla="*/ 5443 h 10003"/>
              <a:gd name="connsiteX1" fmla="*/ 484 w 10037"/>
              <a:gd name="connsiteY1" fmla="*/ 9886 h 10003"/>
              <a:gd name="connsiteX2" fmla="*/ 3696 w 10037"/>
              <a:gd name="connsiteY2" fmla="*/ 21 h 10003"/>
              <a:gd name="connsiteX3" fmla="*/ 9198 w 10037"/>
              <a:gd name="connsiteY3" fmla="*/ 7068 h 10003"/>
              <a:gd name="connsiteX4" fmla="*/ 10037 w 10037"/>
              <a:gd name="connsiteY4" fmla="*/ 5333 h 10003"/>
              <a:gd name="connsiteX0" fmla="*/ 0 w 10037"/>
              <a:gd name="connsiteY0" fmla="*/ 5444 h 10004"/>
              <a:gd name="connsiteX1" fmla="*/ 484 w 10037"/>
              <a:gd name="connsiteY1" fmla="*/ 9887 h 10004"/>
              <a:gd name="connsiteX2" fmla="*/ 3696 w 10037"/>
              <a:gd name="connsiteY2" fmla="*/ 22 h 10004"/>
              <a:gd name="connsiteX3" fmla="*/ 9198 w 10037"/>
              <a:gd name="connsiteY3" fmla="*/ 7069 h 10004"/>
              <a:gd name="connsiteX4" fmla="*/ 10037 w 10037"/>
              <a:gd name="connsiteY4" fmla="*/ 5334 h 10004"/>
              <a:gd name="connsiteX0" fmla="*/ 0 w 10037"/>
              <a:gd name="connsiteY0" fmla="*/ 5442 h 10002"/>
              <a:gd name="connsiteX1" fmla="*/ 484 w 10037"/>
              <a:gd name="connsiteY1" fmla="*/ 9885 h 10002"/>
              <a:gd name="connsiteX2" fmla="*/ 3696 w 10037"/>
              <a:gd name="connsiteY2" fmla="*/ 20 h 10002"/>
              <a:gd name="connsiteX3" fmla="*/ 9014 w 10037"/>
              <a:gd name="connsiteY3" fmla="*/ 7250 h 10002"/>
              <a:gd name="connsiteX4" fmla="*/ 10037 w 10037"/>
              <a:gd name="connsiteY4" fmla="*/ 5332 h 10002"/>
              <a:gd name="connsiteX0" fmla="*/ 0 w 10037"/>
              <a:gd name="connsiteY0" fmla="*/ 5442 h 10002"/>
              <a:gd name="connsiteX1" fmla="*/ 484 w 10037"/>
              <a:gd name="connsiteY1" fmla="*/ 9885 h 10002"/>
              <a:gd name="connsiteX2" fmla="*/ 3696 w 10037"/>
              <a:gd name="connsiteY2" fmla="*/ 20 h 10002"/>
              <a:gd name="connsiteX3" fmla="*/ 9014 w 10037"/>
              <a:gd name="connsiteY3" fmla="*/ 7250 h 10002"/>
              <a:gd name="connsiteX4" fmla="*/ 10037 w 10037"/>
              <a:gd name="connsiteY4" fmla="*/ 4598 h 10002"/>
              <a:gd name="connsiteX0" fmla="*/ 0 w 10037"/>
              <a:gd name="connsiteY0" fmla="*/ 5442 h 10002"/>
              <a:gd name="connsiteX1" fmla="*/ 484 w 10037"/>
              <a:gd name="connsiteY1" fmla="*/ 9885 h 10002"/>
              <a:gd name="connsiteX2" fmla="*/ 3696 w 10037"/>
              <a:gd name="connsiteY2" fmla="*/ 20 h 10002"/>
              <a:gd name="connsiteX3" fmla="*/ 9014 w 10037"/>
              <a:gd name="connsiteY3" fmla="*/ 7250 h 10002"/>
              <a:gd name="connsiteX4" fmla="*/ 10037 w 10037"/>
              <a:gd name="connsiteY4" fmla="*/ 4598 h 10002"/>
              <a:gd name="connsiteX0" fmla="*/ 0 w 10037"/>
              <a:gd name="connsiteY0" fmla="*/ 5442 h 10002"/>
              <a:gd name="connsiteX1" fmla="*/ 484 w 10037"/>
              <a:gd name="connsiteY1" fmla="*/ 9885 h 10002"/>
              <a:gd name="connsiteX2" fmla="*/ 3696 w 10037"/>
              <a:gd name="connsiteY2" fmla="*/ 20 h 10002"/>
              <a:gd name="connsiteX3" fmla="*/ 9014 w 10037"/>
              <a:gd name="connsiteY3" fmla="*/ 7250 h 10002"/>
              <a:gd name="connsiteX4" fmla="*/ 10037 w 10037"/>
              <a:gd name="connsiteY4" fmla="*/ 4598 h 10002"/>
              <a:gd name="connsiteX0" fmla="*/ 0 w 10074"/>
              <a:gd name="connsiteY0" fmla="*/ 5442 h 10002"/>
              <a:gd name="connsiteX1" fmla="*/ 484 w 10074"/>
              <a:gd name="connsiteY1" fmla="*/ 9885 h 10002"/>
              <a:gd name="connsiteX2" fmla="*/ 3696 w 10074"/>
              <a:gd name="connsiteY2" fmla="*/ 20 h 10002"/>
              <a:gd name="connsiteX3" fmla="*/ 9014 w 10074"/>
              <a:gd name="connsiteY3" fmla="*/ 7250 h 10002"/>
              <a:gd name="connsiteX4" fmla="*/ 10074 w 10074"/>
              <a:gd name="connsiteY4" fmla="*/ 3681 h 10002"/>
              <a:gd name="connsiteX0" fmla="*/ 0 w 10037"/>
              <a:gd name="connsiteY0" fmla="*/ 5442 h 10002"/>
              <a:gd name="connsiteX1" fmla="*/ 484 w 10037"/>
              <a:gd name="connsiteY1" fmla="*/ 9885 h 10002"/>
              <a:gd name="connsiteX2" fmla="*/ 3696 w 10037"/>
              <a:gd name="connsiteY2" fmla="*/ 20 h 10002"/>
              <a:gd name="connsiteX3" fmla="*/ 9014 w 10037"/>
              <a:gd name="connsiteY3" fmla="*/ 7250 h 10002"/>
              <a:gd name="connsiteX4" fmla="*/ 10037 w 10037"/>
              <a:gd name="connsiteY4" fmla="*/ 4048 h 10002"/>
              <a:gd name="connsiteX0" fmla="*/ 0 w 10037"/>
              <a:gd name="connsiteY0" fmla="*/ 5442 h 10002"/>
              <a:gd name="connsiteX1" fmla="*/ 484 w 10037"/>
              <a:gd name="connsiteY1" fmla="*/ 9885 h 10002"/>
              <a:gd name="connsiteX2" fmla="*/ 3696 w 10037"/>
              <a:gd name="connsiteY2" fmla="*/ 20 h 10002"/>
              <a:gd name="connsiteX3" fmla="*/ 9014 w 10037"/>
              <a:gd name="connsiteY3" fmla="*/ 7250 h 10002"/>
              <a:gd name="connsiteX4" fmla="*/ 10037 w 10037"/>
              <a:gd name="connsiteY4" fmla="*/ 4048 h 10002"/>
              <a:gd name="connsiteX0" fmla="*/ 0 w 10037"/>
              <a:gd name="connsiteY0" fmla="*/ 5442 h 10002"/>
              <a:gd name="connsiteX1" fmla="*/ 484 w 10037"/>
              <a:gd name="connsiteY1" fmla="*/ 9885 h 10002"/>
              <a:gd name="connsiteX2" fmla="*/ 3696 w 10037"/>
              <a:gd name="connsiteY2" fmla="*/ 20 h 10002"/>
              <a:gd name="connsiteX3" fmla="*/ 9014 w 10037"/>
              <a:gd name="connsiteY3" fmla="*/ 7250 h 10002"/>
              <a:gd name="connsiteX4" fmla="*/ 10037 w 10037"/>
              <a:gd name="connsiteY4" fmla="*/ 3310 h 1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7" h="10002">
                <a:moveTo>
                  <a:pt x="0" y="5442"/>
                </a:moveTo>
                <a:cubicBezTo>
                  <a:pt x="84" y="6195"/>
                  <a:pt x="-128" y="10788"/>
                  <a:pt x="484" y="9885"/>
                </a:cubicBezTo>
                <a:cubicBezTo>
                  <a:pt x="1098" y="8981"/>
                  <a:pt x="2274" y="459"/>
                  <a:pt x="3696" y="20"/>
                </a:cubicBezTo>
                <a:cubicBezTo>
                  <a:pt x="5118" y="-419"/>
                  <a:pt x="7957" y="6702"/>
                  <a:pt x="9014" y="7250"/>
                </a:cubicBezTo>
                <a:cubicBezTo>
                  <a:pt x="10071" y="7798"/>
                  <a:pt x="9970" y="5129"/>
                  <a:pt x="10037" y="3310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788074" y="4505325"/>
            <a:ext cx="2373313" cy="219075"/>
            <a:chOff x="4267200" y="4505325"/>
            <a:chExt cx="2373313" cy="219075"/>
          </a:xfrm>
        </p:grpSpPr>
        <p:pic>
          <p:nvPicPr>
            <p:cNvPr id="159" name="Picture 31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4625" y="4505325"/>
              <a:ext cx="138588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8" name="Line 304"/>
            <p:cNvSpPr>
              <a:spLocks noChangeShapeType="1"/>
            </p:cNvSpPr>
            <p:nvPr/>
          </p:nvSpPr>
          <p:spPr bwMode="auto">
            <a:xfrm flipH="1">
              <a:off x="4267200" y="4643438"/>
              <a:ext cx="978408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6343" y="2006252"/>
            <a:ext cx="914400" cy="1270348"/>
            <a:chOff x="466343" y="2006252"/>
            <a:chExt cx="914400" cy="1270348"/>
          </a:xfrm>
        </p:grpSpPr>
        <p:pic>
          <p:nvPicPr>
            <p:cNvPr id="186" name="Picture 13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556788"/>
              <a:ext cx="174625" cy="14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4" name="Line 133"/>
            <p:cNvSpPr>
              <a:spLocks noChangeShapeType="1"/>
            </p:cNvSpPr>
            <p:nvPr/>
          </p:nvSpPr>
          <p:spPr bwMode="auto">
            <a:xfrm>
              <a:off x="466343" y="3276600"/>
              <a:ext cx="914400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142"/>
            <p:cNvSpPr>
              <a:spLocks noChangeShapeType="1"/>
            </p:cNvSpPr>
            <p:nvPr/>
          </p:nvSpPr>
          <p:spPr bwMode="auto">
            <a:xfrm flipV="1">
              <a:off x="617537" y="2006252"/>
              <a:ext cx="0" cy="54864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143"/>
            <p:cNvSpPr>
              <a:spLocks noChangeShapeType="1"/>
            </p:cNvSpPr>
            <p:nvPr/>
          </p:nvSpPr>
          <p:spPr bwMode="auto">
            <a:xfrm>
              <a:off x="617537" y="2706624"/>
              <a:ext cx="0" cy="55778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9" name="Line 33"/>
          <p:cNvSpPr>
            <a:spLocks noChangeAspect="1" noChangeShapeType="1"/>
          </p:cNvSpPr>
          <p:nvPr/>
        </p:nvSpPr>
        <p:spPr bwMode="auto">
          <a:xfrm flipV="1">
            <a:off x="1467025" y="3672061"/>
            <a:ext cx="63500" cy="2016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4" name="Line 58"/>
          <p:cNvSpPr>
            <a:spLocks noChangeAspect="1" noChangeShapeType="1"/>
          </p:cNvSpPr>
          <p:nvPr/>
        </p:nvSpPr>
        <p:spPr bwMode="auto">
          <a:xfrm flipV="1">
            <a:off x="3978450" y="3390086"/>
            <a:ext cx="130404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" name="Line 59"/>
          <p:cNvSpPr>
            <a:spLocks noChangeAspect="1" noChangeShapeType="1"/>
          </p:cNvSpPr>
          <p:nvPr/>
        </p:nvSpPr>
        <p:spPr bwMode="auto">
          <a:xfrm flipV="1">
            <a:off x="4226101" y="3463238"/>
            <a:ext cx="118245" cy="402336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" name="Line 57"/>
          <p:cNvSpPr>
            <a:spLocks noChangeAspect="1" noChangeShapeType="1"/>
          </p:cNvSpPr>
          <p:nvPr/>
        </p:nvSpPr>
        <p:spPr bwMode="auto">
          <a:xfrm flipV="1">
            <a:off x="3730800" y="3330748"/>
            <a:ext cx="161925" cy="5302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" name="Line 56"/>
          <p:cNvSpPr>
            <a:spLocks noChangeAspect="1" noChangeShapeType="1"/>
          </p:cNvSpPr>
          <p:nvPr/>
        </p:nvSpPr>
        <p:spPr bwMode="auto">
          <a:xfrm flipV="1">
            <a:off x="3456163" y="3234638"/>
            <a:ext cx="191955" cy="630936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" name="Line 55"/>
          <p:cNvSpPr>
            <a:spLocks noChangeAspect="1" noChangeShapeType="1"/>
          </p:cNvSpPr>
          <p:nvPr/>
        </p:nvSpPr>
        <p:spPr bwMode="auto">
          <a:xfrm flipV="1">
            <a:off x="3218038" y="3161485"/>
            <a:ext cx="212837" cy="694944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" name="Line 54"/>
          <p:cNvSpPr>
            <a:spLocks noChangeAspect="1" noChangeShapeType="1"/>
          </p:cNvSpPr>
          <p:nvPr/>
        </p:nvSpPr>
        <p:spPr bwMode="auto">
          <a:xfrm flipV="1">
            <a:off x="2964038" y="3084686"/>
            <a:ext cx="238125" cy="777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" name="Line 53"/>
          <p:cNvSpPr>
            <a:spLocks noChangeAspect="1" noChangeShapeType="1"/>
          </p:cNvSpPr>
          <p:nvPr/>
        </p:nvSpPr>
        <p:spPr bwMode="auto">
          <a:xfrm flipV="1">
            <a:off x="2698925" y="3033886"/>
            <a:ext cx="252413" cy="8270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" name="Line 52"/>
          <p:cNvSpPr>
            <a:spLocks noChangeAspect="1" noChangeShapeType="1"/>
          </p:cNvSpPr>
          <p:nvPr/>
        </p:nvSpPr>
        <p:spPr bwMode="auto">
          <a:xfrm flipV="1">
            <a:off x="2449688" y="2992611"/>
            <a:ext cx="269875" cy="8778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" name="Line 51"/>
          <p:cNvSpPr>
            <a:spLocks noChangeAspect="1" noChangeShapeType="1"/>
          </p:cNvSpPr>
          <p:nvPr/>
        </p:nvSpPr>
        <p:spPr bwMode="auto">
          <a:xfrm flipV="1">
            <a:off x="2202038" y="3024326"/>
            <a:ext cx="252065" cy="84124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" name="Line 36"/>
          <p:cNvSpPr>
            <a:spLocks noChangeAspect="1" noChangeShapeType="1"/>
          </p:cNvSpPr>
          <p:nvPr/>
        </p:nvSpPr>
        <p:spPr bwMode="auto">
          <a:xfrm flipV="1">
            <a:off x="1954388" y="3179774"/>
            <a:ext cx="209066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" name="Line 34"/>
          <p:cNvSpPr>
            <a:spLocks noChangeAspect="1" noChangeShapeType="1"/>
          </p:cNvSpPr>
          <p:nvPr/>
        </p:nvSpPr>
        <p:spPr bwMode="auto">
          <a:xfrm flipV="1">
            <a:off x="1705150" y="3457748"/>
            <a:ext cx="123825" cy="4000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8" name="Line 32"/>
          <p:cNvSpPr>
            <a:spLocks noChangeAspect="1" noChangeShapeType="1"/>
          </p:cNvSpPr>
          <p:nvPr/>
        </p:nvSpPr>
        <p:spPr bwMode="auto">
          <a:xfrm flipV="1">
            <a:off x="968550" y="2485505"/>
            <a:ext cx="423667" cy="137546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1" name="Line 44"/>
          <p:cNvSpPr>
            <a:spLocks noChangeAspect="1" noChangeShapeType="1"/>
          </p:cNvSpPr>
          <p:nvPr/>
        </p:nvSpPr>
        <p:spPr bwMode="auto">
          <a:xfrm flipV="1">
            <a:off x="1198738" y="3273495"/>
            <a:ext cx="180953" cy="58747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" name="Line 45"/>
          <p:cNvSpPr>
            <a:spLocks noChangeAspect="1" noChangeShapeType="1"/>
          </p:cNvSpPr>
          <p:nvPr/>
        </p:nvSpPr>
        <p:spPr bwMode="auto">
          <a:xfrm flipV="1">
            <a:off x="4673775" y="2356023"/>
            <a:ext cx="463550" cy="15049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" name="Line 60"/>
          <p:cNvSpPr>
            <a:spLocks noChangeAspect="1" noChangeShapeType="1"/>
          </p:cNvSpPr>
          <p:nvPr/>
        </p:nvSpPr>
        <p:spPr bwMode="auto">
          <a:xfrm flipV="1">
            <a:off x="4435650" y="3481526"/>
            <a:ext cx="117088" cy="38404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1" name="Freeform 10"/>
          <p:cNvSpPr>
            <a:spLocks noChangeAspect="1"/>
          </p:cNvSpPr>
          <p:nvPr/>
        </p:nvSpPr>
        <p:spPr bwMode="auto">
          <a:xfrm>
            <a:off x="1379691" y="2991104"/>
            <a:ext cx="3401568" cy="681175"/>
          </a:xfrm>
          <a:custGeom>
            <a:avLst/>
            <a:gdLst>
              <a:gd name="T0" fmla="*/ 17 w 1394"/>
              <a:gd name="T1" fmla="*/ 231 h 373"/>
              <a:gd name="T2" fmla="*/ 81 w 1394"/>
              <a:gd name="T3" fmla="*/ 349 h 373"/>
              <a:gd name="T4" fmla="*/ 505 w 1394"/>
              <a:gd name="T5" fmla="*/ 87 h 373"/>
              <a:gd name="T6" fmla="*/ 1261 w 1394"/>
              <a:gd name="T7" fmla="*/ 279 h 373"/>
              <a:gd name="T8" fmla="*/ 1304 w 1394"/>
              <a:gd name="T9" fmla="*/ 0 h 373"/>
              <a:gd name="connsiteX0" fmla="*/ 0 w 9522"/>
              <a:gd name="connsiteY0" fmla="*/ 6193 h 9440"/>
              <a:gd name="connsiteX1" fmla="*/ 459 w 9522"/>
              <a:gd name="connsiteY1" fmla="*/ 9357 h 9440"/>
              <a:gd name="connsiteX2" fmla="*/ 3501 w 9522"/>
              <a:gd name="connsiteY2" fmla="*/ 2332 h 9440"/>
              <a:gd name="connsiteX3" fmla="*/ 8924 w 9522"/>
              <a:gd name="connsiteY3" fmla="*/ 7480 h 9440"/>
              <a:gd name="connsiteX4" fmla="*/ 9419 w 9522"/>
              <a:gd name="connsiteY4" fmla="*/ 4311 h 9440"/>
              <a:gd name="connsiteX5" fmla="*/ 9232 w 9522"/>
              <a:gd name="connsiteY5" fmla="*/ 0 h 9440"/>
              <a:gd name="connsiteX0" fmla="*/ 0 w 10013"/>
              <a:gd name="connsiteY0" fmla="*/ 6560 h 10000"/>
              <a:gd name="connsiteX1" fmla="*/ 482 w 10013"/>
              <a:gd name="connsiteY1" fmla="*/ 9912 h 10000"/>
              <a:gd name="connsiteX2" fmla="*/ 3677 w 10013"/>
              <a:gd name="connsiteY2" fmla="*/ 2470 h 10000"/>
              <a:gd name="connsiteX3" fmla="*/ 9372 w 10013"/>
              <a:gd name="connsiteY3" fmla="*/ 7924 h 10000"/>
              <a:gd name="connsiteX4" fmla="*/ 9892 w 10013"/>
              <a:gd name="connsiteY4" fmla="*/ 4567 h 10000"/>
              <a:gd name="connsiteX5" fmla="*/ 9695 w 10013"/>
              <a:gd name="connsiteY5" fmla="*/ 0 h 10000"/>
              <a:gd name="connsiteX0" fmla="*/ 0 w 10013"/>
              <a:gd name="connsiteY0" fmla="*/ 6560 h 10000"/>
              <a:gd name="connsiteX1" fmla="*/ 482 w 10013"/>
              <a:gd name="connsiteY1" fmla="*/ 9912 h 10000"/>
              <a:gd name="connsiteX2" fmla="*/ 3677 w 10013"/>
              <a:gd name="connsiteY2" fmla="*/ 2470 h 10000"/>
              <a:gd name="connsiteX3" fmla="*/ 9372 w 10013"/>
              <a:gd name="connsiteY3" fmla="*/ 7924 h 10000"/>
              <a:gd name="connsiteX4" fmla="*/ 9892 w 10013"/>
              <a:gd name="connsiteY4" fmla="*/ 4567 h 10000"/>
              <a:gd name="connsiteX5" fmla="*/ 9695 w 10013"/>
              <a:gd name="connsiteY5" fmla="*/ 0 h 10000"/>
              <a:gd name="connsiteX0" fmla="*/ 0 w 10027"/>
              <a:gd name="connsiteY0" fmla="*/ 6560 h 10000"/>
              <a:gd name="connsiteX1" fmla="*/ 482 w 10027"/>
              <a:gd name="connsiteY1" fmla="*/ 9912 h 10000"/>
              <a:gd name="connsiteX2" fmla="*/ 3677 w 10027"/>
              <a:gd name="connsiteY2" fmla="*/ 2470 h 10000"/>
              <a:gd name="connsiteX3" fmla="*/ 9372 w 10027"/>
              <a:gd name="connsiteY3" fmla="*/ 7924 h 10000"/>
              <a:gd name="connsiteX4" fmla="*/ 9892 w 10027"/>
              <a:gd name="connsiteY4" fmla="*/ 4567 h 10000"/>
              <a:gd name="connsiteX5" fmla="*/ 9695 w 10027"/>
              <a:gd name="connsiteY5" fmla="*/ 0 h 10000"/>
              <a:gd name="connsiteX0" fmla="*/ 0 w 10013"/>
              <a:gd name="connsiteY0" fmla="*/ 6560 h 10000"/>
              <a:gd name="connsiteX1" fmla="*/ 482 w 10013"/>
              <a:gd name="connsiteY1" fmla="*/ 9912 h 10000"/>
              <a:gd name="connsiteX2" fmla="*/ 3677 w 10013"/>
              <a:gd name="connsiteY2" fmla="*/ 2470 h 10000"/>
              <a:gd name="connsiteX3" fmla="*/ 9372 w 10013"/>
              <a:gd name="connsiteY3" fmla="*/ 7924 h 10000"/>
              <a:gd name="connsiteX4" fmla="*/ 9892 w 10013"/>
              <a:gd name="connsiteY4" fmla="*/ 4567 h 10000"/>
              <a:gd name="connsiteX5" fmla="*/ 9695 w 10013"/>
              <a:gd name="connsiteY5" fmla="*/ 0 h 10000"/>
              <a:gd name="connsiteX0" fmla="*/ 0 w 9899"/>
              <a:gd name="connsiteY0" fmla="*/ 6560 h 10000"/>
              <a:gd name="connsiteX1" fmla="*/ 482 w 9899"/>
              <a:gd name="connsiteY1" fmla="*/ 9912 h 10000"/>
              <a:gd name="connsiteX2" fmla="*/ 3677 w 9899"/>
              <a:gd name="connsiteY2" fmla="*/ 2470 h 10000"/>
              <a:gd name="connsiteX3" fmla="*/ 9372 w 9899"/>
              <a:gd name="connsiteY3" fmla="*/ 7924 h 10000"/>
              <a:gd name="connsiteX4" fmla="*/ 9695 w 9899"/>
              <a:gd name="connsiteY4" fmla="*/ 0 h 10000"/>
              <a:gd name="connsiteX0" fmla="*/ 0 w 10035"/>
              <a:gd name="connsiteY0" fmla="*/ 6560 h 10000"/>
              <a:gd name="connsiteX1" fmla="*/ 487 w 10035"/>
              <a:gd name="connsiteY1" fmla="*/ 9912 h 10000"/>
              <a:gd name="connsiteX2" fmla="*/ 3715 w 10035"/>
              <a:gd name="connsiteY2" fmla="*/ 2470 h 10000"/>
              <a:gd name="connsiteX3" fmla="*/ 9468 w 10035"/>
              <a:gd name="connsiteY3" fmla="*/ 7924 h 10000"/>
              <a:gd name="connsiteX4" fmla="*/ 9794 w 10035"/>
              <a:gd name="connsiteY4" fmla="*/ 0 h 10000"/>
              <a:gd name="connsiteX0" fmla="*/ 0 w 10159"/>
              <a:gd name="connsiteY0" fmla="*/ 4104 h 7544"/>
              <a:gd name="connsiteX1" fmla="*/ 487 w 10159"/>
              <a:gd name="connsiteY1" fmla="*/ 7456 h 7544"/>
              <a:gd name="connsiteX2" fmla="*/ 3715 w 10159"/>
              <a:gd name="connsiteY2" fmla="*/ 14 h 7544"/>
              <a:gd name="connsiteX3" fmla="*/ 9468 w 10159"/>
              <a:gd name="connsiteY3" fmla="*/ 5468 h 7544"/>
              <a:gd name="connsiteX4" fmla="*/ 10052 w 10159"/>
              <a:gd name="connsiteY4" fmla="*/ 1813 h 7544"/>
              <a:gd name="connsiteX0" fmla="*/ 0 w 9929"/>
              <a:gd name="connsiteY0" fmla="*/ 5439 h 9999"/>
              <a:gd name="connsiteX1" fmla="*/ 479 w 9929"/>
              <a:gd name="connsiteY1" fmla="*/ 9882 h 9999"/>
              <a:gd name="connsiteX2" fmla="*/ 3657 w 9929"/>
              <a:gd name="connsiteY2" fmla="*/ 18 h 9999"/>
              <a:gd name="connsiteX3" fmla="*/ 9320 w 9929"/>
              <a:gd name="connsiteY3" fmla="*/ 7247 h 9999"/>
              <a:gd name="connsiteX4" fmla="*/ 9895 w 9929"/>
              <a:gd name="connsiteY4" fmla="*/ 2402 h 9999"/>
              <a:gd name="connsiteX0" fmla="*/ 0 w 10057"/>
              <a:gd name="connsiteY0" fmla="*/ 5440 h 10000"/>
              <a:gd name="connsiteX1" fmla="*/ 482 w 10057"/>
              <a:gd name="connsiteY1" fmla="*/ 9883 h 10000"/>
              <a:gd name="connsiteX2" fmla="*/ 3683 w 10057"/>
              <a:gd name="connsiteY2" fmla="*/ 18 h 10000"/>
              <a:gd name="connsiteX3" fmla="*/ 9387 w 10057"/>
              <a:gd name="connsiteY3" fmla="*/ 7248 h 10000"/>
              <a:gd name="connsiteX4" fmla="*/ 9966 w 10057"/>
              <a:gd name="connsiteY4" fmla="*/ 2402 h 10000"/>
              <a:gd name="connsiteX0" fmla="*/ 0 w 9966"/>
              <a:gd name="connsiteY0" fmla="*/ 5440 h 10000"/>
              <a:gd name="connsiteX1" fmla="*/ 482 w 9966"/>
              <a:gd name="connsiteY1" fmla="*/ 9883 h 10000"/>
              <a:gd name="connsiteX2" fmla="*/ 3683 w 9966"/>
              <a:gd name="connsiteY2" fmla="*/ 18 h 10000"/>
              <a:gd name="connsiteX3" fmla="*/ 9387 w 9966"/>
              <a:gd name="connsiteY3" fmla="*/ 7248 h 10000"/>
              <a:gd name="connsiteX4" fmla="*/ 9966 w 9966"/>
              <a:gd name="connsiteY4" fmla="*/ 2402 h 10000"/>
              <a:gd name="connsiteX0" fmla="*/ 0 w 10000"/>
              <a:gd name="connsiteY0" fmla="*/ 5440 h 10000"/>
              <a:gd name="connsiteX1" fmla="*/ 484 w 10000"/>
              <a:gd name="connsiteY1" fmla="*/ 9883 h 10000"/>
              <a:gd name="connsiteX2" fmla="*/ 3696 w 10000"/>
              <a:gd name="connsiteY2" fmla="*/ 18 h 10000"/>
              <a:gd name="connsiteX3" fmla="*/ 9419 w 10000"/>
              <a:gd name="connsiteY3" fmla="*/ 7248 h 10000"/>
              <a:gd name="connsiteX4" fmla="*/ 10000 w 10000"/>
              <a:gd name="connsiteY4" fmla="*/ 2402 h 10000"/>
              <a:gd name="connsiteX0" fmla="*/ 0 w 10012"/>
              <a:gd name="connsiteY0" fmla="*/ 5440 h 10000"/>
              <a:gd name="connsiteX1" fmla="*/ 484 w 10012"/>
              <a:gd name="connsiteY1" fmla="*/ 9883 h 10000"/>
              <a:gd name="connsiteX2" fmla="*/ 3696 w 10012"/>
              <a:gd name="connsiteY2" fmla="*/ 18 h 10000"/>
              <a:gd name="connsiteX3" fmla="*/ 9419 w 10012"/>
              <a:gd name="connsiteY3" fmla="*/ 7248 h 10000"/>
              <a:gd name="connsiteX4" fmla="*/ 10000 w 10012"/>
              <a:gd name="connsiteY4" fmla="*/ 2402 h 10000"/>
              <a:gd name="connsiteX0" fmla="*/ 0 w 10043"/>
              <a:gd name="connsiteY0" fmla="*/ 5440 h 10000"/>
              <a:gd name="connsiteX1" fmla="*/ 484 w 10043"/>
              <a:gd name="connsiteY1" fmla="*/ 9883 h 10000"/>
              <a:gd name="connsiteX2" fmla="*/ 3696 w 10043"/>
              <a:gd name="connsiteY2" fmla="*/ 18 h 10000"/>
              <a:gd name="connsiteX3" fmla="*/ 9419 w 10043"/>
              <a:gd name="connsiteY3" fmla="*/ 7248 h 10000"/>
              <a:gd name="connsiteX4" fmla="*/ 10037 w 10043"/>
              <a:gd name="connsiteY4" fmla="*/ 5330 h 10000"/>
              <a:gd name="connsiteX0" fmla="*/ 0 w 10037"/>
              <a:gd name="connsiteY0" fmla="*/ 5440 h 10000"/>
              <a:gd name="connsiteX1" fmla="*/ 484 w 10037"/>
              <a:gd name="connsiteY1" fmla="*/ 9883 h 10000"/>
              <a:gd name="connsiteX2" fmla="*/ 3696 w 10037"/>
              <a:gd name="connsiteY2" fmla="*/ 18 h 10000"/>
              <a:gd name="connsiteX3" fmla="*/ 9419 w 10037"/>
              <a:gd name="connsiteY3" fmla="*/ 7248 h 10000"/>
              <a:gd name="connsiteX4" fmla="*/ 10037 w 10037"/>
              <a:gd name="connsiteY4" fmla="*/ 5330 h 10000"/>
              <a:gd name="connsiteX0" fmla="*/ 0 w 10037"/>
              <a:gd name="connsiteY0" fmla="*/ 5440 h 10000"/>
              <a:gd name="connsiteX1" fmla="*/ 484 w 10037"/>
              <a:gd name="connsiteY1" fmla="*/ 9883 h 10000"/>
              <a:gd name="connsiteX2" fmla="*/ 3696 w 10037"/>
              <a:gd name="connsiteY2" fmla="*/ 18 h 10000"/>
              <a:gd name="connsiteX3" fmla="*/ 9419 w 10037"/>
              <a:gd name="connsiteY3" fmla="*/ 7248 h 10000"/>
              <a:gd name="connsiteX4" fmla="*/ 10037 w 10037"/>
              <a:gd name="connsiteY4" fmla="*/ 5330 h 10000"/>
              <a:gd name="connsiteX0" fmla="*/ 0 w 10037"/>
              <a:gd name="connsiteY0" fmla="*/ 5441 h 10001"/>
              <a:gd name="connsiteX1" fmla="*/ 484 w 10037"/>
              <a:gd name="connsiteY1" fmla="*/ 9884 h 10001"/>
              <a:gd name="connsiteX2" fmla="*/ 3696 w 10037"/>
              <a:gd name="connsiteY2" fmla="*/ 19 h 10001"/>
              <a:gd name="connsiteX3" fmla="*/ 9419 w 10037"/>
              <a:gd name="connsiteY3" fmla="*/ 7249 h 10001"/>
              <a:gd name="connsiteX4" fmla="*/ 10037 w 10037"/>
              <a:gd name="connsiteY4" fmla="*/ 5331 h 10001"/>
              <a:gd name="connsiteX0" fmla="*/ 0 w 10037"/>
              <a:gd name="connsiteY0" fmla="*/ 5441 h 10001"/>
              <a:gd name="connsiteX1" fmla="*/ 484 w 10037"/>
              <a:gd name="connsiteY1" fmla="*/ 9884 h 10001"/>
              <a:gd name="connsiteX2" fmla="*/ 3696 w 10037"/>
              <a:gd name="connsiteY2" fmla="*/ 19 h 10001"/>
              <a:gd name="connsiteX3" fmla="*/ 9419 w 10037"/>
              <a:gd name="connsiteY3" fmla="*/ 7249 h 10001"/>
              <a:gd name="connsiteX4" fmla="*/ 10037 w 10037"/>
              <a:gd name="connsiteY4" fmla="*/ 5331 h 10001"/>
              <a:gd name="connsiteX0" fmla="*/ 0 w 10037"/>
              <a:gd name="connsiteY0" fmla="*/ 5441 h 10001"/>
              <a:gd name="connsiteX1" fmla="*/ 484 w 10037"/>
              <a:gd name="connsiteY1" fmla="*/ 9884 h 10001"/>
              <a:gd name="connsiteX2" fmla="*/ 3696 w 10037"/>
              <a:gd name="connsiteY2" fmla="*/ 19 h 10001"/>
              <a:gd name="connsiteX3" fmla="*/ 9419 w 10037"/>
              <a:gd name="connsiteY3" fmla="*/ 7249 h 10001"/>
              <a:gd name="connsiteX4" fmla="*/ 10037 w 10037"/>
              <a:gd name="connsiteY4" fmla="*/ 5331 h 10001"/>
              <a:gd name="connsiteX0" fmla="*/ 0 w 10037"/>
              <a:gd name="connsiteY0" fmla="*/ 5441 h 10001"/>
              <a:gd name="connsiteX1" fmla="*/ 484 w 10037"/>
              <a:gd name="connsiteY1" fmla="*/ 9884 h 10001"/>
              <a:gd name="connsiteX2" fmla="*/ 3696 w 10037"/>
              <a:gd name="connsiteY2" fmla="*/ 19 h 10001"/>
              <a:gd name="connsiteX3" fmla="*/ 9419 w 10037"/>
              <a:gd name="connsiteY3" fmla="*/ 7249 h 10001"/>
              <a:gd name="connsiteX4" fmla="*/ 10037 w 10037"/>
              <a:gd name="connsiteY4" fmla="*/ 5331 h 10001"/>
              <a:gd name="connsiteX0" fmla="*/ 0 w 10037"/>
              <a:gd name="connsiteY0" fmla="*/ 5441 h 10001"/>
              <a:gd name="connsiteX1" fmla="*/ 484 w 10037"/>
              <a:gd name="connsiteY1" fmla="*/ 9884 h 10001"/>
              <a:gd name="connsiteX2" fmla="*/ 3696 w 10037"/>
              <a:gd name="connsiteY2" fmla="*/ 19 h 10001"/>
              <a:gd name="connsiteX3" fmla="*/ 9419 w 10037"/>
              <a:gd name="connsiteY3" fmla="*/ 7249 h 10001"/>
              <a:gd name="connsiteX4" fmla="*/ 10037 w 10037"/>
              <a:gd name="connsiteY4" fmla="*/ 5331 h 10001"/>
              <a:gd name="connsiteX0" fmla="*/ 0 w 10037"/>
              <a:gd name="connsiteY0" fmla="*/ 5441 h 10001"/>
              <a:gd name="connsiteX1" fmla="*/ 484 w 10037"/>
              <a:gd name="connsiteY1" fmla="*/ 9884 h 10001"/>
              <a:gd name="connsiteX2" fmla="*/ 3696 w 10037"/>
              <a:gd name="connsiteY2" fmla="*/ 19 h 10001"/>
              <a:gd name="connsiteX3" fmla="*/ 9419 w 10037"/>
              <a:gd name="connsiteY3" fmla="*/ 7249 h 10001"/>
              <a:gd name="connsiteX4" fmla="*/ 10037 w 10037"/>
              <a:gd name="connsiteY4" fmla="*/ 5331 h 10001"/>
              <a:gd name="connsiteX0" fmla="*/ 0 w 10037"/>
              <a:gd name="connsiteY0" fmla="*/ 5441 h 10001"/>
              <a:gd name="connsiteX1" fmla="*/ 484 w 10037"/>
              <a:gd name="connsiteY1" fmla="*/ 9884 h 10001"/>
              <a:gd name="connsiteX2" fmla="*/ 3696 w 10037"/>
              <a:gd name="connsiteY2" fmla="*/ 19 h 10001"/>
              <a:gd name="connsiteX3" fmla="*/ 9419 w 10037"/>
              <a:gd name="connsiteY3" fmla="*/ 7249 h 10001"/>
              <a:gd name="connsiteX4" fmla="*/ 10037 w 10037"/>
              <a:gd name="connsiteY4" fmla="*/ 5331 h 10001"/>
              <a:gd name="connsiteX0" fmla="*/ 0 w 10037"/>
              <a:gd name="connsiteY0" fmla="*/ 5443 h 10003"/>
              <a:gd name="connsiteX1" fmla="*/ 484 w 10037"/>
              <a:gd name="connsiteY1" fmla="*/ 9886 h 10003"/>
              <a:gd name="connsiteX2" fmla="*/ 3696 w 10037"/>
              <a:gd name="connsiteY2" fmla="*/ 21 h 10003"/>
              <a:gd name="connsiteX3" fmla="*/ 9198 w 10037"/>
              <a:gd name="connsiteY3" fmla="*/ 7068 h 10003"/>
              <a:gd name="connsiteX4" fmla="*/ 10037 w 10037"/>
              <a:gd name="connsiteY4" fmla="*/ 5333 h 10003"/>
              <a:gd name="connsiteX0" fmla="*/ 0 w 10037"/>
              <a:gd name="connsiteY0" fmla="*/ 5443 h 10003"/>
              <a:gd name="connsiteX1" fmla="*/ 484 w 10037"/>
              <a:gd name="connsiteY1" fmla="*/ 9886 h 10003"/>
              <a:gd name="connsiteX2" fmla="*/ 3696 w 10037"/>
              <a:gd name="connsiteY2" fmla="*/ 21 h 10003"/>
              <a:gd name="connsiteX3" fmla="*/ 9198 w 10037"/>
              <a:gd name="connsiteY3" fmla="*/ 7068 h 10003"/>
              <a:gd name="connsiteX4" fmla="*/ 10037 w 10037"/>
              <a:gd name="connsiteY4" fmla="*/ 5333 h 10003"/>
              <a:gd name="connsiteX0" fmla="*/ 0 w 10037"/>
              <a:gd name="connsiteY0" fmla="*/ 5444 h 10004"/>
              <a:gd name="connsiteX1" fmla="*/ 484 w 10037"/>
              <a:gd name="connsiteY1" fmla="*/ 9887 h 10004"/>
              <a:gd name="connsiteX2" fmla="*/ 3696 w 10037"/>
              <a:gd name="connsiteY2" fmla="*/ 22 h 10004"/>
              <a:gd name="connsiteX3" fmla="*/ 9198 w 10037"/>
              <a:gd name="connsiteY3" fmla="*/ 7069 h 10004"/>
              <a:gd name="connsiteX4" fmla="*/ 10037 w 10037"/>
              <a:gd name="connsiteY4" fmla="*/ 5334 h 10004"/>
              <a:gd name="connsiteX0" fmla="*/ 0 w 10037"/>
              <a:gd name="connsiteY0" fmla="*/ 5442 h 10002"/>
              <a:gd name="connsiteX1" fmla="*/ 484 w 10037"/>
              <a:gd name="connsiteY1" fmla="*/ 9885 h 10002"/>
              <a:gd name="connsiteX2" fmla="*/ 3696 w 10037"/>
              <a:gd name="connsiteY2" fmla="*/ 20 h 10002"/>
              <a:gd name="connsiteX3" fmla="*/ 9014 w 10037"/>
              <a:gd name="connsiteY3" fmla="*/ 7250 h 10002"/>
              <a:gd name="connsiteX4" fmla="*/ 10037 w 10037"/>
              <a:gd name="connsiteY4" fmla="*/ 5332 h 10002"/>
              <a:gd name="connsiteX0" fmla="*/ 0 w 10037"/>
              <a:gd name="connsiteY0" fmla="*/ 5442 h 10002"/>
              <a:gd name="connsiteX1" fmla="*/ 484 w 10037"/>
              <a:gd name="connsiteY1" fmla="*/ 9885 h 10002"/>
              <a:gd name="connsiteX2" fmla="*/ 3696 w 10037"/>
              <a:gd name="connsiteY2" fmla="*/ 20 h 10002"/>
              <a:gd name="connsiteX3" fmla="*/ 9014 w 10037"/>
              <a:gd name="connsiteY3" fmla="*/ 7250 h 10002"/>
              <a:gd name="connsiteX4" fmla="*/ 10037 w 10037"/>
              <a:gd name="connsiteY4" fmla="*/ 4598 h 10002"/>
              <a:gd name="connsiteX0" fmla="*/ 0 w 10037"/>
              <a:gd name="connsiteY0" fmla="*/ 5442 h 10002"/>
              <a:gd name="connsiteX1" fmla="*/ 484 w 10037"/>
              <a:gd name="connsiteY1" fmla="*/ 9885 h 10002"/>
              <a:gd name="connsiteX2" fmla="*/ 3696 w 10037"/>
              <a:gd name="connsiteY2" fmla="*/ 20 h 10002"/>
              <a:gd name="connsiteX3" fmla="*/ 9014 w 10037"/>
              <a:gd name="connsiteY3" fmla="*/ 7250 h 10002"/>
              <a:gd name="connsiteX4" fmla="*/ 10037 w 10037"/>
              <a:gd name="connsiteY4" fmla="*/ 4598 h 10002"/>
              <a:gd name="connsiteX0" fmla="*/ 0 w 10037"/>
              <a:gd name="connsiteY0" fmla="*/ 5442 h 10002"/>
              <a:gd name="connsiteX1" fmla="*/ 484 w 10037"/>
              <a:gd name="connsiteY1" fmla="*/ 9885 h 10002"/>
              <a:gd name="connsiteX2" fmla="*/ 3696 w 10037"/>
              <a:gd name="connsiteY2" fmla="*/ 20 h 10002"/>
              <a:gd name="connsiteX3" fmla="*/ 9014 w 10037"/>
              <a:gd name="connsiteY3" fmla="*/ 7250 h 10002"/>
              <a:gd name="connsiteX4" fmla="*/ 10037 w 10037"/>
              <a:gd name="connsiteY4" fmla="*/ 4598 h 10002"/>
              <a:gd name="connsiteX0" fmla="*/ 0 w 10074"/>
              <a:gd name="connsiteY0" fmla="*/ 5442 h 10002"/>
              <a:gd name="connsiteX1" fmla="*/ 484 w 10074"/>
              <a:gd name="connsiteY1" fmla="*/ 9885 h 10002"/>
              <a:gd name="connsiteX2" fmla="*/ 3696 w 10074"/>
              <a:gd name="connsiteY2" fmla="*/ 20 h 10002"/>
              <a:gd name="connsiteX3" fmla="*/ 9014 w 10074"/>
              <a:gd name="connsiteY3" fmla="*/ 7250 h 10002"/>
              <a:gd name="connsiteX4" fmla="*/ 10074 w 10074"/>
              <a:gd name="connsiteY4" fmla="*/ 3681 h 10002"/>
              <a:gd name="connsiteX0" fmla="*/ 0 w 10037"/>
              <a:gd name="connsiteY0" fmla="*/ 5442 h 10002"/>
              <a:gd name="connsiteX1" fmla="*/ 484 w 10037"/>
              <a:gd name="connsiteY1" fmla="*/ 9885 h 10002"/>
              <a:gd name="connsiteX2" fmla="*/ 3696 w 10037"/>
              <a:gd name="connsiteY2" fmla="*/ 20 h 10002"/>
              <a:gd name="connsiteX3" fmla="*/ 9014 w 10037"/>
              <a:gd name="connsiteY3" fmla="*/ 7250 h 10002"/>
              <a:gd name="connsiteX4" fmla="*/ 10037 w 10037"/>
              <a:gd name="connsiteY4" fmla="*/ 4048 h 10002"/>
              <a:gd name="connsiteX0" fmla="*/ 0 w 10037"/>
              <a:gd name="connsiteY0" fmla="*/ 5442 h 10002"/>
              <a:gd name="connsiteX1" fmla="*/ 484 w 10037"/>
              <a:gd name="connsiteY1" fmla="*/ 9885 h 10002"/>
              <a:gd name="connsiteX2" fmla="*/ 3696 w 10037"/>
              <a:gd name="connsiteY2" fmla="*/ 20 h 10002"/>
              <a:gd name="connsiteX3" fmla="*/ 9014 w 10037"/>
              <a:gd name="connsiteY3" fmla="*/ 7250 h 10002"/>
              <a:gd name="connsiteX4" fmla="*/ 10037 w 10037"/>
              <a:gd name="connsiteY4" fmla="*/ 4048 h 10002"/>
              <a:gd name="connsiteX0" fmla="*/ 0 w 10037"/>
              <a:gd name="connsiteY0" fmla="*/ 5442 h 10002"/>
              <a:gd name="connsiteX1" fmla="*/ 484 w 10037"/>
              <a:gd name="connsiteY1" fmla="*/ 9885 h 10002"/>
              <a:gd name="connsiteX2" fmla="*/ 3696 w 10037"/>
              <a:gd name="connsiteY2" fmla="*/ 20 h 10002"/>
              <a:gd name="connsiteX3" fmla="*/ 9014 w 10037"/>
              <a:gd name="connsiteY3" fmla="*/ 7250 h 10002"/>
              <a:gd name="connsiteX4" fmla="*/ 10037 w 10037"/>
              <a:gd name="connsiteY4" fmla="*/ 3310 h 1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7" h="10002">
                <a:moveTo>
                  <a:pt x="0" y="5442"/>
                </a:moveTo>
                <a:cubicBezTo>
                  <a:pt x="84" y="6195"/>
                  <a:pt x="-128" y="10788"/>
                  <a:pt x="484" y="9885"/>
                </a:cubicBezTo>
                <a:cubicBezTo>
                  <a:pt x="1098" y="8981"/>
                  <a:pt x="2274" y="459"/>
                  <a:pt x="3696" y="20"/>
                </a:cubicBezTo>
                <a:cubicBezTo>
                  <a:pt x="5118" y="-419"/>
                  <a:pt x="7957" y="6702"/>
                  <a:pt x="9014" y="7250"/>
                </a:cubicBezTo>
                <a:cubicBezTo>
                  <a:pt x="10071" y="7798"/>
                  <a:pt x="9970" y="5129"/>
                  <a:pt x="10037" y="3310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3" name="Straight Connector 132"/>
          <p:cNvCxnSpPr/>
          <p:nvPr/>
        </p:nvCxnSpPr>
        <p:spPr bwMode="auto">
          <a:xfrm>
            <a:off x="4007025" y="2003078"/>
            <a:ext cx="0" cy="13716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/>
          <p:nvPr/>
        </p:nvCxnSpPr>
        <p:spPr bwMode="auto">
          <a:xfrm>
            <a:off x="2165699" y="1816274"/>
            <a:ext cx="0" cy="13716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Straight Connector 131"/>
          <p:cNvCxnSpPr/>
          <p:nvPr/>
        </p:nvCxnSpPr>
        <p:spPr bwMode="auto">
          <a:xfrm>
            <a:off x="1392217" y="1990552"/>
            <a:ext cx="0" cy="13716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7" name="Straight Connector 226"/>
          <p:cNvCxnSpPr/>
          <p:nvPr/>
        </p:nvCxnSpPr>
        <p:spPr bwMode="auto">
          <a:xfrm>
            <a:off x="1835847" y="2079278"/>
            <a:ext cx="0" cy="13716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8" name="Straight Connector 227"/>
          <p:cNvCxnSpPr/>
          <p:nvPr/>
        </p:nvCxnSpPr>
        <p:spPr bwMode="auto">
          <a:xfrm>
            <a:off x="2635425" y="1625252"/>
            <a:ext cx="0" cy="13716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9" name="Straight Connector 228"/>
          <p:cNvCxnSpPr/>
          <p:nvPr/>
        </p:nvCxnSpPr>
        <p:spPr bwMode="auto">
          <a:xfrm>
            <a:off x="3562351" y="1841326"/>
            <a:ext cx="0" cy="13716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0" name="Straight Connector 229"/>
          <p:cNvCxnSpPr/>
          <p:nvPr/>
        </p:nvCxnSpPr>
        <p:spPr bwMode="auto">
          <a:xfrm>
            <a:off x="4489277" y="2117900"/>
            <a:ext cx="0" cy="13716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" name="Straight Connector 272"/>
          <p:cNvCxnSpPr/>
          <p:nvPr/>
        </p:nvCxnSpPr>
        <p:spPr bwMode="auto">
          <a:xfrm>
            <a:off x="3124200" y="1702496"/>
            <a:ext cx="0" cy="13716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3" name="Straight Connector 282"/>
          <p:cNvCxnSpPr/>
          <p:nvPr/>
        </p:nvCxnSpPr>
        <p:spPr bwMode="auto">
          <a:xfrm>
            <a:off x="4781259" y="3849624"/>
            <a:ext cx="0" cy="786384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4" name="Straight Connector 283"/>
          <p:cNvCxnSpPr/>
          <p:nvPr/>
        </p:nvCxnSpPr>
        <p:spPr bwMode="auto">
          <a:xfrm>
            <a:off x="4007025" y="3849624"/>
            <a:ext cx="0" cy="896112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5" name="Straight Connector 284"/>
          <p:cNvCxnSpPr/>
          <p:nvPr/>
        </p:nvCxnSpPr>
        <p:spPr bwMode="auto">
          <a:xfrm>
            <a:off x="2165699" y="3849624"/>
            <a:ext cx="0" cy="713232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" name="Straight Connector 285"/>
          <p:cNvCxnSpPr/>
          <p:nvPr/>
        </p:nvCxnSpPr>
        <p:spPr bwMode="auto">
          <a:xfrm>
            <a:off x="1392217" y="3849624"/>
            <a:ext cx="0" cy="886968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7" name="Straight Connector 286"/>
          <p:cNvCxnSpPr/>
          <p:nvPr/>
        </p:nvCxnSpPr>
        <p:spPr bwMode="auto">
          <a:xfrm>
            <a:off x="1835847" y="3849624"/>
            <a:ext cx="0" cy="978408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8" name="Straight Connector 287"/>
          <p:cNvCxnSpPr/>
          <p:nvPr/>
        </p:nvCxnSpPr>
        <p:spPr bwMode="auto">
          <a:xfrm>
            <a:off x="2635425" y="3849624"/>
            <a:ext cx="0" cy="521208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9" name="Straight Connector 288"/>
          <p:cNvCxnSpPr/>
          <p:nvPr/>
        </p:nvCxnSpPr>
        <p:spPr bwMode="auto">
          <a:xfrm>
            <a:off x="3562351" y="3849624"/>
            <a:ext cx="0" cy="740664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0" name="Straight Connector 289"/>
          <p:cNvCxnSpPr/>
          <p:nvPr/>
        </p:nvCxnSpPr>
        <p:spPr bwMode="auto">
          <a:xfrm>
            <a:off x="4489277" y="3849624"/>
            <a:ext cx="0" cy="1014984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1" name="Straight Connector 290"/>
          <p:cNvCxnSpPr/>
          <p:nvPr/>
        </p:nvCxnSpPr>
        <p:spPr bwMode="auto">
          <a:xfrm>
            <a:off x="3124200" y="3849624"/>
            <a:ext cx="0" cy="59436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9" name="Line 35"/>
          <p:cNvSpPr>
            <a:spLocks noChangeAspect="1" noChangeShapeType="1"/>
          </p:cNvSpPr>
          <p:nvPr/>
        </p:nvSpPr>
        <p:spPr bwMode="auto">
          <a:xfrm>
            <a:off x="955850" y="3860973"/>
            <a:ext cx="39735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788074" y="3108542"/>
            <a:ext cx="2373313" cy="219075"/>
            <a:chOff x="4788074" y="3108542"/>
            <a:chExt cx="2373313" cy="219075"/>
          </a:xfrm>
        </p:grpSpPr>
        <p:pic>
          <p:nvPicPr>
            <p:cNvPr id="155" name="Picture 31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499" y="3108542"/>
              <a:ext cx="138588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4" name="Line 304"/>
            <p:cNvSpPr>
              <a:spLocks noChangeShapeType="1"/>
            </p:cNvSpPr>
            <p:nvPr/>
          </p:nvSpPr>
          <p:spPr bwMode="auto">
            <a:xfrm flipH="1">
              <a:off x="4788074" y="3246655"/>
              <a:ext cx="978408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6" name="Picture 18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597" y="3127070"/>
            <a:ext cx="18256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876" y="5348287"/>
            <a:ext cx="6070262" cy="6715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5563644"/>
            <a:ext cx="758760" cy="2187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54499" name="Rectangle 35"/>
          <p:cNvSpPr>
            <a:spLocks noChangeArrowheads="1"/>
          </p:cNvSpPr>
          <p:nvPr/>
        </p:nvSpPr>
        <p:spPr bwMode="auto">
          <a:xfrm>
            <a:off x="7315200" y="5566359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5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54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54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449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1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4D06A-59BF-4851-A67E-F7EA856FEF9D}" type="slidenum">
              <a:rPr lang="en-US"/>
              <a:pPr/>
              <a:t>16</a:t>
            </a:fld>
            <a:endParaRPr lang="en-US"/>
          </a:p>
        </p:txBody>
      </p:sp>
      <p:grpSp>
        <p:nvGrpSpPr>
          <p:cNvPr id="1855794" name="Group 306"/>
          <p:cNvGrpSpPr>
            <a:grpSpLocks/>
          </p:cNvGrpSpPr>
          <p:nvPr/>
        </p:nvGrpSpPr>
        <p:grpSpPr bwMode="auto">
          <a:xfrm>
            <a:off x="36513" y="1066800"/>
            <a:ext cx="2193925" cy="2232025"/>
            <a:chOff x="23" y="672"/>
            <a:chExt cx="1382" cy="1406"/>
          </a:xfrm>
        </p:grpSpPr>
        <p:sp>
          <p:nvSpPr>
            <p:cNvPr id="1855795" name="Line 307"/>
            <p:cNvSpPr>
              <a:spLocks noChangeShapeType="1"/>
            </p:cNvSpPr>
            <p:nvPr/>
          </p:nvSpPr>
          <p:spPr bwMode="auto">
            <a:xfrm>
              <a:off x="23" y="2078"/>
              <a:ext cx="288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796" name="Line 308"/>
            <p:cNvSpPr>
              <a:spLocks noChangeShapeType="1"/>
            </p:cNvSpPr>
            <p:nvPr/>
          </p:nvSpPr>
          <p:spPr bwMode="auto">
            <a:xfrm>
              <a:off x="23" y="672"/>
              <a:ext cx="1382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55797" name="Picture 309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" y="1307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55798" name="Line 310"/>
            <p:cNvSpPr>
              <a:spLocks noChangeShapeType="1"/>
            </p:cNvSpPr>
            <p:nvPr/>
          </p:nvSpPr>
          <p:spPr bwMode="auto">
            <a:xfrm flipV="1">
              <a:off x="96" y="680"/>
              <a:ext cx="0" cy="61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799" name="Line 311"/>
            <p:cNvSpPr>
              <a:spLocks noChangeShapeType="1"/>
            </p:cNvSpPr>
            <p:nvPr/>
          </p:nvSpPr>
          <p:spPr bwMode="auto">
            <a:xfrm>
              <a:off x="96" y="1454"/>
              <a:ext cx="0" cy="61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5549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509" name="Rectangle 2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5513" name="Picture 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59515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5511" name="Picture 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381000"/>
            <a:ext cx="42005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5512" name="Picture 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55800" name="Group 312"/>
          <p:cNvGrpSpPr>
            <a:grpSpLocks/>
          </p:cNvGrpSpPr>
          <p:nvPr/>
        </p:nvGrpSpPr>
        <p:grpSpPr bwMode="auto">
          <a:xfrm>
            <a:off x="73025" y="1066800"/>
            <a:ext cx="4441825" cy="2743200"/>
            <a:chOff x="46" y="672"/>
            <a:chExt cx="2798" cy="1728"/>
          </a:xfrm>
        </p:grpSpPr>
        <p:sp>
          <p:nvSpPr>
            <p:cNvPr id="1855537" name="Line 49"/>
            <p:cNvSpPr>
              <a:spLocks noChangeAspect="1" noChangeShapeType="1"/>
            </p:cNvSpPr>
            <p:nvPr/>
          </p:nvSpPr>
          <p:spPr bwMode="auto">
            <a:xfrm flipV="1">
              <a:off x="523" y="1771"/>
              <a:ext cx="38" cy="1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63" name="Line 75"/>
            <p:cNvSpPr>
              <a:spLocks noChangeAspect="1" noChangeShapeType="1"/>
            </p:cNvSpPr>
            <p:nvPr/>
          </p:nvSpPr>
          <p:spPr bwMode="auto">
            <a:xfrm flipV="1">
              <a:off x="890" y="1454"/>
              <a:ext cx="65" cy="20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21" name="Line 33"/>
            <p:cNvSpPr>
              <a:spLocks noChangeAspect="1" noChangeShapeType="1"/>
            </p:cNvSpPr>
            <p:nvPr/>
          </p:nvSpPr>
          <p:spPr bwMode="auto">
            <a:xfrm flipV="1">
              <a:off x="368" y="2273"/>
              <a:ext cx="40" cy="12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26" name="Line 38"/>
            <p:cNvSpPr>
              <a:spLocks noChangeAspect="1" noChangeShapeType="1"/>
            </p:cNvSpPr>
            <p:nvPr/>
          </p:nvSpPr>
          <p:spPr bwMode="auto">
            <a:xfrm flipV="1">
              <a:off x="553" y="1454"/>
              <a:ext cx="102" cy="32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28" name="Line 40"/>
            <p:cNvSpPr>
              <a:spLocks noChangeAspect="1" noChangeShapeType="1"/>
            </p:cNvSpPr>
            <p:nvPr/>
          </p:nvSpPr>
          <p:spPr bwMode="auto">
            <a:xfrm>
              <a:off x="815" y="1454"/>
              <a:ext cx="135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62" name="Line 74"/>
            <p:cNvSpPr>
              <a:spLocks noChangeAspect="1" noChangeShapeType="1"/>
            </p:cNvSpPr>
            <p:nvPr/>
          </p:nvSpPr>
          <p:spPr bwMode="auto">
            <a:xfrm flipV="1">
              <a:off x="706" y="1454"/>
              <a:ext cx="94" cy="30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27" name="Line 39"/>
            <p:cNvSpPr>
              <a:spLocks noChangeAspect="1" noChangeShapeType="1"/>
            </p:cNvSpPr>
            <p:nvPr/>
          </p:nvSpPr>
          <p:spPr bwMode="auto">
            <a:xfrm>
              <a:off x="336" y="1454"/>
              <a:ext cx="45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29" name="Line 41"/>
            <p:cNvSpPr>
              <a:spLocks noChangeAspect="1" noChangeShapeType="1"/>
            </p:cNvSpPr>
            <p:nvPr/>
          </p:nvSpPr>
          <p:spPr bwMode="auto">
            <a:xfrm>
              <a:off x="2160" y="1454"/>
              <a:ext cx="68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61" name="Line 73"/>
            <p:cNvSpPr>
              <a:spLocks noChangeAspect="1" noChangeShapeType="1"/>
            </p:cNvSpPr>
            <p:nvPr/>
          </p:nvSpPr>
          <p:spPr bwMode="auto">
            <a:xfrm flipV="1">
              <a:off x="2212" y="1454"/>
              <a:ext cx="20" cy="6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72" name="Line 84"/>
            <p:cNvSpPr>
              <a:spLocks noChangeAspect="1" noChangeShapeType="1"/>
            </p:cNvSpPr>
            <p:nvPr/>
          </p:nvSpPr>
          <p:spPr bwMode="auto">
            <a:xfrm flipV="1">
              <a:off x="2305" y="1612"/>
              <a:ext cx="19" cy="6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60" name="Line 72"/>
            <p:cNvSpPr>
              <a:spLocks noChangeAspect="1" noChangeShapeType="1"/>
            </p:cNvSpPr>
            <p:nvPr/>
          </p:nvSpPr>
          <p:spPr bwMode="auto">
            <a:xfrm flipV="1">
              <a:off x="2315" y="1452"/>
              <a:ext cx="47" cy="17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48" name="Line 60"/>
            <p:cNvSpPr>
              <a:spLocks noChangeAspect="1" noChangeShapeType="1"/>
            </p:cNvSpPr>
            <p:nvPr/>
          </p:nvSpPr>
          <p:spPr bwMode="auto">
            <a:xfrm flipV="1">
              <a:off x="2238" y="2146"/>
              <a:ext cx="75" cy="24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57" name="Line 69"/>
            <p:cNvSpPr>
              <a:spLocks noChangeAspect="1" noChangeShapeType="1"/>
            </p:cNvSpPr>
            <p:nvPr/>
          </p:nvSpPr>
          <p:spPr bwMode="auto">
            <a:xfrm flipV="1">
              <a:off x="2183" y="1688"/>
              <a:ext cx="122" cy="44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56" name="Line 68"/>
            <p:cNvSpPr>
              <a:spLocks noChangeAspect="1" noChangeShapeType="1"/>
            </p:cNvSpPr>
            <p:nvPr/>
          </p:nvSpPr>
          <p:spPr bwMode="auto">
            <a:xfrm flipV="1">
              <a:off x="2033" y="1659"/>
              <a:ext cx="132" cy="449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46" name="Line 58"/>
            <p:cNvSpPr>
              <a:spLocks noChangeAspect="1" noChangeShapeType="1"/>
            </p:cNvSpPr>
            <p:nvPr/>
          </p:nvSpPr>
          <p:spPr bwMode="auto">
            <a:xfrm flipV="1">
              <a:off x="1950" y="2091"/>
              <a:ext cx="83" cy="29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47" name="Line 59"/>
            <p:cNvSpPr>
              <a:spLocks noChangeAspect="1" noChangeShapeType="1"/>
            </p:cNvSpPr>
            <p:nvPr/>
          </p:nvSpPr>
          <p:spPr bwMode="auto">
            <a:xfrm flipV="1">
              <a:off x="2106" y="2130"/>
              <a:ext cx="77" cy="26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59" name="Line 71"/>
            <p:cNvSpPr>
              <a:spLocks noChangeAspect="1" noChangeShapeType="1"/>
            </p:cNvSpPr>
            <p:nvPr/>
          </p:nvSpPr>
          <p:spPr bwMode="auto">
            <a:xfrm flipV="1">
              <a:off x="2419" y="1457"/>
              <a:ext cx="103" cy="32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55" name="Line 67"/>
            <p:cNvSpPr>
              <a:spLocks noChangeAspect="1" noChangeShapeType="1"/>
            </p:cNvSpPr>
            <p:nvPr/>
          </p:nvSpPr>
          <p:spPr bwMode="auto">
            <a:xfrm flipV="1">
              <a:off x="1911" y="1629"/>
              <a:ext cx="114" cy="40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45" name="Line 57"/>
            <p:cNvSpPr>
              <a:spLocks noChangeAspect="1" noChangeShapeType="1"/>
            </p:cNvSpPr>
            <p:nvPr/>
          </p:nvSpPr>
          <p:spPr bwMode="auto">
            <a:xfrm flipV="1">
              <a:off x="1794" y="2058"/>
              <a:ext cx="102" cy="33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69" name="Line 81"/>
            <p:cNvSpPr>
              <a:spLocks noChangeAspect="1" noChangeShapeType="1"/>
            </p:cNvSpPr>
            <p:nvPr/>
          </p:nvSpPr>
          <p:spPr bwMode="auto">
            <a:xfrm flipV="1">
              <a:off x="1859" y="1445"/>
              <a:ext cx="44" cy="1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54" name="Line 66"/>
            <p:cNvSpPr>
              <a:spLocks noChangeAspect="1" noChangeShapeType="1"/>
            </p:cNvSpPr>
            <p:nvPr/>
          </p:nvSpPr>
          <p:spPr bwMode="auto">
            <a:xfrm flipV="1">
              <a:off x="1743" y="1610"/>
              <a:ext cx="112" cy="38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44" name="Line 56"/>
            <p:cNvSpPr>
              <a:spLocks noChangeAspect="1" noChangeShapeType="1"/>
            </p:cNvSpPr>
            <p:nvPr/>
          </p:nvSpPr>
          <p:spPr bwMode="auto">
            <a:xfrm flipV="1">
              <a:off x="1621" y="1991"/>
              <a:ext cx="122" cy="40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68" name="Line 80"/>
            <p:cNvSpPr>
              <a:spLocks noChangeAspect="1" noChangeShapeType="1"/>
            </p:cNvSpPr>
            <p:nvPr/>
          </p:nvSpPr>
          <p:spPr bwMode="auto">
            <a:xfrm flipV="1">
              <a:off x="1721" y="1445"/>
              <a:ext cx="38" cy="11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43" name="Line 55"/>
            <p:cNvSpPr>
              <a:spLocks noChangeAspect="1" noChangeShapeType="1"/>
            </p:cNvSpPr>
            <p:nvPr/>
          </p:nvSpPr>
          <p:spPr bwMode="auto">
            <a:xfrm flipV="1">
              <a:off x="1471" y="1959"/>
              <a:ext cx="132" cy="43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71" name="Line 83"/>
            <p:cNvSpPr>
              <a:spLocks noChangeAspect="1" noChangeShapeType="1"/>
            </p:cNvSpPr>
            <p:nvPr/>
          </p:nvSpPr>
          <p:spPr bwMode="auto">
            <a:xfrm flipV="1">
              <a:off x="2165" y="1547"/>
              <a:ext cx="37" cy="11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67" name="Line 79"/>
            <p:cNvSpPr>
              <a:spLocks noChangeAspect="1" noChangeShapeType="1"/>
            </p:cNvSpPr>
            <p:nvPr/>
          </p:nvSpPr>
          <p:spPr bwMode="auto">
            <a:xfrm flipV="1">
              <a:off x="1585" y="1447"/>
              <a:ext cx="28" cy="8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42" name="Line 54"/>
            <p:cNvSpPr>
              <a:spLocks noChangeAspect="1" noChangeShapeType="1"/>
            </p:cNvSpPr>
            <p:nvPr/>
          </p:nvSpPr>
          <p:spPr bwMode="auto">
            <a:xfrm flipV="1">
              <a:off x="1311" y="1903"/>
              <a:ext cx="150" cy="49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41" name="Line 53"/>
            <p:cNvSpPr>
              <a:spLocks noChangeAspect="1" noChangeShapeType="1"/>
            </p:cNvSpPr>
            <p:nvPr/>
          </p:nvSpPr>
          <p:spPr bwMode="auto">
            <a:xfrm flipV="1">
              <a:off x="1144" y="1871"/>
              <a:ext cx="159" cy="52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64" name="Line 76"/>
            <p:cNvSpPr>
              <a:spLocks noChangeAspect="1" noChangeShapeType="1"/>
            </p:cNvSpPr>
            <p:nvPr/>
          </p:nvSpPr>
          <p:spPr bwMode="auto">
            <a:xfrm flipV="1">
              <a:off x="1066" y="1454"/>
              <a:ext cx="47" cy="1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65" name="Line 77"/>
            <p:cNvSpPr>
              <a:spLocks noChangeAspect="1" noChangeShapeType="1"/>
            </p:cNvSpPr>
            <p:nvPr/>
          </p:nvSpPr>
          <p:spPr bwMode="auto">
            <a:xfrm flipV="1">
              <a:off x="1246" y="1442"/>
              <a:ext cx="28" cy="9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50" name="Line 62"/>
            <p:cNvSpPr>
              <a:spLocks noChangeAspect="1" noChangeShapeType="1"/>
            </p:cNvSpPr>
            <p:nvPr/>
          </p:nvSpPr>
          <p:spPr bwMode="auto">
            <a:xfrm flipV="1">
              <a:off x="1162" y="1573"/>
              <a:ext cx="75" cy="27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40" name="Line 52"/>
            <p:cNvSpPr>
              <a:spLocks noChangeAspect="1" noChangeShapeType="1"/>
            </p:cNvSpPr>
            <p:nvPr/>
          </p:nvSpPr>
          <p:spPr bwMode="auto">
            <a:xfrm flipV="1">
              <a:off x="987" y="1845"/>
              <a:ext cx="170" cy="55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39" name="Line 51"/>
            <p:cNvSpPr>
              <a:spLocks noChangeAspect="1" noChangeShapeType="1"/>
            </p:cNvSpPr>
            <p:nvPr/>
          </p:nvSpPr>
          <p:spPr bwMode="auto">
            <a:xfrm flipV="1">
              <a:off x="831" y="1856"/>
              <a:ext cx="163" cy="5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38" name="Line 50"/>
            <p:cNvSpPr>
              <a:spLocks noChangeAspect="1" noChangeShapeType="1"/>
            </p:cNvSpPr>
            <p:nvPr/>
          </p:nvSpPr>
          <p:spPr bwMode="auto">
            <a:xfrm flipV="1">
              <a:off x="807" y="1652"/>
              <a:ext cx="84" cy="289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35" name="Line 47"/>
            <p:cNvSpPr>
              <a:spLocks noChangeAspect="1" noChangeShapeType="1"/>
            </p:cNvSpPr>
            <p:nvPr/>
          </p:nvSpPr>
          <p:spPr bwMode="auto">
            <a:xfrm flipV="1">
              <a:off x="580" y="1758"/>
              <a:ext cx="122" cy="399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24" name="Line 36"/>
            <p:cNvSpPr>
              <a:spLocks noChangeAspect="1" noChangeShapeType="1"/>
            </p:cNvSpPr>
            <p:nvPr/>
          </p:nvSpPr>
          <p:spPr bwMode="auto">
            <a:xfrm flipV="1">
              <a:off x="675" y="1959"/>
              <a:ext cx="132" cy="43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22" name="Line 34"/>
            <p:cNvSpPr>
              <a:spLocks noChangeAspect="1" noChangeShapeType="1"/>
            </p:cNvSpPr>
            <p:nvPr/>
          </p:nvSpPr>
          <p:spPr bwMode="auto">
            <a:xfrm flipV="1">
              <a:off x="518" y="2138"/>
              <a:ext cx="78" cy="25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25" name="Line 37"/>
            <p:cNvSpPr>
              <a:spLocks noChangeAspect="1" noChangeShapeType="1"/>
            </p:cNvSpPr>
            <p:nvPr/>
          </p:nvSpPr>
          <p:spPr bwMode="auto">
            <a:xfrm flipV="1">
              <a:off x="406" y="1923"/>
              <a:ext cx="104" cy="35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498" name="Freeform 10"/>
            <p:cNvSpPr>
              <a:spLocks noChangeAspect="1"/>
            </p:cNvSpPr>
            <p:nvPr/>
          </p:nvSpPr>
          <p:spPr bwMode="auto">
            <a:xfrm>
              <a:off x="284" y="1703"/>
              <a:ext cx="2270" cy="607"/>
            </a:xfrm>
            <a:custGeom>
              <a:avLst/>
              <a:gdLst>
                <a:gd name="T0" fmla="*/ 17 w 1394"/>
                <a:gd name="T1" fmla="*/ 231 h 373"/>
                <a:gd name="T2" fmla="*/ 81 w 1394"/>
                <a:gd name="T3" fmla="*/ 349 h 373"/>
                <a:gd name="T4" fmla="*/ 505 w 1394"/>
                <a:gd name="T5" fmla="*/ 87 h 373"/>
                <a:gd name="T6" fmla="*/ 1261 w 1394"/>
                <a:gd name="T7" fmla="*/ 279 h 373"/>
                <a:gd name="T8" fmla="*/ 1304 w 1394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4" h="373">
                  <a:moveTo>
                    <a:pt x="17" y="231"/>
                  </a:moveTo>
                  <a:cubicBezTo>
                    <a:pt x="28" y="251"/>
                    <a:pt x="0" y="373"/>
                    <a:pt x="81" y="349"/>
                  </a:cubicBezTo>
                  <a:cubicBezTo>
                    <a:pt x="162" y="325"/>
                    <a:pt x="308" y="99"/>
                    <a:pt x="505" y="87"/>
                  </a:cubicBezTo>
                  <a:cubicBezTo>
                    <a:pt x="702" y="75"/>
                    <a:pt x="1128" y="293"/>
                    <a:pt x="1261" y="279"/>
                  </a:cubicBezTo>
                  <a:cubicBezTo>
                    <a:pt x="1394" y="265"/>
                    <a:pt x="1295" y="58"/>
                    <a:pt x="1304" y="0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499" name="Freeform 11"/>
            <p:cNvSpPr>
              <a:spLocks noChangeAspect="1"/>
            </p:cNvSpPr>
            <p:nvPr/>
          </p:nvSpPr>
          <p:spPr bwMode="auto">
            <a:xfrm>
              <a:off x="311" y="1537"/>
              <a:ext cx="2096" cy="543"/>
            </a:xfrm>
            <a:custGeom>
              <a:avLst/>
              <a:gdLst>
                <a:gd name="T0" fmla="*/ 0 w 1292"/>
                <a:gd name="T1" fmla="*/ 368 h 368"/>
                <a:gd name="T2" fmla="*/ 310 w 1292"/>
                <a:gd name="T3" fmla="*/ 111 h 368"/>
                <a:gd name="T4" fmla="*/ 528 w 1292"/>
                <a:gd name="T5" fmla="*/ 32 h 368"/>
                <a:gd name="T6" fmla="*/ 720 w 1292"/>
                <a:gd name="T7" fmla="*/ 6 h 368"/>
                <a:gd name="T8" fmla="*/ 1017 w 1292"/>
                <a:gd name="T9" fmla="*/ 67 h 368"/>
                <a:gd name="T10" fmla="*/ 1292 w 1292"/>
                <a:gd name="T11" fmla="*/ 11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2" h="368">
                  <a:moveTo>
                    <a:pt x="0" y="368"/>
                  </a:moveTo>
                  <a:cubicBezTo>
                    <a:pt x="52" y="325"/>
                    <a:pt x="222" y="167"/>
                    <a:pt x="310" y="111"/>
                  </a:cubicBezTo>
                  <a:cubicBezTo>
                    <a:pt x="398" y="55"/>
                    <a:pt x="460" y="49"/>
                    <a:pt x="528" y="32"/>
                  </a:cubicBezTo>
                  <a:cubicBezTo>
                    <a:pt x="596" y="15"/>
                    <a:pt x="639" y="0"/>
                    <a:pt x="720" y="6"/>
                  </a:cubicBezTo>
                  <a:cubicBezTo>
                    <a:pt x="801" y="12"/>
                    <a:pt x="922" y="48"/>
                    <a:pt x="1017" y="67"/>
                  </a:cubicBezTo>
                  <a:cubicBezTo>
                    <a:pt x="1112" y="86"/>
                    <a:pt x="1235" y="108"/>
                    <a:pt x="1292" y="119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20" name="Line 32"/>
            <p:cNvSpPr>
              <a:spLocks noChangeAspect="1" noChangeShapeType="1"/>
            </p:cNvSpPr>
            <p:nvPr/>
          </p:nvSpPr>
          <p:spPr bwMode="auto">
            <a:xfrm flipV="1">
              <a:off x="54" y="1444"/>
              <a:ext cx="292" cy="9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23" name="Line 35"/>
            <p:cNvSpPr>
              <a:spLocks noChangeAspect="1" noChangeShapeType="1"/>
            </p:cNvSpPr>
            <p:nvPr/>
          </p:nvSpPr>
          <p:spPr bwMode="auto">
            <a:xfrm>
              <a:off x="46" y="2392"/>
              <a:ext cx="250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30" name="Line 42"/>
            <p:cNvSpPr>
              <a:spLocks noChangeAspect="1" noChangeShapeType="1"/>
            </p:cNvSpPr>
            <p:nvPr/>
          </p:nvSpPr>
          <p:spPr bwMode="auto">
            <a:xfrm flipV="1">
              <a:off x="2539" y="1444"/>
              <a:ext cx="298" cy="9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32" name="Line 44"/>
            <p:cNvSpPr>
              <a:spLocks noChangeAspect="1" noChangeShapeType="1"/>
            </p:cNvSpPr>
            <p:nvPr/>
          </p:nvSpPr>
          <p:spPr bwMode="auto">
            <a:xfrm flipV="1">
              <a:off x="199" y="1444"/>
              <a:ext cx="292" cy="9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33" name="Line 45"/>
            <p:cNvSpPr>
              <a:spLocks noChangeAspect="1" noChangeShapeType="1"/>
            </p:cNvSpPr>
            <p:nvPr/>
          </p:nvSpPr>
          <p:spPr bwMode="auto">
            <a:xfrm flipV="1">
              <a:off x="2388" y="1444"/>
              <a:ext cx="292" cy="9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49" name="Line 61"/>
            <p:cNvSpPr>
              <a:spLocks noChangeAspect="1" noChangeShapeType="1"/>
            </p:cNvSpPr>
            <p:nvPr/>
          </p:nvSpPr>
          <p:spPr bwMode="auto">
            <a:xfrm flipV="1">
              <a:off x="981" y="1610"/>
              <a:ext cx="75" cy="27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51" name="Line 63"/>
            <p:cNvSpPr>
              <a:spLocks noChangeAspect="1" noChangeShapeType="1"/>
            </p:cNvSpPr>
            <p:nvPr/>
          </p:nvSpPr>
          <p:spPr bwMode="auto">
            <a:xfrm flipV="1">
              <a:off x="1321" y="1547"/>
              <a:ext cx="85" cy="2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52" name="Line 64"/>
            <p:cNvSpPr>
              <a:spLocks noChangeAspect="1" noChangeShapeType="1"/>
            </p:cNvSpPr>
            <p:nvPr/>
          </p:nvSpPr>
          <p:spPr bwMode="auto">
            <a:xfrm flipV="1">
              <a:off x="1471" y="1556"/>
              <a:ext cx="95" cy="32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53" name="Line 65"/>
            <p:cNvSpPr>
              <a:spLocks noChangeAspect="1" noChangeShapeType="1"/>
            </p:cNvSpPr>
            <p:nvPr/>
          </p:nvSpPr>
          <p:spPr bwMode="auto">
            <a:xfrm flipV="1">
              <a:off x="1613" y="1610"/>
              <a:ext cx="94" cy="32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66" name="Line 78"/>
            <p:cNvSpPr>
              <a:spLocks noChangeAspect="1" noChangeShapeType="1"/>
            </p:cNvSpPr>
            <p:nvPr/>
          </p:nvSpPr>
          <p:spPr bwMode="auto">
            <a:xfrm flipV="1">
              <a:off x="1406" y="1442"/>
              <a:ext cx="28" cy="9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70" name="Line 82"/>
            <p:cNvSpPr>
              <a:spLocks noChangeAspect="1" noChangeShapeType="1"/>
            </p:cNvSpPr>
            <p:nvPr/>
          </p:nvSpPr>
          <p:spPr bwMode="auto">
            <a:xfrm flipV="1">
              <a:off x="2032" y="1445"/>
              <a:ext cx="63" cy="17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497" name="Line 9"/>
            <p:cNvSpPr>
              <a:spLocks noChangeAspect="1" noChangeShapeType="1"/>
            </p:cNvSpPr>
            <p:nvPr/>
          </p:nvSpPr>
          <p:spPr bwMode="auto">
            <a:xfrm flipH="1">
              <a:off x="320" y="672"/>
              <a:ext cx="1086" cy="141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02" name="Line 14"/>
            <p:cNvSpPr>
              <a:spLocks noChangeAspect="1" noChangeShapeType="1"/>
            </p:cNvSpPr>
            <p:nvPr/>
          </p:nvSpPr>
          <p:spPr bwMode="auto">
            <a:xfrm>
              <a:off x="1399" y="672"/>
              <a:ext cx="1005" cy="103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03" name="Line 15"/>
            <p:cNvSpPr>
              <a:spLocks noChangeAspect="1" noChangeShapeType="1"/>
            </p:cNvSpPr>
            <p:nvPr/>
          </p:nvSpPr>
          <p:spPr bwMode="auto">
            <a:xfrm flipV="1">
              <a:off x="1250" y="672"/>
              <a:ext cx="156" cy="117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04" name="Line 16"/>
            <p:cNvSpPr>
              <a:spLocks noChangeAspect="1" noChangeShapeType="1"/>
            </p:cNvSpPr>
            <p:nvPr/>
          </p:nvSpPr>
          <p:spPr bwMode="auto">
            <a:xfrm>
              <a:off x="1406" y="679"/>
              <a:ext cx="491" cy="136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790" name="Line 302"/>
            <p:cNvSpPr>
              <a:spLocks noChangeAspect="1" noChangeShapeType="1"/>
            </p:cNvSpPr>
            <p:nvPr/>
          </p:nvSpPr>
          <p:spPr bwMode="auto">
            <a:xfrm flipV="1">
              <a:off x="2309" y="1796"/>
              <a:ext cx="96" cy="36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55804" name="Group 316"/>
          <p:cNvGrpSpPr>
            <a:grpSpLocks/>
          </p:cNvGrpSpPr>
          <p:nvPr/>
        </p:nvGrpSpPr>
        <p:grpSpPr bwMode="auto">
          <a:xfrm>
            <a:off x="3886200" y="2894013"/>
            <a:ext cx="2754313" cy="219075"/>
            <a:chOff x="2448" y="1823"/>
            <a:chExt cx="1735" cy="138"/>
          </a:xfrm>
        </p:grpSpPr>
        <p:sp>
          <p:nvSpPr>
            <p:cNvPr id="1855792" name="Line 304"/>
            <p:cNvSpPr>
              <a:spLocks noChangeShapeType="1"/>
            </p:cNvSpPr>
            <p:nvPr/>
          </p:nvSpPr>
          <p:spPr bwMode="auto">
            <a:xfrm flipH="1">
              <a:off x="2448" y="1910"/>
              <a:ext cx="864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55802" name="Picture 31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0" y="1823"/>
              <a:ext cx="87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5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5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55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55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55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55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5" name="Line 66"/>
          <p:cNvSpPr>
            <a:spLocks noChangeAspect="1" noChangeShapeType="1"/>
          </p:cNvSpPr>
          <p:nvPr/>
        </p:nvSpPr>
        <p:spPr bwMode="auto">
          <a:xfrm>
            <a:off x="3026664" y="1892474"/>
            <a:ext cx="204018" cy="210312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Line 68"/>
          <p:cNvSpPr>
            <a:spLocks noChangeAspect="1" noChangeShapeType="1"/>
          </p:cNvSpPr>
          <p:nvPr/>
        </p:nvSpPr>
        <p:spPr bwMode="auto">
          <a:xfrm>
            <a:off x="2630467" y="2187462"/>
            <a:ext cx="78941" cy="219456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Line 67"/>
          <p:cNvSpPr>
            <a:spLocks noChangeAspect="1" noChangeShapeType="1"/>
          </p:cNvSpPr>
          <p:nvPr/>
        </p:nvSpPr>
        <p:spPr bwMode="auto">
          <a:xfrm flipV="1">
            <a:off x="2045918" y="1964916"/>
            <a:ext cx="66885" cy="50292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Line 65"/>
          <p:cNvSpPr>
            <a:spLocks noChangeAspect="1" noChangeShapeType="1"/>
          </p:cNvSpPr>
          <p:nvPr/>
        </p:nvSpPr>
        <p:spPr bwMode="auto">
          <a:xfrm flipH="1">
            <a:off x="1161288" y="2209800"/>
            <a:ext cx="183114" cy="237744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82600"/>
          </a:xfrm>
        </p:spPr>
        <p:txBody>
          <a:bodyPr/>
          <a:lstStyle/>
          <a:p>
            <a:fld id="{ED12F733-8AE8-41EA-AFC7-8CAF2F239310}" type="slidenum">
              <a:rPr lang="en-US"/>
              <a:pPr/>
              <a:t>17</a:t>
            </a:fld>
            <a:endParaRPr lang="en-US"/>
          </a:p>
        </p:txBody>
      </p:sp>
      <p:sp>
        <p:nvSpPr>
          <p:cNvPr id="1889366" name="Line 86"/>
          <p:cNvSpPr>
            <a:spLocks noChangeAspect="1" noChangeShapeType="1"/>
          </p:cNvSpPr>
          <p:nvPr/>
        </p:nvSpPr>
        <p:spPr bwMode="auto">
          <a:xfrm flipV="1">
            <a:off x="3016250" y="1692275"/>
            <a:ext cx="82550" cy="2555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58" name="Line 78"/>
          <p:cNvSpPr>
            <a:spLocks noChangeAspect="1" noChangeShapeType="1"/>
          </p:cNvSpPr>
          <p:nvPr/>
        </p:nvSpPr>
        <p:spPr bwMode="auto">
          <a:xfrm flipV="1">
            <a:off x="2854325" y="1685925"/>
            <a:ext cx="15875" cy="492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60" name="Line 80"/>
          <p:cNvSpPr>
            <a:spLocks noChangeAspect="1" noChangeShapeType="1"/>
          </p:cNvSpPr>
          <p:nvPr/>
        </p:nvSpPr>
        <p:spPr bwMode="auto">
          <a:xfrm flipV="1">
            <a:off x="2936875" y="1684338"/>
            <a:ext cx="36513" cy="1349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59" name="Line 79"/>
          <p:cNvSpPr>
            <a:spLocks noChangeAspect="1" noChangeShapeType="1"/>
          </p:cNvSpPr>
          <p:nvPr/>
        </p:nvSpPr>
        <p:spPr bwMode="auto">
          <a:xfrm flipV="1">
            <a:off x="2928938" y="1811338"/>
            <a:ext cx="14287" cy="508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75" name="Line 95"/>
          <p:cNvSpPr>
            <a:spLocks noChangeAspect="1" noChangeShapeType="1"/>
          </p:cNvSpPr>
          <p:nvPr/>
        </p:nvSpPr>
        <p:spPr bwMode="auto">
          <a:xfrm flipV="1">
            <a:off x="2817813" y="1758950"/>
            <a:ext cx="28575" cy="9366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57" name="Line 77"/>
          <p:cNvSpPr>
            <a:spLocks noChangeAspect="1" noChangeShapeType="1"/>
          </p:cNvSpPr>
          <p:nvPr/>
        </p:nvSpPr>
        <p:spPr bwMode="auto">
          <a:xfrm>
            <a:off x="2813050" y="1685925"/>
            <a:ext cx="54864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50" name="Line 70"/>
          <p:cNvSpPr>
            <a:spLocks noChangeAspect="1" noChangeShapeType="1"/>
          </p:cNvSpPr>
          <p:nvPr/>
        </p:nvSpPr>
        <p:spPr bwMode="auto">
          <a:xfrm flipV="1">
            <a:off x="1519238" y="1936750"/>
            <a:ext cx="30162" cy="9366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55" name="Line 75"/>
          <p:cNvSpPr>
            <a:spLocks noChangeAspect="1" noChangeShapeType="1"/>
          </p:cNvSpPr>
          <p:nvPr/>
        </p:nvSpPr>
        <p:spPr bwMode="auto">
          <a:xfrm flipV="1">
            <a:off x="1665288" y="1685925"/>
            <a:ext cx="73025" cy="238125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56" name="Line 76"/>
          <p:cNvSpPr>
            <a:spLocks noChangeAspect="1" noChangeShapeType="1"/>
          </p:cNvSpPr>
          <p:nvPr/>
        </p:nvSpPr>
        <p:spPr bwMode="auto">
          <a:xfrm>
            <a:off x="1371600" y="1685925"/>
            <a:ext cx="374650" cy="15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54" name="Line 74"/>
          <p:cNvSpPr>
            <a:spLocks noChangeAspect="1" noChangeShapeType="1"/>
          </p:cNvSpPr>
          <p:nvPr/>
        </p:nvSpPr>
        <p:spPr bwMode="auto">
          <a:xfrm>
            <a:off x="1751013" y="1685925"/>
            <a:ext cx="10668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53" name="Line 73"/>
          <p:cNvSpPr>
            <a:spLocks noChangeAspect="1" noChangeShapeType="1"/>
          </p:cNvSpPr>
          <p:nvPr/>
        </p:nvSpPr>
        <p:spPr bwMode="auto">
          <a:xfrm flipV="1">
            <a:off x="1543050" y="1685925"/>
            <a:ext cx="80963" cy="2603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2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9283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8928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59515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9285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381000"/>
            <a:ext cx="42005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928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89305" name="Line 25"/>
          <p:cNvSpPr>
            <a:spLocks noChangeAspect="1" noChangeShapeType="1"/>
          </p:cNvSpPr>
          <p:nvPr/>
        </p:nvSpPr>
        <p:spPr bwMode="auto">
          <a:xfrm flipV="1">
            <a:off x="3465513" y="2679700"/>
            <a:ext cx="193675" cy="706438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06" name="Line 26"/>
          <p:cNvSpPr>
            <a:spLocks noChangeAspect="1" noChangeShapeType="1"/>
          </p:cNvSpPr>
          <p:nvPr/>
        </p:nvSpPr>
        <p:spPr bwMode="auto">
          <a:xfrm flipV="1">
            <a:off x="3227388" y="2633663"/>
            <a:ext cx="209550" cy="712787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10" name="Line 30"/>
          <p:cNvSpPr>
            <a:spLocks noChangeAspect="1" noChangeShapeType="1"/>
          </p:cNvSpPr>
          <p:nvPr/>
        </p:nvSpPr>
        <p:spPr bwMode="auto">
          <a:xfrm flipV="1">
            <a:off x="3665538" y="2851150"/>
            <a:ext cx="152400" cy="581025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11" name="Line 31"/>
          <p:cNvSpPr>
            <a:spLocks noChangeAspect="1" noChangeShapeType="1"/>
          </p:cNvSpPr>
          <p:nvPr/>
        </p:nvSpPr>
        <p:spPr bwMode="auto">
          <a:xfrm flipV="1">
            <a:off x="3033713" y="2586038"/>
            <a:ext cx="180975" cy="639762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14" name="Line 34"/>
          <p:cNvSpPr>
            <a:spLocks noChangeAspect="1" noChangeShapeType="1"/>
          </p:cNvSpPr>
          <p:nvPr/>
        </p:nvSpPr>
        <p:spPr bwMode="auto">
          <a:xfrm flipV="1">
            <a:off x="2767013" y="2555875"/>
            <a:ext cx="177800" cy="60325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24" name="Line 44"/>
          <p:cNvSpPr>
            <a:spLocks noChangeAspect="1" noChangeShapeType="1"/>
          </p:cNvSpPr>
          <p:nvPr/>
        </p:nvSpPr>
        <p:spPr bwMode="auto">
          <a:xfrm flipV="1">
            <a:off x="1844675" y="2497138"/>
            <a:ext cx="119063" cy="43180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27" name="Line 47"/>
          <p:cNvSpPr>
            <a:spLocks noChangeAspect="1" noChangeShapeType="1"/>
          </p:cNvSpPr>
          <p:nvPr/>
        </p:nvSpPr>
        <p:spPr bwMode="auto">
          <a:xfrm flipV="1">
            <a:off x="1281113" y="2622550"/>
            <a:ext cx="133350" cy="458788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28" name="Line 48"/>
          <p:cNvSpPr>
            <a:spLocks noChangeAspect="1" noChangeShapeType="1"/>
          </p:cNvSpPr>
          <p:nvPr/>
        </p:nvSpPr>
        <p:spPr bwMode="auto">
          <a:xfrm flipV="1">
            <a:off x="920750" y="2790825"/>
            <a:ext cx="193675" cy="633413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31" name="Line 51"/>
          <p:cNvSpPr>
            <a:spLocks noChangeAspect="1" noChangeShapeType="1"/>
          </p:cNvSpPr>
          <p:nvPr/>
        </p:nvSpPr>
        <p:spPr bwMode="auto">
          <a:xfrm flipV="1">
            <a:off x="644525" y="3052763"/>
            <a:ext cx="165100" cy="557212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32" name="Freeform 52"/>
          <p:cNvSpPr>
            <a:spLocks noChangeAspect="1"/>
          </p:cNvSpPr>
          <p:nvPr/>
        </p:nvSpPr>
        <p:spPr bwMode="auto">
          <a:xfrm>
            <a:off x="450850" y="2703513"/>
            <a:ext cx="3603625" cy="963612"/>
          </a:xfrm>
          <a:custGeom>
            <a:avLst/>
            <a:gdLst>
              <a:gd name="T0" fmla="*/ 17 w 1394"/>
              <a:gd name="T1" fmla="*/ 231 h 373"/>
              <a:gd name="T2" fmla="*/ 81 w 1394"/>
              <a:gd name="T3" fmla="*/ 349 h 373"/>
              <a:gd name="T4" fmla="*/ 505 w 1394"/>
              <a:gd name="T5" fmla="*/ 87 h 373"/>
              <a:gd name="T6" fmla="*/ 1261 w 1394"/>
              <a:gd name="T7" fmla="*/ 279 h 373"/>
              <a:gd name="T8" fmla="*/ 1304 w 1394"/>
              <a:gd name="T9" fmla="*/ 0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373">
                <a:moveTo>
                  <a:pt x="17" y="231"/>
                </a:moveTo>
                <a:cubicBezTo>
                  <a:pt x="28" y="251"/>
                  <a:pt x="0" y="373"/>
                  <a:pt x="81" y="349"/>
                </a:cubicBezTo>
                <a:cubicBezTo>
                  <a:pt x="162" y="325"/>
                  <a:pt x="308" y="99"/>
                  <a:pt x="505" y="87"/>
                </a:cubicBezTo>
                <a:cubicBezTo>
                  <a:pt x="702" y="75"/>
                  <a:pt x="1128" y="293"/>
                  <a:pt x="1261" y="279"/>
                </a:cubicBezTo>
                <a:cubicBezTo>
                  <a:pt x="1394" y="265"/>
                  <a:pt x="1295" y="58"/>
                  <a:pt x="1304" y="0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33" name="Freeform 53"/>
          <p:cNvSpPr>
            <a:spLocks noChangeAspect="1"/>
          </p:cNvSpPr>
          <p:nvPr/>
        </p:nvSpPr>
        <p:spPr bwMode="auto">
          <a:xfrm>
            <a:off x="493713" y="2439988"/>
            <a:ext cx="3327400" cy="862012"/>
          </a:xfrm>
          <a:custGeom>
            <a:avLst/>
            <a:gdLst>
              <a:gd name="T0" fmla="*/ 0 w 1292"/>
              <a:gd name="T1" fmla="*/ 368 h 368"/>
              <a:gd name="T2" fmla="*/ 310 w 1292"/>
              <a:gd name="T3" fmla="*/ 111 h 368"/>
              <a:gd name="T4" fmla="*/ 528 w 1292"/>
              <a:gd name="T5" fmla="*/ 32 h 368"/>
              <a:gd name="T6" fmla="*/ 720 w 1292"/>
              <a:gd name="T7" fmla="*/ 6 h 368"/>
              <a:gd name="T8" fmla="*/ 1017 w 1292"/>
              <a:gd name="T9" fmla="*/ 67 h 368"/>
              <a:gd name="T10" fmla="*/ 1292 w 1292"/>
              <a:gd name="T11" fmla="*/ 119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92" h="368">
                <a:moveTo>
                  <a:pt x="0" y="368"/>
                </a:moveTo>
                <a:cubicBezTo>
                  <a:pt x="52" y="325"/>
                  <a:pt x="222" y="167"/>
                  <a:pt x="310" y="111"/>
                </a:cubicBezTo>
                <a:cubicBezTo>
                  <a:pt x="398" y="55"/>
                  <a:pt x="460" y="49"/>
                  <a:pt x="528" y="32"/>
                </a:cubicBezTo>
                <a:cubicBezTo>
                  <a:pt x="596" y="15"/>
                  <a:pt x="639" y="0"/>
                  <a:pt x="720" y="6"/>
                </a:cubicBezTo>
                <a:cubicBezTo>
                  <a:pt x="801" y="12"/>
                  <a:pt x="922" y="48"/>
                  <a:pt x="1017" y="67"/>
                </a:cubicBezTo>
                <a:cubicBezTo>
                  <a:pt x="1112" y="86"/>
                  <a:pt x="1235" y="108"/>
                  <a:pt x="1292" y="119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39" name="Line 59"/>
          <p:cNvSpPr>
            <a:spLocks noChangeAspect="1" noChangeShapeType="1"/>
          </p:cNvSpPr>
          <p:nvPr/>
        </p:nvSpPr>
        <p:spPr bwMode="auto">
          <a:xfrm flipV="1">
            <a:off x="1557338" y="2555875"/>
            <a:ext cx="119062" cy="43180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40" name="Line 60"/>
          <p:cNvSpPr>
            <a:spLocks noChangeAspect="1" noChangeShapeType="1"/>
          </p:cNvSpPr>
          <p:nvPr/>
        </p:nvSpPr>
        <p:spPr bwMode="auto">
          <a:xfrm flipV="1">
            <a:off x="2097088" y="2455863"/>
            <a:ext cx="134937" cy="45720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41" name="Line 61"/>
          <p:cNvSpPr>
            <a:spLocks noChangeAspect="1" noChangeShapeType="1"/>
          </p:cNvSpPr>
          <p:nvPr/>
        </p:nvSpPr>
        <p:spPr bwMode="auto">
          <a:xfrm flipV="1">
            <a:off x="2335213" y="2470150"/>
            <a:ext cx="150812" cy="51435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42" name="Line 62"/>
          <p:cNvSpPr>
            <a:spLocks noChangeAspect="1" noChangeShapeType="1"/>
          </p:cNvSpPr>
          <p:nvPr/>
        </p:nvSpPr>
        <p:spPr bwMode="auto">
          <a:xfrm flipV="1">
            <a:off x="2560638" y="2555875"/>
            <a:ext cx="149225" cy="51435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51" name="Line 71"/>
          <p:cNvSpPr>
            <a:spLocks noChangeAspect="1" noChangeShapeType="1"/>
          </p:cNvSpPr>
          <p:nvPr/>
        </p:nvSpPr>
        <p:spPr bwMode="auto">
          <a:xfrm flipV="1">
            <a:off x="1809750" y="1685925"/>
            <a:ext cx="52388" cy="16351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52" name="Line 72"/>
          <p:cNvSpPr>
            <a:spLocks noChangeAspect="1" noChangeShapeType="1"/>
          </p:cNvSpPr>
          <p:nvPr/>
        </p:nvSpPr>
        <p:spPr bwMode="auto">
          <a:xfrm flipV="1">
            <a:off x="1397000" y="2333625"/>
            <a:ext cx="31750" cy="1000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61" name="Line 81"/>
          <p:cNvSpPr>
            <a:spLocks noChangeAspect="1" noChangeShapeType="1"/>
          </p:cNvSpPr>
          <p:nvPr/>
        </p:nvSpPr>
        <p:spPr bwMode="auto">
          <a:xfrm flipV="1">
            <a:off x="2874963" y="2233613"/>
            <a:ext cx="60325" cy="1936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62" name="Line 82"/>
          <p:cNvSpPr>
            <a:spLocks noChangeAspect="1" noChangeShapeType="1"/>
          </p:cNvSpPr>
          <p:nvPr/>
        </p:nvSpPr>
        <p:spPr bwMode="auto">
          <a:xfrm flipV="1">
            <a:off x="2832100" y="1870075"/>
            <a:ext cx="96838" cy="352425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63" name="Line 83"/>
          <p:cNvSpPr>
            <a:spLocks noChangeAspect="1" noChangeShapeType="1"/>
          </p:cNvSpPr>
          <p:nvPr/>
        </p:nvSpPr>
        <p:spPr bwMode="auto">
          <a:xfrm flipV="1">
            <a:off x="2713038" y="1847850"/>
            <a:ext cx="104775" cy="35560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64" name="Line 84"/>
          <p:cNvSpPr>
            <a:spLocks noChangeAspect="1" noChangeShapeType="1"/>
          </p:cNvSpPr>
          <p:nvPr/>
        </p:nvSpPr>
        <p:spPr bwMode="auto">
          <a:xfrm flipV="1">
            <a:off x="2647950" y="2189163"/>
            <a:ext cx="65088" cy="2301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65" name="Line 85"/>
          <p:cNvSpPr>
            <a:spLocks noChangeAspect="1" noChangeShapeType="1"/>
          </p:cNvSpPr>
          <p:nvPr/>
        </p:nvSpPr>
        <p:spPr bwMode="auto">
          <a:xfrm flipV="1">
            <a:off x="2771775" y="2220913"/>
            <a:ext cx="60325" cy="2063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67" name="Line 87"/>
          <p:cNvSpPr>
            <a:spLocks noChangeAspect="1" noChangeShapeType="1"/>
          </p:cNvSpPr>
          <p:nvPr/>
        </p:nvSpPr>
        <p:spPr bwMode="auto">
          <a:xfrm flipV="1">
            <a:off x="2928938" y="1966913"/>
            <a:ext cx="74612" cy="288925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68" name="Line 88"/>
          <p:cNvSpPr>
            <a:spLocks noChangeAspect="1" noChangeShapeType="1"/>
          </p:cNvSpPr>
          <p:nvPr/>
        </p:nvSpPr>
        <p:spPr bwMode="auto">
          <a:xfrm flipV="1">
            <a:off x="2617788" y="1824038"/>
            <a:ext cx="88900" cy="319087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69" name="Line 89"/>
          <p:cNvSpPr>
            <a:spLocks noChangeAspect="1" noChangeShapeType="1"/>
          </p:cNvSpPr>
          <p:nvPr/>
        </p:nvSpPr>
        <p:spPr bwMode="auto">
          <a:xfrm flipV="1">
            <a:off x="2524125" y="2163763"/>
            <a:ext cx="80963" cy="2635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70" name="Line 90"/>
          <p:cNvSpPr>
            <a:spLocks noChangeAspect="1" noChangeShapeType="1"/>
          </p:cNvSpPr>
          <p:nvPr/>
        </p:nvSpPr>
        <p:spPr bwMode="auto">
          <a:xfrm flipV="1">
            <a:off x="2576513" y="1677988"/>
            <a:ext cx="34925" cy="1143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71" name="Line 91"/>
          <p:cNvSpPr>
            <a:spLocks noChangeAspect="1" noChangeShapeType="1"/>
          </p:cNvSpPr>
          <p:nvPr/>
        </p:nvSpPr>
        <p:spPr bwMode="auto">
          <a:xfrm flipV="1">
            <a:off x="2484438" y="1809750"/>
            <a:ext cx="88900" cy="300038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72" name="Line 92"/>
          <p:cNvSpPr>
            <a:spLocks noChangeAspect="1" noChangeShapeType="1"/>
          </p:cNvSpPr>
          <p:nvPr/>
        </p:nvSpPr>
        <p:spPr bwMode="auto">
          <a:xfrm flipV="1">
            <a:off x="2387600" y="2109788"/>
            <a:ext cx="96838" cy="3175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73" name="Line 93"/>
          <p:cNvSpPr>
            <a:spLocks noChangeAspect="1" noChangeShapeType="1"/>
          </p:cNvSpPr>
          <p:nvPr/>
        </p:nvSpPr>
        <p:spPr bwMode="auto">
          <a:xfrm flipV="1">
            <a:off x="2466975" y="1677988"/>
            <a:ext cx="30163" cy="93662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74" name="Line 94"/>
          <p:cNvSpPr>
            <a:spLocks noChangeAspect="1" noChangeShapeType="1"/>
          </p:cNvSpPr>
          <p:nvPr/>
        </p:nvSpPr>
        <p:spPr bwMode="auto">
          <a:xfrm flipV="1">
            <a:off x="2268538" y="2084388"/>
            <a:ext cx="104775" cy="3413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76" name="Line 96"/>
          <p:cNvSpPr>
            <a:spLocks noChangeAspect="1" noChangeShapeType="1"/>
          </p:cNvSpPr>
          <p:nvPr/>
        </p:nvSpPr>
        <p:spPr bwMode="auto">
          <a:xfrm flipV="1">
            <a:off x="2359025" y="1679575"/>
            <a:ext cx="22225" cy="6826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77" name="Line 97"/>
          <p:cNvSpPr>
            <a:spLocks noChangeAspect="1" noChangeShapeType="1"/>
          </p:cNvSpPr>
          <p:nvPr/>
        </p:nvSpPr>
        <p:spPr bwMode="auto">
          <a:xfrm flipV="1">
            <a:off x="2143125" y="2041525"/>
            <a:ext cx="117475" cy="3873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78" name="Line 98"/>
          <p:cNvSpPr>
            <a:spLocks noChangeAspect="1" noChangeShapeType="1"/>
          </p:cNvSpPr>
          <p:nvPr/>
        </p:nvSpPr>
        <p:spPr bwMode="auto">
          <a:xfrm flipV="1">
            <a:off x="2011363" y="2016125"/>
            <a:ext cx="125412" cy="4111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79" name="Line 99"/>
          <p:cNvSpPr>
            <a:spLocks noChangeAspect="1" noChangeShapeType="1"/>
          </p:cNvSpPr>
          <p:nvPr/>
        </p:nvSpPr>
        <p:spPr bwMode="auto">
          <a:xfrm flipV="1">
            <a:off x="1949450" y="1685925"/>
            <a:ext cx="36513" cy="11906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80" name="Line 100"/>
          <p:cNvSpPr>
            <a:spLocks noChangeAspect="1" noChangeShapeType="1"/>
          </p:cNvSpPr>
          <p:nvPr/>
        </p:nvSpPr>
        <p:spPr bwMode="auto">
          <a:xfrm flipV="1">
            <a:off x="2090738" y="1676400"/>
            <a:ext cx="22225" cy="7143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81" name="Line 101"/>
          <p:cNvSpPr>
            <a:spLocks noChangeAspect="1" noChangeShapeType="1"/>
          </p:cNvSpPr>
          <p:nvPr/>
        </p:nvSpPr>
        <p:spPr bwMode="auto">
          <a:xfrm flipV="1">
            <a:off x="2025650" y="1779588"/>
            <a:ext cx="58738" cy="21590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82" name="Line 102"/>
          <p:cNvSpPr>
            <a:spLocks noChangeAspect="1" noChangeShapeType="1"/>
          </p:cNvSpPr>
          <p:nvPr/>
        </p:nvSpPr>
        <p:spPr bwMode="auto">
          <a:xfrm flipV="1">
            <a:off x="1885950" y="1995488"/>
            <a:ext cx="134938" cy="4365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83" name="Line 103"/>
          <p:cNvSpPr>
            <a:spLocks noChangeAspect="1" noChangeShapeType="1"/>
          </p:cNvSpPr>
          <p:nvPr/>
        </p:nvSpPr>
        <p:spPr bwMode="auto">
          <a:xfrm flipV="1">
            <a:off x="1763713" y="2003425"/>
            <a:ext cx="128587" cy="4302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84" name="Line 104"/>
          <p:cNvSpPr>
            <a:spLocks noChangeAspect="1" noChangeShapeType="1"/>
          </p:cNvSpPr>
          <p:nvPr/>
        </p:nvSpPr>
        <p:spPr bwMode="auto">
          <a:xfrm flipV="1">
            <a:off x="1744663" y="1843088"/>
            <a:ext cx="66675" cy="227012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85" name="Line 105"/>
          <p:cNvSpPr>
            <a:spLocks noChangeAspect="1" noChangeShapeType="1"/>
          </p:cNvSpPr>
          <p:nvPr/>
        </p:nvSpPr>
        <p:spPr bwMode="auto">
          <a:xfrm flipV="1">
            <a:off x="1565275" y="1925638"/>
            <a:ext cx="96838" cy="315912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86" name="Line 106"/>
          <p:cNvSpPr>
            <a:spLocks noChangeAspect="1" noChangeShapeType="1"/>
          </p:cNvSpPr>
          <p:nvPr/>
        </p:nvSpPr>
        <p:spPr bwMode="auto">
          <a:xfrm flipV="1">
            <a:off x="1639888" y="2084388"/>
            <a:ext cx="104775" cy="3429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87" name="Line 107"/>
          <p:cNvSpPr>
            <a:spLocks noChangeAspect="1" noChangeShapeType="1"/>
          </p:cNvSpPr>
          <p:nvPr/>
        </p:nvSpPr>
        <p:spPr bwMode="auto">
          <a:xfrm flipV="1">
            <a:off x="1516063" y="2227263"/>
            <a:ext cx="61912" cy="1984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88" name="Line 108"/>
          <p:cNvSpPr>
            <a:spLocks noChangeAspect="1" noChangeShapeType="1"/>
          </p:cNvSpPr>
          <p:nvPr/>
        </p:nvSpPr>
        <p:spPr bwMode="auto">
          <a:xfrm flipV="1">
            <a:off x="1427163" y="2055813"/>
            <a:ext cx="82550" cy="277812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89" name="Freeform 109"/>
          <p:cNvSpPr>
            <a:spLocks noChangeAspect="1"/>
          </p:cNvSpPr>
          <p:nvPr/>
        </p:nvSpPr>
        <p:spPr bwMode="auto">
          <a:xfrm>
            <a:off x="1330325" y="1882775"/>
            <a:ext cx="1795463" cy="479425"/>
          </a:xfrm>
          <a:custGeom>
            <a:avLst/>
            <a:gdLst>
              <a:gd name="T0" fmla="*/ 17 w 1394"/>
              <a:gd name="T1" fmla="*/ 231 h 373"/>
              <a:gd name="T2" fmla="*/ 81 w 1394"/>
              <a:gd name="T3" fmla="*/ 349 h 373"/>
              <a:gd name="T4" fmla="*/ 505 w 1394"/>
              <a:gd name="T5" fmla="*/ 87 h 373"/>
              <a:gd name="T6" fmla="*/ 1261 w 1394"/>
              <a:gd name="T7" fmla="*/ 279 h 373"/>
              <a:gd name="T8" fmla="*/ 1304 w 1394"/>
              <a:gd name="T9" fmla="*/ 0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373">
                <a:moveTo>
                  <a:pt x="17" y="231"/>
                </a:moveTo>
                <a:cubicBezTo>
                  <a:pt x="28" y="251"/>
                  <a:pt x="0" y="373"/>
                  <a:pt x="81" y="349"/>
                </a:cubicBezTo>
                <a:cubicBezTo>
                  <a:pt x="162" y="325"/>
                  <a:pt x="308" y="99"/>
                  <a:pt x="505" y="87"/>
                </a:cubicBezTo>
                <a:cubicBezTo>
                  <a:pt x="702" y="75"/>
                  <a:pt x="1128" y="293"/>
                  <a:pt x="1261" y="279"/>
                </a:cubicBezTo>
                <a:cubicBezTo>
                  <a:pt x="1394" y="265"/>
                  <a:pt x="1295" y="58"/>
                  <a:pt x="1304" y="0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90" name="Freeform 110"/>
          <p:cNvSpPr>
            <a:spLocks noChangeAspect="1"/>
          </p:cNvSpPr>
          <p:nvPr/>
        </p:nvSpPr>
        <p:spPr bwMode="auto">
          <a:xfrm>
            <a:off x="1352550" y="1751013"/>
            <a:ext cx="1655763" cy="430212"/>
          </a:xfrm>
          <a:custGeom>
            <a:avLst/>
            <a:gdLst>
              <a:gd name="T0" fmla="*/ 0 w 1292"/>
              <a:gd name="T1" fmla="*/ 368 h 368"/>
              <a:gd name="T2" fmla="*/ 310 w 1292"/>
              <a:gd name="T3" fmla="*/ 111 h 368"/>
              <a:gd name="T4" fmla="*/ 528 w 1292"/>
              <a:gd name="T5" fmla="*/ 32 h 368"/>
              <a:gd name="T6" fmla="*/ 720 w 1292"/>
              <a:gd name="T7" fmla="*/ 6 h 368"/>
              <a:gd name="T8" fmla="*/ 1017 w 1292"/>
              <a:gd name="T9" fmla="*/ 67 h 368"/>
              <a:gd name="T10" fmla="*/ 1292 w 1292"/>
              <a:gd name="T11" fmla="*/ 119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92" h="368">
                <a:moveTo>
                  <a:pt x="0" y="368"/>
                </a:moveTo>
                <a:cubicBezTo>
                  <a:pt x="52" y="325"/>
                  <a:pt x="222" y="167"/>
                  <a:pt x="310" y="111"/>
                </a:cubicBezTo>
                <a:cubicBezTo>
                  <a:pt x="398" y="55"/>
                  <a:pt x="460" y="49"/>
                  <a:pt x="528" y="32"/>
                </a:cubicBezTo>
                <a:cubicBezTo>
                  <a:pt x="596" y="15"/>
                  <a:pt x="639" y="0"/>
                  <a:pt x="720" y="6"/>
                </a:cubicBezTo>
                <a:cubicBezTo>
                  <a:pt x="801" y="12"/>
                  <a:pt x="922" y="48"/>
                  <a:pt x="1017" y="67"/>
                </a:cubicBezTo>
                <a:cubicBezTo>
                  <a:pt x="1112" y="86"/>
                  <a:pt x="1235" y="108"/>
                  <a:pt x="1292" y="119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94" name="Line 114"/>
          <p:cNvSpPr>
            <a:spLocks noChangeAspect="1" noChangeShapeType="1"/>
          </p:cNvSpPr>
          <p:nvPr/>
        </p:nvSpPr>
        <p:spPr bwMode="auto">
          <a:xfrm flipV="1">
            <a:off x="1263650" y="1677988"/>
            <a:ext cx="231775" cy="749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95" name="Line 115"/>
          <p:cNvSpPr>
            <a:spLocks noChangeAspect="1" noChangeShapeType="1"/>
          </p:cNvSpPr>
          <p:nvPr/>
        </p:nvSpPr>
        <p:spPr bwMode="auto">
          <a:xfrm flipV="1">
            <a:off x="2994025" y="1677988"/>
            <a:ext cx="230188" cy="749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96" name="Line 116"/>
          <p:cNvSpPr>
            <a:spLocks noChangeAspect="1" noChangeShapeType="1"/>
          </p:cNvSpPr>
          <p:nvPr/>
        </p:nvSpPr>
        <p:spPr bwMode="auto">
          <a:xfrm flipV="1">
            <a:off x="1881188" y="1809750"/>
            <a:ext cx="60325" cy="214313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97" name="Line 117"/>
          <p:cNvSpPr>
            <a:spLocks noChangeAspect="1" noChangeShapeType="1"/>
          </p:cNvSpPr>
          <p:nvPr/>
        </p:nvSpPr>
        <p:spPr bwMode="auto">
          <a:xfrm flipV="1">
            <a:off x="2151063" y="1758950"/>
            <a:ext cx="66675" cy="22860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98" name="Line 118"/>
          <p:cNvSpPr>
            <a:spLocks noChangeAspect="1" noChangeShapeType="1"/>
          </p:cNvSpPr>
          <p:nvPr/>
        </p:nvSpPr>
        <p:spPr bwMode="auto">
          <a:xfrm flipV="1">
            <a:off x="2268538" y="1766888"/>
            <a:ext cx="76200" cy="255587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99" name="Line 119"/>
          <p:cNvSpPr>
            <a:spLocks noChangeAspect="1" noChangeShapeType="1"/>
          </p:cNvSpPr>
          <p:nvPr/>
        </p:nvSpPr>
        <p:spPr bwMode="auto">
          <a:xfrm flipV="1">
            <a:off x="2381250" y="1809750"/>
            <a:ext cx="74613" cy="255588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400" name="Line 120"/>
          <p:cNvSpPr>
            <a:spLocks noChangeAspect="1" noChangeShapeType="1"/>
          </p:cNvSpPr>
          <p:nvPr/>
        </p:nvSpPr>
        <p:spPr bwMode="auto">
          <a:xfrm flipV="1">
            <a:off x="2217738" y="1676400"/>
            <a:ext cx="22225" cy="7143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401" name="Line 121"/>
          <p:cNvSpPr>
            <a:spLocks noChangeAspect="1" noChangeShapeType="1"/>
          </p:cNvSpPr>
          <p:nvPr/>
        </p:nvSpPr>
        <p:spPr bwMode="auto">
          <a:xfrm flipV="1">
            <a:off x="2713038" y="1677988"/>
            <a:ext cx="49212" cy="1397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89458" name="Picture 17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2894013"/>
            <a:ext cx="13858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89456" name="Group 176"/>
          <p:cNvGrpSpPr>
            <a:grpSpLocks/>
          </p:cNvGrpSpPr>
          <p:nvPr/>
        </p:nvGrpSpPr>
        <p:grpSpPr bwMode="auto">
          <a:xfrm>
            <a:off x="36513" y="1066800"/>
            <a:ext cx="2193925" cy="2232025"/>
            <a:chOff x="23" y="672"/>
            <a:chExt cx="1382" cy="1406"/>
          </a:xfrm>
        </p:grpSpPr>
        <p:sp>
          <p:nvSpPr>
            <p:cNvPr id="1889414" name="Line 134"/>
            <p:cNvSpPr>
              <a:spLocks noChangeShapeType="1"/>
            </p:cNvSpPr>
            <p:nvPr/>
          </p:nvSpPr>
          <p:spPr bwMode="auto">
            <a:xfrm>
              <a:off x="23" y="2078"/>
              <a:ext cx="288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9412" name="Line 132"/>
            <p:cNvSpPr>
              <a:spLocks noChangeShapeType="1"/>
            </p:cNvSpPr>
            <p:nvPr/>
          </p:nvSpPr>
          <p:spPr bwMode="auto">
            <a:xfrm>
              <a:off x="23" y="672"/>
              <a:ext cx="1382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89416" name="Picture 13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" y="1307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89420" name="Line 140"/>
            <p:cNvSpPr>
              <a:spLocks noChangeShapeType="1"/>
            </p:cNvSpPr>
            <p:nvPr/>
          </p:nvSpPr>
          <p:spPr bwMode="auto">
            <a:xfrm flipV="1">
              <a:off x="96" y="680"/>
              <a:ext cx="0" cy="61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9421" name="Line 141"/>
            <p:cNvSpPr>
              <a:spLocks noChangeShapeType="1"/>
            </p:cNvSpPr>
            <p:nvPr/>
          </p:nvSpPr>
          <p:spPr bwMode="auto">
            <a:xfrm>
              <a:off x="96" y="1452"/>
              <a:ext cx="0" cy="61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7688" y="1078992"/>
            <a:ext cx="822960" cy="1116194"/>
            <a:chOff x="547688" y="1078992"/>
            <a:chExt cx="822960" cy="1116194"/>
          </a:xfrm>
        </p:grpSpPr>
        <p:sp>
          <p:nvSpPr>
            <p:cNvPr id="1889413" name="Line 133"/>
            <p:cNvSpPr>
              <a:spLocks noChangeShapeType="1"/>
            </p:cNvSpPr>
            <p:nvPr/>
          </p:nvSpPr>
          <p:spPr bwMode="auto">
            <a:xfrm>
              <a:off x="547688" y="2195186"/>
              <a:ext cx="822960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89418" name="Picture 13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263" y="1554480"/>
              <a:ext cx="174625" cy="14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89422" name="Line 142"/>
            <p:cNvSpPr>
              <a:spLocks noChangeShapeType="1"/>
            </p:cNvSpPr>
            <p:nvPr/>
          </p:nvSpPr>
          <p:spPr bwMode="auto">
            <a:xfrm flipV="1">
              <a:off x="914400" y="1078992"/>
              <a:ext cx="0" cy="47548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9423" name="Line 143"/>
            <p:cNvSpPr>
              <a:spLocks noChangeShapeType="1"/>
            </p:cNvSpPr>
            <p:nvPr/>
          </p:nvSpPr>
          <p:spPr bwMode="auto">
            <a:xfrm>
              <a:off x="914400" y="1709928"/>
              <a:ext cx="0" cy="46634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89407" name="Line 127"/>
          <p:cNvSpPr>
            <a:spLocks noChangeShapeType="1"/>
          </p:cNvSpPr>
          <p:nvPr/>
        </p:nvSpPr>
        <p:spPr bwMode="auto">
          <a:xfrm flipH="1">
            <a:off x="3886200" y="3032125"/>
            <a:ext cx="13716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Line 65"/>
          <p:cNvSpPr>
            <a:spLocks noChangeAspect="1" noChangeShapeType="1"/>
          </p:cNvSpPr>
          <p:nvPr/>
        </p:nvSpPr>
        <p:spPr bwMode="auto">
          <a:xfrm flipH="1">
            <a:off x="1346944" y="1066800"/>
            <a:ext cx="880353" cy="1143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Line 65"/>
          <p:cNvSpPr>
            <a:spLocks noChangeAspect="1" noChangeShapeType="1"/>
          </p:cNvSpPr>
          <p:nvPr/>
        </p:nvSpPr>
        <p:spPr bwMode="auto">
          <a:xfrm flipH="1">
            <a:off x="508000" y="2412304"/>
            <a:ext cx="690197" cy="896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09" name="Line 67"/>
          <p:cNvSpPr>
            <a:spLocks noChangeAspect="1" noChangeShapeType="1"/>
          </p:cNvSpPr>
          <p:nvPr/>
        </p:nvSpPr>
        <p:spPr bwMode="auto">
          <a:xfrm flipV="1">
            <a:off x="2105553" y="1066800"/>
            <a:ext cx="126472" cy="950976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Line 67"/>
          <p:cNvSpPr>
            <a:spLocks noChangeAspect="1" noChangeShapeType="1"/>
          </p:cNvSpPr>
          <p:nvPr/>
        </p:nvSpPr>
        <p:spPr bwMode="auto">
          <a:xfrm flipV="1">
            <a:off x="1984375" y="2426018"/>
            <a:ext cx="66885" cy="50292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Line 68"/>
          <p:cNvSpPr>
            <a:spLocks noChangeAspect="1" noChangeShapeType="1"/>
          </p:cNvSpPr>
          <p:nvPr/>
        </p:nvSpPr>
        <p:spPr bwMode="auto">
          <a:xfrm>
            <a:off x="2232025" y="1077913"/>
            <a:ext cx="394699" cy="10972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Line 68"/>
          <p:cNvSpPr>
            <a:spLocks noChangeAspect="1" noChangeShapeType="1"/>
          </p:cNvSpPr>
          <p:nvPr/>
        </p:nvSpPr>
        <p:spPr bwMode="auto">
          <a:xfrm>
            <a:off x="2718752" y="2431034"/>
            <a:ext cx="292736" cy="813816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92" name="Line 112"/>
          <p:cNvSpPr>
            <a:spLocks noChangeAspect="1" noChangeShapeType="1"/>
          </p:cNvSpPr>
          <p:nvPr/>
        </p:nvSpPr>
        <p:spPr bwMode="auto">
          <a:xfrm>
            <a:off x="1143000" y="2427288"/>
            <a:ext cx="19780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Line 66"/>
          <p:cNvSpPr>
            <a:spLocks noChangeAspect="1" noChangeShapeType="1"/>
          </p:cNvSpPr>
          <p:nvPr/>
        </p:nvSpPr>
        <p:spPr bwMode="auto">
          <a:xfrm>
            <a:off x="3213164" y="2089658"/>
            <a:ext cx="603186" cy="62179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93" name="Line 113"/>
          <p:cNvSpPr>
            <a:spLocks noChangeAspect="1" noChangeShapeType="1"/>
          </p:cNvSpPr>
          <p:nvPr/>
        </p:nvSpPr>
        <p:spPr bwMode="auto">
          <a:xfrm flipV="1">
            <a:off x="3113088" y="1677988"/>
            <a:ext cx="236537" cy="749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391" name="Line 111"/>
          <p:cNvSpPr>
            <a:spLocks noChangeAspect="1" noChangeShapeType="1"/>
          </p:cNvSpPr>
          <p:nvPr/>
        </p:nvSpPr>
        <p:spPr bwMode="auto">
          <a:xfrm flipV="1">
            <a:off x="1149350" y="1677988"/>
            <a:ext cx="230188" cy="749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431094" y="850726"/>
            <a:ext cx="6676539" cy="709491"/>
            <a:chOff x="2431094" y="850726"/>
            <a:chExt cx="6676539" cy="709491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1094" y="850726"/>
              <a:ext cx="2112045" cy="5019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56552" y="850726"/>
              <a:ext cx="2742397" cy="5019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76895" y="1385170"/>
              <a:ext cx="2730738" cy="1750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889461" name="Group 181"/>
          <p:cNvGrpSpPr>
            <a:grpSpLocks/>
          </p:cNvGrpSpPr>
          <p:nvPr/>
        </p:nvGrpSpPr>
        <p:grpSpPr bwMode="auto">
          <a:xfrm>
            <a:off x="3048000" y="1700213"/>
            <a:ext cx="3236913" cy="685800"/>
            <a:chOff x="1920" y="1071"/>
            <a:chExt cx="2039" cy="432"/>
          </a:xfrm>
        </p:grpSpPr>
        <p:pic>
          <p:nvPicPr>
            <p:cNvPr id="1889459" name="Picture 17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1071"/>
              <a:ext cx="1306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89402" name="Line 122"/>
            <p:cNvSpPr>
              <a:spLocks noChangeShapeType="1"/>
            </p:cNvSpPr>
            <p:nvPr/>
          </p:nvSpPr>
          <p:spPr bwMode="auto">
            <a:xfrm flipH="1">
              <a:off x="1920" y="1296"/>
              <a:ext cx="737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89463" name="Picture 18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1936750"/>
            <a:ext cx="18256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9448" name="Picture 16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7600"/>
            <a:ext cx="637698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9449" name="Picture 16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95800"/>
            <a:ext cx="1939925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9451" name="Picture 17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297488"/>
            <a:ext cx="2071688" cy="87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9453" name="Picture 17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346700"/>
            <a:ext cx="1385888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5648" y="5409330"/>
            <a:ext cx="787352" cy="6561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89288" name="Rectangle 8"/>
          <p:cNvSpPr>
            <a:spLocks noChangeArrowheads="1"/>
          </p:cNvSpPr>
          <p:nvPr/>
        </p:nvSpPr>
        <p:spPr bwMode="auto">
          <a:xfrm>
            <a:off x="8864252" y="56388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Line 66"/>
          <p:cNvSpPr>
            <a:spLocks noChangeAspect="1" noChangeShapeType="1"/>
          </p:cNvSpPr>
          <p:nvPr/>
        </p:nvSpPr>
        <p:spPr bwMode="auto">
          <a:xfrm>
            <a:off x="2220913" y="1066800"/>
            <a:ext cx="798334" cy="82296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839711" y="5330952"/>
            <a:ext cx="870549" cy="742188"/>
            <a:chOff x="6839711" y="5330952"/>
            <a:chExt cx="870549" cy="742188"/>
          </a:xfrm>
        </p:grpSpPr>
        <p:cxnSp>
          <p:nvCxnSpPr>
            <p:cNvPr id="7" name="Straight Connector 6"/>
            <p:cNvCxnSpPr/>
            <p:nvPr/>
          </p:nvCxnSpPr>
          <p:spPr bwMode="auto">
            <a:xfrm flipH="1">
              <a:off x="7626096" y="5330952"/>
              <a:ext cx="84164" cy="219456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 flipH="1">
              <a:off x="6839711" y="5806440"/>
              <a:ext cx="329184" cy="26670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8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8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8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8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89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89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89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89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89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89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89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89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89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89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928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1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F733-8AE8-41EA-AFC7-8CAF2F239310}" type="slidenum">
              <a:rPr lang="en-US"/>
              <a:pPr/>
              <a:t>18</a:t>
            </a:fld>
            <a:endParaRPr lang="en-US"/>
          </a:p>
        </p:txBody>
      </p:sp>
      <p:sp>
        <p:nvSpPr>
          <p:cNvPr id="18892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9283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7" name="Group 306"/>
          <p:cNvGrpSpPr>
            <a:grpSpLocks/>
          </p:cNvGrpSpPr>
          <p:nvPr/>
        </p:nvGrpSpPr>
        <p:grpSpPr bwMode="auto">
          <a:xfrm>
            <a:off x="36513" y="1066800"/>
            <a:ext cx="2193925" cy="2232025"/>
            <a:chOff x="23" y="672"/>
            <a:chExt cx="1382" cy="1406"/>
          </a:xfrm>
        </p:grpSpPr>
        <p:sp>
          <p:nvSpPr>
            <p:cNvPr id="118" name="Line 307"/>
            <p:cNvSpPr>
              <a:spLocks noChangeShapeType="1"/>
            </p:cNvSpPr>
            <p:nvPr/>
          </p:nvSpPr>
          <p:spPr bwMode="auto">
            <a:xfrm>
              <a:off x="23" y="2078"/>
              <a:ext cx="288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308"/>
            <p:cNvSpPr>
              <a:spLocks noChangeShapeType="1"/>
            </p:cNvSpPr>
            <p:nvPr/>
          </p:nvSpPr>
          <p:spPr bwMode="auto">
            <a:xfrm>
              <a:off x="23" y="672"/>
              <a:ext cx="1382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0" name="Picture 30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" y="1307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1" name="Line 310"/>
            <p:cNvSpPr>
              <a:spLocks noChangeShapeType="1"/>
            </p:cNvSpPr>
            <p:nvPr/>
          </p:nvSpPr>
          <p:spPr bwMode="auto">
            <a:xfrm flipV="1">
              <a:off x="96" y="680"/>
              <a:ext cx="0" cy="61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311"/>
            <p:cNvSpPr>
              <a:spLocks noChangeShapeType="1"/>
            </p:cNvSpPr>
            <p:nvPr/>
          </p:nvSpPr>
          <p:spPr bwMode="auto">
            <a:xfrm>
              <a:off x="96" y="1454"/>
              <a:ext cx="0" cy="61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4" name="Line 49"/>
          <p:cNvSpPr>
            <a:spLocks noChangeAspect="1" noChangeShapeType="1"/>
          </p:cNvSpPr>
          <p:nvPr/>
        </p:nvSpPr>
        <p:spPr bwMode="auto">
          <a:xfrm flipV="1">
            <a:off x="830263" y="2811463"/>
            <a:ext cx="60325" cy="187325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Line 75"/>
          <p:cNvSpPr>
            <a:spLocks noChangeAspect="1" noChangeShapeType="1"/>
          </p:cNvSpPr>
          <p:nvPr/>
        </p:nvSpPr>
        <p:spPr bwMode="auto">
          <a:xfrm flipV="1">
            <a:off x="1412875" y="2308225"/>
            <a:ext cx="103188" cy="32861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Line 33"/>
          <p:cNvSpPr>
            <a:spLocks noChangeAspect="1" noChangeShapeType="1"/>
          </p:cNvSpPr>
          <p:nvPr/>
        </p:nvSpPr>
        <p:spPr bwMode="auto">
          <a:xfrm flipV="1">
            <a:off x="584200" y="3608388"/>
            <a:ext cx="63500" cy="2016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Line 38"/>
          <p:cNvSpPr>
            <a:spLocks noChangeAspect="1" noChangeShapeType="1"/>
          </p:cNvSpPr>
          <p:nvPr/>
        </p:nvSpPr>
        <p:spPr bwMode="auto">
          <a:xfrm flipV="1">
            <a:off x="877888" y="2308225"/>
            <a:ext cx="161925" cy="5222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Line 40"/>
          <p:cNvSpPr>
            <a:spLocks noChangeAspect="1" noChangeShapeType="1"/>
          </p:cNvSpPr>
          <p:nvPr/>
        </p:nvSpPr>
        <p:spPr bwMode="auto">
          <a:xfrm>
            <a:off x="1293813" y="2308225"/>
            <a:ext cx="2143125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" name="Line 74"/>
          <p:cNvSpPr>
            <a:spLocks noChangeAspect="1" noChangeShapeType="1"/>
          </p:cNvSpPr>
          <p:nvPr/>
        </p:nvSpPr>
        <p:spPr bwMode="auto">
          <a:xfrm flipV="1">
            <a:off x="1120775" y="2308225"/>
            <a:ext cx="149225" cy="47783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" name="Line 39"/>
          <p:cNvSpPr>
            <a:spLocks noChangeAspect="1" noChangeShapeType="1"/>
          </p:cNvSpPr>
          <p:nvPr/>
        </p:nvSpPr>
        <p:spPr bwMode="auto">
          <a:xfrm>
            <a:off x="533400" y="2308225"/>
            <a:ext cx="7286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Line 41"/>
          <p:cNvSpPr>
            <a:spLocks noChangeAspect="1" noChangeShapeType="1"/>
          </p:cNvSpPr>
          <p:nvPr/>
        </p:nvSpPr>
        <p:spPr bwMode="auto">
          <a:xfrm>
            <a:off x="3429000" y="2308225"/>
            <a:ext cx="108585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Line 73"/>
          <p:cNvSpPr>
            <a:spLocks noChangeAspect="1" noChangeShapeType="1"/>
          </p:cNvSpPr>
          <p:nvPr/>
        </p:nvSpPr>
        <p:spPr bwMode="auto">
          <a:xfrm flipV="1">
            <a:off x="3511550" y="2308225"/>
            <a:ext cx="31750" cy="984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Line 84"/>
          <p:cNvSpPr>
            <a:spLocks noChangeAspect="1" noChangeShapeType="1"/>
          </p:cNvSpPr>
          <p:nvPr/>
        </p:nvSpPr>
        <p:spPr bwMode="auto">
          <a:xfrm flipV="1">
            <a:off x="3659188" y="2559050"/>
            <a:ext cx="30163" cy="10318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Line 72"/>
          <p:cNvSpPr>
            <a:spLocks noChangeAspect="1" noChangeShapeType="1"/>
          </p:cNvSpPr>
          <p:nvPr/>
        </p:nvSpPr>
        <p:spPr bwMode="auto">
          <a:xfrm flipV="1">
            <a:off x="3675063" y="2305050"/>
            <a:ext cx="74613" cy="269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Line 60"/>
          <p:cNvSpPr>
            <a:spLocks noChangeAspect="1" noChangeShapeType="1"/>
          </p:cNvSpPr>
          <p:nvPr/>
        </p:nvSpPr>
        <p:spPr bwMode="auto">
          <a:xfrm flipV="1">
            <a:off x="3552825" y="3406775"/>
            <a:ext cx="119063" cy="3905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" name="Line 69"/>
          <p:cNvSpPr>
            <a:spLocks noChangeAspect="1" noChangeShapeType="1"/>
          </p:cNvSpPr>
          <p:nvPr/>
        </p:nvSpPr>
        <p:spPr bwMode="auto">
          <a:xfrm flipV="1">
            <a:off x="3465513" y="2679700"/>
            <a:ext cx="193675" cy="706438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" name="Line 68"/>
          <p:cNvSpPr>
            <a:spLocks noChangeAspect="1" noChangeShapeType="1"/>
          </p:cNvSpPr>
          <p:nvPr/>
        </p:nvSpPr>
        <p:spPr bwMode="auto">
          <a:xfrm flipV="1">
            <a:off x="3227388" y="2633663"/>
            <a:ext cx="209550" cy="712788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Line 58"/>
          <p:cNvSpPr>
            <a:spLocks noChangeAspect="1" noChangeShapeType="1"/>
          </p:cNvSpPr>
          <p:nvPr/>
        </p:nvSpPr>
        <p:spPr bwMode="auto">
          <a:xfrm flipV="1">
            <a:off x="3095625" y="3319463"/>
            <a:ext cx="131763" cy="4619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" name="Line 59"/>
          <p:cNvSpPr>
            <a:spLocks noChangeAspect="1" noChangeShapeType="1"/>
          </p:cNvSpPr>
          <p:nvPr/>
        </p:nvSpPr>
        <p:spPr bwMode="auto">
          <a:xfrm flipV="1">
            <a:off x="3343275" y="3381375"/>
            <a:ext cx="122238" cy="4159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" name="Line 71"/>
          <p:cNvSpPr>
            <a:spLocks noChangeAspect="1" noChangeShapeType="1"/>
          </p:cNvSpPr>
          <p:nvPr/>
        </p:nvSpPr>
        <p:spPr bwMode="auto">
          <a:xfrm flipV="1">
            <a:off x="3840163" y="2312988"/>
            <a:ext cx="163513" cy="5143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" name="Line 67"/>
          <p:cNvSpPr>
            <a:spLocks noChangeAspect="1" noChangeShapeType="1"/>
          </p:cNvSpPr>
          <p:nvPr/>
        </p:nvSpPr>
        <p:spPr bwMode="auto">
          <a:xfrm flipV="1">
            <a:off x="3033713" y="2586038"/>
            <a:ext cx="180975" cy="639763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" name="Line 57"/>
          <p:cNvSpPr>
            <a:spLocks noChangeAspect="1" noChangeShapeType="1"/>
          </p:cNvSpPr>
          <p:nvPr/>
        </p:nvSpPr>
        <p:spPr bwMode="auto">
          <a:xfrm flipV="1">
            <a:off x="2847975" y="3267075"/>
            <a:ext cx="161925" cy="5302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" name="Line 81"/>
          <p:cNvSpPr>
            <a:spLocks noChangeAspect="1" noChangeShapeType="1"/>
          </p:cNvSpPr>
          <p:nvPr/>
        </p:nvSpPr>
        <p:spPr bwMode="auto">
          <a:xfrm flipV="1">
            <a:off x="2951163" y="2293938"/>
            <a:ext cx="69850" cy="2286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" name="Line 66"/>
          <p:cNvSpPr>
            <a:spLocks noChangeAspect="1" noChangeShapeType="1"/>
          </p:cNvSpPr>
          <p:nvPr/>
        </p:nvSpPr>
        <p:spPr bwMode="auto">
          <a:xfrm flipV="1">
            <a:off x="2767013" y="2555875"/>
            <a:ext cx="177800" cy="60325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" name="Line 56"/>
          <p:cNvSpPr>
            <a:spLocks noChangeAspect="1" noChangeShapeType="1"/>
          </p:cNvSpPr>
          <p:nvPr/>
        </p:nvSpPr>
        <p:spPr bwMode="auto">
          <a:xfrm flipV="1">
            <a:off x="2573338" y="3160713"/>
            <a:ext cx="193675" cy="6365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" name="Line 80"/>
          <p:cNvSpPr>
            <a:spLocks noChangeAspect="1" noChangeShapeType="1"/>
          </p:cNvSpPr>
          <p:nvPr/>
        </p:nvSpPr>
        <p:spPr bwMode="auto">
          <a:xfrm flipV="1">
            <a:off x="2732088" y="2293938"/>
            <a:ext cx="60325" cy="18573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" name="Line 55"/>
          <p:cNvSpPr>
            <a:spLocks noChangeAspect="1" noChangeShapeType="1"/>
          </p:cNvSpPr>
          <p:nvPr/>
        </p:nvSpPr>
        <p:spPr bwMode="auto">
          <a:xfrm flipV="1">
            <a:off x="2335213" y="3109913"/>
            <a:ext cx="209550" cy="6842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" name="Line 83"/>
          <p:cNvSpPr>
            <a:spLocks noChangeAspect="1" noChangeShapeType="1"/>
          </p:cNvSpPr>
          <p:nvPr/>
        </p:nvSpPr>
        <p:spPr bwMode="auto">
          <a:xfrm flipV="1">
            <a:off x="3436938" y="2455863"/>
            <a:ext cx="58738" cy="18573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" name="Line 79"/>
          <p:cNvSpPr>
            <a:spLocks noChangeAspect="1" noChangeShapeType="1"/>
          </p:cNvSpPr>
          <p:nvPr/>
        </p:nvSpPr>
        <p:spPr bwMode="auto">
          <a:xfrm flipV="1">
            <a:off x="2516188" y="2297113"/>
            <a:ext cx="44450" cy="13493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" name="Line 54"/>
          <p:cNvSpPr>
            <a:spLocks noChangeAspect="1" noChangeShapeType="1"/>
          </p:cNvSpPr>
          <p:nvPr/>
        </p:nvSpPr>
        <p:spPr bwMode="auto">
          <a:xfrm flipV="1">
            <a:off x="2081213" y="3021013"/>
            <a:ext cx="238125" cy="777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" name="Line 53"/>
          <p:cNvSpPr>
            <a:spLocks noChangeAspect="1" noChangeShapeType="1"/>
          </p:cNvSpPr>
          <p:nvPr/>
        </p:nvSpPr>
        <p:spPr bwMode="auto">
          <a:xfrm flipV="1">
            <a:off x="1816100" y="2970213"/>
            <a:ext cx="252413" cy="8270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" name="Line 76"/>
          <p:cNvSpPr>
            <a:spLocks noChangeAspect="1" noChangeShapeType="1"/>
          </p:cNvSpPr>
          <p:nvPr/>
        </p:nvSpPr>
        <p:spPr bwMode="auto">
          <a:xfrm flipV="1">
            <a:off x="1692275" y="2308225"/>
            <a:ext cx="74613" cy="238125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" name="Line 77"/>
          <p:cNvSpPr>
            <a:spLocks noChangeAspect="1" noChangeShapeType="1"/>
          </p:cNvSpPr>
          <p:nvPr/>
        </p:nvSpPr>
        <p:spPr bwMode="auto">
          <a:xfrm flipV="1">
            <a:off x="1978025" y="2289175"/>
            <a:ext cx="44450" cy="142875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" name="Line 62"/>
          <p:cNvSpPr>
            <a:spLocks noChangeAspect="1" noChangeShapeType="1"/>
          </p:cNvSpPr>
          <p:nvPr/>
        </p:nvSpPr>
        <p:spPr bwMode="auto">
          <a:xfrm flipV="1">
            <a:off x="1844675" y="2497138"/>
            <a:ext cx="119063" cy="43180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" name="Line 52"/>
          <p:cNvSpPr>
            <a:spLocks noChangeAspect="1" noChangeShapeType="1"/>
          </p:cNvSpPr>
          <p:nvPr/>
        </p:nvSpPr>
        <p:spPr bwMode="auto">
          <a:xfrm flipV="1">
            <a:off x="1566863" y="2928938"/>
            <a:ext cx="269875" cy="8778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" name="Line 51"/>
          <p:cNvSpPr>
            <a:spLocks noChangeAspect="1" noChangeShapeType="1"/>
          </p:cNvSpPr>
          <p:nvPr/>
        </p:nvSpPr>
        <p:spPr bwMode="auto">
          <a:xfrm flipV="1">
            <a:off x="1319213" y="2946400"/>
            <a:ext cx="258763" cy="863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" name="Line 50"/>
          <p:cNvSpPr>
            <a:spLocks noChangeAspect="1" noChangeShapeType="1"/>
          </p:cNvSpPr>
          <p:nvPr/>
        </p:nvSpPr>
        <p:spPr bwMode="auto">
          <a:xfrm flipV="1">
            <a:off x="1281113" y="2622550"/>
            <a:ext cx="133350" cy="458788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" name="Line 47"/>
          <p:cNvSpPr>
            <a:spLocks noChangeAspect="1" noChangeShapeType="1"/>
          </p:cNvSpPr>
          <p:nvPr/>
        </p:nvSpPr>
        <p:spPr bwMode="auto">
          <a:xfrm flipV="1">
            <a:off x="920750" y="2790825"/>
            <a:ext cx="193675" cy="633413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" name="Line 36"/>
          <p:cNvSpPr>
            <a:spLocks noChangeAspect="1" noChangeShapeType="1"/>
          </p:cNvSpPr>
          <p:nvPr/>
        </p:nvSpPr>
        <p:spPr bwMode="auto">
          <a:xfrm flipV="1">
            <a:off x="1071563" y="3109913"/>
            <a:ext cx="209550" cy="6873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" name="Line 34"/>
          <p:cNvSpPr>
            <a:spLocks noChangeAspect="1" noChangeShapeType="1"/>
          </p:cNvSpPr>
          <p:nvPr/>
        </p:nvSpPr>
        <p:spPr bwMode="auto">
          <a:xfrm flipV="1">
            <a:off x="822325" y="3394075"/>
            <a:ext cx="123825" cy="4000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" name="Line 37"/>
          <p:cNvSpPr>
            <a:spLocks noChangeAspect="1" noChangeShapeType="1"/>
          </p:cNvSpPr>
          <p:nvPr/>
        </p:nvSpPr>
        <p:spPr bwMode="auto">
          <a:xfrm flipV="1">
            <a:off x="644525" y="3052763"/>
            <a:ext cx="165100" cy="557213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" name="Freeform 10"/>
          <p:cNvSpPr>
            <a:spLocks noChangeAspect="1"/>
          </p:cNvSpPr>
          <p:nvPr/>
        </p:nvSpPr>
        <p:spPr bwMode="auto">
          <a:xfrm>
            <a:off x="450850" y="2703513"/>
            <a:ext cx="3603625" cy="963613"/>
          </a:xfrm>
          <a:custGeom>
            <a:avLst/>
            <a:gdLst>
              <a:gd name="T0" fmla="*/ 17 w 1394"/>
              <a:gd name="T1" fmla="*/ 231 h 373"/>
              <a:gd name="T2" fmla="*/ 81 w 1394"/>
              <a:gd name="T3" fmla="*/ 349 h 373"/>
              <a:gd name="T4" fmla="*/ 505 w 1394"/>
              <a:gd name="T5" fmla="*/ 87 h 373"/>
              <a:gd name="T6" fmla="*/ 1261 w 1394"/>
              <a:gd name="T7" fmla="*/ 279 h 373"/>
              <a:gd name="T8" fmla="*/ 1304 w 1394"/>
              <a:gd name="T9" fmla="*/ 0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373">
                <a:moveTo>
                  <a:pt x="17" y="231"/>
                </a:moveTo>
                <a:cubicBezTo>
                  <a:pt x="28" y="251"/>
                  <a:pt x="0" y="373"/>
                  <a:pt x="81" y="349"/>
                </a:cubicBezTo>
                <a:cubicBezTo>
                  <a:pt x="162" y="325"/>
                  <a:pt x="308" y="99"/>
                  <a:pt x="505" y="87"/>
                </a:cubicBezTo>
                <a:cubicBezTo>
                  <a:pt x="702" y="75"/>
                  <a:pt x="1128" y="293"/>
                  <a:pt x="1261" y="279"/>
                </a:cubicBezTo>
                <a:cubicBezTo>
                  <a:pt x="1394" y="265"/>
                  <a:pt x="1295" y="58"/>
                  <a:pt x="1304" y="0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" name="Freeform 11"/>
          <p:cNvSpPr>
            <a:spLocks noChangeAspect="1"/>
          </p:cNvSpPr>
          <p:nvPr/>
        </p:nvSpPr>
        <p:spPr bwMode="auto">
          <a:xfrm>
            <a:off x="493713" y="2439988"/>
            <a:ext cx="3327400" cy="862013"/>
          </a:xfrm>
          <a:custGeom>
            <a:avLst/>
            <a:gdLst>
              <a:gd name="T0" fmla="*/ 0 w 1292"/>
              <a:gd name="T1" fmla="*/ 368 h 368"/>
              <a:gd name="T2" fmla="*/ 310 w 1292"/>
              <a:gd name="T3" fmla="*/ 111 h 368"/>
              <a:gd name="T4" fmla="*/ 528 w 1292"/>
              <a:gd name="T5" fmla="*/ 32 h 368"/>
              <a:gd name="T6" fmla="*/ 720 w 1292"/>
              <a:gd name="T7" fmla="*/ 6 h 368"/>
              <a:gd name="T8" fmla="*/ 1017 w 1292"/>
              <a:gd name="T9" fmla="*/ 67 h 368"/>
              <a:gd name="T10" fmla="*/ 1292 w 1292"/>
              <a:gd name="T11" fmla="*/ 119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92" h="368">
                <a:moveTo>
                  <a:pt x="0" y="368"/>
                </a:moveTo>
                <a:cubicBezTo>
                  <a:pt x="52" y="325"/>
                  <a:pt x="222" y="167"/>
                  <a:pt x="310" y="111"/>
                </a:cubicBezTo>
                <a:cubicBezTo>
                  <a:pt x="398" y="55"/>
                  <a:pt x="460" y="49"/>
                  <a:pt x="528" y="32"/>
                </a:cubicBezTo>
                <a:cubicBezTo>
                  <a:pt x="596" y="15"/>
                  <a:pt x="639" y="0"/>
                  <a:pt x="720" y="6"/>
                </a:cubicBezTo>
                <a:cubicBezTo>
                  <a:pt x="801" y="12"/>
                  <a:pt x="922" y="48"/>
                  <a:pt x="1017" y="67"/>
                </a:cubicBezTo>
                <a:cubicBezTo>
                  <a:pt x="1112" y="86"/>
                  <a:pt x="1235" y="108"/>
                  <a:pt x="1292" y="119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" name="Line 32"/>
          <p:cNvSpPr>
            <a:spLocks noChangeAspect="1" noChangeShapeType="1"/>
          </p:cNvSpPr>
          <p:nvPr/>
        </p:nvSpPr>
        <p:spPr bwMode="auto">
          <a:xfrm flipV="1">
            <a:off x="85725" y="2292350"/>
            <a:ext cx="463550" cy="15049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" name="Line 35"/>
          <p:cNvSpPr>
            <a:spLocks noChangeAspect="1" noChangeShapeType="1"/>
          </p:cNvSpPr>
          <p:nvPr/>
        </p:nvSpPr>
        <p:spPr bwMode="auto">
          <a:xfrm>
            <a:off x="73025" y="3797300"/>
            <a:ext cx="39735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" name="Line 42"/>
          <p:cNvSpPr>
            <a:spLocks noChangeAspect="1" noChangeShapeType="1"/>
          </p:cNvSpPr>
          <p:nvPr/>
        </p:nvSpPr>
        <p:spPr bwMode="auto">
          <a:xfrm flipV="1">
            <a:off x="4030663" y="2292350"/>
            <a:ext cx="473075" cy="15049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" name="Line 44"/>
          <p:cNvSpPr>
            <a:spLocks noChangeAspect="1" noChangeShapeType="1"/>
          </p:cNvSpPr>
          <p:nvPr/>
        </p:nvSpPr>
        <p:spPr bwMode="auto">
          <a:xfrm flipV="1">
            <a:off x="315913" y="2292350"/>
            <a:ext cx="463550" cy="15049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" name="Line 45"/>
          <p:cNvSpPr>
            <a:spLocks noChangeAspect="1" noChangeShapeType="1"/>
          </p:cNvSpPr>
          <p:nvPr/>
        </p:nvSpPr>
        <p:spPr bwMode="auto">
          <a:xfrm flipV="1">
            <a:off x="3790950" y="2292350"/>
            <a:ext cx="463550" cy="15049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" name="Line 61"/>
          <p:cNvSpPr>
            <a:spLocks noChangeAspect="1" noChangeShapeType="1"/>
          </p:cNvSpPr>
          <p:nvPr/>
        </p:nvSpPr>
        <p:spPr bwMode="auto">
          <a:xfrm flipV="1">
            <a:off x="1557338" y="2555875"/>
            <a:ext cx="119063" cy="43180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" name="Line 63"/>
          <p:cNvSpPr>
            <a:spLocks noChangeAspect="1" noChangeShapeType="1"/>
          </p:cNvSpPr>
          <p:nvPr/>
        </p:nvSpPr>
        <p:spPr bwMode="auto">
          <a:xfrm flipV="1">
            <a:off x="2097088" y="2455863"/>
            <a:ext cx="134938" cy="45720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" name="Line 64"/>
          <p:cNvSpPr>
            <a:spLocks noChangeAspect="1" noChangeShapeType="1"/>
          </p:cNvSpPr>
          <p:nvPr/>
        </p:nvSpPr>
        <p:spPr bwMode="auto">
          <a:xfrm flipV="1">
            <a:off x="2335213" y="2470150"/>
            <a:ext cx="150813" cy="51435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" name="Line 65"/>
          <p:cNvSpPr>
            <a:spLocks noChangeAspect="1" noChangeShapeType="1"/>
          </p:cNvSpPr>
          <p:nvPr/>
        </p:nvSpPr>
        <p:spPr bwMode="auto">
          <a:xfrm flipV="1">
            <a:off x="2560638" y="2555875"/>
            <a:ext cx="149225" cy="51435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" name="Line 78"/>
          <p:cNvSpPr>
            <a:spLocks noChangeAspect="1" noChangeShapeType="1"/>
          </p:cNvSpPr>
          <p:nvPr/>
        </p:nvSpPr>
        <p:spPr bwMode="auto">
          <a:xfrm flipV="1">
            <a:off x="2232025" y="2289175"/>
            <a:ext cx="44450" cy="142875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" name="Line 82"/>
          <p:cNvSpPr>
            <a:spLocks noChangeAspect="1" noChangeShapeType="1"/>
          </p:cNvSpPr>
          <p:nvPr/>
        </p:nvSpPr>
        <p:spPr bwMode="auto">
          <a:xfrm flipV="1">
            <a:off x="3225800" y="2293938"/>
            <a:ext cx="100013" cy="2794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" name="Line 9"/>
          <p:cNvSpPr>
            <a:spLocks noChangeAspect="1" noChangeShapeType="1"/>
          </p:cNvSpPr>
          <p:nvPr/>
        </p:nvSpPr>
        <p:spPr bwMode="auto">
          <a:xfrm flipH="1">
            <a:off x="508000" y="1066800"/>
            <a:ext cx="1724025" cy="22383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" name="Line 14"/>
          <p:cNvSpPr>
            <a:spLocks noChangeAspect="1" noChangeShapeType="1"/>
          </p:cNvSpPr>
          <p:nvPr/>
        </p:nvSpPr>
        <p:spPr bwMode="auto">
          <a:xfrm>
            <a:off x="2220913" y="1066800"/>
            <a:ext cx="1595438" cy="16446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" name="Line 15"/>
          <p:cNvSpPr>
            <a:spLocks noChangeAspect="1" noChangeShapeType="1"/>
          </p:cNvSpPr>
          <p:nvPr/>
        </p:nvSpPr>
        <p:spPr bwMode="auto">
          <a:xfrm flipV="1">
            <a:off x="1984375" y="1066800"/>
            <a:ext cx="247650" cy="18621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" name="Line 16"/>
          <p:cNvSpPr>
            <a:spLocks noChangeAspect="1" noChangeShapeType="1"/>
          </p:cNvSpPr>
          <p:nvPr/>
        </p:nvSpPr>
        <p:spPr bwMode="auto">
          <a:xfrm>
            <a:off x="2232025" y="1077913"/>
            <a:ext cx="779463" cy="21669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" name="Line 302"/>
          <p:cNvSpPr>
            <a:spLocks noChangeAspect="1" noChangeShapeType="1"/>
          </p:cNvSpPr>
          <p:nvPr/>
        </p:nvSpPr>
        <p:spPr bwMode="auto">
          <a:xfrm flipV="1">
            <a:off x="3665538" y="2851150"/>
            <a:ext cx="152400" cy="581025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" name="Line 127"/>
          <p:cNvSpPr>
            <a:spLocks noChangeShapeType="1"/>
          </p:cNvSpPr>
          <p:nvPr/>
        </p:nvSpPr>
        <p:spPr bwMode="auto">
          <a:xfrm flipH="1">
            <a:off x="3466308" y="1828800"/>
            <a:ext cx="354805" cy="1141413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0" name="Picture 3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09725"/>
            <a:ext cx="13858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" name="Picture 19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3" y="3872141"/>
            <a:ext cx="4086250" cy="2775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2" name="Picture 19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4169080"/>
            <a:ext cx="787352" cy="6561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5648" y="5409330"/>
            <a:ext cx="787352" cy="6561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2" name="Picture 3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2894013"/>
            <a:ext cx="13858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3" name="Group 192"/>
          <p:cNvGrpSpPr/>
          <p:nvPr/>
        </p:nvGrpSpPr>
        <p:grpSpPr>
          <a:xfrm>
            <a:off x="4649983" y="203548"/>
            <a:ext cx="4441199" cy="3606453"/>
            <a:chOff x="4649983" y="203548"/>
            <a:chExt cx="4441199" cy="3606453"/>
          </a:xfrm>
        </p:grpSpPr>
        <p:sp>
          <p:nvSpPr>
            <p:cNvPr id="194" name="Line 78"/>
            <p:cNvSpPr>
              <a:spLocks noChangeAspect="1" noChangeShapeType="1"/>
            </p:cNvSpPr>
            <p:nvPr/>
          </p:nvSpPr>
          <p:spPr bwMode="auto">
            <a:xfrm flipV="1">
              <a:off x="5080348" y="2286000"/>
              <a:ext cx="44450" cy="14287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41"/>
            <p:cNvSpPr>
              <a:spLocks noChangeAspect="1" noChangeShapeType="1"/>
            </p:cNvSpPr>
            <p:nvPr/>
          </p:nvSpPr>
          <p:spPr bwMode="auto">
            <a:xfrm>
              <a:off x="8496822" y="2304288"/>
              <a:ext cx="59436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16"/>
            <p:cNvSpPr>
              <a:spLocks noChangeShapeType="1"/>
            </p:cNvSpPr>
            <p:nvPr/>
          </p:nvSpPr>
          <p:spPr bwMode="auto">
            <a:xfrm flipH="1" flipV="1">
              <a:off x="7588446" y="1004571"/>
              <a:ext cx="0" cy="224028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49"/>
            <p:cNvSpPr>
              <a:spLocks noChangeAspect="1" noChangeShapeType="1"/>
            </p:cNvSpPr>
            <p:nvPr/>
          </p:nvSpPr>
          <p:spPr bwMode="auto">
            <a:xfrm flipV="1">
              <a:off x="5407221" y="2811463"/>
              <a:ext cx="60325" cy="1873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75"/>
            <p:cNvSpPr>
              <a:spLocks noChangeAspect="1" noChangeShapeType="1"/>
            </p:cNvSpPr>
            <p:nvPr/>
          </p:nvSpPr>
          <p:spPr bwMode="auto">
            <a:xfrm flipV="1">
              <a:off x="5989833" y="2308225"/>
              <a:ext cx="103188" cy="32861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Line 33"/>
            <p:cNvSpPr>
              <a:spLocks noChangeAspect="1" noChangeShapeType="1"/>
            </p:cNvSpPr>
            <p:nvPr/>
          </p:nvSpPr>
          <p:spPr bwMode="auto">
            <a:xfrm flipV="1">
              <a:off x="5161158" y="3608388"/>
              <a:ext cx="63500" cy="20161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Line 38"/>
            <p:cNvSpPr>
              <a:spLocks noChangeAspect="1" noChangeShapeType="1"/>
            </p:cNvSpPr>
            <p:nvPr/>
          </p:nvSpPr>
          <p:spPr bwMode="auto">
            <a:xfrm flipV="1">
              <a:off x="5454846" y="2308225"/>
              <a:ext cx="161925" cy="5222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Line 40"/>
            <p:cNvSpPr>
              <a:spLocks noChangeAspect="1" noChangeShapeType="1"/>
            </p:cNvSpPr>
            <p:nvPr/>
          </p:nvSpPr>
          <p:spPr bwMode="auto">
            <a:xfrm>
              <a:off x="5870770" y="2308225"/>
              <a:ext cx="259689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Line 74"/>
            <p:cNvSpPr>
              <a:spLocks noChangeAspect="1" noChangeShapeType="1"/>
            </p:cNvSpPr>
            <p:nvPr/>
          </p:nvSpPr>
          <p:spPr bwMode="auto">
            <a:xfrm flipV="1">
              <a:off x="5697733" y="2308225"/>
              <a:ext cx="149225" cy="47783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39"/>
            <p:cNvSpPr>
              <a:spLocks noChangeAspect="1" noChangeShapeType="1"/>
            </p:cNvSpPr>
            <p:nvPr/>
          </p:nvSpPr>
          <p:spPr bwMode="auto">
            <a:xfrm>
              <a:off x="5110358" y="2308225"/>
              <a:ext cx="72866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73"/>
            <p:cNvSpPr>
              <a:spLocks noChangeAspect="1" noChangeShapeType="1"/>
            </p:cNvSpPr>
            <p:nvPr/>
          </p:nvSpPr>
          <p:spPr bwMode="auto">
            <a:xfrm flipV="1">
              <a:off x="8025878" y="2283172"/>
              <a:ext cx="109137" cy="33832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84"/>
            <p:cNvSpPr>
              <a:spLocks noChangeAspect="1" noChangeShapeType="1"/>
            </p:cNvSpPr>
            <p:nvPr/>
          </p:nvSpPr>
          <p:spPr bwMode="auto">
            <a:xfrm flipV="1">
              <a:off x="8236146" y="2559050"/>
              <a:ext cx="30163" cy="1031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72"/>
            <p:cNvSpPr>
              <a:spLocks noChangeAspect="1" noChangeShapeType="1"/>
            </p:cNvSpPr>
            <p:nvPr/>
          </p:nvSpPr>
          <p:spPr bwMode="auto">
            <a:xfrm flipV="1">
              <a:off x="8252021" y="2305050"/>
              <a:ext cx="74613" cy="26987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60"/>
            <p:cNvSpPr>
              <a:spLocks noChangeAspect="1" noChangeShapeType="1"/>
            </p:cNvSpPr>
            <p:nvPr/>
          </p:nvSpPr>
          <p:spPr bwMode="auto">
            <a:xfrm flipV="1">
              <a:off x="8129783" y="3406775"/>
              <a:ext cx="119063" cy="3905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69"/>
            <p:cNvSpPr>
              <a:spLocks noChangeAspect="1" noChangeShapeType="1"/>
            </p:cNvSpPr>
            <p:nvPr/>
          </p:nvSpPr>
          <p:spPr bwMode="auto">
            <a:xfrm flipV="1">
              <a:off x="8042471" y="2679700"/>
              <a:ext cx="193675" cy="70643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68"/>
            <p:cNvSpPr>
              <a:spLocks noChangeAspect="1" noChangeShapeType="1"/>
            </p:cNvSpPr>
            <p:nvPr/>
          </p:nvSpPr>
          <p:spPr bwMode="auto">
            <a:xfrm flipV="1">
              <a:off x="7804346" y="2633663"/>
              <a:ext cx="209550" cy="7127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58"/>
            <p:cNvSpPr>
              <a:spLocks noChangeAspect="1" noChangeShapeType="1"/>
            </p:cNvSpPr>
            <p:nvPr/>
          </p:nvSpPr>
          <p:spPr bwMode="auto">
            <a:xfrm flipV="1">
              <a:off x="7672583" y="3319463"/>
              <a:ext cx="131763" cy="46196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59"/>
            <p:cNvSpPr>
              <a:spLocks noChangeAspect="1" noChangeShapeType="1"/>
            </p:cNvSpPr>
            <p:nvPr/>
          </p:nvSpPr>
          <p:spPr bwMode="auto">
            <a:xfrm flipV="1">
              <a:off x="7920233" y="3381375"/>
              <a:ext cx="122238" cy="4159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71"/>
            <p:cNvSpPr>
              <a:spLocks noChangeAspect="1" noChangeShapeType="1"/>
            </p:cNvSpPr>
            <p:nvPr/>
          </p:nvSpPr>
          <p:spPr bwMode="auto">
            <a:xfrm flipV="1">
              <a:off x="8430175" y="2651760"/>
              <a:ext cx="34883" cy="10972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67"/>
            <p:cNvSpPr>
              <a:spLocks noChangeAspect="1" noChangeShapeType="1"/>
            </p:cNvSpPr>
            <p:nvPr/>
          </p:nvSpPr>
          <p:spPr bwMode="auto">
            <a:xfrm flipV="1">
              <a:off x="7610671" y="2586038"/>
              <a:ext cx="180975" cy="63976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57"/>
            <p:cNvSpPr>
              <a:spLocks noChangeAspect="1" noChangeShapeType="1"/>
            </p:cNvSpPr>
            <p:nvPr/>
          </p:nvSpPr>
          <p:spPr bwMode="auto">
            <a:xfrm flipV="1">
              <a:off x="7424933" y="3267075"/>
              <a:ext cx="161925" cy="5302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81"/>
            <p:cNvSpPr>
              <a:spLocks noChangeAspect="1" noChangeShapeType="1"/>
            </p:cNvSpPr>
            <p:nvPr/>
          </p:nvSpPr>
          <p:spPr bwMode="auto">
            <a:xfrm flipV="1">
              <a:off x="7528121" y="2293938"/>
              <a:ext cx="69850" cy="228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66"/>
            <p:cNvSpPr>
              <a:spLocks noChangeAspect="1" noChangeShapeType="1"/>
            </p:cNvSpPr>
            <p:nvPr/>
          </p:nvSpPr>
          <p:spPr bwMode="auto">
            <a:xfrm flipV="1">
              <a:off x="7343971" y="2555875"/>
              <a:ext cx="177800" cy="60325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56"/>
            <p:cNvSpPr>
              <a:spLocks noChangeAspect="1" noChangeShapeType="1"/>
            </p:cNvSpPr>
            <p:nvPr/>
          </p:nvSpPr>
          <p:spPr bwMode="auto">
            <a:xfrm flipV="1">
              <a:off x="7150296" y="3160713"/>
              <a:ext cx="193675" cy="6365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80"/>
            <p:cNvSpPr>
              <a:spLocks noChangeAspect="1" noChangeShapeType="1"/>
            </p:cNvSpPr>
            <p:nvPr/>
          </p:nvSpPr>
          <p:spPr bwMode="auto">
            <a:xfrm flipV="1">
              <a:off x="7309046" y="2293938"/>
              <a:ext cx="60325" cy="18573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55"/>
            <p:cNvSpPr>
              <a:spLocks noChangeAspect="1" noChangeShapeType="1"/>
            </p:cNvSpPr>
            <p:nvPr/>
          </p:nvSpPr>
          <p:spPr bwMode="auto">
            <a:xfrm flipV="1">
              <a:off x="6912171" y="3109913"/>
              <a:ext cx="209550" cy="68421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79"/>
            <p:cNvSpPr>
              <a:spLocks noChangeAspect="1" noChangeShapeType="1"/>
            </p:cNvSpPr>
            <p:nvPr/>
          </p:nvSpPr>
          <p:spPr bwMode="auto">
            <a:xfrm flipV="1">
              <a:off x="7093146" y="2297113"/>
              <a:ext cx="44450" cy="13493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54"/>
            <p:cNvSpPr>
              <a:spLocks noChangeAspect="1" noChangeShapeType="1"/>
            </p:cNvSpPr>
            <p:nvPr/>
          </p:nvSpPr>
          <p:spPr bwMode="auto">
            <a:xfrm flipV="1">
              <a:off x="6658171" y="3021013"/>
              <a:ext cx="238125" cy="77787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53"/>
            <p:cNvSpPr>
              <a:spLocks noChangeAspect="1" noChangeShapeType="1"/>
            </p:cNvSpPr>
            <p:nvPr/>
          </p:nvSpPr>
          <p:spPr bwMode="auto">
            <a:xfrm flipV="1">
              <a:off x="6393058" y="2970213"/>
              <a:ext cx="252413" cy="8270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76"/>
            <p:cNvSpPr>
              <a:spLocks noChangeAspect="1" noChangeShapeType="1"/>
            </p:cNvSpPr>
            <p:nvPr/>
          </p:nvSpPr>
          <p:spPr bwMode="auto">
            <a:xfrm flipV="1">
              <a:off x="6269233" y="2308225"/>
              <a:ext cx="74613" cy="2381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77"/>
            <p:cNvSpPr>
              <a:spLocks noChangeAspect="1" noChangeShapeType="1"/>
            </p:cNvSpPr>
            <p:nvPr/>
          </p:nvSpPr>
          <p:spPr bwMode="auto">
            <a:xfrm flipV="1">
              <a:off x="6556248" y="2289174"/>
              <a:ext cx="56896" cy="18288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Line 62"/>
            <p:cNvSpPr>
              <a:spLocks noChangeAspect="1" noChangeShapeType="1"/>
            </p:cNvSpPr>
            <p:nvPr/>
          </p:nvSpPr>
          <p:spPr bwMode="auto">
            <a:xfrm flipV="1">
              <a:off x="6421633" y="2497138"/>
              <a:ext cx="119063" cy="43180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Line 52"/>
            <p:cNvSpPr>
              <a:spLocks noChangeAspect="1" noChangeShapeType="1"/>
            </p:cNvSpPr>
            <p:nvPr/>
          </p:nvSpPr>
          <p:spPr bwMode="auto">
            <a:xfrm flipV="1">
              <a:off x="6143821" y="2928938"/>
              <a:ext cx="269875" cy="8778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51"/>
            <p:cNvSpPr>
              <a:spLocks noChangeAspect="1" noChangeShapeType="1"/>
            </p:cNvSpPr>
            <p:nvPr/>
          </p:nvSpPr>
          <p:spPr bwMode="auto">
            <a:xfrm flipV="1">
              <a:off x="5896171" y="2946400"/>
              <a:ext cx="258763" cy="863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Line 50"/>
            <p:cNvSpPr>
              <a:spLocks noChangeAspect="1" noChangeShapeType="1"/>
            </p:cNvSpPr>
            <p:nvPr/>
          </p:nvSpPr>
          <p:spPr bwMode="auto">
            <a:xfrm flipV="1">
              <a:off x="5858071" y="2622550"/>
              <a:ext cx="133350" cy="4587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47"/>
            <p:cNvSpPr>
              <a:spLocks noChangeAspect="1" noChangeShapeType="1"/>
            </p:cNvSpPr>
            <p:nvPr/>
          </p:nvSpPr>
          <p:spPr bwMode="auto">
            <a:xfrm flipV="1">
              <a:off x="5497708" y="2790825"/>
              <a:ext cx="193675" cy="63341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36"/>
            <p:cNvSpPr>
              <a:spLocks noChangeAspect="1" noChangeShapeType="1"/>
            </p:cNvSpPr>
            <p:nvPr/>
          </p:nvSpPr>
          <p:spPr bwMode="auto">
            <a:xfrm flipV="1">
              <a:off x="5648521" y="3109913"/>
              <a:ext cx="209550" cy="6873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34"/>
            <p:cNvSpPr>
              <a:spLocks noChangeAspect="1" noChangeShapeType="1"/>
            </p:cNvSpPr>
            <p:nvPr/>
          </p:nvSpPr>
          <p:spPr bwMode="auto">
            <a:xfrm flipV="1">
              <a:off x="5399283" y="3394075"/>
              <a:ext cx="123825" cy="4000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37"/>
            <p:cNvSpPr>
              <a:spLocks noChangeAspect="1" noChangeShapeType="1"/>
            </p:cNvSpPr>
            <p:nvPr/>
          </p:nvSpPr>
          <p:spPr bwMode="auto">
            <a:xfrm flipV="1">
              <a:off x="5221483" y="3052763"/>
              <a:ext cx="165100" cy="55721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10"/>
            <p:cNvSpPr>
              <a:spLocks noChangeAspect="1"/>
            </p:cNvSpPr>
            <p:nvPr/>
          </p:nvSpPr>
          <p:spPr bwMode="auto">
            <a:xfrm>
              <a:off x="8398715" y="2703512"/>
              <a:ext cx="64824" cy="457790"/>
            </a:xfrm>
            <a:custGeom>
              <a:avLst/>
              <a:gdLst>
                <a:gd name="T0" fmla="*/ 17 w 1394"/>
                <a:gd name="T1" fmla="*/ 231 h 373"/>
                <a:gd name="T2" fmla="*/ 81 w 1394"/>
                <a:gd name="T3" fmla="*/ 349 h 373"/>
                <a:gd name="T4" fmla="*/ 505 w 1394"/>
                <a:gd name="T5" fmla="*/ 87 h 373"/>
                <a:gd name="T6" fmla="*/ 1261 w 1394"/>
                <a:gd name="T7" fmla="*/ 279 h 373"/>
                <a:gd name="T8" fmla="*/ 1304 w 1394"/>
                <a:gd name="T9" fmla="*/ 0 h 373"/>
                <a:gd name="connsiteX0" fmla="*/ 0 w 8967"/>
                <a:gd name="connsiteY0" fmla="*/ 9357 h 9357"/>
                <a:gd name="connsiteX1" fmla="*/ 3042 w 8967"/>
                <a:gd name="connsiteY1" fmla="*/ 2332 h 9357"/>
                <a:gd name="connsiteX2" fmla="*/ 8465 w 8967"/>
                <a:gd name="connsiteY2" fmla="*/ 7480 h 9357"/>
                <a:gd name="connsiteX3" fmla="*/ 8773 w 8967"/>
                <a:gd name="connsiteY3" fmla="*/ 0 h 9357"/>
                <a:gd name="connsiteX0" fmla="*/ 0 w 6608"/>
                <a:gd name="connsiteY0" fmla="*/ 2492 h 8012"/>
                <a:gd name="connsiteX1" fmla="*/ 6048 w 6608"/>
                <a:gd name="connsiteY1" fmla="*/ 7994 h 8012"/>
                <a:gd name="connsiteX2" fmla="*/ 6392 w 6608"/>
                <a:gd name="connsiteY2" fmla="*/ 0 h 8012"/>
                <a:gd name="connsiteX0" fmla="*/ 0 w 847"/>
                <a:gd name="connsiteY0" fmla="*/ 9978 h 9978"/>
                <a:gd name="connsiteX1" fmla="*/ 520 w 847"/>
                <a:gd name="connsiteY1" fmla="*/ 0 h 9978"/>
                <a:gd name="connsiteX0" fmla="*/ 3608 w 10990"/>
                <a:gd name="connsiteY0" fmla="*/ 6351 h 6351"/>
                <a:gd name="connsiteX1" fmla="*/ 51 w 10990"/>
                <a:gd name="connsiteY1" fmla="*/ 0 h 6351"/>
                <a:gd name="connsiteX0" fmla="*/ 3448 w 3448"/>
                <a:gd name="connsiteY0" fmla="*/ 10000 h 10000"/>
                <a:gd name="connsiteX1" fmla="*/ 211 w 3448"/>
                <a:gd name="connsiteY1" fmla="*/ 0 h 10000"/>
                <a:gd name="connsiteX0" fmla="*/ 9934 w 9969"/>
                <a:gd name="connsiteY0" fmla="*/ 10000 h 10000"/>
                <a:gd name="connsiteX1" fmla="*/ 546 w 9969"/>
                <a:gd name="connsiteY1" fmla="*/ 0 h 10000"/>
                <a:gd name="connsiteX0" fmla="*/ 9417 w 9488"/>
                <a:gd name="connsiteY0" fmla="*/ 10000 h 10000"/>
                <a:gd name="connsiteX1" fmla="*/ 0 w 9488"/>
                <a:gd name="connsiteY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88" h="10000">
                  <a:moveTo>
                    <a:pt x="9417" y="10000"/>
                  </a:moveTo>
                  <a:cubicBezTo>
                    <a:pt x="10232" y="8116"/>
                    <a:pt x="3927" y="3000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11"/>
            <p:cNvSpPr>
              <a:spLocks noChangeAspect="1"/>
            </p:cNvSpPr>
            <p:nvPr/>
          </p:nvSpPr>
          <p:spPr bwMode="auto">
            <a:xfrm>
              <a:off x="5070671" y="2439988"/>
              <a:ext cx="3327400" cy="862013"/>
            </a:xfrm>
            <a:custGeom>
              <a:avLst/>
              <a:gdLst>
                <a:gd name="T0" fmla="*/ 0 w 1292"/>
                <a:gd name="T1" fmla="*/ 368 h 368"/>
                <a:gd name="T2" fmla="*/ 310 w 1292"/>
                <a:gd name="T3" fmla="*/ 111 h 368"/>
                <a:gd name="T4" fmla="*/ 528 w 1292"/>
                <a:gd name="T5" fmla="*/ 32 h 368"/>
                <a:gd name="T6" fmla="*/ 720 w 1292"/>
                <a:gd name="T7" fmla="*/ 6 h 368"/>
                <a:gd name="T8" fmla="*/ 1017 w 1292"/>
                <a:gd name="T9" fmla="*/ 67 h 368"/>
                <a:gd name="T10" fmla="*/ 1292 w 1292"/>
                <a:gd name="T11" fmla="*/ 11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2" h="368">
                  <a:moveTo>
                    <a:pt x="0" y="368"/>
                  </a:moveTo>
                  <a:cubicBezTo>
                    <a:pt x="52" y="325"/>
                    <a:pt x="222" y="167"/>
                    <a:pt x="310" y="111"/>
                  </a:cubicBezTo>
                  <a:cubicBezTo>
                    <a:pt x="398" y="55"/>
                    <a:pt x="460" y="49"/>
                    <a:pt x="528" y="32"/>
                  </a:cubicBezTo>
                  <a:cubicBezTo>
                    <a:pt x="596" y="15"/>
                    <a:pt x="639" y="0"/>
                    <a:pt x="720" y="6"/>
                  </a:cubicBezTo>
                  <a:cubicBezTo>
                    <a:pt x="801" y="12"/>
                    <a:pt x="922" y="48"/>
                    <a:pt x="1017" y="67"/>
                  </a:cubicBezTo>
                  <a:cubicBezTo>
                    <a:pt x="1112" y="86"/>
                    <a:pt x="1235" y="108"/>
                    <a:pt x="1292" y="119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32"/>
            <p:cNvSpPr>
              <a:spLocks noChangeAspect="1" noChangeShapeType="1"/>
            </p:cNvSpPr>
            <p:nvPr/>
          </p:nvSpPr>
          <p:spPr bwMode="auto">
            <a:xfrm flipV="1">
              <a:off x="4662683" y="2405084"/>
              <a:ext cx="425292" cy="13807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35"/>
            <p:cNvSpPr>
              <a:spLocks noChangeAspect="1" noChangeShapeType="1"/>
            </p:cNvSpPr>
            <p:nvPr/>
          </p:nvSpPr>
          <p:spPr bwMode="auto">
            <a:xfrm>
              <a:off x="4649983" y="3797300"/>
              <a:ext cx="397351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42"/>
            <p:cNvSpPr>
              <a:spLocks noChangeAspect="1" noChangeShapeType="1"/>
            </p:cNvSpPr>
            <p:nvPr/>
          </p:nvSpPr>
          <p:spPr bwMode="auto">
            <a:xfrm flipV="1">
              <a:off x="8607621" y="2304288"/>
              <a:ext cx="471398" cy="149961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44"/>
            <p:cNvSpPr>
              <a:spLocks noChangeAspect="1" noChangeShapeType="1"/>
            </p:cNvSpPr>
            <p:nvPr/>
          </p:nvSpPr>
          <p:spPr bwMode="auto">
            <a:xfrm flipV="1">
              <a:off x="4892872" y="3153636"/>
              <a:ext cx="197156" cy="64008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45"/>
            <p:cNvSpPr>
              <a:spLocks noChangeAspect="1" noChangeShapeType="1"/>
            </p:cNvSpPr>
            <p:nvPr/>
          </p:nvSpPr>
          <p:spPr bwMode="auto">
            <a:xfrm flipV="1">
              <a:off x="8367909" y="2304288"/>
              <a:ext cx="461906" cy="149961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61"/>
            <p:cNvSpPr>
              <a:spLocks noChangeAspect="1" noChangeShapeType="1"/>
            </p:cNvSpPr>
            <p:nvPr/>
          </p:nvSpPr>
          <p:spPr bwMode="auto">
            <a:xfrm flipV="1">
              <a:off x="6134296" y="2555875"/>
              <a:ext cx="119063" cy="43180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63"/>
            <p:cNvSpPr>
              <a:spLocks noChangeAspect="1" noChangeShapeType="1"/>
            </p:cNvSpPr>
            <p:nvPr/>
          </p:nvSpPr>
          <p:spPr bwMode="auto">
            <a:xfrm flipV="1">
              <a:off x="6674046" y="2455863"/>
              <a:ext cx="134938" cy="45720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64"/>
            <p:cNvSpPr>
              <a:spLocks noChangeAspect="1" noChangeShapeType="1"/>
            </p:cNvSpPr>
            <p:nvPr/>
          </p:nvSpPr>
          <p:spPr bwMode="auto">
            <a:xfrm flipV="1">
              <a:off x="6912171" y="2470150"/>
              <a:ext cx="150813" cy="51435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Line 65"/>
            <p:cNvSpPr>
              <a:spLocks noChangeAspect="1" noChangeShapeType="1"/>
            </p:cNvSpPr>
            <p:nvPr/>
          </p:nvSpPr>
          <p:spPr bwMode="auto">
            <a:xfrm flipV="1">
              <a:off x="7137596" y="2555875"/>
              <a:ext cx="149225" cy="51435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Line 78"/>
            <p:cNvSpPr>
              <a:spLocks noChangeAspect="1" noChangeShapeType="1"/>
            </p:cNvSpPr>
            <p:nvPr/>
          </p:nvSpPr>
          <p:spPr bwMode="auto">
            <a:xfrm flipV="1">
              <a:off x="6808983" y="2289175"/>
              <a:ext cx="44450" cy="14287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Line 82"/>
            <p:cNvSpPr>
              <a:spLocks noChangeAspect="1" noChangeShapeType="1"/>
            </p:cNvSpPr>
            <p:nvPr/>
          </p:nvSpPr>
          <p:spPr bwMode="auto">
            <a:xfrm flipV="1">
              <a:off x="7802758" y="2293938"/>
              <a:ext cx="100013" cy="2794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Line 302"/>
            <p:cNvSpPr>
              <a:spLocks noChangeAspect="1" noChangeShapeType="1"/>
            </p:cNvSpPr>
            <p:nvPr/>
          </p:nvSpPr>
          <p:spPr bwMode="auto">
            <a:xfrm flipV="1">
              <a:off x="8242496" y="2801045"/>
              <a:ext cx="165491" cy="63093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7" name="Freeform 10"/>
            <p:cNvSpPr>
              <a:spLocks noChangeAspect="1"/>
            </p:cNvSpPr>
            <p:nvPr/>
          </p:nvSpPr>
          <p:spPr bwMode="auto">
            <a:xfrm>
              <a:off x="5029200" y="467073"/>
              <a:ext cx="3603625" cy="963613"/>
            </a:xfrm>
            <a:custGeom>
              <a:avLst/>
              <a:gdLst>
                <a:gd name="T0" fmla="*/ 17 w 1394"/>
                <a:gd name="T1" fmla="*/ 231 h 373"/>
                <a:gd name="T2" fmla="*/ 81 w 1394"/>
                <a:gd name="T3" fmla="*/ 349 h 373"/>
                <a:gd name="T4" fmla="*/ 505 w 1394"/>
                <a:gd name="T5" fmla="*/ 87 h 373"/>
                <a:gd name="T6" fmla="*/ 1261 w 1394"/>
                <a:gd name="T7" fmla="*/ 279 h 373"/>
                <a:gd name="T8" fmla="*/ 1304 w 1394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4" h="373">
                  <a:moveTo>
                    <a:pt x="17" y="231"/>
                  </a:moveTo>
                  <a:cubicBezTo>
                    <a:pt x="28" y="251"/>
                    <a:pt x="0" y="373"/>
                    <a:pt x="81" y="349"/>
                  </a:cubicBezTo>
                  <a:cubicBezTo>
                    <a:pt x="162" y="325"/>
                    <a:pt x="308" y="99"/>
                    <a:pt x="505" y="87"/>
                  </a:cubicBezTo>
                  <a:cubicBezTo>
                    <a:pt x="702" y="75"/>
                    <a:pt x="1128" y="293"/>
                    <a:pt x="1261" y="279"/>
                  </a:cubicBezTo>
                  <a:cubicBezTo>
                    <a:pt x="1394" y="265"/>
                    <a:pt x="1295" y="58"/>
                    <a:pt x="1304" y="0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11"/>
            <p:cNvSpPr>
              <a:spLocks noChangeAspect="1"/>
            </p:cNvSpPr>
            <p:nvPr/>
          </p:nvSpPr>
          <p:spPr bwMode="auto">
            <a:xfrm>
              <a:off x="5072063" y="203548"/>
              <a:ext cx="3327400" cy="862013"/>
            </a:xfrm>
            <a:custGeom>
              <a:avLst/>
              <a:gdLst>
                <a:gd name="T0" fmla="*/ 0 w 1292"/>
                <a:gd name="T1" fmla="*/ 368 h 368"/>
                <a:gd name="T2" fmla="*/ 310 w 1292"/>
                <a:gd name="T3" fmla="*/ 111 h 368"/>
                <a:gd name="T4" fmla="*/ 528 w 1292"/>
                <a:gd name="T5" fmla="*/ 32 h 368"/>
                <a:gd name="T6" fmla="*/ 720 w 1292"/>
                <a:gd name="T7" fmla="*/ 6 h 368"/>
                <a:gd name="T8" fmla="*/ 1017 w 1292"/>
                <a:gd name="T9" fmla="*/ 67 h 368"/>
                <a:gd name="T10" fmla="*/ 1292 w 1292"/>
                <a:gd name="T11" fmla="*/ 11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2" h="368">
                  <a:moveTo>
                    <a:pt x="0" y="368"/>
                  </a:moveTo>
                  <a:cubicBezTo>
                    <a:pt x="52" y="325"/>
                    <a:pt x="222" y="167"/>
                    <a:pt x="310" y="111"/>
                  </a:cubicBezTo>
                  <a:cubicBezTo>
                    <a:pt x="398" y="55"/>
                    <a:pt x="460" y="49"/>
                    <a:pt x="528" y="32"/>
                  </a:cubicBezTo>
                  <a:cubicBezTo>
                    <a:pt x="596" y="15"/>
                    <a:pt x="639" y="0"/>
                    <a:pt x="720" y="6"/>
                  </a:cubicBezTo>
                  <a:cubicBezTo>
                    <a:pt x="801" y="12"/>
                    <a:pt x="922" y="48"/>
                    <a:pt x="1017" y="67"/>
                  </a:cubicBezTo>
                  <a:cubicBezTo>
                    <a:pt x="1112" y="86"/>
                    <a:pt x="1235" y="108"/>
                    <a:pt x="1292" y="119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10"/>
            <p:cNvSpPr>
              <a:spLocks noChangeAspect="1"/>
            </p:cNvSpPr>
            <p:nvPr/>
          </p:nvSpPr>
          <p:spPr bwMode="auto">
            <a:xfrm>
              <a:off x="5073860" y="2929065"/>
              <a:ext cx="3392424" cy="689315"/>
            </a:xfrm>
            <a:custGeom>
              <a:avLst/>
              <a:gdLst>
                <a:gd name="T0" fmla="*/ 17 w 1394"/>
                <a:gd name="T1" fmla="*/ 231 h 373"/>
                <a:gd name="T2" fmla="*/ 81 w 1394"/>
                <a:gd name="T3" fmla="*/ 349 h 373"/>
                <a:gd name="T4" fmla="*/ 505 w 1394"/>
                <a:gd name="T5" fmla="*/ 87 h 373"/>
                <a:gd name="T6" fmla="*/ 1261 w 1394"/>
                <a:gd name="T7" fmla="*/ 279 h 373"/>
                <a:gd name="T8" fmla="*/ 1304 w 1394"/>
                <a:gd name="T9" fmla="*/ 0 h 373"/>
                <a:gd name="connsiteX0" fmla="*/ 0 w 9499"/>
                <a:gd name="connsiteY0" fmla="*/ 3874 h 7121"/>
                <a:gd name="connsiteX1" fmla="*/ 459 w 9499"/>
                <a:gd name="connsiteY1" fmla="*/ 7038 h 7121"/>
                <a:gd name="connsiteX2" fmla="*/ 3501 w 9499"/>
                <a:gd name="connsiteY2" fmla="*/ 13 h 7121"/>
                <a:gd name="connsiteX3" fmla="*/ 8924 w 9499"/>
                <a:gd name="connsiteY3" fmla="*/ 5161 h 7121"/>
                <a:gd name="connsiteX4" fmla="*/ 9406 w 9499"/>
                <a:gd name="connsiteY4" fmla="*/ 1321 h 7121"/>
                <a:gd name="connsiteX0" fmla="*/ 0 w 10069"/>
                <a:gd name="connsiteY0" fmla="*/ 5440 h 10000"/>
                <a:gd name="connsiteX1" fmla="*/ 483 w 10069"/>
                <a:gd name="connsiteY1" fmla="*/ 9883 h 10000"/>
                <a:gd name="connsiteX2" fmla="*/ 3686 w 10069"/>
                <a:gd name="connsiteY2" fmla="*/ 18 h 10000"/>
                <a:gd name="connsiteX3" fmla="*/ 9395 w 10069"/>
                <a:gd name="connsiteY3" fmla="*/ 7248 h 10000"/>
                <a:gd name="connsiteX4" fmla="*/ 9902 w 10069"/>
                <a:gd name="connsiteY4" fmla="*/ 1855 h 10000"/>
                <a:gd name="connsiteX0" fmla="*/ 0 w 9934"/>
                <a:gd name="connsiteY0" fmla="*/ 5440 h 10000"/>
                <a:gd name="connsiteX1" fmla="*/ 483 w 9934"/>
                <a:gd name="connsiteY1" fmla="*/ 9883 h 10000"/>
                <a:gd name="connsiteX2" fmla="*/ 3686 w 9934"/>
                <a:gd name="connsiteY2" fmla="*/ 18 h 10000"/>
                <a:gd name="connsiteX3" fmla="*/ 9395 w 9934"/>
                <a:gd name="connsiteY3" fmla="*/ 7248 h 10000"/>
                <a:gd name="connsiteX4" fmla="*/ 9902 w 9934"/>
                <a:gd name="connsiteY4" fmla="*/ 1855 h 10000"/>
                <a:gd name="connsiteX0" fmla="*/ 0 w 10034"/>
                <a:gd name="connsiteY0" fmla="*/ 5440 h 10000"/>
                <a:gd name="connsiteX1" fmla="*/ 486 w 10034"/>
                <a:gd name="connsiteY1" fmla="*/ 9883 h 10000"/>
                <a:gd name="connsiteX2" fmla="*/ 3710 w 10034"/>
                <a:gd name="connsiteY2" fmla="*/ 18 h 10000"/>
                <a:gd name="connsiteX3" fmla="*/ 9457 w 10034"/>
                <a:gd name="connsiteY3" fmla="*/ 7248 h 10000"/>
                <a:gd name="connsiteX4" fmla="*/ 10005 w 10034"/>
                <a:gd name="connsiteY4" fmla="*/ 2950 h 10000"/>
                <a:gd name="connsiteX0" fmla="*/ 0 w 10005"/>
                <a:gd name="connsiteY0" fmla="*/ 5440 h 10000"/>
                <a:gd name="connsiteX1" fmla="*/ 486 w 10005"/>
                <a:gd name="connsiteY1" fmla="*/ 9883 h 10000"/>
                <a:gd name="connsiteX2" fmla="*/ 3710 w 10005"/>
                <a:gd name="connsiteY2" fmla="*/ 18 h 10000"/>
                <a:gd name="connsiteX3" fmla="*/ 9457 w 10005"/>
                <a:gd name="connsiteY3" fmla="*/ 7248 h 10000"/>
                <a:gd name="connsiteX4" fmla="*/ 10005 w 10005"/>
                <a:gd name="connsiteY4" fmla="*/ 2950 h 10000"/>
                <a:gd name="connsiteX0" fmla="*/ 0 w 10005"/>
                <a:gd name="connsiteY0" fmla="*/ 5440 h 10000"/>
                <a:gd name="connsiteX1" fmla="*/ 486 w 10005"/>
                <a:gd name="connsiteY1" fmla="*/ 9883 h 10000"/>
                <a:gd name="connsiteX2" fmla="*/ 3710 w 10005"/>
                <a:gd name="connsiteY2" fmla="*/ 18 h 10000"/>
                <a:gd name="connsiteX3" fmla="*/ 9457 w 10005"/>
                <a:gd name="connsiteY3" fmla="*/ 7248 h 10000"/>
                <a:gd name="connsiteX4" fmla="*/ 10005 w 10005"/>
                <a:gd name="connsiteY4" fmla="*/ 2950 h 10000"/>
                <a:gd name="connsiteX0" fmla="*/ 0 w 10005"/>
                <a:gd name="connsiteY0" fmla="*/ 5440 h 10000"/>
                <a:gd name="connsiteX1" fmla="*/ 486 w 10005"/>
                <a:gd name="connsiteY1" fmla="*/ 9883 h 10000"/>
                <a:gd name="connsiteX2" fmla="*/ 3710 w 10005"/>
                <a:gd name="connsiteY2" fmla="*/ 18 h 10000"/>
                <a:gd name="connsiteX3" fmla="*/ 9457 w 10005"/>
                <a:gd name="connsiteY3" fmla="*/ 7248 h 10000"/>
                <a:gd name="connsiteX4" fmla="*/ 10005 w 10005"/>
                <a:gd name="connsiteY4" fmla="*/ 2950 h 10000"/>
                <a:gd name="connsiteX0" fmla="*/ 0 w 9931"/>
                <a:gd name="connsiteY0" fmla="*/ 5440 h 10000"/>
                <a:gd name="connsiteX1" fmla="*/ 486 w 9931"/>
                <a:gd name="connsiteY1" fmla="*/ 9883 h 10000"/>
                <a:gd name="connsiteX2" fmla="*/ 3710 w 9931"/>
                <a:gd name="connsiteY2" fmla="*/ 18 h 10000"/>
                <a:gd name="connsiteX3" fmla="*/ 9457 w 9931"/>
                <a:gd name="connsiteY3" fmla="*/ 7248 h 10000"/>
                <a:gd name="connsiteX4" fmla="*/ 9931 w 9931"/>
                <a:gd name="connsiteY4" fmla="*/ 4958 h 10000"/>
                <a:gd name="connsiteX0" fmla="*/ 0 w 10000"/>
                <a:gd name="connsiteY0" fmla="*/ 5440 h 10000"/>
                <a:gd name="connsiteX1" fmla="*/ 489 w 10000"/>
                <a:gd name="connsiteY1" fmla="*/ 9883 h 10000"/>
                <a:gd name="connsiteX2" fmla="*/ 3736 w 10000"/>
                <a:gd name="connsiteY2" fmla="*/ 18 h 10000"/>
                <a:gd name="connsiteX3" fmla="*/ 9523 w 10000"/>
                <a:gd name="connsiteY3" fmla="*/ 7248 h 10000"/>
                <a:gd name="connsiteX4" fmla="*/ 10000 w 10000"/>
                <a:gd name="connsiteY4" fmla="*/ 4958 h 10000"/>
                <a:gd name="connsiteX0" fmla="*/ 0 w 10000"/>
                <a:gd name="connsiteY0" fmla="*/ 5440 h 10000"/>
                <a:gd name="connsiteX1" fmla="*/ 489 w 10000"/>
                <a:gd name="connsiteY1" fmla="*/ 9883 h 10000"/>
                <a:gd name="connsiteX2" fmla="*/ 3736 w 10000"/>
                <a:gd name="connsiteY2" fmla="*/ 18 h 10000"/>
                <a:gd name="connsiteX3" fmla="*/ 9523 w 10000"/>
                <a:gd name="connsiteY3" fmla="*/ 7248 h 10000"/>
                <a:gd name="connsiteX4" fmla="*/ 10000 w 10000"/>
                <a:gd name="connsiteY4" fmla="*/ 4958 h 10000"/>
                <a:gd name="connsiteX0" fmla="*/ 0 w 10000"/>
                <a:gd name="connsiteY0" fmla="*/ 5440 h 10000"/>
                <a:gd name="connsiteX1" fmla="*/ 489 w 10000"/>
                <a:gd name="connsiteY1" fmla="*/ 9883 h 10000"/>
                <a:gd name="connsiteX2" fmla="*/ 3736 w 10000"/>
                <a:gd name="connsiteY2" fmla="*/ 18 h 10000"/>
                <a:gd name="connsiteX3" fmla="*/ 9523 w 10000"/>
                <a:gd name="connsiteY3" fmla="*/ 7248 h 10000"/>
                <a:gd name="connsiteX4" fmla="*/ 10000 w 10000"/>
                <a:gd name="connsiteY4" fmla="*/ 4958 h 10000"/>
                <a:gd name="connsiteX0" fmla="*/ 0 w 10000"/>
                <a:gd name="connsiteY0" fmla="*/ 5440 h 10000"/>
                <a:gd name="connsiteX1" fmla="*/ 489 w 10000"/>
                <a:gd name="connsiteY1" fmla="*/ 9883 h 10000"/>
                <a:gd name="connsiteX2" fmla="*/ 3736 w 10000"/>
                <a:gd name="connsiteY2" fmla="*/ 18 h 10000"/>
                <a:gd name="connsiteX3" fmla="*/ 9523 w 10000"/>
                <a:gd name="connsiteY3" fmla="*/ 7248 h 10000"/>
                <a:gd name="connsiteX4" fmla="*/ 10000 w 10000"/>
                <a:gd name="connsiteY4" fmla="*/ 4958 h 10000"/>
                <a:gd name="connsiteX0" fmla="*/ 0 w 10000"/>
                <a:gd name="connsiteY0" fmla="*/ 5440 h 10000"/>
                <a:gd name="connsiteX1" fmla="*/ 489 w 10000"/>
                <a:gd name="connsiteY1" fmla="*/ 9883 h 10000"/>
                <a:gd name="connsiteX2" fmla="*/ 3736 w 10000"/>
                <a:gd name="connsiteY2" fmla="*/ 18 h 10000"/>
                <a:gd name="connsiteX3" fmla="*/ 9523 w 10000"/>
                <a:gd name="connsiteY3" fmla="*/ 7248 h 10000"/>
                <a:gd name="connsiteX4" fmla="*/ 10000 w 10000"/>
                <a:gd name="connsiteY4" fmla="*/ 4958 h 10000"/>
                <a:gd name="connsiteX0" fmla="*/ 0 w 10000"/>
                <a:gd name="connsiteY0" fmla="*/ 5440 h 10000"/>
                <a:gd name="connsiteX1" fmla="*/ 489 w 10000"/>
                <a:gd name="connsiteY1" fmla="*/ 9883 h 10000"/>
                <a:gd name="connsiteX2" fmla="*/ 3736 w 10000"/>
                <a:gd name="connsiteY2" fmla="*/ 18 h 10000"/>
                <a:gd name="connsiteX3" fmla="*/ 9523 w 10000"/>
                <a:gd name="connsiteY3" fmla="*/ 7248 h 10000"/>
                <a:gd name="connsiteX4" fmla="*/ 10000 w 10000"/>
                <a:gd name="connsiteY4" fmla="*/ 4958 h 10000"/>
                <a:gd name="connsiteX0" fmla="*/ 0 w 10000"/>
                <a:gd name="connsiteY0" fmla="*/ 5440 h 10000"/>
                <a:gd name="connsiteX1" fmla="*/ 489 w 10000"/>
                <a:gd name="connsiteY1" fmla="*/ 9883 h 10000"/>
                <a:gd name="connsiteX2" fmla="*/ 3736 w 10000"/>
                <a:gd name="connsiteY2" fmla="*/ 18 h 10000"/>
                <a:gd name="connsiteX3" fmla="*/ 9523 w 10000"/>
                <a:gd name="connsiteY3" fmla="*/ 7248 h 10000"/>
                <a:gd name="connsiteX4" fmla="*/ 10000 w 10000"/>
                <a:gd name="connsiteY4" fmla="*/ 4958 h 10000"/>
                <a:gd name="connsiteX0" fmla="*/ 0 w 10000"/>
                <a:gd name="connsiteY0" fmla="*/ 5440 h 10000"/>
                <a:gd name="connsiteX1" fmla="*/ 489 w 10000"/>
                <a:gd name="connsiteY1" fmla="*/ 9883 h 10000"/>
                <a:gd name="connsiteX2" fmla="*/ 3736 w 10000"/>
                <a:gd name="connsiteY2" fmla="*/ 18 h 10000"/>
                <a:gd name="connsiteX3" fmla="*/ 9523 w 10000"/>
                <a:gd name="connsiteY3" fmla="*/ 7248 h 10000"/>
                <a:gd name="connsiteX4" fmla="*/ 10000 w 10000"/>
                <a:gd name="connsiteY4" fmla="*/ 4958 h 10000"/>
                <a:gd name="connsiteX0" fmla="*/ 0 w 10000"/>
                <a:gd name="connsiteY0" fmla="*/ 5424 h 9984"/>
                <a:gd name="connsiteX1" fmla="*/ 489 w 10000"/>
                <a:gd name="connsiteY1" fmla="*/ 9867 h 9984"/>
                <a:gd name="connsiteX2" fmla="*/ 3736 w 10000"/>
                <a:gd name="connsiteY2" fmla="*/ 2 h 9984"/>
                <a:gd name="connsiteX3" fmla="*/ 9523 w 10000"/>
                <a:gd name="connsiteY3" fmla="*/ 7232 h 9984"/>
                <a:gd name="connsiteX4" fmla="*/ 10000 w 10000"/>
                <a:gd name="connsiteY4" fmla="*/ 4942 h 9984"/>
                <a:gd name="connsiteX0" fmla="*/ 0 w 10000"/>
                <a:gd name="connsiteY0" fmla="*/ 5449 h 10016"/>
                <a:gd name="connsiteX1" fmla="*/ 489 w 10000"/>
                <a:gd name="connsiteY1" fmla="*/ 9899 h 10016"/>
                <a:gd name="connsiteX2" fmla="*/ 3736 w 10000"/>
                <a:gd name="connsiteY2" fmla="*/ 18 h 10016"/>
                <a:gd name="connsiteX3" fmla="*/ 9523 w 10000"/>
                <a:gd name="connsiteY3" fmla="*/ 7260 h 10016"/>
                <a:gd name="connsiteX4" fmla="*/ 10000 w 10000"/>
                <a:gd name="connsiteY4" fmla="*/ 4966 h 10016"/>
                <a:gd name="connsiteX0" fmla="*/ 0 w 10000"/>
                <a:gd name="connsiteY0" fmla="*/ 5449 h 10016"/>
                <a:gd name="connsiteX1" fmla="*/ 489 w 10000"/>
                <a:gd name="connsiteY1" fmla="*/ 9899 h 10016"/>
                <a:gd name="connsiteX2" fmla="*/ 3736 w 10000"/>
                <a:gd name="connsiteY2" fmla="*/ 18 h 10016"/>
                <a:gd name="connsiteX3" fmla="*/ 9523 w 10000"/>
                <a:gd name="connsiteY3" fmla="*/ 7260 h 10016"/>
                <a:gd name="connsiteX4" fmla="*/ 10000 w 10000"/>
                <a:gd name="connsiteY4" fmla="*/ 4966 h 1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16">
                  <a:moveTo>
                    <a:pt x="0" y="5449"/>
                  </a:moveTo>
                  <a:cubicBezTo>
                    <a:pt x="85" y="6203"/>
                    <a:pt x="-130" y="10803"/>
                    <a:pt x="489" y="9899"/>
                  </a:cubicBezTo>
                  <a:cubicBezTo>
                    <a:pt x="1110" y="8993"/>
                    <a:pt x="2227" y="471"/>
                    <a:pt x="3736" y="18"/>
                  </a:cubicBezTo>
                  <a:cubicBezTo>
                    <a:pt x="5243" y="-434"/>
                    <a:pt x="8247" y="7422"/>
                    <a:pt x="9523" y="7260"/>
                  </a:cubicBezTo>
                  <a:cubicBezTo>
                    <a:pt x="9800" y="6915"/>
                    <a:pt x="9934" y="7518"/>
                    <a:pt x="10000" y="4966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Line 71"/>
            <p:cNvSpPr>
              <a:spLocks noChangeAspect="1" noChangeShapeType="1"/>
            </p:cNvSpPr>
            <p:nvPr/>
          </p:nvSpPr>
          <p:spPr bwMode="auto">
            <a:xfrm flipV="1">
              <a:off x="8469272" y="2312988"/>
              <a:ext cx="107556" cy="33832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14"/>
            <p:cNvSpPr>
              <a:spLocks noChangeShapeType="1"/>
            </p:cNvSpPr>
            <p:nvPr/>
          </p:nvSpPr>
          <p:spPr bwMode="auto">
            <a:xfrm>
              <a:off x="8470726" y="1036320"/>
              <a:ext cx="0" cy="224028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Line 15"/>
            <p:cNvSpPr>
              <a:spLocks noChangeShapeType="1"/>
            </p:cNvSpPr>
            <p:nvPr/>
          </p:nvSpPr>
          <p:spPr bwMode="auto">
            <a:xfrm flipV="1">
              <a:off x="6561333" y="713710"/>
              <a:ext cx="0" cy="223113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Line 44"/>
            <p:cNvSpPr>
              <a:spLocks noChangeAspect="1" noChangeShapeType="1"/>
            </p:cNvSpPr>
            <p:nvPr/>
          </p:nvSpPr>
          <p:spPr bwMode="auto">
            <a:xfrm flipV="1">
              <a:off x="5074770" y="2292350"/>
              <a:ext cx="281651" cy="9144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Line 9"/>
            <p:cNvSpPr>
              <a:spLocks noChangeShapeType="1"/>
            </p:cNvSpPr>
            <p:nvPr/>
          </p:nvSpPr>
          <p:spPr bwMode="auto">
            <a:xfrm flipH="1">
              <a:off x="5084958" y="1054274"/>
              <a:ext cx="0" cy="225856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10"/>
            <p:cNvSpPr>
              <a:spLocks noChangeAspect="1"/>
            </p:cNvSpPr>
            <p:nvPr/>
          </p:nvSpPr>
          <p:spPr bwMode="auto">
            <a:xfrm>
              <a:off x="5073860" y="1749085"/>
              <a:ext cx="3392424" cy="689315"/>
            </a:xfrm>
            <a:custGeom>
              <a:avLst/>
              <a:gdLst>
                <a:gd name="T0" fmla="*/ 17 w 1394"/>
                <a:gd name="T1" fmla="*/ 231 h 373"/>
                <a:gd name="T2" fmla="*/ 81 w 1394"/>
                <a:gd name="T3" fmla="*/ 349 h 373"/>
                <a:gd name="T4" fmla="*/ 505 w 1394"/>
                <a:gd name="T5" fmla="*/ 87 h 373"/>
                <a:gd name="T6" fmla="*/ 1261 w 1394"/>
                <a:gd name="T7" fmla="*/ 279 h 373"/>
                <a:gd name="T8" fmla="*/ 1304 w 1394"/>
                <a:gd name="T9" fmla="*/ 0 h 373"/>
                <a:gd name="connsiteX0" fmla="*/ 0 w 9499"/>
                <a:gd name="connsiteY0" fmla="*/ 3874 h 7121"/>
                <a:gd name="connsiteX1" fmla="*/ 459 w 9499"/>
                <a:gd name="connsiteY1" fmla="*/ 7038 h 7121"/>
                <a:gd name="connsiteX2" fmla="*/ 3501 w 9499"/>
                <a:gd name="connsiteY2" fmla="*/ 13 h 7121"/>
                <a:gd name="connsiteX3" fmla="*/ 8924 w 9499"/>
                <a:gd name="connsiteY3" fmla="*/ 5161 h 7121"/>
                <a:gd name="connsiteX4" fmla="*/ 9406 w 9499"/>
                <a:gd name="connsiteY4" fmla="*/ 1321 h 7121"/>
                <a:gd name="connsiteX0" fmla="*/ 0 w 10069"/>
                <a:gd name="connsiteY0" fmla="*/ 5440 h 10000"/>
                <a:gd name="connsiteX1" fmla="*/ 483 w 10069"/>
                <a:gd name="connsiteY1" fmla="*/ 9883 h 10000"/>
                <a:gd name="connsiteX2" fmla="*/ 3686 w 10069"/>
                <a:gd name="connsiteY2" fmla="*/ 18 h 10000"/>
                <a:gd name="connsiteX3" fmla="*/ 9395 w 10069"/>
                <a:gd name="connsiteY3" fmla="*/ 7248 h 10000"/>
                <a:gd name="connsiteX4" fmla="*/ 9902 w 10069"/>
                <a:gd name="connsiteY4" fmla="*/ 1855 h 10000"/>
                <a:gd name="connsiteX0" fmla="*/ 0 w 9934"/>
                <a:gd name="connsiteY0" fmla="*/ 5440 h 10000"/>
                <a:gd name="connsiteX1" fmla="*/ 483 w 9934"/>
                <a:gd name="connsiteY1" fmla="*/ 9883 h 10000"/>
                <a:gd name="connsiteX2" fmla="*/ 3686 w 9934"/>
                <a:gd name="connsiteY2" fmla="*/ 18 h 10000"/>
                <a:gd name="connsiteX3" fmla="*/ 9395 w 9934"/>
                <a:gd name="connsiteY3" fmla="*/ 7248 h 10000"/>
                <a:gd name="connsiteX4" fmla="*/ 9902 w 9934"/>
                <a:gd name="connsiteY4" fmla="*/ 1855 h 10000"/>
                <a:gd name="connsiteX0" fmla="*/ 0 w 10034"/>
                <a:gd name="connsiteY0" fmla="*/ 5440 h 10000"/>
                <a:gd name="connsiteX1" fmla="*/ 486 w 10034"/>
                <a:gd name="connsiteY1" fmla="*/ 9883 h 10000"/>
                <a:gd name="connsiteX2" fmla="*/ 3710 w 10034"/>
                <a:gd name="connsiteY2" fmla="*/ 18 h 10000"/>
                <a:gd name="connsiteX3" fmla="*/ 9457 w 10034"/>
                <a:gd name="connsiteY3" fmla="*/ 7248 h 10000"/>
                <a:gd name="connsiteX4" fmla="*/ 10005 w 10034"/>
                <a:gd name="connsiteY4" fmla="*/ 2950 h 10000"/>
                <a:gd name="connsiteX0" fmla="*/ 0 w 10005"/>
                <a:gd name="connsiteY0" fmla="*/ 5440 h 10000"/>
                <a:gd name="connsiteX1" fmla="*/ 486 w 10005"/>
                <a:gd name="connsiteY1" fmla="*/ 9883 h 10000"/>
                <a:gd name="connsiteX2" fmla="*/ 3710 w 10005"/>
                <a:gd name="connsiteY2" fmla="*/ 18 h 10000"/>
                <a:gd name="connsiteX3" fmla="*/ 9457 w 10005"/>
                <a:gd name="connsiteY3" fmla="*/ 7248 h 10000"/>
                <a:gd name="connsiteX4" fmla="*/ 10005 w 10005"/>
                <a:gd name="connsiteY4" fmla="*/ 2950 h 10000"/>
                <a:gd name="connsiteX0" fmla="*/ 0 w 10005"/>
                <a:gd name="connsiteY0" fmla="*/ 5440 h 10000"/>
                <a:gd name="connsiteX1" fmla="*/ 486 w 10005"/>
                <a:gd name="connsiteY1" fmla="*/ 9883 h 10000"/>
                <a:gd name="connsiteX2" fmla="*/ 3710 w 10005"/>
                <a:gd name="connsiteY2" fmla="*/ 18 h 10000"/>
                <a:gd name="connsiteX3" fmla="*/ 9457 w 10005"/>
                <a:gd name="connsiteY3" fmla="*/ 7248 h 10000"/>
                <a:gd name="connsiteX4" fmla="*/ 10005 w 10005"/>
                <a:gd name="connsiteY4" fmla="*/ 2950 h 10000"/>
                <a:gd name="connsiteX0" fmla="*/ 0 w 10005"/>
                <a:gd name="connsiteY0" fmla="*/ 5440 h 10000"/>
                <a:gd name="connsiteX1" fmla="*/ 486 w 10005"/>
                <a:gd name="connsiteY1" fmla="*/ 9883 h 10000"/>
                <a:gd name="connsiteX2" fmla="*/ 3710 w 10005"/>
                <a:gd name="connsiteY2" fmla="*/ 18 h 10000"/>
                <a:gd name="connsiteX3" fmla="*/ 9457 w 10005"/>
                <a:gd name="connsiteY3" fmla="*/ 7248 h 10000"/>
                <a:gd name="connsiteX4" fmla="*/ 10005 w 10005"/>
                <a:gd name="connsiteY4" fmla="*/ 2950 h 10000"/>
                <a:gd name="connsiteX0" fmla="*/ 0 w 9931"/>
                <a:gd name="connsiteY0" fmla="*/ 5440 h 10000"/>
                <a:gd name="connsiteX1" fmla="*/ 486 w 9931"/>
                <a:gd name="connsiteY1" fmla="*/ 9883 h 10000"/>
                <a:gd name="connsiteX2" fmla="*/ 3710 w 9931"/>
                <a:gd name="connsiteY2" fmla="*/ 18 h 10000"/>
                <a:gd name="connsiteX3" fmla="*/ 9457 w 9931"/>
                <a:gd name="connsiteY3" fmla="*/ 7248 h 10000"/>
                <a:gd name="connsiteX4" fmla="*/ 9931 w 9931"/>
                <a:gd name="connsiteY4" fmla="*/ 4958 h 10000"/>
                <a:gd name="connsiteX0" fmla="*/ 0 w 10000"/>
                <a:gd name="connsiteY0" fmla="*/ 5440 h 10000"/>
                <a:gd name="connsiteX1" fmla="*/ 489 w 10000"/>
                <a:gd name="connsiteY1" fmla="*/ 9883 h 10000"/>
                <a:gd name="connsiteX2" fmla="*/ 3736 w 10000"/>
                <a:gd name="connsiteY2" fmla="*/ 18 h 10000"/>
                <a:gd name="connsiteX3" fmla="*/ 9523 w 10000"/>
                <a:gd name="connsiteY3" fmla="*/ 7248 h 10000"/>
                <a:gd name="connsiteX4" fmla="*/ 10000 w 10000"/>
                <a:gd name="connsiteY4" fmla="*/ 4958 h 10000"/>
                <a:gd name="connsiteX0" fmla="*/ 0 w 10000"/>
                <a:gd name="connsiteY0" fmla="*/ 5440 h 10000"/>
                <a:gd name="connsiteX1" fmla="*/ 489 w 10000"/>
                <a:gd name="connsiteY1" fmla="*/ 9883 h 10000"/>
                <a:gd name="connsiteX2" fmla="*/ 3736 w 10000"/>
                <a:gd name="connsiteY2" fmla="*/ 18 h 10000"/>
                <a:gd name="connsiteX3" fmla="*/ 9523 w 10000"/>
                <a:gd name="connsiteY3" fmla="*/ 7248 h 10000"/>
                <a:gd name="connsiteX4" fmla="*/ 10000 w 10000"/>
                <a:gd name="connsiteY4" fmla="*/ 4958 h 10000"/>
                <a:gd name="connsiteX0" fmla="*/ 0 w 10000"/>
                <a:gd name="connsiteY0" fmla="*/ 5440 h 10000"/>
                <a:gd name="connsiteX1" fmla="*/ 489 w 10000"/>
                <a:gd name="connsiteY1" fmla="*/ 9883 h 10000"/>
                <a:gd name="connsiteX2" fmla="*/ 3736 w 10000"/>
                <a:gd name="connsiteY2" fmla="*/ 18 h 10000"/>
                <a:gd name="connsiteX3" fmla="*/ 9523 w 10000"/>
                <a:gd name="connsiteY3" fmla="*/ 7248 h 10000"/>
                <a:gd name="connsiteX4" fmla="*/ 10000 w 10000"/>
                <a:gd name="connsiteY4" fmla="*/ 4958 h 10000"/>
                <a:gd name="connsiteX0" fmla="*/ 0 w 10000"/>
                <a:gd name="connsiteY0" fmla="*/ 5440 h 10000"/>
                <a:gd name="connsiteX1" fmla="*/ 489 w 10000"/>
                <a:gd name="connsiteY1" fmla="*/ 9883 h 10000"/>
                <a:gd name="connsiteX2" fmla="*/ 3736 w 10000"/>
                <a:gd name="connsiteY2" fmla="*/ 18 h 10000"/>
                <a:gd name="connsiteX3" fmla="*/ 9523 w 10000"/>
                <a:gd name="connsiteY3" fmla="*/ 7248 h 10000"/>
                <a:gd name="connsiteX4" fmla="*/ 10000 w 10000"/>
                <a:gd name="connsiteY4" fmla="*/ 4958 h 10000"/>
                <a:gd name="connsiteX0" fmla="*/ 0 w 10000"/>
                <a:gd name="connsiteY0" fmla="*/ 5440 h 10000"/>
                <a:gd name="connsiteX1" fmla="*/ 489 w 10000"/>
                <a:gd name="connsiteY1" fmla="*/ 9883 h 10000"/>
                <a:gd name="connsiteX2" fmla="*/ 3736 w 10000"/>
                <a:gd name="connsiteY2" fmla="*/ 18 h 10000"/>
                <a:gd name="connsiteX3" fmla="*/ 9523 w 10000"/>
                <a:gd name="connsiteY3" fmla="*/ 7248 h 10000"/>
                <a:gd name="connsiteX4" fmla="*/ 10000 w 10000"/>
                <a:gd name="connsiteY4" fmla="*/ 4958 h 10000"/>
                <a:gd name="connsiteX0" fmla="*/ 0 w 10000"/>
                <a:gd name="connsiteY0" fmla="*/ 5440 h 10000"/>
                <a:gd name="connsiteX1" fmla="*/ 489 w 10000"/>
                <a:gd name="connsiteY1" fmla="*/ 9883 h 10000"/>
                <a:gd name="connsiteX2" fmla="*/ 3736 w 10000"/>
                <a:gd name="connsiteY2" fmla="*/ 18 h 10000"/>
                <a:gd name="connsiteX3" fmla="*/ 9523 w 10000"/>
                <a:gd name="connsiteY3" fmla="*/ 7248 h 10000"/>
                <a:gd name="connsiteX4" fmla="*/ 10000 w 10000"/>
                <a:gd name="connsiteY4" fmla="*/ 4958 h 10000"/>
                <a:gd name="connsiteX0" fmla="*/ 0 w 10000"/>
                <a:gd name="connsiteY0" fmla="*/ 5440 h 10000"/>
                <a:gd name="connsiteX1" fmla="*/ 489 w 10000"/>
                <a:gd name="connsiteY1" fmla="*/ 9883 h 10000"/>
                <a:gd name="connsiteX2" fmla="*/ 3736 w 10000"/>
                <a:gd name="connsiteY2" fmla="*/ 18 h 10000"/>
                <a:gd name="connsiteX3" fmla="*/ 9523 w 10000"/>
                <a:gd name="connsiteY3" fmla="*/ 7248 h 10000"/>
                <a:gd name="connsiteX4" fmla="*/ 10000 w 10000"/>
                <a:gd name="connsiteY4" fmla="*/ 4958 h 10000"/>
                <a:gd name="connsiteX0" fmla="*/ 0 w 10000"/>
                <a:gd name="connsiteY0" fmla="*/ 5440 h 10000"/>
                <a:gd name="connsiteX1" fmla="*/ 489 w 10000"/>
                <a:gd name="connsiteY1" fmla="*/ 9883 h 10000"/>
                <a:gd name="connsiteX2" fmla="*/ 3736 w 10000"/>
                <a:gd name="connsiteY2" fmla="*/ 18 h 10000"/>
                <a:gd name="connsiteX3" fmla="*/ 9523 w 10000"/>
                <a:gd name="connsiteY3" fmla="*/ 7248 h 10000"/>
                <a:gd name="connsiteX4" fmla="*/ 10000 w 10000"/>
                <a:gd name="connsiteY4" fmla="*/ 4958 h 10000"/>
                <a:gd name="connsiteX0" fmla="*/ 0 w 10000"/>
                <a:gd name="connsiteY0" fmla="*/ 5424 h 9984"/>
                <a:gd name="connsiteX1" fmla="*/ 489 w 10000"/>
                <a:gd name="connsiteY1" fmla="*/ 9867 h 9984"/>
                <a:gd name="connsiteX2" fmla="*/ 3736 w 10000"/>
                <a:gd name="connsiteY2" fmla="*/ 2 h 9984"/>
                <a:gd name="connsiteX3" fmla="*/ 9523 w 10000"/>
                <a:gd name="connsiteY3" fmla="*/ 7232 h 9984"/>
                <a:gd name="connsiteX4" fmla="*/ 10000 w 10000"/>
                <a:gd name="connsiteY4" fmla="*/ 4942 h 9984"/>
                <a:gd name="connsiteX0" fmla="*/ 0 w 10000"/>
                <a:gd name="connsiteY0" fmla="*/ 5449 h 10016"/>
                <a:gd name="connsiteX1" fmla="*/ 489 w 10000"/>
                <a:gd name="connsiteY1" fmla="*/ 9899 h 10016"/>
                <a:gd name="connsiteX2" fmla="*/ 3736 w 10000"/>
                <a:gd name="connsiteY2" fmla="*/ 18 h 10016"/>
                <a:gd name="connsiteX3" fmla="*/ 9523 w 10000"/>
                <a:gd name="connsiteY3" fmla="*/ 7260 h 10016"/>
                <a:gd name="connsiteX4" fmla="*/ 10000 w 10000"/>
                <a:gd name="connsiteY4" fmla="*/ 4966 h 10016"/>
                <a:gd name="connsiteX0" fmla="*/ 0 w 10000"/>
                <a:gd name="connsiteY0" fmla="*/ 5449 h 10016"/>
                <a:gd name="connsiteX1" fmla="*/ 489 w 10000"/>
                <a:gd name="connsiteY1" fmla="*/ 9899 h 10016"/>
                <a:gd name="connsiteX2" fmla="*/ 3736 w 10000"/>
                <a:gd name="connsiteY2" fmla="*/ 18 h 10016"/>
                <a:gd name="connsiteX3" fmla="*/ 9523 w 10000"/>
                <a:gd name="connsiteY3" fmla="*/ 7260 h 10016"/>
                <a:gd name="connsiteX4" fmla="*/ 10000 w 10000"/>
                <a:gd name="connsiteY4" fmla="*/ 4966 h 1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16">
                  <a:moveTo>
                    <a:pt x="0" y="5449"/>
                  </a:moveTo>
                  <a:cubicBezTo>
                    <a:pt x="85" y="6203"/>
                    <a:pt x="-130" y="10803"/>
                    <a:pt x="489" y="9899"/>
                  </a:cubicBezTo>
                  <a:cubicBezTo>
                    <a:pt x="1110" y="8993"/>
                    <a:pt x="2227" y="471"/>
                    <a:pt x="3736" y="18"/>
                  </a:cubicBezTo>
                  <a:cubicBezTo>
                    <a:pt x="5243" y="-434"/>
                    <a:pt x="8247" y="7422"/>
                    <a:pt x="9523" y="7260"/>
                  </a:cubicBezTo>
                  <a:cubicBezTo>
                    <a:pt x="9800" y="6915"/>
                    <a:pt x="9934" y="7518"/>
                    <a:pt x="10000" y="4966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" name="Line 127"/>
          <p:cNvSpPr>
            <a:spLocks noChangeShapeType="1"/>
          </p:cNvSpPr>
          <p:nvPr/>
        </p:nvSpPr>
        <p:spPr bwMode="auto">
          <a:xfrm>
            <a:off x="3816351" y="1828800"/>
            <a:ext cx="1881381" cy="1169989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" name="Line 308"/>
          <p:cNvSpPr>
            <a:spLocks noChangeShapeType="1"/>
          </p:cNvSpPr>
          <p:nvPr/>
        </p:nvSpPr>
        <p:spPr bwMode="auto">
          <a:xfrm>
            <a:off x="2248421" y="1066800"/>
            <a:ext cx="2807208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0" name="Line 308"/>
          <p:cNvSpPr>
            <a:spLocks noChangeShapeType="1"/>
          </p:cNvSpPr>
          <p:nvPr/>
        </p:nvSpPr>
        <p:spPr bwMode="auto">
          <a:xfrm>
            <a:off x="558118" y="3301652"/>
            <a:ext cx="452628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80" name="Group 179"/>
          <p:cNvGrpSpPr/>
          <p:nvPr/>
        </p:nvGrpSpPr>
        <p:grpSpPr>
          <a:xfrm>
            <a:off x="4544480" y="3886200"/>
            <a:ext cx="4524364" cy="720298"/>
            <a:chOff x="4544480" y="3886200"/>
            <a:chExt cx="4524364" cy="720298"/>
          </a:xfrm>
        </p:grpSpPr>
        <p:pic>
          <p:nvPicPr>
            <p:cNvPr id="181" name="Picture 180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44480" y="3886200"/>
              <a:ext cx="4524364" cy="2775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3" name="Picture 182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31071" y="4387789"/>
              <a:ext cx="758484" cy="21870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136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1.85014E-7 L -0.68056 -0.18085 " pathEditMode="relative" rAng="0" ptsTypes="AA">
                                      <p:cBhvr>
                                        <p:cTn id="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97" y="-90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185 L -0.19063 -0.18409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1" y="-9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 animBg="1"/>
      <p:bldP spid="256" grpId="0" animBg="1"/>
      <p:bldP spid="259" grpId="0" animBg="1"/>
      <p:bldP spid="26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1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8" name="Group 227"/>
          <p:cNvGrpSpPr/>
          <p:nvPr/>
        </p:nvGrpSpPr>
        <p:grpSpPr>
          <a:xfrm>
            <a:off x="4649983" y="203548"/>
            <a:ext cx="4441199" cy="3606453"/>
            <a:chOff x="4649983" y="203548"/>
            <a:chExt cx="4441199" cy="3606453"/>
          </a:xfrm>
        </p:grpSpPr>
        <p:sp>
          <p:nvSpPr>
            <p:cNvPr id="229" name="Line 78"/>
            <p:cNvSpPr>
              <a:spLocks noChangeAspect="1" noChangeShapeType="1"/>
            </p:cNvSpPr>
            <p:nvPr/>
          </p:nvSpPr>
          <p:spPr bwMode="auto">
            <a:xfrm flipV="1">
              <a:off x="5080348" y="2286000"/>
              <a:ext cx="44450" cy="14287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41"/>
            <p:cNvSpPr>
              <a:spLocks noChangeAspect="1" noChangeShapeType="1"/>
            </p:cNvSpPr>
            <p:nvPr/>
          </p:nvSpPr>
          <p:spPr bwMode="auto">
            <a:xfrm>
              <a:off x="8496822" y="2304288"/>
              <a:ext cx="59436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16"/>
            <p:cNvSpPr>
              <a:spLocks noChangeShapeType="1"/>
            </p:cNvSpPr>
            <p:nvPr/>
          </p:nvSpPr>
          <p:spPr bwMode="auto">
            <a:xfrm flipH="1" flipV="1">
              <a:off x="7588446" y="1004571"/>
              <a:ext cx="0" cy="224028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49"/>
            <p:cNvSpPr>
              <a:spLocks noChangeAspect="1" noChangeShapeType="1"/>
            </p:cNvSpPr>
            <p:nvPr/>
          </p:nvSpPr>
          <p:spPr bwMode="auto">
            <a:xfrm flipV="1">
              <a:off x="5407221" y="2811463"/>
              <a:ext cx="60325" cy="1873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75"/>
            <p:cNvSpPr>
              <a:spLocks noChangeAspect="1" noChangeShapeType="1"/>
            </p:cNvSpPr>
            <p:nvPr/>
          </p:nvSpPr>
          <p:spPr bwMode="auto">
            <a:xfrm flipV="1">
              <a:off x="5989833" y="2308225"/>
              <a:ext cx="103188" cy="32861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Line 33"/>
            <p:cNvSpPr>
              <a:spLocks noChangeAspect="1" noChangeShapeType="1"/>
            </p:cNvSpPr>
            <p:nvPr/>
          </p:nvSpPr>
          <p:spPr bwMode="auto">
            <a:xfrm flipV="1">
              <a:off x="5161158" y="3608388"/>
              <a:ext cx="63500" cy="20161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38"/>
            <p:cNvSpPr>
              <a:spLocks noChangeAspect="1" noChangeShapeType="1"/>
            </p:cNvSpPr>
            <p:nvPr/>
          </p:nvSpPr>
          <p:spPr bwMode="auto">
            <a:xfrm flipV="1">
              <a:off x="5454846" y="2308225"/>
              <a:ext cx="161925" cy="5222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40"/>
            <p:cNvSpPr>
              <a:spLocks noChangeAspect="1" noChangeShapeType="1"/>
            </p:cNvSpPr>
            <p:nvPr/>
          </p:nvSpPr>
          <p:spPr bwMode="auto">
            <a:xfrm>
              <a:off x="5870770" y="2308225"/>
              <a:ext cx="259689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74"/>
            <p:cNvSpPr>
              <a:spLocks noChangeAspect="1" noChangeShapeType="1"/>
            </p:cNvSpPr>
            <p:nvPr/>
          </p:nvSpPr>
          <p:spPr bwMode="auto">
            <a:xfrm flipV="1">
              <a:off x="5697733" y="2308225"/>
              <a:ext cx="149225" cy="47783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39"/>
            <p:cNvSpPr>
              <a:spLocks noChangeAspect="1" noChangeShapeType="1"/>
            </p:cNvSpPr>
            <p:nvPr/>
          </p:nvSpPr>
          <p:spPr bwMode="auto">
            <a:xfrm>
              <a:off x="5110358" y="2308225"/>
              <a:ext cx="72866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73"/>
            <p:cNvSpPr>
              <a:spLocks noChangeAspect="1" noChangeShapeType="1"/>
            </p:cNvSpPr>
            <p:nvPr/>
          </p:nvSpPr>
          <p:spPr bwMode="auto">
            <a:xfrm flipV="1">
              <a:off x="8025878" y="2283172"/>
              <a:ext cx="109137" cy="33832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84"/>
            <p:cNvSpPr>
              <a:spLocks noChangeAspect="1" noChangeShapeType="1"/>
            </p:cNvSpPr>
            <p:nvPr/>
          </p:nvSpPr>
          <p:spPr bwMode="auto">
            <a:xfrm flipV="1">
              <a:off x="8236146" y="2559050"/>
              <a:ext cx="30163" cy="1031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72"/>
            <p:cNvSpPr>
              <a:spLocks noChangeAspect="1" noChangeShapeType="1"/>
            </p:cNvSpPr>
            <p:nvPr/>
          </p:nvSpPr>
          <p:spPr bwMode="auto">
            <a:xfrm flipV="1">
              <a:off x="8252021" y="2305050"/>
              <a:ext cx="74613" cy="26987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60"/>
            <p:cNvSpPr>
              <a:spLocks noChangeAspect="1" noChangeShapeType="1"/>
            </p:cNvSpPr>
            <p:nvPr/>
          </p:nvSpPr>
          <p:spPr bwMode="auto">
            <a:xfrm flipV="1">
              <a:off x="8129783" y="3406775"/>
              <a:ext cx="119063" cy="3905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Line 69"/>
            <p:cNvSpPr>
              <a:spLocks noChangeAspect="1" noChangeShapeType="1"/>
            </p:cNvSpPr>
            <p:nvPr/>
          </p:nvSpPr>
          <p:spPr bwMode="auto">
            <a:xfrm flipV="1">
              <a:off x="8042471" y="2679700"/>
              <a:ext cx="193675" cy="70643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Line 68"/>
            <p:cNvSpPr>
              <a:spLocks noChangeAspect="1" noChangeShapeType="1"/>
            </p:cNvSpPr>
            <p:nvPr/>
          </p:nvSpPr>
          <p:spPr bwMode="auto">
            <a:xfrm flipV="1">
              <a:off x="7804346" y="2633663"/>
              <a:ext cx="209550" cy="7127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Line 58"/>
            <p:cNvSpPr>
              <a:spLocks noChangeAspect="1" noChangeShapeType="1"/>
            </p:cNvSpPr>
            <p:nvPr/>
          </p:nvSpPr>
          <p:spPr bwMode="auto">
            <a:xfrm flipV="1">
              <a:off x="7672583" y="3319463"/>
              <a:ext cx="131763" cy="46196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Line 59"/>
            <p:cNvSpPr>
              <a:spLocks noChangeAspect="1" noChangeShapeType="1"/>
            </p:cNvSpPr>
            <p:nvPr/>
          </p:nvSpPr>
          <p:spPr bwMode="auto">
            <a:xfrm flipV="1">
              <a:off x="7920233" y="3381375"/>
              <a:ext cx="122238" cy="4159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Line 71"/>
            <p:cNvSpPr>
              <a:spLocks noChangeAspect="1" noChangeShapeType="1"/>
            </p:cNvSpPr>
            <p:nvPr/>
          </p:nvSpPr>
          <p:spPr bwMode="auto">
            <a:xfrm flipV="1">
              <a:off x="8430175" y="2651760"/>
              <a:ext cx="34883" cy="10972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Line 67"/>
            <p:cNvSpPr>
              <a:spLocks noChangeAspect="1" noChangeShapeType="1"/>
            </p:cNvSpPr>
            <p:nvPr/>
          </p:nvSpPr>
          <p:spPr bwMode="auto">
            <a:xfrm flipV="1">
              <a:off x="7610671" y="2586038"/>
              <a:ext cx="180975" cy="63976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Line 57"/>
            <p:cNvSpPr>
              <a:spLocks noChangeAspect="1" noChangeShapeType="1"/>
            </p:cNvSpPr>
            <p:nvPr/>
          </p:nvSpPr>
          <p:spPr bwMode="auto">
            <a:xfrm flipV="1">
              <a:off x="7424933" y="3267075"/>
              <a:ext cx="161925" cy="5302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Line 81"/>
            <p:cNvSpPr>
              <a:spLocks noChangeAspect="1" noChangeShapeType="1"/>
            </p:cNvSpPr>
            <p:nvPr/>
          </p:nvSpPr>
          <p:spPr bwMode="auto">
            <a:xfrm flipV="1">
              <a:off x="7528121" y="2293938"/>
              <a:ext cx="69850" cy="228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66"/>
            <p:cNvSpPr>
              <a:spLocks noChangeAspect="1" noChangeShapeType="1"/>
            </p:cNvSpPr>
            <p:nvPr/>
          </p:nvSpPr>
          <p:spPr bwMode="auto">
            <a:xfrm flipV="1">
              <a:off x="7343971" y="2555875"/>
              <a:ext cx="177800" cy="60325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Line 56"/>
            <p:cNvSpPr>
              <a:spLocks noChangeAspect="1" noChangeShapeType="1"/>
            </p:cNvSpPr>
            <p:nvPr/>
          </p:nvSpPr>
          <p:spPr bwMode="auto">
            <a:xfrm flipV="1">
              <a:off x="7150296" y="3160713"/>
              <a:ext cx="193675" cy="6365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Line 80"/>
            <p:cNvSpPr>
              <a:spLocks noChangeAspect="1" noChangeShapeType="1"/>
            </p:cNvSpPr>
            <p:nvPr/>
          </p:nvSpPr>
          <p:spPr bwMode="auto">
            <a:xfrm flipV="1">
              <a:off x="7309046" y="2293938"/>
              <a:ext cx="60325" cy="18573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Line 55"/>
            <p:cNvSpPr>
              <a:spLocks noChangeAspect="1" noChangeShapeType="1"/>
            </p:cNvSpPr>
            <p:nvPr/>
          </p:nvSpPr>
          <p:spPr bwMode="auto">
            <a:xfrm flipV="1">
              <a:off x="6912171" y="3109913"/>
              <a:ext cx="209550" cy="68421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Line 79"/>
            <p:cNvSpPr>
              <a:spLocks noChangeAspect="1" noChangeShapeType="1"/>
            </p:cNvSpPr>
            <p:nvPr/>
          </p:nvSpPr>
          <p:spPr bwMode="auto">
            <a:xfrm flipV="1">
              <a:off x="7093146" y="2297113"/>
              <a:ext cx="44450" cy="13493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Line 54"/>
            <p:cNvSpPr>
              <a:spLocks noChangeAspect="1" noChangeShapeType="1"/>
            </p:cNvSpPr>
            <p:nvPr/>
          </p:nvSpPr>
          <p:spPr bwMode="auto">
            <a:xfrm flipV="1">
              <a:off x="6658171" y="3021013"/>
              <a:ext cx="238125" cy="77787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Line 53"/>
            <p:cNvSpPr>
              <a:spLocks noChangeAspect="1" noChangeShapeType="1"/>
            </p:cNvSpPr>
            <p:nvPr/>
          </p:nvSpPr>
          <p:spPr bwMode="auto">
            <a:xfrm flipV="1">
              <a:off x="6393058" y="2970213"/>
              <a:ext cx="252413" cy="8270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Line 76"/>
            <p:cNvSpPr>
              <a:spLocks noChangeAspect="1" noChangeShapeType="1"/>
            </p:cNvSpPr>
            <p:nvPr/>
          </p:nvSpPr>
          <p:spPr bwMode="auto">
            <a:xfrm flipV="1">
              <a:off x="6269233" y="2308225"/>
              <a:ext cx="74613" cy="2381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Line 77"/>
            <p:cNvSpPr>
              <a:spLocks noChangeAspect="1" noChangeShapeType="1"/>
            </p:cNvSpPr>
            <p:nvPr/>
          </p:nvSpPr>
          <p:spPr bwMode="auto">
            <a:xfrm flipV="1">
              <a:off x="6556248" y="2289174"/>
              <a:ext cx="56896" cy="18288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Line 62"/>
            <p:cNvSpPr>
              <a:spLocks noChangeAspect="1" noChangeShapeType="1"/>
            </p:cNvSpPr>
            <p:nvPr/>
          </p:nvSpPr>
          <p:spPr bwMode="auto">
            <a:xfrm flipV="1">
              <a:off x="6421633" y="2497138"/>
              <a:ext cx="119063" cy="43180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Line 52"/>
            <p:cNvSpPr>
              <a:spLocks noChangeAspect="1" noChangeShapeType="1"/>
            </p:cNvSpPr>
            <p:nvPr/>
          </p:nvSpPr>
          <p:spPr bwMode="auto">
            <a:xfrm flipV="1">
              <a:off x="6143821" y="2928938"/>
              <a:ext cx="269875" cy="8778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Line 51"/>
            <p:cNvSpPr>
              <a:spLocks noChangeAspect="1" noChangeShapeType="1"/>
            </p:cNvSpPr>
            <p:nvPr/>
          </p:nvSpPr>
          <p:spPr bwMode="auto">
            <a:xfrm flipV="1">
              <a:off x="5896171" y="2946400"/>
              <a:ext cx="258763" cy="863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Line 50"/>
            <p:cNvSpPr>
              <a:spLocks noChangeAspect="1" noChangeShapeType="1"/>
            </p:cNvSpPr>
            <p:nvPr/>
          </p:nvSpPr>
          <p:spPr bwMode="auto">
            <a:xfrm flipV="1">
              <a:off x="5858071" y="2622550"/>
              <a:ext cx="133350" cy="4587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Line 47"/>
            <p:cNvSpPr>
              <a:spLocks noChangeAspect="1" noChangeShapeType="1"/>
            </p:cNvSpPr>
            <p:nvPr/>
          </p:nvSpPr>
          <p:spPr bwMode="auto">
            <a:xfrm flipV="1">
              <a:off x="5497708" y="2790825"/>
              <a:ext cx="193675" cy="63341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Line 36"/>
            <p:cNvSpPr>
              <a:spLocks noChangeAspect="1" noChangeShapeType="1"/>
            </p:cNvSpPr>
            <p:nvPr/>
          </p:nvSpPr>
          <p:spPr bwMode="auto">
            <a:xfrm flipV="1">
              <a:off x="5648521" y="3109913"/>
              <a:ext cx="209550" cy="6873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Line 34"/>
            <p:cNvSpPr>
              <a:spLocks noChangeAspect="1" noChangeShapeType="1"/>
            </p:cNvSpPr>
            <p:nvPr/>
          </p:nvSpPr>
          <p:spPr bwMode="auto">
            <a:xfrm flipV="1">
              <a:off x="5399283" y="3394075"/>
              <a:ext cx="123825" cy="4000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Line 37"/>
            <p:cNvSpPr>
              <a:spLocks noChangeAspect="1" noChangeShapeType="1"/>
            </p:cNvSpPr>
            <p:nvPr/>
          </p:nvSpPr>
          <p:spPr bwMode="auto">
            <a:xfrm flipV="1">
              <a:off x="5221483" y="3052763"/>
              <a:ext cx="165100" cy="55721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10"/>
            <p:cNvSpPr>
              <a:spLocks noChangeAspect="1"/>
            </p:cNvSpPr>
            <p:nvPr/>
          </p:nvSpPr>
          <p:spPr bwMode="auto">
            <a:xfrm>
              <a:off x="8398715" y="2703512"/>
              <a:ext cx="64824" cy="457790"/>
            </a:xfrm>
            <a:custGeom>
              <a:avLst/>
              <a:gdLst>
                <a:gd name="T0" fmla="*/ 17 w 1394"/>
                <a:gd name="T1" fmla="*/ 231 h 373"/>
                <a:gd name="T2" fmla="*/ 81 w 1394"/>
                <a:gd name="T3" fmla="*/ 349 h 373"/>
                <a:gd name="T4" fmla="*/ 505 w 1394"/>
                <a:gd name="T5" fmla="*/ 87 h 373"/>
                <a:gd name="T6" fmla="*/ 1261 w 1394"/>
                <a:gd name="T7" fmla="*/ 279 h 373"/>
                <a:gd name="T8" fmla="*/ 1304 w 1394"/>
                <a:gd name="T9" fmla="*/ 0 h 373"/>
                <a:gd name="connsiteX0" fmla="*/ 0 w 8967"/>
                <a:gd name="connsiteY0" fmla="*/ 9357 h 9357"/>
                <a:gd name="connsiteX1" fmla="*/ 3042 w 8967"/>
                <a:gd name="connsiteY1" fmla="*/ 2332 h 9357"/>
                <a:gd name="connsiteX2" fmla="*/ 8465 w 8967"/>
                <a:gd name="connsiteY2" fmla="*/ 7480 h 9357"/>
                <a:gd name="connsiteX3" fmla="*/ 8773 w 8967"/>
                <a:gd name="connsiteY3" fmla="*/ 0 h 9357"/>
                <a:gd name="connsiteX0" fmla="*/ 0 w 6608"/>
                <a:gd name="connsiteY0" fmla="*/ 2492 h 8012"/>
                <a:gd name="connsiteX1" fmla="*/ 6048 w 6608"/>
                <a:gd name="connsiteY1" fmla="*/ 7994 h 8012"/>
                <a:gd name="connsiteX2" fmla="*/ 6392 w 6608"/>
                <a:gd name="connsiteY2" fmla="*/ 0 h 8012"/>
                <a:gd name="connsiteX0" fmla="*/ 0 w 847"/>
                <a:gd name="connsiteY0" fmla="*/ 9978 h 9978"/>
                <a:gd name="connsiteX1" fmla="*/ 520 w 847"/>
                <a:gd name="connsiteY1" fmla="*/ 0 h 9978"/>
                <a:gd name="connsiteX0" fmla="*/ 3608 w 10990"/>
                <a:gd name="connsiteY0" fmla="*/ 6351 h 6351"/>
                <a:gd name="connsiteX1" fmla="*/ 51 w 10990"/>
                <a:gd name="connsiteY1" fmla="*/ 0 h 6351"/>
                <a:gd name="connsiteX0" fmla="*/ 3448 w 3448"/>
                <a:gd name="connsiteY0" fmla="*/ 10000 h 10000"/>
                <a:gd name="connsiteX1" fmla="*/ 211 w 3448"/>
                <a:gd name="connsiteY1" fmla="*/ 0 h 10000"/>
                <a:gd name="connsiteX0" fmla="*/ 9934 w 9969"/>
                <a:gd name="connsiteY0" fmla="*/ 10000 h 10000"/>
                <a:gd name="connsiteX1" fmla="*/ 546 w 9969"/>
                <a:gd name="connsiteY1" fmla="*/ 0 h 10000"/>
                <a:gd name="connsiteX0" fmla="*/ 9417 w 9488"/>
                <a:gd name="connsiteY0" fmla="*/ 10000 h 10000"/>
                <a:gd name="connsiteX1" fmla="*/ 0 w 9488"/>
                <a:gd name="connsiteY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88" h="10000">
                  <a:moveTo>
                    <a:pt x="9417" y="10000"/>
                  </a:moveTo>
                  <a:cubicBezTo>
                    <a:pt x="10232" y="8116"/>
                    <a:pt x="3927" y="3000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11"/>
            <p:cNvSpPr>
              <a:spLocks noChangeAspect="1"/>
            </p:cNvSpPr>
            <p:nvPr/>
          </p:nvSpPr>
          <p:spPr bwMode="auto">
            <a:xfrm>
              <a:off x="5070671" y="2439988"/>
              <a:ext cx="3327400" cy="862013"/>
            </a:xfrm>
            <a:custGeom>
              <a:avLst/>
              <a:gdLst>
                <a:gd name="T0" fmla="*/ 0 w 1292"/>
                <a:gd name="T1" fmla="*/ 368 h 368"/>
                <a:gd name="T2" fmla="*/ 310 w 1292"/>
                <a:gd name="T3" fmla="*/ 111 h 368"/>
                <a:gd name="T4" fmla="*/ 528 w 1292"/>
                <a:gd name="T5" fmla="*/ 32 h 368"/>
                <a:gd name="T6" fmla="*/ 720 w 1292"/>
                <a:gd name="T7" fmla="*/ 6 h 368"/>
                <a:gd name="T8" fmla="*/ 1017 w 1292"/>
                <a:gd name="T9" fmla="*/ 67 h 368"/>
                <a:gd name="T10" fmla="*/ 1292 w 1292"/>
                <a:gd name="T11" fmla="*/ 11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2" h="368">
                  <a:moveTo>
                    <a:pt x="0" y="368"/>
                  </a:moveTo>
                  <a:cubicBezTo>
                    <a:pt x="52" y="325"/>
                    <a:pt x="222" y="167"/>
                    <a:pt x="310" y="111"/>
                  </a:cubicBezTo>
                  <a:cubicBezTo>
                    <a:pt x="398" y="55"/>
                    <a:pt x="460" y="49"/>
                    <a:pt x="528" y="32"/>
                  </a:cubicBezTo>
                  <a:cubicBezTo>
                    <a:pt x="596" y="15"/>
                    <a:pt x="639" y="0"/>
                    <a:pt x="720" y="6"/>
                  </a:cubicBezTo>
                  <a:cubicBezTo>
                    <a:pt x="801" y="12"/>
                    <a:pt x="922" y="48"/>
                    <a:pt x="1017" y="67"/>
                  </a:cubicBezTo>
                  <a:cubicBezTo>
                    <a:pt x="1112" y="86"/>
                    <a:pt x="1235" y="108"/>
                    <a:pt x="1292" y="119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Line 32"/>
            <p:cNvSpPr>
              <a:spLocks noChangeAspect="1" noChangeShapeType="1"/>
            </p:cNvSpPr>
            <p:nvPr/>
          </p:nvSpPr>
          <p:spPr bwMode="auto">
            <a:xfrm flipV="1">
              <a:off x="4662683" y="2405084"/>
              <a:ext cx="425292" cy="13807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Line 35"/>
            <p:cNvSpPr>
              <a:spLocks noChangeAspect="1" noChangeShapeType="1"/>
            </p:cNvSpPr>
            <p:nvPr/>
          </p:nvSpPr>
          <p:spPr bwMode="auto">
            <a:xfrm>
              <a:off x="4649983" y="3797300"/>
              <a:ext cx="397351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Line 42"/>
            <p:cNvSpPr>
              <a:spLocks noChangeAspect="1" noChangeShapeType="1"/>
            </p:cNvSpPr>
            <p:nvPr/>
          </p:nvSpPr>
          <p:spPr bwMode="auto">
            <a:xfrm flipV="1">
              <a:off x="8607621" y="2304288"/>
              <a:ext cx="471398" cy="149961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Line 44"/>
            <p:cNvSpPr>
              <a:spLocks noChangeAspect="1" noChangeShapeType="1"/>
            </p:cNvSpPr>
            <p:nvPr/>
          </p:nvSpPr>
          <p:spPr bwMode="auto">
            <a:xfrm flipV="1">
              <a:off x="4892872" y="3153636"/>
              <a:ext cx="197156" cy="64008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Line 45"/>
            <p:cNvSpPr>
              <a:spLocks noChangeAspect="1" noChangeShapeType="1"/>
            </p:cNvSpPr>
            <p:nvPr/>
          </p:nvSpPr>
          <p:spPr bwMode="auto">
            <a:xfrm flipV="1">
              <a:off x="8367909" y="2304288"/>
              <a:ext cx="461906" cy="149961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Line 61"/>
            <p:cNvSpPr>
              <a:spLocks noChangeAspect="1" noChangeShapeType="1"/>
            </p:cNvSpPr>
            <p:nvPr/>
          </p:nvSpPr>
          <p:spPr bwMode="auto">
            <a:xfrm flipV="1">
              <a:off x="6134296" y="2555875"/>
              <a:ext cx="119063" cy="43180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Line 63"/>
            <p:cNvSpPr>
              <a:spLocks noChangeAspect="1" noChangeShapeType="1"/>
            </p:cNvSpPr>
            <p:nvPr/>
          </p:nvSpPr>
          <p:spPr bwMode="auto">
            <a:xfrm flipV="1">
              <a:off x="6674046" y="2455863"/>
              <a:ext cx="134938" cy="45720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Line 64"/>
            <p:cNvSpPr>
              <a:spLocks noChangeAspect="1" noChangeShapeType="1"/>
            </p:cNvSpPr>
            <p:nvPr/>
          </p:nvSpPr>
          <p:spPr bwMode="auto">
            <a:xfrm flipV="1">
              <a:off x="6912171" y="2470150"/>
              <a:ext cx="150813" cy="51435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Line 65"/>
            <p:cNvSpPr>
              <a:spLocks noChangeAspect="1" noChangeShapeType="1"/>
            </p:cNvSpPr>
            <p:nvPr/>
          </p:nvSpPr>
          <p:spPr bwMode="auto">
            <a:xfrm flipV="1">
              <a:off x="7137596" y="2555875"/>
              <a:ext cx="149225" cy="51435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Line 78"/>
            <p:cNvSpPr>
              <a:spLocks noChangeAspect="1" noChangeShapeType="1"/>
            </p:cNvSpPr>
            <p:nvPr/>
          </p:nvSpPr>
          <p:spPr bwMode="auto">
            <a:xfrm flipV="1">
              <a:off x="6808983" y="2289175"/>
              <a:ext cx="44450" cy="14287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Line 82"/>
            <p:cNvSpPr>
              <a:spLocks noChangeAspect="1" noChangeShapeType="1"/>
            </p:cNvSpPr>
            <p:nvPr/>
          </p:nvSpPr>
          <p:spPr bwMode="auto">
            <a:xfrm flipV="1">
              <a:off x="7802758" y="2293938"/>
              <a:ext cx="100013" cy="2794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Line 302"/>
            <p:cNvSpPr>
              <a:spLocks noChangeAspect="1" noChangeShapeType="1"/>
            </p:cNvSpPr>
            <p:nvPr/>
          </p:nvSpPr>
          <p:spPr bwMode="auto">
            <a:xfrm flipV="1">
              <a:off x="8242496" y="2801045"/>
              <a:ext cx="165491" cy="63093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2" name="Freeform 10"/>
            <p:cNvSpPr>
              <a:spLocks noChangeAspect="1"/>
            </p:cNvSpPr>
            <p:nvPr/>
          </p:nvSpPr>
          <p:spPr bwMode="auto">
            <a:xfrm>
              <a:off x="5029200" y="467073"/>
              <a:ext cx="3603625" cy="963613"/>
            </a:xfrm>
            <a:custGeom>
              <a:avLst/>
              <a:gdLst>
                <a:gd name="T0" fmla="*/ 17 w 1394"/>
                <a:gd name="T1" fmla="*/ 231 h 373"/>
                <a:gd name="T2" fmla="*/ 81 w 1394"/>
                <a:gd name="T3" fmla="*/ 349 h 373"/>
                <a:gd name="T4" fmla="*/ 505 w 1394"/>
                <a:gd name="T5" fmla="*/ 87 h 373"/>
                <a:gd name="T6" fmla="*/ 1261 w 1394"/>
                <a:gd name="T7" fmla="*/ 279 h 373"/>
                <a:gd name="T8" fmla="*/ 1304 w 1394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4" h="373">
                  <a:moveTo>
                    <a:pt x="17" y="231"/>
                  </a:moveTo>
                  <a:cubicBezTo>
                    <a:pt x="28" y="251"/>
                    <a:pt x="0" y="373"/>
                    <a:pt x="81" y="349"/>
                  </a:cubicBezTo>
                  <a:cubicBezTo>
                    <a:pt x="162" y="325"/>
                    <a:pt x="308" y="99"/>
                    <a:pt x="505" y="87"/>
                  </a:cubicBezTo>
                  <a:cubicBezTo>
                    <a:pt x="702" y="75"/>
                    <a:pt x="1128" y="293"/>
                    <a:pt x="1261" y="279"/>
                  </a:cubicBezTo>
                  <a:cubicBezTo>
                    <a:pt x="1394" y="265"/>
                    <a:pt x="1295" y="58"/>
                    <a:pt x="1304" y="0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11"/>
            <p:cNvSpPr>
              <a:spLocks noChangeAspect="1"/>
            </p:cNvSpPr>
            <p:nvPr/>
          </p:nvSpPr>
          <p:spPr bwMode="auto">
            <a:xfrm>
              <a:off x="5072063" y="203548"/>
              <a:ext cx="3327400" cy="862013"/>
            </a:xfrm>
            <a:custGeom>
              <a:avLst/>
              <a:gdLst>
                <a:gd name="T0" fmla="*/ 0 w 1292"/>
                <a:gd name="T1" fmla="*/ 368 h 368"/>
                <a:gd name="T2" fmla="*/ 310 w 1292"/>
                <a:gd name="T3" fmla="*/ 111 h 368"/>
                <a:gd name="T4" fmla="*/ 528 w 1292"/>
                <a:gd name="T5" fmla="*/ 32 h 368"/>
                <a:gd name="T6" fmla="*/ 720 w 1292"/>
                <a:gd name="T7" fmla="*/ 6 h 368"/>
                <a:gd name="T8" fmla="*/ 1017 w 1292"/>
                <a:gd name="T9" fmla="*/ 67 h 368"/>
                <a:gd name="T10" fmla="*/ 1292 w 1292"/>
                <a:gd name="T11" fmla="*/ 11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2" h="368">
                  <a:moveTo>
                    <a:pt x="0" y="368"/>
                  </a:moveTo>
                  <a:cubicBezTo>
                    <a:pt x="52" y="325"/>
                    <a:pt x="222" y="167"/>
                    <a:pt x="310" y="111"/>
                  </a:cubicBezTo>
                  <a:cubicBezTo>
                    <a:pt x="398" y="55"/>
                    <a:pt x="460" y="49"/>
                    <a:pt x="528" y="32"/>
                  </a:cubicBezTo>
                  <a:cubicBezTo>
                    <a:pt x="596" y="15"/>
                    <a:pt x="639" y="0"/>
                    <a:pt x="720" y="6"/>
                  </a:cubicBezTo>
                  <a:cubicBezTo>
                    <a:pt x="801" y="12"/>
                    <a:pt x="922" y="48"/>
                    <a:pt x="1017" y="67"/>
                  </a:cubicBezTo>
                  <a:cubicBezTo>
                    <a:pt x="1112" y="86"/>
                    <a:pt x="1235" y="108"/>
                    <a:pt x="1292" y="119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 10"/>
            <p:cNvSpPr>
              <a:spLocks noChangeAspect="1"/>
            </p:cNvSpPr>
            <p:nvPr/>
          </p:nvSpPr>
          <p:spPr bwMode="auto">
            <a:xfrm>
              <a:off x="5073860" y="2929065"/>
              <a:ext cx="3392424" cy="689315"/>
            </a:xfrm>
            <a:custGeom>
              <a:avLst/>
              <a:gdLst>
                <a:gd name="T0" fmla="*/ 17 w 1394"/>
                <a:gd name="T1" fmla="*/ 231 h 373"/>
                <a:gd name="T2" fmla="*/ 81 w 1394"/>
                <a:gd name="T3" fmla="*/ 349 h 373"/>
                <a:gd name="T4" fmla="*/ 505 w 1394"/>
                <a:gd name="T5" fmla="*/ 87 h 373"/>
                <a:gd name="T6" fmla="*/ 1261 w 1394"/>
                <a:gd name="T7" fmla="*/ 279 h 373"/>
                <a:gd name="T8" fmla="*/ 1304 w 1394"/>
                <a:gd name="T9" fmla="*/ 0 h 373"/>
                <a:gd name="connsiteX0" fmla="*/ 0 w 9499"/>
                <a:gd name="connsiteY0" fmla="*/ 3874 h 7121"/>
                <a:gd name="connsiteX1" fmla="*/ 459 w 9499"/>
                <a:gd name="connsiteY1" fmla="*/ 7038 h 7121"/>
                <a:gd name="connsiteX2" fmla="*/ 3501 w 9499"/>
                <a:gd name="connsiteY2" fmla="*/ 13 h 7121"/>
                <a:gd name="connsiteX3" fmla="*/ 8924 w 9499"/>
                <a:gd name="connsiteY3" fmla="*/ 5161 h 7121"/>
                <a:gd name="connsiteX4" fmla="*/ 9406 w 9499"/>
                <a:gd name="connsiteY4" fmla="*/ 1321 h 7121"/>
                <a:gd name="connsiteX0" fmla="*/ 0 w 10069"/>
                <a:gd name="connsiteY0" fmla="*/ 5440 h 10000"/>
                <a:gd name="connsiteX1" fmla="*/ 483 w 10069"/>
                <a:gd name="connsiteY1" fmla="*/ 9883 h 10000"/>
                <a:gd name="connsiteX2" fmla="*/ 3686 w 10069"/>
                <a:gd name="connsiteY2" fmla="*/ 18 h 10000"/>
                <a:gd name="connsiteX3" fmla="*/ 9395 w 10069"/>
                <a:gd name="connsiteY3" fmla="*/ 7248 h 10000"/>
                <a:gd name="connsiteX4" fmla="*/ 9902 w 10069"/>
                <a:gd name="connsiteY4" fmla="*/ 1855 h 10000"/>
                <a:gd name="connsiteX0" fmla="*/ 0 w 9934"/>
                <a:gd name="connsiteY0" fmla="*/ 5440 h 10000"/>
                <a:gd name="connsiteX1" fmla="*/ 483 w 9934"/>
                <a:gd name="connsiteY1" fmla="*/ 9883 h 10000"/>
                <a:gd name="connsiteX2" fmla="*/ 3686 w 9934"/>
                <a:gd name="connsiteY2" fmla="*/ 18 h 10000"/>
                <a:gd name="connsiteX3" fmla="*/ 9395 w 9934"/>
                <a:gd name="connsiteY3" fmla="*/ 7248 h 10000"/>
                <a:gd name="connsiteX4" fmla="*/ 9902 w 9934"/>
                <a:gd name="connsiteY4" fmla="*/ 1855 h 10000"/>
                <a:gd name="connsiteX0" fmla="*/ 0 w 10034"/>
                <a:gd name="connsiteY0" fmla="*/ 5440 h 10000"/>
                <a:gd name="connsiteX1" fmla="*/ 486 w 10034"/>
                <a:gd name="connsiteY1" fmla="*/ 9883 h 10000"/>
                <a:gd name="connsiteX2" fmla="*/ 3710 w 10034"/>
                <a:gd name="connsiteY2" fmla="*/ 18 h 10000"/>
                <a:gd name="connsiteX3" fmla="*/ 9457 w 10034"/>
                <a:gd name="connsiteY3" fmla="*/ 7248 h 10000"/>
                <a:gd name="connsiteX4" fmla="*/ 10005 w 10034"/>
                <a:gd name="connsiteY4" fmla="*/ 2950 h 10000"/>
                <a:gd name="connsiteX0" fmla="*/ 0 w 10005"/>
                <a:gd name="connsiteY0" fmla="*/ 5440 h 10000"/>
                <a:gd name="connsiteX1" fmla="*/ 486 w 10005"/>
                <a:gd name="connsiteY1" fmla="*/ 9883 h 10000"/>
                <a:gd name="connsiteX2" fmla="*/ 3710 w 10005"/>
                <a:gd name="connsiteY2" fmla="*/ 18 h 10000"/>
                <a:gd name="connsiteX3" fmla="*/ 9457 w 10005"/>
                <a:gd name="connsiteY3" fmla="*/ 7248 h 10000"/>
                <a:gd name="connsiteX4" fmla="*/ 10005 w 10005"/>
                <a:gd name="connsiteY4" fmla="*/ 2950 h 10000"/>
                <a:gd name="connsiteX0" fmla="*/ 0 w 10005"/>
                <a:gd name="connsiteY0" fmla="*/ 5440 h 10000"/>
                <a:gd name="connsiteX1" fmla="*/ 486 w 10005"/>
                <a:gd name="connsiteY1" fmla="*/ 9883 h 10000"/>
                <a:gd name="connsiteX2" fmla="*/ 3710 w 10005"/>
                <a:gd name="connsiteY2" fmla="*/ 18 h 10000"/>
                <a:gd name="connsiteX3" fmla="*/ 9457 w 10005"/>
                <a:gd name="connsiteY3" fmla="*/ 7248 h 10000"/>
                <a:gd name="connsiteX4" fmla="*/ 10005 w 10005"/>
                <a:gd name="connsiteY4" fmla="*/ 2950 h 10000"/>
                <a:gd name="connsiteX0" fmla="*/ 0 w 10005"/>
                <a:gd name="connsiteY0" fmla="*/ 5440 h 10000"/>
                <a:gd name="connsiteX1" fmla="*/ 486 w 10005"/>
                <a:gd name="connsiteY1" fmla="*/ 9883 h 10000"/>
                <a:gd name="connsiteX2" fmla="*/ 3710 w 10005"/>
                <a:gd name="connsiteY2" fmla="*/ 18 h 10000"/>
                <a:gd name="connsiteX3" fmla="*/ 9457 w 10005"/>
                <a:gd name="connsiteY3" fmla="*/ 7248 h 10000"/>
                <a:gd name="connsiteX4" fmla="*/ 10005 w 10005"/>
                <a:gd name="connsiteY4" fmla="*/ 2950 h 10000"/>
                <a:gd name="connsiteX0" fmla="*/ 0 w 9931"/>
                <a:gd name="connsiteY0" fmla="*/ 5440 h 10000"/>
                <a:gd name="connsiteX1" fmla="*/ 486 w 9931"/>
                <a:gd name="connsiteY1" fmla="*/ 9883 h 10000"/>
                <a:gd name="connsiteX2" fmla="*/ 3710 w 9931"/>
                <a:gd name="connsiteY2" fmla="*/ 18 h 10000"/>
                <a:gd name="connsiteX3" fmla="*/ 9457 w 9931"/>
                <a:gd name="connsiteY3" fmla="*/ 7248 h 10000"/>
                <a:gd name="connsiteX4" fmla="*/ 9931 w 9931"/>
                <a:gd name="connsiteY4" fmla="*/ 4958 h 10000"/>
                <a:gd name="connsiteX0" fmla="*/ 0 w 10000"/>
                <a:gd name="connsiteY0" fmla="*/ 5440 h 10000"/>
                <a:gd name="connsiteX1" fmla="*/ 489 w 10000"/>
                <a:gd name="connsiteY1" fmla="*/ 9883 h 10000"/>
                <a:gd name="connsiteX2" fmla="*/ 3736 w 10000"/>
                <a:gd name="connsiteY2" fmla="*/ 18 h 10000"/>
                <a:gd name="connsiteX3" fmla="*/ 9523 w 10000"/>
                <a:gd name="connsiteY3" fmla="*/ 7248 h 10000"/>
                <a:gd name="connsiteX4" fmla="*/ 10000 w 10000"/>
                <a:gd name="connsiteY4" fmla="*/ 4958 h 10000"/>
                <a:gd name="connsiteX0" fmla="*/ 0 w 10000"/>
                <a:gd name="connsiteY0" fmla="*/ 5440 h 10000"/>
                <a:gd name="connsiteX1" fmla="*/ 489 w 10000"/>
                <a:gd name="connsiteY1" fmla="*/ 9883 h 10000"/>
                <a:gd name="connsiteX2" fmla="*/ 3736 w 10000"/>
                <a:gd name="connsiteY2" fmla="*/ 18 h 10000"/>
                <a:gd name="connsiteX3" fmla="*/ 9523 w 10000"/>
                <a:gd name="connsiteY3" fmla="*/ 7248 h 10000"/>
                <a:gd name="connsiteX4" fmla="*/ 10000 w 10000"/>
                <a:gd name="connsiteY4" fmla="*/ 4958 h 10000"/>
                <a:gd name="connsiteX0" fmla="*/ 0 w 10000"/>
                <a:gd name="connsiteY0" fmla="*/ 5440 h 10000"/>
                <a:gd name="connsiteX1" fmla="*/ 489 w 10000"/>
                <a:gd name="connsiteY1" fmla="*/ 9883 h 10000"/>
                <a:gd name="connsiteX2" fmla="*/ 3736 w 10000"/>
                <a:gd name="connsiteY2" fmla="*/ 18 h 10000"/>
                <a:gd name="connsiteX3" fmla="*/ 9523 w 10000"/>
                <a:gd name="connsiteY3" fmla="*/ 7248 h 10000"/>
                <a:gd name="connsiteX4" fmla="*/ 10000 w 10000"/>
                <a:gd name="connsiteY4" fmla="*/ 4958 h 10000"/>
                <a:gd name="connsiteX0" fmla="*/ 0 w 10000"/>
                <a:gd name="connsiteY0" fmla="*/ 5440 h 10000"/>
                <a:gd name="connsiteX1" fmla="*/ 489 w 10000"/>
                <a:gd name="connsiteY1" fmla="*/ 9883 h 10000"/>
                <a:gd name="connsiteX2" fmla="*/ 3736 w 10000"/>
                <a:gd name="connsiteY2" fmla="*/ 18 h 10000"/>
                <a:gd name="connsiteX3" fmla="*/ 9523 w 10000"/>
                <a:gd name="connsiteY3" fmla="*/ 7248 h 10000"/>
                <a:gd name="connsiteX4" fmla="*/ 10000 w 10000"/>
                <a:gd name="connsiteY4" fmla="*/ 4958 h 10000"/>
                <a:gd name="connsiteX0" fmla="*/ 0 w 10000"/>
                <a:gd name="connsiteY0" fmla="*/ 5440 h 10000"/>
                <a:gd name="connsiteX1" fmla="*/ 489 w 10000"/>
                <a:gd name="connsiteY1" fmla="*/ 9883 h 10000"/>
                <a:gd name="connsiteX2" fmla="*/ 3736 w 10000"/>
                <a:gd name="connsiteY2" fmla="*/ 18 h 10000"/>
                <a:gd name="connsiteX3" fmla="*/ 9523 w 10000"/>
                <a:gd name="connsiteY3" fmla="*/ 7248 h 10000"/>
                <a:gd name="connsiteX4" fmla="*/ 10000 w 10000"/>
                <a:gd name="connsiteY4" fmla="*/ 4958 h 10000"/>
                <a:gd name="connsiteX0" fmla="*/ 0 w 10000"/>
                <a:gd name="connsiteY0" fmla="*/ 5440 h 10000"/>
                <a:gd name="connsiteX1" fmla="*/ 489 w 10000"/>
                <a:gd name="connsiteY1" fmla="*/ 9883 h 10000"/>
                <a:gd name="connsiteX2" fmla="*/ 3736 w 10000"/>
                <a:gd name="connsiteY2" fmla="*/ 18 h 10000"/>
                <a:gd name="connsiteX3" fmla="*/ 9523 w 10000"/>
                <a:gd name="connsiteY3" fmla="*/ 7248 h 10000"/>
                <a:gd name="connsiteX4" fmla="*/ 10000 w 10000"/>
                <a:gd name="connsiteY4" fmla="*/ 4958 h 10000"/>
                <a:gd name="connsiteX0" fmla="*/ 0 w 10000"/>
                <a:gd name="connsiteY0" fmla="*/ 5440 h 10000"/>
                <a:gd name="connsiteX1" fmla="*/ 489 w 10000"/>
                <a:gd name="connsiteY1" fmla="*/ 9883 h 10000"/>
                <a:gd name="connsiteX2" fmla="*/ 3736 w 10000"/>
                <a:gd name="connsiteY2" fmla="*/ 18 h 10000"/>
                <a:gd name="connsiteX3" fmla="*/ 9523 w 10000"/>
                <a:gd name="connsiteY3" fmla="*/ 7248 h 10000"/>
                <a:gd name="connsiteX4" fmla="*/ 10000 w 10000"/>
                <a:gd name="connsiteY4" fmla="*/ 4958 h 10000"/>
                <a:gd name="connsiteX0" fmla="*/ 0 w 10000"/>
                <a:gd name="connsiteY0" fmla="*/ 5440 h 10000"/>
                <a:gd name="connsiteX1" fmla="*/ 489 w 10000"/>
                <a:gd name="connsiteY1" fmla="*/ 9883 h 10000"/>
                <a:gd name="connsiteX2" fmla="*/ 3736 w 10000"/>
                <a:gd name="connsiteY2" fmla="*/ 18 h 10000"/>
                <a:gd name="connsiteX3" fmla="*/ 9523 w 10000"/>
                <a:gd name="connsiteY3" fmla="*/ 7248 h 10000"/>
                <a:gd name="connsiteX4" fmla="*/ 10000 w 10000"/>
                <a:gd name="connsiteY4" fmla="*/ 4958 h 10000"/>
                <a:gd name="connsiteX0" fmla="*/ 0 w 10000"/>
                <a:gd name="connsiteY0" fmla="*/ 5424 h 9984"/>
                <a:gd name="connsiteX1" fmla="*/ 489 w 10000"/>
                <a:gd name="connsiteY1" fmla="*/ 9867 h 9984"/>
                <a:gd name="connsiteX2" fmla="*/ 3736 w 10000"/>
                <a:gd name="connsiteY2" fmla="*/ 2 h 9984"/>
                <a:gd name="connsiteX3" fmla="*/ 9523 w 10000"/>
                <a:gd name="connsiteY3" fmla="*/ 7232 h 9984"/>
                <a:gd name="connsiteX4" fmla="*/ 10000 w 10000"/>
                <a:gd name="connsiteY4" fmla="*/ 4942 h 9984"/>
                <a:gd name="connsiteX0" fmla="*/ 0 w 10000"/>
                <a:gd name="connsiteY0" fmla="*/ 5449 h 10016"/>
                <a:gd name="connsiteX1" fmla="*/ 489 w 10000"/>
                <a:gd name="connsiteY1" fmla="*/ 9899 h 10016"/>
                <a:gd name="connsiteX2" fmla="*/ 3736 w 10000"/>
                <a:gd name="connsiteY2" fmla="*/ 18 h 10016"/>
                <a:gd name="connsiteX3" fmla="*/ 9523 w 10000"/>
                <a:gd name="connsiteY3" fmla="*/ 7260 h 10016"/>
                <a:gd name="connsiteX4" fmla="*/ 10000 w 10000"/>
                <a:gd name="connsiteY4" fmla="*/ 4966 h 10016"/>
                <a:gd name="connsiteX0" fmla="*/ 0 w 10000"/>
                <a:gd name="connsiteY0" fmla="*/ 5449 h 10016"/>
                <a:gd name="connsiteX1" fmla="*/ 489 w 10000"/>
                <a:gd name="connsiteY1" fmla="*/ 9899 h 10016"/>
                <a:gd name="connsiteX2" fmla="*/ 3736 w 10000"/>
                <a:gd name="connsiteY2" fmla="*/ 18 h 10016"/>
                <a:gd name="connsiteX3" fmla="*/ 9523 w 10000"/>
                <a:gd name="connsiteY3" fmla="*/ 7260 h 10016"/>
                <a:gd name="connsiteX4" fmla="*/ 10000 w 10000"/>
                <a:gd name="connsiteY4" fmla="*/ 4966 h 1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16">
                  <a:moveTo>
                    <a:pt x="0" y="5449"/>
                  </a:moveTo>
                  <a:cubicBezTo>
                    <a:pt x="85" y="6203"/>
                    <a:pt x="-130" y="10803"/>
                    <a:pt x="489" y="9899"/>
                  </a:cubicBezTo>
                  <a:cubicBezTo>
                    <a:pt x="1110" y="8993"/>
                    <a:pt x="2227" y="471"/>
                    <a:pt x="3736" y="18"/>
                  </a:cubicBezTo>
                  <a:cubicBezTo>
                    <a:pt x="5243" y="-434"/>
                    <a:pt x="8247" y="7422"/>
                    <a:pt x="9523" y="7260"/>
                  </a:cubicBezTo>
                  <a:cubicBezTo>
                    <a:pt x="9800" y="6915"/>
                    <a:pt x="9934" y="7518"/>
                    <a:pt x="10000" y="4966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Line 71"/>
            <p:cNvSpPr>
              <a:spLocks noChangeAspect="1" noChangeShapeType="1"/>
            </p:cNvSpPr>
            <p:nvPr/>
          </p:nvSpPr>
          <p:spPr bwMode="auto">
            <a:xfrm flipV="1">
              <a:off x="8469272" y="2312988"/>
              <a:ext cx="107556" cy="33832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Line 14"/>
            <p:cNvSpPr>
              <a:spLocks noChangeShapeType="1"/>
            </p:cNvSpPr>
            <p:nvPr/>
          </p:nvSpPr>
          <p:spPr bwMode="auto">
            <a:xfrm>
              <a:off x="8470726" y="1036320"/>
              <a:ext cx="0" cy="224028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Line 15"/>
            <p:cNvSpPr>
              <a:spLocks noChangeShapeType="1"/>
            </p:cNvSpPr>
            <p:nvPr/>
          </p:nvSpPr>
          <p:spPr bwMode="auto">
            <a:xfrm flipV="1">
              <a:off x="6561333" y="713710"/>
              <a:ext cx="0" cy="223113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Line 44"/>
            <p:cNvSpPr>
              <a:spLocks noChangeAspect="1" noChangeShapeType="1"/>
            </p:cNvSpPr>
            <p:nvPr/>
          </p:nvSpPr>
          <p:spPr bwMode="auto">
            <a:xfrm flipV="1">
              <a:off x="5074770" y="2292350"/>
              <a:ext cx="281651" cy="9144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Line 9"/>
            <p:cNvSpPr>
              <a:spLocks noChangeShapeType="1"/>
            </p:cNvSpPr>
            <p:nvPr/>
          </p:nvSpPr>
          <p:spPr bwMode="auto">
            <a:xfrm flipH="1">
              <a:off x="5084958" y="1054274"/>
              <a:ext cx="0" cy="225856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10"/>
            <p:cNvSpPr>
              <a:spLocks noChangeAspect="1"/>
            </p:cNvSpPr>
            <p:nvPr/>
          </p:nvSpPr>
          <p:spPr bwMode="auto">
            <a:xfrm>
              <a:off x="5073860" y="1749085"/>
              <a:ext cx="3392424" cy="689315"/>
            </a:xfrm>
            <a:custGeom>
              <a:avLst/>
              <a:gdLst>
                <a:gd name="T0" fmla="*/ 17 w 1394"/>
                <a:gd name="T1" fmla="*/ 231 h 373"/>
                <a:gd name="T2" fmla="*/ 81 w 1394"/>
                <a:gd name="T3" fmla="*/ 349 h 373"/>
                <a:gd name="T4" fmla="*/ 505 w 1394"/>
                <a:gd name="T5" fmla="*/ 87 h 373"/>
                <a:gd name="T6" fmla="*/ 1261 w 1394"/>
                <a:gd name="T7" fmla="*/ 279 h 373"/>
                <a:gd name="T8" fmla="*/ 1304 w 1394"/>
                <a:gd name="T9" fmla="*/ 0 h 373"/>
                <a:gd name="connsiteX0" fmla="*/ 0 w 9499"/>
                <a:gd name="connsiteY0" fmla="*/ 3874 h 7121"/>
                <a:gd name="connsiteX1" fmla="*/ 459 w 9499"/>
                <a:gd name="connsiteY1" fmla="*/ 7038 h 7121"/>
                <a:gd name="connsiteX2" fmla="*/ 3501 w 9499"/>
                <a:gd name="connsiteY2" fmla="*/ 13 h 7121"/>
                <a:gd name="connsiteX3" fmla="*/ 8924 w 9499"/>
                <a:gd name="connsiteY3" fmla="*/ 5161 h 7121"/>
                <a:gd name="connsiteX4" fmla="*/ 9406 w 9499"/>
                <a:gd name="connsiteY4" fmla="*/ 1321 h 7121"/>
                <a:gd name="connsiteX0" fmla="*/ 0 w 10069"/>
                <a:gd name="connsiteY0" fmla="*/ 5440 h 10000"/>
                <a:gd name="connsiteX1" fmla="*/ 483 w 10069"/>
                <a:gd name="connsiteY1" fmla="*/ 9883 h 10000"/>
                <a:gd name="connsiteX2" fmla="*/ 3686 w 10069"/>
                <a:gd name="connsiteY2" fmla="*/ 18 h 10000"/>
                <a:gd name="connsiteX3" fmla="*/ 9395 w 10069"/>
                <a:gd name="connsiteY3" fmla="*/ 7248 h 10000"/>
                <a:gd name="connsiteX4" fmla="*/ 9902 w 10069"/>
                <a:gd name="connsiteY4" fmla="*/ 1855 h 10000"/>
                <a:gd name="connsiteX0" fmla="*/ 0 w 9934"/>
                <a:gd name="connsiteY0" fmla="*/ 5440 h 10000"/>
                <a:gd name="connsiteX1" fmla="*/ 483 w 9934"/>
                <a:gd name="connsiteY1" fmla="*/ 9883 h 10000"/>
                <a:gd name="connsiteX2" fmla="*/ 3686 w 9934"/>
                <a:gd name="connsiteY2" fmla="*/ 18 h 10000"/>
                <a:gd name="connsiteX3" fmla="*/ 9395 w 9934"/>
                <a:gd name="connsiteY3" fmla="*/ 7248 h 10000"/>
                <a:gd name="connsiteX4" fmla="*/ 9902 w 9934"/>
                <a:gd name="connsiteY4" fmla="*/ 1855 h 10000"/>
                <a:gd name="connsiteX0" fmla="*/ 0 w 10034"/>
                <a:gd name="connsiteY0" fmla="*/ 5440 h 10000"/>
                <a:gd name="connsiteX1" fmla="*/ 486 w 10034"/>
                <a:gd name="connsiteY1" fmla="*/ 9883 h 10000"/>
                <a:gd name="connsiteX2" fmla="*/ 3710 w 10034"/>
                <a:gd name="connsiteY2" fmla="*/ 18 h 10000"/>
                <a:gd name="connsiteX3" fmla="*/ 9457 w 10034"/>
                <a:gd name="connsiteY3" fmla="*/ 7248 h 10000"/>
                <a:gd name="connsiteX4" fmla="*/ 10005 w 10034"/>
                <a:gd name="connsiteY4" fmla="*/ 2950 h 10000"/>
                <a:gd name="connsiteX0" fmla="*/ 0 w 10005"/>
                <a:gd name="connsiteY0" fmla="*/ 5440 h 10000"/>
                <a:gd name="connsiteX1" fmla="*/ 486 w 10005"/>
                <a:gd name="connsiteY1" fmla="*/ 9883 h 10000"/>
                <a:gd name="connsiteX2" fmla="*/ 3710 w 10005"/>
                <a:gd name="connsiteY2" fmla="*/ 18 h 10000"/>
                <a:gd name="connsiteX3" fmla="*/ 9457 w 10005"/>
                <a:gd name="connsiteY3" fmla="*/ 7248 h 10000"/>
                <a:gd name="connsiteX4" fmla="*/ 10005 w 10005"/>
                <a:gd name="connsiteY4" fmla="*/ 2950 h 10000"/>
                <a:gd name="connsiteX0" fmla="*/ 0 w 10005"/>
                <a:gd name="connsiteY0" fmla="*/ 5440 h 10000"/>
                <a:gd name="connsiteX1" fmla="*/ 486 w 10005"/>
                <a:gd name="connsiteY1" fmla="*/ 9883 h 10000"/>
                <a:gd name="connsiteX2" fmla="*/ 3710 w 10005"/>
                <a:gd name="connsiteY2" fmla="*/ 18 h 10000"/>
                <a:gd name="connsiteX3" fmla="*/ 9457 w 10005"/>
                <a:gd name="connsiteY3" fmla="*/ 7248 h 10000"/>
                <a:gd name="connsiteX4" fmla="*/ 10005 w 10005"/>
                <a:gd name="connsiteY4" fmla="*/ 2950 h 10000"/>
                <a:gd name="connsiteX0" fmla="*/ 0 w 10005"/>
                <a:gd name="connsiteY0" fmla="*/ 5440 h 10000"/>
                <a:gd name="connsiteX1" fmla="*/ 486 w 10005"/>
                <a:gd name="connsiteY1" fmla="*/ 9883 h 10000"/>
                <a:gd name="connsiteX2" fmla="*/ 3710 w 10005"/>
                <a:gd name="connsiteY2" fmla="*/ 18 h 10000"/>
                <a:gd name="connsiteX3" fmla="*/ 9457 w 10005"/>
                <a:gd name="connsiteY3" fmla="*/ 7248 h 10000"/>
                <a:gd name="connsiteX4" fmla="*/ 10005 w 10005"/>
                <a:gd name="connsiteY4" fmla="*/ 2950 h 10000"/>
                <a:gd name="connsiteX0" fmla="*/ 0 w 9931"/>
                <a:gd name="connsiteY0" fmla="*/ 5440 h 10000"/>
                <a:gd name="connsiteX1" fmla="*/ 486 w 9931"/>
                <a:gd name="connsiteY1" fmla="*/ 9883 h 10000"/>
                <a:gd name="connsiteX2" fmla="*/ 3710 w 9931"/>
                <a:gd name="connsiteY2" fmla="*/ 18 h 10000"/>
                <a:gd name="connsiteX3" fmla="*/ 9457 w 9931"/>
                <a:gd name="connsiteY3" fmla="*/ 7248 h 10000"/>
                <a:gd name="connsiteX4" fmla="*/ 9931 w 9931"/>
                <a:gd name="connsiteY4" fmla="*/ 4958 h 10000"/>
                <a:gd name="connsiteX0" fmla="*/ 0 w 10000"/>
                <a:gd name="connsiteY0" fmla="*/ 5440 h 10000"/>
                <a:gd name="connsiteX1" fmla="*/ 489 w 10000"/>
                <a:gd name="connsiteY1" fmla="*/ 9883 h 10000"/>
                <a:gd name="connsiteX2" fmla="*/ 3736 w 10000"/>
                <a:gd name="connsiteY2" fmla="*/ 18 h 10000"/>
                <a:gd name="connsiteX3" fmla="*/ 9523 w 10000"/>
                <a:gd name="connsiteY3" fmla="*/ 7248 h 10000"/>
                <a:gd name="connsiteX4" fmla="*/ 10000 w 10000"/>
                <a:gd name="connsiteY4" fmla="*/ 4958 h 10000"/>
                <a:gd name="connsiteX0" fmla="*/ 0 w 10000"/>
                <a:gd name="connsiteY0" fmla="*/ 5440 h 10000"/>
                <a:gd name="connsiteX1" fmla="*/ 489 w 10000"/>
                <a:gd name="connsiteY1" fmla="*/ 9883 h 10000"/>
                <a:gd name="connsiteX2" fmla="*/ 3736 w 10000"/>
                <a:gd name="connsiteY2" fmla="*/ 18 h 10000"/>
                <a:gd name="connsiteX3" fmla="*/ 9523 w 10000"/>
                <a:gd name="connsiteY3" fmla="*/ 7248 h 10000"/>
                <a:gd name="connsiteX4" fmla="*/ 10000 w 10000"/>
                <a:gd name="connsiteY4" fmla="*/ 4958 h 10000"/>
                <a:gd name="connsiteX0" fmla="*/ 0 w 10000"/>
                <a:gd name="connsiteY0" fmla="*/ 5440 h 10000"/>
                <a:gd name="connsiteX1" fmla="*/ 489 w 10000"/>
                <a:gd name="connsiteY1" fmla="*/ 9883 h 10000"/>
                <a:gd name="connsiteX2" fmla="*/ 3736 w 10000"/>
                <a:gd name="connsiteY2" fmla="*/ 18 h 10000"/>
                <a:gd name="connsiteX3" fmla="*/ 9523 w 10000"/>
                <a:gd name="connsiteY3" fmla="*/ 7248 h 10000"/>
                <a:gd name="connsiteX4" fmla="*/ 10000 w 10000"/>
                <a:gd name="connsiteY4" fmla="*/ 4958 h 10000"/>
                <a:gd name="connsiteX0" fmla="*/ 0 w 10000"/>
                <a:gd name="connsiteY0" fmla="*/ 5440 h 10000"/>
                <a:gd name="connsiteX1" fmla="*/ 489 w 10000"/>
                <a:gd name="connsiteY1" fmla="*/ 9883 h 10000"/>
                <a:gd name="connsiteX2" fmla="*/ 3736 w 10000"/>
                <a:gd name="connsiteY2" fmla="*/ 18 h 10000"/>
                <a:gd name="connsiteX3" fmla="*/ 9523 w 10000"/>
                <a:gd name="connsiteY3" fmla="*/ 7248 h 10000"/>
                <a:gd name="connsiteX4" fmla="*/ 10000 w 10000"/>
                <a:gd name="connsiteY4" fmla="*/ 4958 h 10000"/>
                <a:gd name="connsiteX0" fmla="*/ 0 w 10000"/>
                <a:gd name="connsiteY0" fmla="*/ 5440 h 10000"/>
                <a:gd name="connsiteX1" fmla="*/ 489 w 10000"/>
                <a:gd name="connsiteY1" fmla="*/ 9883 h 10000"/>
                <a:gd name="connsiteX2" fmla="*/ 3736 w 10000"/>
                <a:gd name="connsiteY2" fmla="*/ 18 h 10000"/>
                <a:gd name="connsiteX3" fmla="*/ 9523 w 10000"/>
                <a:gd name="connsiteY3" fmla="*/ 7248 h 10000"/>
                <a:gd name="connsiteX4" fmla="*/ 10000 w 10000"/>
                <a:gd name="connsiteY4" fmla="*/ 4958 h 10000"/>
                <a:gd name="connsiteX0" fmla="*/ 0 w 10000"/>
                <a:gd name="connsiteY0" fmla="*/ 5440 h 10000"/>
                <a:gd name="connsiteX1" fmla="*/ 489 w 10000"/>
                <a:gd name="connsiteY1" fmla="*/ 9883 h 10000"/>
                <a:gd name="connsiteX2" fmla="*/ 3736 w 10000"/>
                <a:gd name="connsiteY2" fmla="*/ 18 h 10000"/>
                <a:gd name="connsiteX3" fmla="*/ 9523 w 10000"/>
                <a:gd name="connsiteY3" fmla="*/ 7248 h 10000"/>
                <a:gd name="connsiteX4" fmla="*/ 10000 w 10000"/>
                <a:gd name="connsiteY4" fmla="*/ 4958 h 10000"/>
                <a:gd name="connsiteX0" fmla="*/ 0 w 10000"/>
                <a:gd name="connsiteY0" fmla="*/ 5440 h 10000"/>
                <a:gd name="connsiteX1" fmla="*/ 489 w 10000"/>
                <a:gd name="connsiteY1" fmla="*/ 9883 h 10000"/>
                <a:gd name="connsiteX2" fmla="*/ 3736 w 10000"/>
                <a:gd name="connsiteY2" fmla="*/ 18 h 10000"/>
                <a:gd name="connsiteX3" fmla="*/ 9523 w 10000"/>
                <a:gd name="connsiteY3" fmla="*/ 7248 h 10000"/>
                <a:gd name="connsiteX4" fmla="*/ 10000 w 10000"/>
                <a:gd name="connsiteY4" fmla="*/ 4958 h 10000"/>
                <a:gd name="connsiteX0" fmla="*/ 0 w 10000"/>
                <a:gd name="connsiteY0" fmla="*/ 5440 h 10000"/>
                <a:gd name="connsiteX1" fmla="*/ 489 w 10000"/>
                <a:gd name="connsiteY1" fmla="*/ 9883 h 10000"/>
                <a:gd name="connsiteX2" fmla="*/ 3736 w 10000"/>
                <a:gd name="connsiteY2" fmla="*/ 18 h 10000"/>
                <a:gd name="connsiteX3" fmla="*/ 9523 w 10000"/>
                <a:gd name="connsiteY3" fmla="*/ 7248 h 10000"/>
                <a:gd name="connsiteX4" fmla="*/ 10000 w 10000"/>
                <a:gd name="connsiteY4" fmla="*/ 4958 h 10000"/>
                <a:gd name="connsiteX0" fmla="*/ 0 w 10000"/>
                <a:gd name="connsiteY0" fmla="*/ 5424 h 9984"/>
                <a:gd name="connsiteX1" fmla="*/ 489 w 10000"/>
                <a:gd name="connsiteY1" fmla="*/ 9867 h 9984"/>
                <a:gd name="connsiteX2" fmla="*/ 3736 w 10000"/>
                <a:gd name="connsiteY2" fmla="*/ 2 h 9984"/>
                <a:gd name="connsiteX3" fmla="*/ 9523 w 10000"/>
                <a:gd name="connsiteY3" fmla="*/ 7232 h 9984"/>
                <a:gd name="connsiteX4" fmla="*/ 10000 w 10000"/>
                <a:gd name="connsiteY4" fmla="*/ 4942 h 9984"/>
                <a:gd name="connsiteX0" fmla="*/ 0 w 10000"/>
                <a:gd name="connsiteY0" fmla="*/ 5449 h 10016"/>
                <a:gd name="connsiteX1" fmla="*/ 489 w 10000"/>
                <a:gd name="connsiteY1" fmla="*/ 9899 h 10016"/>
                <a:gd name="connsiteX2" fmla="*/ 3736 w 10000"/>
                <a:gd name="connsiteY2" fmla="*/ 18 h 10016"/>
                <a:gd name="connsiteX3" fmla="*/ 9523 w 10000"/>
                <a:gd name="connsiteY3" fmla="*/ 7260 h 10016"/>
                <a:gd name="connsiteX4" fmla="*/ 10000 w 10000"/>
                <a:gd name="connsiteY4" fmla="*/ 4966 h 10016"/>
                <a:gd name="connsiteX0" fmla="*/ 0 w 10000"/>
                <a:gd name="connsiteY0" fmla="*/ 5449 h 10016"/>
                <a:gd name="connsiteX1" fmla="*/ 489 w 10000"/>
                <a:gd name="connsiteY1" fmla="*/ 9899 h 10016"/>
                <a:gd name="connsiteX2" fmla="*/ 3736 w 10000"/>
                <a:gd name="connsiteY2" fmla="*/ 18 h 10016"/>
                <a:gd name="connsiteX3" fmla="*/ 9523 w 10000"/>
                <a:gd name="connsiteY3" fmla="*/ 7260 h 10016"/>
                <a:gd name="connsiteX4" fmla="*/ 10000 w 10000"/>
                <a:gd name="connsiteY4" fmla="*/ 4966 h 1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16">
                  <a:moveTo>
                    <a:pt x="0" y="5449"/>
                  </a:moveTo>
                  <a:cubicBezTo>
                    <a:pt x="85" y="6203"/>
                    <a:pt x="-130" y="10803"/>
                    <a:pt x="489" y="9899"/>
                  </a:cubicBezTo>
                  <a:cubicBezTo>
                    <a:pt x="1110" y="8993"/>
                    <a:pt x="2227" y="471"/>
                    <a:pt x="3736" y="18"/>
                  </a:cubicBezTo>
                  <a:cubicBezTo>
                    <a:pt x="5243" y="-434"/>
                    <a:pt x="8247" y="7422"/>
                    <a:pt x="9523" y="7260"/>
                  </a:cubicBezTo>
                  <a:cubicBezTo>
                    <a:pt x="9800" y="6915"/>
                    <a:pt x="9934" y="7518"/>
                    <a:pt x="10000" y="4966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F733-8AE8-41EA-AFC7-8CAF2F239310}" type="slidenum">
              <a:rPr lang="en-US"/>
              <a:pPr/>
              <a:t>19</a:t>
            </a:fld>
            <a:endParaRPr lang="en-US"/>
          </a:p>
        </p:txBody>
      </p:sp>
      <p:sp>
        <p:nvSpPr>
          <p:cNvPr id="1889283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Line 307"/>
          <p:cNvSpPr>
            <a:spLocks noChangeShapeType="1"/>
          </p:cNvSpPr>
          <p:nvPr/>
        </p:nvSpPr>
        <p:spPr bwMode="auto">
          <a:xfrm>
            <a:off x="36513" y="3298825"/>
            <a:ext cx="4572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308"/>
          <p:cNvSpPr>
            <a:spLocks noChangeShapeType="1"/>
          </p:cNvSpPr>
          <p:nvPr/>
        </p:nvSpPr>
        <p:spPr bwMode="auto">
          <a:xfrm>
            <a:off x="36513" y="1066800"/>
            <a:ext cx="2193925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0" name="Picture 30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2074863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1" name="Line 310"/>
          <p:cNvSpPr>
            <a:spLocks noChangeShapeType="1"/>
          </p:cNvSpPr>
          <p:nvPr/>
        </p:nvSpPr>
        <p:spPr bwMode="auto">
          <a:xfrm flipV="1">
            <a:off x="152401" y="1079500"/>
            <a:ext cx="0" cy="9779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Line 311"/>
          <p:cNvSpPr>
            <a:spLocks noChangeShapeType="1"/>
          </p:cNvSpPr>
          <p:nvPr/>
        </p:nvSpPr>
        <p:spPr bwMode="auto">
          <a:xfrm>
            <a:off x="152401" y="2308225"/>
            <a:ext cx="0" cy="9779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Line 49"/>
          <p:cNvSpPr>
            <a:spLocks noChangeAspect="1" noChangeShapeType="1"/>
          </p:cNvSpPr>
          <p:nvPr/>
        </p:nvSpPr>
        <p:spPr bwMode="auto">
          <a:xfrm flipV="1">
            <a:off x="830263" y="2811463"/>
            <a:ext cx="60325" cy="187325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Line 75"/>
          <p:cNvSpPr>
            <a:spLocks noChangeAspect="1" noChangeShapeType="1"/>
          </p:cNvSpPr>
          <p:nvPr/>
        </p:nvSpPr>
        <p:spPr bwMode="auto">
          <a:xfrm flipV="1">
            <a:off x="1412875" y="2308225"/>
            <a:ext cx="103188" cy="32861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Line 33"/>
          <p:cNvSpPr>
            <a:spLocks noChangeAspect="1" noChangeShapeType="1"/>
          </p:cNvSpPr>
          <p:nvPr/>
        </p:nvSpPr>
        <p:spPr bwMode="auto">
          <a:xfrm flipV="1">
            <a:off x="584200" y="3608388"/>
            <a:ext cx="63500" cy="2016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Line 38"/>
          <p:cNvSpPr>
            <a:spLocks noChangeAspect="1" noChangeShapeType="1"/>
          </p:cNvSpPr>
          <p:nvPr/>
        </p:nvSpPr>
        <p:spPr bwMode="auto">
          <a:xfrm flipV="1">
            <a:off x="877888" y="2308225"/>
            <a:ext cx="161925" cy="5222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Line 40"/>
          <p:cNvSpPr>
            <a:spLocks noChangeAspect="1" noChangeShapeType="1"/>
          </p:cNvSpPr>
          <p:nvPr/>
        </p:nvSpPr>
        <p:spPr bwMode="auto">
          <a:xfrm>
            <a:off x="1293813" y="2308225"/>
            <a:ext cx="2143125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" name="Line 74"/>
          <p:cNvSpPr>
            <a:spLocks noChangeAspect="1" noChangeShapeType="1"/>
          </p:cNvSpPr>
          <p:nvPr/>
        </p:nvSpPr>
        <p:spPr bwMode="auto">
          <a:xfrm flipV="1">
            <a:off x="1120775" y="2308225"/>
            <a:ext cx="149225" cy="47783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" name="Line 39"/>
          <p:cNvSpPr>
            <a:spLocks noChangeAspect="1" noChangeShapeType="1"/>
          </p:cNvSpPr>
          <p:nvPr/>
        </p:nvSpPr>
        <p:spPr bwMode="auto">
          <a:xfrm>
            <a:off x="533400" y="2308225"/>
            <a:ext cx="7286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Line 41"/>
          <p:cNvSpPr>
            <a:spLocks noChangeAspect="1" noChangeShapeType="1"/>
          </p:cNvSpPr>
          <p:nvPr/>
        </p:nvSpPr>
        <p:spPr bwMode="auto">
          <a:xfrm>
            <a:off x="3429000" y="2308225"/>
            <a:ext cx="108585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Line 73"/>
          <p:cNvSpPr>
            <a:spLocks noChangeAspect="1" noChangeShapeType="1"/>
          </p:cNvSpPr>
          <p:nvPr/>
        </p:nvSpPr>
        <p:spPr bwMode="auto">
          <a:xfrm flipV="1">
            <a:off x="3511550" y="2308225"/>
            <a:ext cx="31750" cy="984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Line 84"/>
          <p:cNvSpPr>
            <a:spLocks noChangeAspect="1" noChangeShapeType="1"/>
          </p:cNvSpPr>
          <p:nvPr/>
        </p:nvSpPr>
        <p:spPr bwMode="auto">
          <a:xfrm flipV="1">
            <a:off x="3659188" y="2559050"/>
            <a:ext cx="30163" cy="10318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Line 72"/>
          <p:cNvSpPr>
            <a:spLocks noChangeAspect="1" noChangeShapeType="1"/>
          </p:cNvSpPr>
          <p:nvPr/>
        </p:nvSpPr>
        <p:spPr bwMode="auto">
          <a:xfrm flipV="1">
            <a:off x="3675063" y="2305050"/>
            <a:ext cx="74613" cy="269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Line 60"/>
          <p:cNvSpPr>
            <a:spLocks noChangeAspect="1" noChangeShapeType="1"/>
          </p:cNvSpPr>
          <p:nvPr/>
        </p:nvSpPr>
        <p:spPr bwMode="auto">
          <a:xfrm flipV="1">
            <a:off x="3552825" y="3406775"/>
            <a:ext cx="119063" cy="3905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" name="Line 69"/>
          <p:cNvSpPr>
            <a:spLocks noChangeAspect="1" noChangeShapeType="1"/>
          </p:cNvSpPr>
          <p:nvPr/>
        </p:nvSpPr>
        <p:spPr bwMode="auto">
          <a:xfrm flipV="1">
            <a:off x="3465513" y="2679700"/>
            <a:ext cx="193675" cy="706438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" name="Line 68"/>
          <p:cNvSpPr>
            <a:spLocks noChangeAspect="1" noChangeShapeType="1"/>
          </p:cNvSpPr>
          <p:nvPr/>
        </p:nvSpPr>
        <p:spPr bwMode="auto">
          <a:xfrm flipV="1">
            <a:off x="3227388" y="2633663"/>
            <a:ext cx="209550" cy="712788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Line 58"/>
          <p:cNvSpPr>
            <a:spLocks noChangeAspect="1" noChangeShapeType="1"/>
          </p:cNvSpPr>
          <p:nvPr/>
        </p:nvSpPr>
        <p:spPr bwMode="auto">
          <a:xfrm flipV="1">
            <a:off x="3095625" y="3319463"/>
            <a:ext cx="131763" cy="4619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" name="Line 59"/>
          <p:cNvSpPr>
            <a:spLocks noChangeAspect="1" noChangeShapeType="1"/>
          </p:cNvSpPr>
          <p:nvPr/>
        </p:nvSpPr>
        <p:spPr bwMode="auto">
          <a:xfrm flipV="1">
            <a:off x="3343275" y="3381375"/>
            <a:ext cx="122238" cy="4159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" name="Line 71"/>
          <p:cNvSpPr>
            <a:spLocks noChangeAspect="1" noChangeShapeType="1"/>
          </p:cNvSpPr>
          <p:nvPr/>
        </p:nvSpPr>
        <p:spPr bwMode="auto">
          <a:xfrm flipV="1">
            <a:off x="3840163" y="2312988"/>
            <a:ext cx="163513" cy="5143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" name="Line 67"/>
          <p:cNvSpPr>
            <a:spLocks noChangeAspect="1" noChangeShapeType="1"/>
          </p:cNvSpPr>
          <p:nvPr/>
        </p:nvSpPr>
        <p:spPr bwMode="auto">
          <a:xfrm flipV="1">
            <a:off x="3033713" y="2586038"/>
            <a:ext cx="180975" cy="639763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" name="Line 57"/>
          <p:cNvSpPr>
            <a:spLocks noChangeAspect="1" noChangeShapeType="1"/>
          </p:cNvSpPr>
          <p:nvPr/>
        </p:nvSpPr>
        <p:spPr bwMode="auto">
          <a:xfrm flipV="1">
            <a:off x="2847975" y="3267075"/>
            <a:ext cx="161925" cy="5302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" name="Line 81"/>
          <p:cNvSpPr>
            <a:spLocks noChangeAspect="1" noChangeShapeType="1"/>
          </p:cNvSpPr>
          <p:nvPr/>
        </p:nvSpPr>
        <p:spPr bwMode="auto">
          <a:xfrm flipV="1">
            <a:off x="2951163" y="2293938"/>
            <a:ext cx="69850" cy="2286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" name="Line 66"/>
          <p:cNvSpPr>
            <a:spLocks noChangeAspect="1" noChangeShapeType="1"/>
          </p:cNvSpPr>
          <p:nvPr/>
        </p:nvSpPr>
        <p:spPr bwMode="auto">
          <a:xfrm flipV="1">
            <a:off x="2767013" y="2555875"/>
            <a:ext cx="177800" cy="60325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" name="Line 56"/>
          <p:cNvSpPr>
            <a:spLocks noChangeAspect="1" noChangeShapeType="1"/>
          </p:cNvSpPr>
          <p:nvPr/>
        </p:nvSpPr>
        <p:spPr bwMode="auto">
          <a:xfrm flipV="1">
            <a:off x="2573338" y="3160713"/>
            <a:ext cx="193675" cy="6365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" name="Line 80"/>
          <p:cNvSpPr>
            <a:spLocks noChangeAspect="1" noChangeShapeType="1"/>
          </p:cNvSpPr>
          <p:nvPr/>
        </p:nvSpPr>
        <p:spPr bwMode="auto">
          <a:xfrm flipV="1">
            <a:off x="2732088" y="2293938"/>
            <a:ext cx="60325" cy="18573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" name="Line 55"/>
          <p:cNvSpPr>
            <a:spLocks noChangeAspect="1" noChangeShapeType="1"/>
          </p:cNvSpPr>
          <p:nvPr/>
        </p:nvSpPr>
        <p:spPr bwMode="auto">
          <a:xfrm flipV="1">
            <a:off x="2335213" y="3109913"/>
            <a:ext cx="209550" cy="6842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" name="Line 83"/>
          <p:cNvSpPr>
            <a:spLocks noChangeAspect="1" noChangeShapeType="1"/>
          </p:cNvSpPr>
          <p:nvPr/>
        </p:nvSpPr>
        <p:spPr bwMode="auto">
          <a:xfrm flipV="1">
            <a:off x="3436938" y="2455863"/>
            <a:ext cx="58738" cy="18573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" name="Line 79"/>
          <p:cNvSpPr>
            <a:spLocks noChangeAspect="1" noChangeShapeType="1"/>
          </p:cNvSpPr>
          <p:nvPr/>
        </p:nvSpPr>
        <p:spPr bwMode="auto">
          <a:xfrm flipV="1">
            <a:off x="2516188" y="2297113"/>
            <a:ext cx="44450" cy="13493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" name="Line 54"/>
          <p:cNvSpPr>
            <a:spLocks noChangeAspect="1" noChangeShapeType="1"/>
          </p:cNvSpPr>
          <p:nvPr/>
        </p:nvSpPr>
        <p:spPr bwMode="auto">
          <a:xfrm flipV="1">
            <a:off x="2081213" y="3021013"/>
            <a:ext cx="238125" cy="777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" name="Line 53"/>
          <p:cNvSpPr>
            <a:spLocks noChangeAspect="1" noChangeShapeType="1"/>
          </p:cNvSpPr>
          <p:nvPr/>
        </p:nvSpPr>
        <p:spPr bwMode="auto">
          <a:xfrm flipV="1">
            <a:off x="1816100" y="2970213"/>
            <a:ext cx="252413" cy="8270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" name="Line 76"/>
          <p:cNvSpPr>
            <a:spLocks noChangeAspect="1" noChangeShapeType="1"/>
          </p:cNvSpPr>
          <p:nvPr/>
        </p:nvSpPr>
        <p:spPr bwMode="auto">
          <a:xfrm flipV="1">
            <a:off x="1692275" y="2308225"/>
            <a:ext cx="74613" cy="238125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" name="Line 77"/>
          <p:cNvSpPr>
            <a:spLocks noChangeAspect="1" noChangeShapeType="1"/>
          </p:cNvSpPr>
          <p:nvPr/>
        </p:nvSpPr>
        <p:spPr bwMode="auto">
          <a:xfrm flipV="1">
            <a:off x="1978025" y="2289175"/>
            <a:ext cx="44450" cy="142875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" name="Line 62"/>
          <p:cNvSpPr>
            <a:spLocks noChangeAspect="1" noChangeShapeType="1"/>
          </p:cNvSpPr>
          <p:nvPr/>
        </p:nvSpPr>
        <p:spPr bwMode="auto">
          <a:xfrm flipV="1">
            <a:off x="1844675" y="2497138"/>
            <a:ext cx="119063" cy="43180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" name="Line 52"/>
          <p:cNvSpPr>
            <a:spLocks noChangeAspect="1" noChangeShapeType="1"/>
          </p:cNvSpPr>
          <p:nvPr/>
        </p:nvSpPr>
        <p:spPr bwMode="auto">
          <a:xfrm flipV="1">
            <a:off x="1566863" y="2928938"/>
            <a:ext cx="269875" cy="8778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" name="Line 51"/>
          <p:cNvSpPr>
            <a:spLocks noChangeAspect="1" noChangeShapeType="1"/>
          </p:cNvSpPr>
          <p:nvPr/>
        </p:nvSpPr>
        <p:spPr bwMode="auto">
          <a:xfrm flipV="1">
            <a:off x="1319213" y="2946400"/>
            <a:ext cx="258763" cy="863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" name="Line 50"/>
          <p:cNvSpPr>
            <a:spLocks noChangeAspect="1" noChangeShapeType="1"/>
          </p:cNvSpPr>
          <p:nvPr/>
        </p:nvSpPr>
        <p:spPr bwMode="auto">
          <a:xfrm flipV="1">
            <a:off x="1281113" y="2622550"/>
            <a:ext cx="133350" cy="458788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" name="Line 47"/>
          <p:cNvSpPr>
            <a:spLocks noChangeAspect="1" noChangeShapeType="1"/>
          </p:cNvSpPr>
          <p:nvPr/>
        </p:nvSpPr>
        <p:spPr bwMode="auto">
          <a:xfrm flipV="1">
            <a:off x="920750" y="2790825"/>
            <a:ext cx="193675" cy="633413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" name="Line 36"/>
          <p:cNvSpPr>
            <a:spLocks noChangeAspect="1" noChangeShapeType="1"/>
          </p:cNvSpPr>
          <p:nvPr/>
        </p:nvSpPr>
        <p:spPr bwMode="auto">
          <a:xfrm flipV="1">
            <a:off x="1071563" y="3109913"/>
            <a:ext cx="209550" cy="6873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" name="Line 34"/>
          <p:cNvSpPr>
            <a:spLocks noChangeAspect="1" noChangeShapeType="1"/>
          </p:cNvSpPr>
          <p:nvPr/>
        </p:nvSpPr>
        <p:spPr bwMode="auto">
          <a:xfrm flipV="1">
            <a:off x="822325" y="3394075"/>
            <a:ext cx="123825" cy="4000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" name="Line 37"/>
          <p:cNvSpPr>
            <a:spLocks noChangeAspect="1" noChangeShapeType="1"/>
          </p:cNvSpPr>
          <p:nvPr/>
        </p:nvSpPr>
        <p:spPr bwMode="auto">
          <a:xfrm flipV="1">
            <a:off x="644525" y="3052763"/>
            <a:ext cx="165100" cy="557213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" name="Freeform 10"/>
          <p:cNvSpPr>
            <a:spLocks noChangeAspect="1"/>
          </p:cNvSpPr>
          <p:nvPr/>
        </p:nvSpPr>
        <p:spPr bwMode="auto">
          <a:xfrm>
            <a:off x="450850" y="2703513"/>
            <a:ext cx="3603625" cy="963613"/>
          </a:xfrm>
          <a:custGeom>
            <a:avLst/>
            <a:gdLst>
              <a:gd name="T0" fmla="*/ 17 w 1394"/>
              <a:gd name="T1" fmla="*/ 231 h 373"/>
              <a:gd name="T2" fmla="*/ 81 w 1394"/>
              <a:gd name="T3" fmla="*/ 349 h 373"/>
              <a:gd name="T4" fmla="*/ 505 w 1394"/>
              <a:gd name="T5" fmla="*/ 87 h 373"/>
              <a:gd name="T6" fmla="*/ 1261 w 1394"/>
              <a:gd name="T7" fmla="*/ 279 h 373"/>
              <a:gd name="T8" fmla="*/ 1304 w 1394"/>
              <a:gd name="T9" fmla="*/ 0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373">
                <a:moveTo>
                  <a:pt x="17" y="231"/>
                </a:moveTo>
                <a:cubicBezTo>
                  <a:pt x="28" y="251"/>
                  <a:pt x="0" y="373"/>
                  <a:pt x="81" y="349"/>
                </a:cubicBezTo>
                <a:cubicBezTo>
                  <a:pt x="162" y="325"/>
                  <a:pt x="308" y="99"/>
                  <a:pt x="505" y="87"/>
                </a:cubicBezTo>
                <a:cubicBezTo>
                  <a:pt x="702" y="75"/>
                  <a:pt x="1128" y="293"/>
                  <a:pt x="1261" y="279"/>
                </a:cubicBezTo>
                <a:cubicBezTo>
                  <a:pt x="1394" y="265"/>
                  <a:pt x="1295" y="58"/>
                  <a:pt x="1304" y="0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" name="Freeform 11"/>
          <p:cNvSpPr>
            <a:spLocks noChangeAspect="1"/>
          </p:cNvSpPr>
          <p:nvPr/>
        </p:nvSpPr>
        <p:spPr bwMode="auto">
          <a:xfrm>
            <a:off x="493713" y="2439988"/>
            <a:ext cx="3327400" cy="862013"/>
          </a:xfrm>
          <a:custGeom>
            <a:avLst/>
            <a:gdLst>
              <a:gd name="T0" fmla="*/ 0 w 1292"/>
              <a:gd name="T1" fmla="*/ 368 h 368"/>
              <a:gd name="T2" fmla="*/ 310 w 1292"/>
              <a:gd name="T3" fmla="*/ 111 h 368"/>
              <a:gd name="T4" fmla="*/ 528 w 1292"/>
              <a:gd name="T5" fmla="*/ 32 h 368"/>
              <a:gd name="T6" fmla="*/ 720 w 1292"/>
              <a:gd name="T7" fmla="*/ 6 h 368"/>
              <a:gd name="T8" fmla="*/ 1017 w 1292"/>
              <a:gd name="T9" fmla="*/ 67 h 368"/>
              <a:gd name="T10" fmla="*/ 1292 w 1292"/>
              <a:gd name="T11" fmla="*/ 119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92" h="368">
                <a:moveTo>
                  <a:pt x="0" y="368"/>
                </a:moveTo>
                <a:cubicBezTo>
                  <a:pt x="52" y="325"/>
                  <a:pt x="222" y="167"/>
                  <a:pt x="310" y="111"/>
                </a:cubicBezTo>
                <a:cubicBezTo>
                  <a:pt x="398" y="55"/>
                  <a:pt x="460" y="49"/>
                  <a:pt x="528" y="32"/>
                </a:cubicBezTo>
                <a:cubicBezTo>
                  <a:pt x="596" y="15"/>
                  <a:pt x="639" y="0"/>
                  <a:pt x="720" y="6"/>
                </a:cubicBezTo>
                <a:cubicBezTo>
                  <a:pt x="801" y="12"/>
                  <a:pt x="922" y="48"/>
                  <a:pt x="1017" y="67"/>
                </a:cubicBezTo>
                <a:cubicBezTo>
                  <a:pt x="1112" y="86"/>
                  <a:pt x="1235" y="108"/>
                  <a:pt x="1292" y="119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" name="Line 32"/>
          <p:cNvSpPr>
            <a:spLocks noChangeAspect="1" noChangeShapeType="1"/>
          </p:cNvSpPr>
          <p:nvPr/>
        </p:nvSpPr>
        <p:spPr bwMode="auto">
          <a:xfrm flipV="1">
            <a:off x="85725" y="2292350"/>
            <a:ext cx="463550" cy="15049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" name="Line 35"/>
          <p:cNvSpPr>
            <a:spLocks noChangeAspect="1" noChangeShapeType="1"/>
          </p:cNvSpPr>
          <p:nvPr/>
        </p:nvSpPr>
        <p:spPr bwMode="auto">
          <a:xfrm>
            <a:off x="73025" y="3797300"/>
            <a:ext cx="39735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" name="Line 42"/>
          <p:cNvSpPr>
            <a:spLocks noChangeAspect="1" noChangeShapeType="1"/>
          </p:cNvSpPr>
          <p:nvPr/>
        </p:nvSpPr>
        <p:spPr bwMode="auto">
          <a:xfrm flipV="1">
            <a:off x="4030663" y="2292350"/>
            <a:ext cx="473075" cy="15049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" name="Line 44"/>
          <p:cNvSpPr>
            <a:spLocks noChangeAspect="1" noChangeShapeType="1"/>
          </p:cNvSpPr>
          <p:nvPr/>
        </p:nvSpPr>
        <p:spPr bwMode="auto">
          <a:xfrm flipV="1">
            <a:off x="315913" y="2292350"/>
            <a:ext cx="463550" cy="15049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" name="Line 45"/>
          <p:cNvSpPr>
            <a:spLocks noChangeAspect="1" noChangeShapeType="1"/>
          </p:cNvSpPr>
          <p:nvPr/>
        </p:nvSpPr>
        <p:spPr bwMode="auto">
          <a:xfrm flipV="1">
            <a:off x="3790950" y="2292350"/>
            <a:ext cx="463550" cy="15049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" name="Line 61"/>
          <p:cNvSpPr>
            <a:spLocks noChangeAspect="1" noChangeShapeType="1"/>
          </p:cNvSpPr>
          <p:nvPr/>
        </p:nvSpPr>
        <p:spPr bwMode="auto">
          <a:xfrm flipV="1">
            <a:off x="1557338" y="2555875"/>
            <a:ext cx="119063" cy="43180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" name="Line 63"/>
          <p:cNvSpPr>
            <a:spLocks noChangeAspect="1" noChangeShapeType="1"/>
          </p:cNvSpPr>
          <p:nvPr/>
        </p:nvSpPr>
        <p:spPr bwMode="auto">
          <a:xfrm flipV="1">
            <a:off x="2097088" y="2455863"/>
            <a:ext cx="134938" cy="45720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" name="Line 64"/>
          <p:cNvSpPr>
            <a:spLocks noChangeAspect="1" noChangeShapeType="1"/>
          </p:cNvSpPr>
          <p:nvPr/>
        </p:nvSpPr>
        <p:spPr bwMode="auto">
          <a:xfrm flipV="1">
            <a:off x="2335213" y="2470150"/>
            <a:ext cx="150813" cy="51435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" name="Line 65"/>
          <p:cNvSpPr>
            <a:spLocks noChangeAspect="1" noChangeShapeType="1"/>
          </p:cNvSpPr>
          <p:nvPr/>
        </p:nvSpPr>
        <p:spPr bwMode="auto">
          <a:xfrm flipV="1">
            <a:off x="2560638" y="2555875"/>
            <a:ext cx="149225" cy="51435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" name="Line 78"/>
          <p:cNvSpPr>
            <a:spLocks noChangeAspect="1" noChangeShapeType="1"/>
          </p:cNvSpPr>
          <p:nvPr/>
        </p:nvSpPr>
        <p:spPr bwMode="auto">
          <a:xfrm flipV="1">
            <a:off x="2232025" y="2289175"/>
            <a:ext cx="44450" cy="142875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" name="Line 82"/>
          <p:cNvSpPr>
            <a:spLocks noChangeAspect="1" noChangeShapeType="1"/>
          </p:cNvSpPr>
          <p:nvPr/>
        </p:nvSpPr>
        <p:spPr bwMode="auto">
          <a:xfrm flipV="1">
            <a:off x="3225800" y="2293938"/>
            <a:ext cx="100013" cy="2794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" name="Line 9"/>
          <p:cNvSpPr>
            <a:spLocks noChangeAspect="1" noChangeShapeType="1"/>
          </p:cNvSpPr>
          <p:nvPr/>
        </p:nvSpPr>
        <p:spPr bwMode="auto">
          <a:xfrm flipH="1">
            <a:off x="508000" y="1066800"/>
            <a:ext cx="1724025" cy="22383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" name="Line 14"/>
          <p:cNvSpPr>
            <a:spLocks noChangeAspect="1" noChangeShapeType="1"/>
          </p:cNvSpPr>
          <p:nvPr/>
        </p:nvSpPr>
        <p:spPr bwMode="auto">
          <a:xfrm>
            <a:off x="2220913" y="1066800"/>
            <a:ext cx="1595438" cy="16446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" name="Line 15"/>
          <p:cNvSpPr>
            <a:spLocks noChangeAspect="1" noChangeShapeType="1"/>
          </p:cNvSpPr>
          <p:nvPr/>
        </p:nvSpPr>
        <p:spPr bwMode="auto">
          <a:xfrm flipV="1">
            <a:off x="1984375" y="1066800"/>
            <a:ext cx="247650" cy="18621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" name="Line 16"/>
          <p:cNvSpPr>
            <a:spLocks noChangeAspect="1" noChangeShapeType="1"/>
          </p:cNvSpPr>
          <p:nvPr/>
        </p:nvSpPr>
        <p:spPr bwMode="auto">
          <a:xfrm>
            <a:off x="2232025" y="1077913"/>
            <a:ext cx="779463" cy="21669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" name="Line 302"/>
          <p:cNvSpPr>
            <a:spLocks noChangeAspect="1" noChangeShapeType="1"/>
          </p:cNvSpPr>
          <p:nvPr/>
        </p:nvSpPr>
        <p:spPr bwMode="auto">
          <a:xfrm flipV="1">
            <a:off x="3665538" y="2851150"/>
            <a:ext cx="152400" cy="581025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3" y="3872141"/>
            <a:ext cx="4086250" cy="2775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4" name="Picture 18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4169080"/>
            <a:ext cx="787352" cy="6561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5" name="Picture 3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09725"/>
            <a:ext cx="13858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9" name="Line 127"/>
          <p:cNvSpPr>
            <a:spLocks noChangeShapeType="1"/>
          </p:cNvSpPr>
          <p:nvPr/>
        </p:nvSpPr>
        <p:spPr bwMode="auto">
          <a:xfrm flipH="1">
            <a:off x="3466308" y="1828800"/>
            <a:ext cx="354805" cy="1141413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" name="Line 127"/>
          <p:cNvSpPr>
            <a:spLocks noChangeShapeType="1"/>
          </p:cNvSpPr>
          <p:nvPr/>
        </p:nvSpPr>
        <p:spPr bwMode="auto">
          <a:xfrm>
            <a:off x="3816351" y="1828800"/>
            <a:ext cx="1881381" cy="1169989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544480" y="3886200"/>
            <a:ext cx="4524364" cy="720298"/>
            <a:chOff x="4544480" y="3886200"/>
            <a:chExt cx="4524364" cy="720298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44480" y="3886200"/>
              <a:ext cx="4524364" cy="2775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31071" y="4387789"/>
              <a:ext cx="758484" cy="21870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89079" y="5667911"/>
            <a:ext cx="8673921" cy="656689"/>
            <a:chOff x="89079" y="5667911"/>
            <a:chExt cx="8673921" cy="656689"/>
          </a:xfrm>
        </p:grpSpPr>
        <p:pic>
          <p:nvPicPr>
            <p:cNvPr id="226" name="Picture 225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079" y="5886195"/>
              <a:ext cx="1035867" cy="24780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7" name="Picture 226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36977" y="5667911"/>
              <a:ext cx="7326023" cy="6566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8892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Line 308"/>
          <p:cNvSpPr>
            <a:spLocks noChangeShapeType="1"/>
          </p:cNvSpPr>
          <p:nvPr/>
        </p:nvSpPr>
        <p:spPr bwMode="auto">
          <a:xfrm>
            <a:off x="2248421" y="1066800"/>
            <a:ext cx="2807208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2" name="Line 308"/>
          <p:cNvSpPr>
            <a:spLocks noChangeShapeType="1"/>
          </p:cNvSpPr>
          <p:nvPr/>
        </p:nvSpPr>
        <p:spPr bwMode="auto">
          <a:xfrm>
            <a:off x="558118" y="3301652"/>
            <a:ext cx="452628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49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9454" name="Group 110"/>
          <p:cNvGrpSpPr>
            <a:grpSpLocks/>
          </p:cNvGrpSpPr>
          <p:nvPr/>
        </p:nvGrpSpPr>
        <p:grpSpPr bwMode="auto">
          <a:xfrm>
            <a:off x="1676400" y="5105400"/>
            <a:ext cx="5486400" cy="600075"/>
            <a:chOff x="1584" y="3216"/>
            <a:chExt cx="3456" cy="378"/>
          </a:xfrm>
        </p:grpSpPr>
        <p:pic>
          <p:nvPicPr>
            <p:cNvPr id="1849420" name="Picture 76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216"/>
              <a:ext cx="45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9451" name="Picture 107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" y="3227"/>
              <a:ext cx="289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9443" name="Picture 99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" y="3419"/>
              <a:ext cx="2485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2" name="Line 29"/>
          <p:cNvSpPr>
            <a:spLocks noChangeShapeType="1"/>
          </p:cNvSpPr>
          <p:nvPr/>
        </p:nvSpPr>
        <p:spPr bwMode="auto">
          <a:xfrm>
            <a:off x="530352" y="3627438"/>
            <a:ext cx="769924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7DF1-DE44-4615-83E0-B1FD40CDF525}" type="slidenum">
              <a:rPr lang="en-US"/>
              <a:pPr/>
              <a:t>2</a:t>
            </a:fld>
            <a:endParaRPr lang="en-US"/>
          </a:p>
        </p:txBody>
      </p:sp>
      <p:grpSp>
        <p:nvGrpSpPr>
          <p:cNvPr id="1849439" name="Group 95"/>
          <p:cNvGrpSpPr>
            <a:grpSpLocks/>
          </p:cNvGrpSpPr>
          <p:nvPr/>
        </p:nvGrpSpPr>
        <p:grpSpPr bwMode="auto">
          <a:xfrm>
            <a:off x="2138363" y="1492250"/>
            <a:ext cx="4414837" cy="1974851"/>
            <a:chOff x="1347" y="940"/>
            <a:chExt cx="2781" cy="1244"/>
          </a:xfrm>
        </p:grpSpPr>
        <p:sp>
          <p:nvSpPr>
            <p:cNvPr id="1849349" name="Freeform 5"/>
            <p:cNvSpPr>
              <a:spLocks/>
            </p:cNvSpPr>
            <p:nvPr/>
          </p:nvSpPr>
          <p:spPr bwMode="auto">
            <a:xfrm>
              <a:off x="1767" y="940"/>
              <a:ext cx="2096" cy="611"/>
            </a:xfrm>
            <a:custGeom>
              <a:avLst/>
              <a:gdLst>
                <a:gd name="T0" fmla="*/ 0 w 2090"/>
                <a:gd name="T1" fmla="*/ 596 h 611"/>
                <a:gd name="T2" fmla="*/ 118 w 2090"/>
                <a:gd name="T3" fmla="*/ 587 h 611"/>
                <a:gd name="T4" fmla="*/ 384 w 2090"/>
                <a:gd name="T5" fmla="*/ 452 h 611"/>
                <a:gd name="T6" fmla="*/ 816 w 2090"/>
                <a:gd name="T7" fmla="*/ 68 h 611"/>
                <a:gd name="T8" fmla="*/ 1593 w 2090"/>
                <a:gd name="T9" fmla="*/ 46 h 611"/>
                <a:gd name="T10" fmla="*/ 2090 w 2090"/>
                <a:gd name="T11" fmla="*/ 203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0" h="611">
                  <a:moveTo>
                    <a:pt x="0" y="596"/>
                  </a:moveTo>
                  <a:cubicBezTo>
                    <a:pt x="20" y="594"/>
                    <a:pt x="54" y="611"/>
                    <a:pt x="118" y="587"/>
                  </a:cubicBezTo>
                  <a:cubicBezTo>
                    <a:pt x="182" y="563"/>
                    <a:pt x="268" y="538"/>
                    <a:pt x="384" y="452"/>
                  </a:cubicBezTo>
                  <a:cubicBezTo>
                    <a:pt x="500" y="366"/>
                    <a:pt x="614" y="136"/>
                    <a:pt x="816" y="68"/>
                  </a:cubicBezTo>
                  <a:cubicBezTo>
                    <a:pt x="1018" y="0"/>
                    <a:pt x="1381" y="24"/>
                    <a:pt x="1593" y="46"/>
                  </a:cubicBezTo>
                  <a:cubicBezTo>
                    <a:pt x="1805" y="68"/>
                    <a:pt x="1987" y="170"/>
                    <a:pt x="2090" y="203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350" name="Freeform 6"/>
            <p:cNvSpPr>
              <a:spLocks/>
            </p:cNvSpPr>
            <p:nvPr/>
          </p:nvSpPr>
          <p:spPr bwMode="auto">
            <a:xfrm>
              <a:off x="1763" y="1664"/>
              <a:ext cx="2051" cy="520"/>
            </a:xfrm>
            <a:custGeom>
              <a:avLst/>
              <a:gdLst>
                <a:gd name="T0" fmla="*/ 0 w 2051"/>
                <a:gd name="T1" fmla="*/ 448 h 520"/>
                <a:gd name="T2" fmla="*/ 87 w 2051"/>
                <a:gd name="T3" fmla="*/ 413 h 520"/>
                <a:gd name="T4" fmla="*/ 349 w 2051"/>
                <a:gd name="T5" fmla="*/ 304 h 520"/>
                <a:gd name="T6" fmla="*/ 733 w 2051"/>
                <a:gd name="T7" fmla="*/ 496 h 520"/>
                <a:gd name="T8" fmla="*/ 973 w 2051"/>
                <a:gd name="T9" fmla="*/ 160 h 520"/>
                <a:gd name="T10" fmla="*/ 1357 w 2051"/>
                <a:gd name="T11" fmla="*/ 16 h 520"/>
                <a:gd name="T12" fmla="*/ 1837 w 2051"/>
                <a:gd name="T13" fmla="*/ 256 h 520"/>
                <a:gd name="T14" fmla="*/ 2051 w 2051"/>
                <a:gd name="T15" fmla="*/ 343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51" h="520">
                  <a:moveTo>
                    <a:pt x="0" y="448"/>
                  </a:moveTo>
                  <a:cubicBezTo>
                    <a:pt x="13" y="442"/>
                    <a:pt x="29" y="437"/>
                    <a:pt x="87" y="413"/>
                  </a:cubicBezTo>
                  <a:cubicBezTo>
                    <a:pt x="145" y="389"/>
                    <a:pt x="241" y="290"/>
                    <a:pt x="349" y="304"/>
                  </a:cubicBezTo>
                  <a:cubicBezTo>
                    <a:pt x="457" y="318"/>
                    <a:pt x="629" y="520"/>
                    <a:pt x="733" y="496"/>
                  </a:cubicBezTo>
                  <a:cubicBezTo>
                    <a:pt x="837" y="472"/>
                    <a:pt x="869" y="240"/>
                    <a:pt x="973" y="160"/>
                  </a:cubicBezTo>
                  <a:cubicBezTo>
                    <a:pt x="1077" y="80"/>
                    <a:pt x="1213" y="0"/>
                    <a:pt x="1357" y="16"/>
                  </a:cubicBezTo>
                  <a:cubicBezTo>
                    <a:pt x="1501" y="32"/>
                    <a:pt x="1721" y="202"/>
                    <a:pt x="1837" y="256"/>
                  </a:cubicBezTo>
                  <a:cubicBezTo>
                    <a:pt x="1953" y="310"/>
                    <a:pt x="2006" y="325"/>
                    <a:pt x="2051" y="343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351" name="Arc 7"/>
            <p:cNvSpPr>
              <a:spLocks/>
            </p:cNvSpPr>
            <p:nvPr/>
          </p:nvSpPr>
          <p:spPr bwMode="auto">
            <a:xfrm>
              <a:off x="1347" y="1531"/>
              <a:ext cx="425" cy="58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5143 w 25544"/>
                <a:gd name="T1" fmla="*/ 42907 h 43200"/>
                <a:gd name="T2" fmla="*/ 25544 w 25544"/>
                <a:gd name="T3" fmla="*/ 363 h 43200"/>
                <a:gd name="T4" fmla="*/ 21600 w 2554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544" h="43200" fill="none" extrusionOk="0">
                  <a:moveTo>
                    <a:pt x="25143" y="42907"/>
                  </a:moveTo>
                  <a:cubicBezTo>
                    <a:pt x="23972" y="43102"/>
                    <a:pt x="22787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923" y="-1"/>
                    <a:pt x="24243" y="121"/>
                    <a:pt x="25543" y="363"/>
                  </a:cubicBezTo>
                </a:path>
                <a:path w="25544" h="43200" stroke="0" extrusionOk="0">
                  <a:moveTo>
                    <a:pt x="25143" y="42907"/>
                  </a:moveTo>
                  <a:cubicBezTo>
                    <a:pt x="23972" y="43102"/>
                    <a:pt x="22787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923" y="-1"/>
                    <a:pt x="24243" y="121"/>
                    <a:pt x="25543" y="363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352" name="Arc 8"/>
            <p:cNvSpPr>
              <a:spLocks/>
            </p:cNvSpPr>
            <p:nvPr/>
          </p:nvSpPr>
          <p:spPr bwMode="auto">
            <a:xfrm>
              <a:off x="1440" y="1632"/>
              <a:ext cx="96" cy="3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2"/>
                <a:gd name="T2" fmla="*/ 1095 w 21600"/>
                <a:gd name="T3" fmla="*/ 43172 h 43172"/>
                <a:gd name="T4" fmla="*/ 0 w 21600"/>
                <a:gd name="T5" fmla="*/ 21600 h 43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03"/>
                    <a:pt x="12583" y="42589"/>
                    <a:pt x="1095" y="43172"/>
                  </a:cubicBezTo>
                </a:path>
                <a:path w="21600" h="4317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03"/>
                    <a:pt x="12583" y="42589"/>
                    <a:pt x="1095" y="4317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353" name="Arc 9"/>
            <p:cNvSpPr>
              <a:spLocks/>
            </p:cNvSpPr>
            <p:nvPr/>
          </p:nvSpPr>
          <p:spPr bwMode="auto">
            <a:xfrm>
              <a:off x="3791" y="1140"/>
              <a:ext cx="337" cy="875"/>
            </a:xfrm>
            <a:custGeom>
              <a:avLst/>
              <a:gdLst>
                <a:gd name="G0" fmla="+- 5552 0 0"/>
                <a:gd name="G1" fmla="+- 21600 0 0"/>
                <a:gd name="G2" fmla="+- 21600 0 0"/>
                <a:gd name="T0" fmla="*/ 5552 w 27152"/>
                <a:gd name="T1" fmla="*/ 0 h 43200"/>
                <a:gd name="T2" fmla="*/ 0 w 27152"/>
                <a:gd name="T3" fmla="*/ 42474 h 43200"/>
                <a:gd name="T4" fmla="*/ 5552 w 2715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152" h="43200" fill="none" extrusionOk="0">
                  <a:moveTo>
                    <a:pt x="5551" y="0"/>
                  </a:moveTo>
                  <a:cubicBezTo>
                    <a:pt x="17481" y="0"/>
                    <a:pt x="27152" y="9670"/>
                    <a:pt x="27152" y="21600"/>
                  </a:cubicBezTo>
                  <a:cubicBezTo>
                    <a:pt x="27152" y="33529"/>
                    <a:pt x="17481" y="43200"/>
                    <a:pt x="5552" y="43200"/>
                  </a:cubicBezTo>
                  <a:cubicBezTo>
                    <a:pt x="3677" y="43200"/>
                    <a:pt x="1811" y="42956"/>
                    <a:pt x="-1" y="42474"/>
                  </a:cubicBezTo>
                </a:path>
                <a:path w="27152" h="43200" stroke="0" extrusionOk="0">
                  <a:moveTo>
                    <a:pt x="5551" y="0"/>
                  </a:moveTo>
                  <a:cubicBezTo>
                    <a:pt x="17481" y="0"/>
                    <a:pt x="27152" y="9670"/>
                    <a:pt x="27152" y="21600"/>
                  </a:cubicBezTo>
                  <a:cubicBezTo>
                    <a:pt x="27152" y="33529"/>
                    <a:pt x="17481" y="43200"/>
                    <a:pt x="5552" y="43200"/>
                  </a:cubicBezTo>
                  <a:cubicBezTo>
                    <a:pt x="3677" y="43200"/>
                    <a:pt x="1811" y="42956"/>
                    <a:pt x="-1" y="42474"/>
                  </a:cubicBezTo>
                  <a:lnTo>
                    <a:pt x="5552" y="21600"/>
                  </a:lnTo>
                  <a:close/>
                </a:path>
              </a:pathLst>
            </a:cu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354" name="Arc 10"/>
            <p:cNvSpPr>
              <a:spLocks/>
            </p:cNvSpPr>
            <p:nvPr/>
          </p:nvSpPr>
          <p:spPr bwMode="auto">
            <a:xfrm>
              <a:off x="1584" y="1548"/>
              <a:ext cx="144" cy="54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2"/>
                <a:gd name="T2" fmla="*/ 1095 w 21600"/>
                <a:gd name="T3" fmla="*/ 43172 h 43172"/>
                <a:gd name="T4" fmla="*/ 0 w 21600"/>
                <a:gd name="T5" fmla="*/ 21600 h 43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03"/>
                    <a:pt x="12583" y="42589"/>
                    <a:pt x="1095" y="43172"/>
                  </a:cubicBezTo>
                </a:path>
                <a:path w="21600" h="4317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03"/>
                    <a:pt x="12583" y="42589"/>
                    <a:pt x="1095" y="4317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355" name="Freeform 11"/>
            <p:cNvSpPr>
              <a:spLocks/>
            </p:cNvSpPr>
            <p:nvPr/>
          </p:nvSpPr>
          <p:spPr bwMode="auto">
            <a:xfrm>
              <a:off x="2105" y="1422"/>
              <a:ext cx="164" cy="553"/>
            </a:xfrm>
            <a:custGeom>
              <a:avLst/>
              <a:gdLst>
                <a:gd name="T0" fmla="*/ 7 w 164"/>
                <a:gd name="T1" fmla="*/ 0 h 528"/>
                <a:gd name="T2" fmla="*/ 24 w 164"/>
                <a:gd name="T3" fmla="*/ 192 h 528"/>
                <a:gd name="T4" fmla="*/ 151 w 164"/>
                <a:gd name="T5" fmla="*/ 336 h 528"/>
                <a:gd name="T6" fmla="*/ 103 w 164"/>
                <a:gd name="T7" fmla="*/ 480 h 528"/>
                <a:gd name="T8" fmla="*/ 55 w 164"/>
                <a:gd name="T9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528">
                  <a:moveTo>
                    <a:pt x="7" y="0"/>
                  </a:moveTo>
                  <a:cubicBezTo>
                    <a:pt x="10" y="32"/>
                    <a:pt x="0" y="136"/>
                    <a:pt x="24" y="192"/>
                  </a:cubicBezTo>
                  <a:cubicBezTo>
                    <a:pt x="48" y="248"/>
                    <a:pt x="138" y="288"/>
                    <a:pt x="151" y="336"/>
                  </a:cubicBezTo>
                  <a:cubicBezTo>
                    <a:pt x="164" y="384"/>
                    <a:pt x="119" y="448"/>
                    <a:pt x="103" y="480"/>
                  </a:cubicBezTo>
                  <a:cubicBezTo>
                    <a:pt x="87" y="512"/>
                    <a:pt x="71" y="520"/>
                    <a:pt x="55" y="528"/>
                  </a:cubicBezTo>
                </a:path>
              </a:pathLst>
            </a:custGeom>
            <a:noFill/>
            <a:ln w="19050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356" name="Freeform 12"/>
            <p:cNvSpPr>
              <a:spLocks/>
            </p:cNvSpPr>
            <p:nvPr/>
          </p:nvSpPr>
          <p:spPr bwMode="auto">
            <a:xfrm>
              <a:off x="2291" y="1255"/>
              <a:ext cx="152" cy="835"/>
            </a:xfrm>
            <a:custGeom>
              <a:avLst/>
              <a:gdLst>
                <a:gd name="T0" fmla="*/ 0 w 152"/>
                <a:gd name="T1" fmla="*/ 0 h 835"/>
                <a:gd name="T2" fmla="*/ 48 w 152"/>
                <a:gd name="T3" fmla="*/ 211 h 835"/>
                <a:gd name="T4" fmla="*/ 144 w 152"/>
                <a:gd name="T5" fmla="*/ 531 h 835"/>
                <a:gd name="T6" fmla="*/ 96 w 152"/>
                <a:gd name="T7" fmla="*/ 759 h 835"/>
                <a:gd name="T8" fmla="*/ 48 w 152"/>
                <a:gd name="T9" fmla="*/ 835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835">
                  <a:moveTo>
                    <a:pt x="0" y="0"/>
                  </a:moveTo>
                  <a:cubicBezTo>
                    <a:pt x="8" y="35"/>
                    <a:pt x="24" y="122"/>
                    <a:pt x="48" y="211"/>
                  </a:cubicBezTo>
                  <a:cubicBezTo>
                    <a:pt x="72" y="300"/>
                    <a:pt x="136" y="440"/>
                    <a:pt x="144" y="531"/>
                  </a:cubicBezTo>
                  <a:cubicBezTo>
                    <a:pt x="152" y="622"/>
                    <a:pt x="112" y="708"/>
                    <a:pt x="96" y="759"/>
                  </a:cubicBezTo>
                  <a:cubicBezTo>
                    <a:pt x="80" y="810"/>
                    <a:pt x="64" y="822"/>
                    <a:pt x="48" y="835"/>
                  </a:cubicBezTo>
                </a:path>
              </a:pathLst>
            </a:custGeom>
            <a:noFill/>
            <a:ln w="19050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357" name="Freeform 13"/>
            <p:cNvSpPr>
              <a:spLocks/>
            </p:cNvSpPr>
            <p:nvPr/>
          </p:nvSpPr>
          <p:spPr bwMode="auto">
            <a:xfrm>
              <a:off x="2624" y="990"/>
              <a:ext cx="176" cy="835"/>
            </a:xfrm>
            <a:custGeom>
              <a:avLst/>
              <a:gdLst>
                <a:gd name="T0" fmla="*/ 16 w 176"/>
                <a:gd name="T1" fmla="*/ 0 h 816"/>
                <a:gd name="T2" fmla="*/ 112 w 176"/>
                <a:gd name="T3" fmla="*/ 144 h 816"/>
                <a:gd name="T4" fmla="*/ 64 w 176"/>
                <a:gd name="T5" fmla="*/ 336 h 816"/>
                <a:gd name="T6" fmla="*/ 16 w 176"/>
                <a:gd name="T7" fmla="*/ 528 h 816"/>
                <a:gd name="T8" fmla="*/ 160 w 176"/>
                <a:gd name="T9" fmla="*/ 672 h 816"/>
                <a:gd name="T10" fmla="*/ 112 w 176"/>
                <a:gd name="T11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816">
                  <a:moveTo>
                    <a:pt x="16" y="0"/>
                  </a:moveTo>
                  <a:cubicBezTo>
                    <a:pt x="60" y="44"/>
                    <a:pt x="104" y="88"/>
                    <a:pt x="112" y="144"/>
                  </a:cubicBezTo>
                  <a:cubicBezTo>
                    <a:pt x="120" y="200"/>
                    <a:pt x="80" y="272"/>
                    <a:pt x="64" y="336"/>
                  </a:cubicBezTo>
                  <a:cubicBezTo>
                    <a:pt x="48" y="400"/>
                    <a:pt x="0" y="472"/>
                    <a:pt x="16" y="528"/>
                  </a:cubicBezTo>
                  <a:cubicBezTo>
                    <a:pt x="32" y="584"/>
                    <a:pt x="144" y="624"/>
                    <a:pt x="160" y="672"/>
                  </a:cubicBezTo>
                  <a:cubicBezTo>
                    <a:pt x="176" y="720"/>
                    <a:pt x="144" y="768"/>
                    <a:pt x="112" y="816"/>
                  </a:cubicBezTo>
                </a:path>
              </a:pathLst>
            </a:custGeom>
            <a:noFill/>
            <a:ln w="19050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358" name="Freeform 14"/>
            <p:cNvSpPr>
              <a:spLocks/>
            </p:cNvSpPr>
            <p:nvPr/>
          </p:nvSpPr>
          <p:spPr bwMode="auto">
            <a:xfrm>
              <a:off x="2448" y="1094"/>
              <a:ext cx="174" cy="1014"/>
            </a:xfrm>
            <a:custGeom>
              <a:avLst/>
              <a:gdLst>
                <a:gd name="T0" fmla="*/ 0 w 174"/>
                <a:gd name="T1" fmla="*/ 0 h 990"/>
                <a:gd name="T2" fmla="*/ 109 w 174"/>
                <a:gd name="T3" fmla="*/ 166 h 990"/>
                <a:gd name="T4" fmla="*/ 70 w 174"/>
                <a:gd name="T5" fmla="*/ 364 h 990"/>
                <a:gd name="T6" fmla="*/ 153 w 174"/>
                <a:gd name="T7" fmla="*/ 586 h 990"/>
                <a:gd name="T8" fmla="*/ 169 w 174"/>
                <a:gd name="T9" fmla="*/ 838 h 990"/>
                <a:gd name="T10" fmla="*/ 121 w 174"/>
                <a:gd name="T11" fmla="*/ 99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990">
                  <a:moveTo>
                    <a:pt x="0" y="0"/>
                  </a:moveTo>
                  <a:cubicBezTo>
                    <a:pt x="18" y="28"/>
                    <a:pt x="97" y="105"/>
                    <a:pt x="109" y="166"/>
                  </a:cubicBezTo>
                  <a:cubicBezTo>
                    <a:pt x="121" y="227"/>
                    <a:pt x="63" y="294"/>
                    <a:pt x="70" y="364"/>
                  </a:cubicBezTo>
                  <a:cubicBezTo>
                    <a:pt x="77" y="434"/>
                    <a:pt x="137" y="506"/>
                    <a:pt x="153" y="586"/>
                  </a:cubicBezTo>
                  <a:cubicBezTo>
                    <a:pt x="169" y="665"/>
                    <a:pt x="174" y="770"/>
                    <a:pt x="169" y="838"/>
                  </a:cubicBezTo>
                  <a:cubicBezTo>
                    <a:pt x="164" y="906"/>
                    <a:pt x="153" y="939"/>
                    <a:pt x="121" y="990"/>
                  </a:cubicBezTo>
                </a:path>
              </a:pathLst>
            </a:custGeom>
            <a:noFill/>
            <a:ln w="19050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359" name="Freeform 15"/>
            <p:cNvSpPr>
              <a:spLocks/>
            </p:cNvSpPr>
            <p:nvPr/>
          </p:nvSpPr>
          <p:spPr bwMode="auto">
            <a:xfrm>
              <a:off x="2907" y="973"/>
              <a:ext cx="213" cy="714"/>
            </a:xfrm>
            <a:custGeom>
              <a:avLst/>
              <a:gdLst>
                <a:gd name="T0" fmla="*/ 0 w 213"/>
                <a:gd name="T1" fmla="*/ 0 h 742"/>
                <a:gd name="T2" fmla="*/ 194 w 213"/>
                <a:gd name="T3" fmla="*/ 192 h 742"/>
                <a:gd name="T4" fmla="*/ 115 w 213"/>
                <a:gd name="T5" fmla="*/ 358 h 742"/>
                <a:gd name="T6" fmla="*/ 89 w 213"/>
                <a:gd name="T7" fmla="*/ 489 h 742"/>
                <a:gd name="T8" fmla="*/ 141 w 213"/>
                <a:gd name="T9" fmla="*/ 593 h 742"/>
                <a:gd name="T10" fmla="*/ 115 w 213"/>
                <a:gd name="T11" fmla="*/ 74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742">
                  <a:moveTo>
                    <a:pt x="0" y="0"/>
                  </a:moveTo>
                  <a:cubicBezTo>
                    <a:pt x="32" y="32"/>
                    <a:pt x="175" y="132"/>
                    <a:pt x="194" y="192"/>
                  </a:cubicBezTo>
                  <a:cubicBezTo>
                    <a:pt x="213" y="252"/>
                    <a:pt x="132" y="309"/>
                    <a:pt x="115" y="358"/>
                  </a:cubicBezTo>
                  <a:cubicBezTo>
                    <a:pt x="98" y="407"/>
                    <a:pt x="85" y="450"/>
                    <a:pt x="89" y="489"/>
                  </a:cubicBezTo>
                  <a:cubicBezTo>
                    <a:pt x="93" y="528"/>
                    <a:pt x="137" y="551"/>
                    <a:pt x="141" y="593"/>
                  </a:cubicBezTo>
                  <a:cubicBezTo>
                    <a:pt x="145" y="635"/>
                    <a:pt x="120" y="711"/>
                    <a:pt x="115" y="742"/>
                  </a:cubicBezTo>
                </a:path>
              </a:pathLst>
            </a:custGeom>
            <a:noFill/>
            <a:ln w="19050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360" name="Freeform 16"/>
            <p:cNvSpPr>
              <a:spLocks/>
            </p:cNvSpPr>
            <p:nvPr/>
          </p:nvSpPr>
          <p:spPr bwMode="auto">
            <a:xfrm>
              <a:off x="3308" y="986"/>
              <a:ext cx="164" cy="777"/>
            </a:xfrm>
            <a:custGeom>
              <a:avLst/>
              <a:gdLst>
                <a:gd name="T0" fmla="*/ 0 w 164"/>
                <a:gd name="T1" fmla="*/ 0 h 777"/>
                <a:gd name="T2" fmla="*/ 100 w 164"/>
                <a:gd name="T3" fmla="*/ 214 h 777"/>
                <a:gd name="T4" fmla="*/ 157 w 164"/>
                <a:gd name="T5" fmla="*/ 384 h 777"/>
                <a:gd name="T6" fmla="*/ 139 w 164"/>
                <a:gd name="T7" fmla="*/ 594 h 777"/>
                <a:gd name="T8" fmla="*/ 43 w 164"/>
                <a:gd name="T9" fmla="*/ 777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777">
                  <a:moveTo>
                    <a:pt x="0" y="0"/>
                  </a:moveTo>
                  <a:cubicBezTo>
                    <a:pt x="17" y="37"/>
                    <a:pt x="74" y="150"/>
                    <a:pt x="100" y="214"/>
                  </a:cubicBezTo>
                  <a:cubicBezTo>
                    <a:pt x="126" y="278"/>
                    <a:pt x="150" y="321"/>
                    <a:pt x="157" y="384"/>
                  </a:cubicBezTo>
                  <a:cubicBezTo>
                    <a:pt x="164" y="447"/>
                    <a:pt x="158" y="528"/>
                    <a:pt x="139" y="594"/>
                  </a:cubicBezTo>
                  <a:cubicBezTo>
                    <a:pt x="120" y="660"/>
                    <a:pt x="63" y="739"/>
                    <a:pt x="43" y="777"/>
                  </a:cubicBezTo>
                </a:path>
              </a:pathLst>
            </a:custGeom>
            <a:noFill/>
            <a:ln w="19050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361" name="Freeform 17"/>
            <p:cNvSpPr>
              <a:spLocks/>
            </p:cNvSpPr>
            <p:nvPr/>
          </p:nvSpPr>
          <p:spPr bwMode="auto">
            <a:xfrm>
              <a:off x="3600" y="1036"/>
              <a:ext cx="246" cy="899"/>
            </a:xfrm>
            <a:custGeom>
              <a:avLst/>
              <a:gdLst>
                <a:gd name="T0" fmla="*/ 0 w 246"/>
                <a:gd name="T1" fmla="*/ 0 h 899"/>
                <a:gd name="T2" fmla="*/ 192 w 246"/>
                <a:gd name="T3" fmla="*/ 288 h 899"/>
                <a:gd name="T4" fmla="*/ 245 w 246"/>
                <a:gd name="T5" fmla="*/ 524 h 899"/>
                <a:gd name="T6" fmla="*/ 201 w 246"/>
                <a:gd name="T7" fmla="*/ 733 h 899"/>
                <a:gd name="T8" fmla="*/ 26 w 246"/>
                <a:gd name="T9" fmla="*/ 899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899">
                  <a:moveTo>
                    <a:pt x="0" y="0"/>
                  </a:moveTo>
                  <a:cubicBezTo>
                    <a:pt x="32" y="48"/>
                    <a:pt x="151" y="201"/>
                    <a:pt x="192" y="288"/>
                  </a:cubicBezTo>
                  <a:cubicBezTo>
                    <a:pt x="233" y="375"/>
                    <a:pt x="244" y="450"/>
                    <a:pt x="245" y="524"/>
                  </a:cubicBezTo>
                  <a:cubicBezTo>
                    <a:pt x="246" y="598"/>
                    <a:pt x="237" y="670"/>
                    <a:pt x="201" y="733"/>
                  </a:cubicBezTo>
                  <a:cubicBezTo>
                    <a:pt x="165" y="796"/>
                    <a:pt x="63" y="864"/>
                    <a:pt x="26" y="899"/>
                  </a:cubicBezTo>
                </a:path>
              </a:pathLst>
            </a:custGeom>
            <a:noFill/>
            <a:ln w="19050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369" name="Arc 25"/>
            <p:cNvSpPr>
              <a:spLocks/>
            </p:cNvSpPr>
            <p:nvPr/>
          </p:nvSpPr>
          <p:spPr bwMode="auto">
            <a:xfrm>
              <a:off x="3791" y="1140"/>
              <a:ext cx="241" cy="875"/>
            </a:xfrm>
            <a:custGeom>
              <a:avLst/>
              <a:gdLst>
                <a:gd name="G0" fmla="+- 5552 0 0"/>
                <a:gd name="G1" fmla="+- 21600 0 0"/>
                <a:gd name="G2" fmla="+- 21600 0 0"/>
                <a:gd name="T0" fmla="*/ 5552 w 27152"/>
                <a:gd name="T1" fmla="*/ 0 h 43200"/>
                <a:gd name="T2" fmla="*/ 0 w 27152"/>
                <a:gd name="T3" fmla="*/ 42474 h 43200"/>
                <a:gd name="T4" fmla="*/ 5552 w 2715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152" h="43200" fill="none" extrusionOk="0">
                  <a:moveTo>
                    <a:pt x="5551" y="0"/>
                  </a:moveTo>
                  <a:cubicBezTo>
                    <a:pt x="17481" y="0"/>
                    <a:pt x="27152" y="9670"/>
                    <a:pt x="27152" y="21600"/>
                  </a:cubicBezTo>
                  <a:cubicBezTo>
                    <a:pt x="27152" y="33529"/>
                    <a:pt x="17481" y="43200"/>
                    <a:pt x="5552" y="43200"/>
                  </a:cubicBezTo>
                  <a:cubicBezTo>
                    <a:pt x="3677" y="43200"/>
                    <a:pt x="1811" y="42956"/>
                    <a:pt x="-1" y="42474"/>
                  </a:cubicBezTo>
                </a:path>
                <a:path w="27152" h="43200" stroke="0" extrusionOk="0">
                  <a:moveTo>
                    <a:pt x="5551" y="0"/>
                  </a:moveTo>
                  <a:cubicBezTo>
                    <a:pt x="17481" y="0"/>
                    <a:pt x="27152" y="9670"/>
                    <a:pt x="27152" y="21600"/>
                  </a:cubicBezTo>
                  <a:cubicBezTo>
                    <a:pt x="27152" y="33529"/>
                    <a:pt x="17481" y="43200"/>
                    <a:pt x="5552" y="43200"/>
                  </a:cubicBezTo>
                  <a:cubicBezTo>
                    <a:pt x="3677" y="43200"/>
                    <a:pt x="1811" y="42956"/>
                    <a:pt x="-1" y="42474"/>
                  </a:cubicBezTo>
                  <a:lnTo>
                    <a:pt x="5552" y="21600"/>
                  </a:lnTo>
                  <a:close/>
                </a:path>
              </a:pathLst>
            </a:cu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370" name="Arc 26"/>
            <p:cNvSpPr>
              <a:spLocks/>
            </p:cNvSpPr>
            <p:nvPr/>
          </p:nvSpPr>
          <p:spPr bwMode="auto">
            <a:xfrm>
              <a:off x="1750" y="1536"/>
              <a:ext cx="144" cy="5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2"/>
                <a:gd name="T2" fmla="*/ 1095 w 21600"/>
                <a:gd name="T3" fmla="*/ 43172 h 43172"/>
                <a:gd name="T4" fmla="*/ 0 w 21600"/>
                <a:gd name="T5" fmla="*/ 21600 h 43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03"/>
                    <a:pt x="12583" y="42589"/>
                    <a:pt x="1095" y="43172"/>
                  </a:cubicBezTo>
                </a:path>
                <a:path w="21600" h="4317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03"/>
                    <a:pt x="12583" y="42589"/>
                    <a:pt x="1095" y="4317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49442" name="Picture 9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1889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93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431" name="Oval 87"/>
          <p:cNvSpPr>
            <a:spLocks noChangeArrowheads="1"/>
          </p:cNvSpPr>
          <p:nvPr/>
        </p:nvSpPr>
        <p:spPr bwMode="auto">
          <a:xfrm>
            <a:off x="4770438" y="3600450"/>
            <a:ext cx="55562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9449" name="Group 105"/>
          <p:cNvGrpSpPr>
            <a:grpSpLocks/>
          </p:cNvGrpSpPr>
          <p:nvPr/>
        </p:nvGrpSpPr>
        <p:grpSpPr bwMode="auto">
          <a:xfrm>
            <a:off x="3860800" y="3665538"/>
            <a:ext cx="893763" cy="695325"/>
            <a:chOff x="2432" y="2309"/>
            <a:chExt cx="563" cy="438"/>
          </a:xfrm>
        </p:grpSpPr>
        <p:sp>
          <p:nvSpPr>
            <p:cNvPr id="1849447" name="Line 103"/>
            <p:cNvSpPr>
              <a:spLocks noChangeShapeType="1"/>
            </p:cNvSpPr>
            <p:nvPr/>
          </p:nvSpPr>
          <p:spPr bwMode="auto">
            <a:xfrm flipV="1">
              <a:off x="2529" y="2309"/>
              <a:ext cx="466" cy="35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49448" name="Picture 10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2" y="2666"/>
              <a:ext cx="97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49453" name="Rectangle 10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9455" name="Picture 1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 rot="4920000">
            <a:off x="2810292" y="3328416"/>
            <a:ext cx="0" cy="45720"/>
          </a:xfrm>
          <a:prstGeom prst="line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 rot="6480000">
            <a:off x="6044184" y="3108960"/>
            <a:ext cx="0" cy="137160"/>
          </a:xfrm>
          <a:prstGeom prst="line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 rot="6720000">
            <a:off x="6016752" y="3145536"/>
            <a:ext cx="0" cy="64008"/>
          </a:xfrm>
          <a:prstGeom prst="line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8621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9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9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9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9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8494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ED12F733-8AE8-41EA-AFC7-8CAF2F239310}" type="slidenum">
              <a:rPr lang="en-US"/>
              <a:pPr/>
              <a:t>20</a:t>
            </a:fld>
            <a:endParaRPr lang="en-US"/>
          </a:p>
        </p:txBody>
      </p:sp>
      <p:sp>
        <p:nvSpPr>
          <p:cNvPr id="1889283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079" y="5886195"/>
            <a:ext cx="1035867" cy="247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6977" y="5667911"/>
            <a:ext cx="7326023" cy="6566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369" y="4453253"/>
            <a:ext cx="1035577" cy="2477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892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" name="Line 96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914400" y="4006369"/>
            <a:ext cx="1828800" cy="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Straight Connector 180"/>
          <p:cNvCxnSpPr/>
          <p:nvPr/>
        </p:nvCxnSpPr>
        <p:spPr bwMode="auto">
          <a:xfrm flipV="1">
            <a:off x="923544" y="2781073"/>
            <a:ext cx="530352" cy="1225296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2" name="Straight Connector 181"/>
          <p:cNvCxnSpPr/>
          <p:nvPr/>
        </p:nvCxnSpPr>
        <p:spPr bwMode="auto">
          <a:xfrm flipH="1" flipV="1">
            <a:off x="1472363" y="2781073"/>
            <a:ext cx="1261872" cy="1225296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Straight Connector 202"/>
          <p:cNvCxnSpPr/>
          <p:nvPr/>
        </p:nvCxnSpPr>
        <p:spPr bwMode="auto">
          <a:xfrm>
            <a:off x="5486400" y="2764309"/>
            <a:ext cx="1837944" cy="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5495544" y="2762785"/>
            <a:ext cx="0" cy="1243584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Straight Connector 205"/>
          <p:cNvCxnSpPr/>
          <p:nvPr/>
        </p:nvCxnSpPr>
        <p:spPr bwMode="auto">
          <a:xfrm>
            <a:off x="7306056" y="2762785"/>
            <a:ext cx="0" cy="1243584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" name="Group 30"/>
          <p:cNvGrpSpPr/>
          <p:nvPr/>
        </p:nvGrpSpPr>
        <p:grpSpPr>
          <a:xfrm>
            <a:off x="2103299" y="3057980"/>
            <a:ext cx="3594433" cy="910209"/>
            <a:chOff x="2103299" y="3057980"/>
            <a:chExt cx="3594433" cy="910209"/>
          </a:xfrm>
        </p:grpSpPr>
        <p:pic>
          <p:nvPicPr>
            <p:cNvPr id="25" name="Picture 24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70340" y="3057980"/>
              <a:ext cx="2334423" cy="2625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27" name="Line 127"/>
            <p:cNvSpPr>
              <a:spLocks noChangeShapeType="1"/>
            </p:cNvSpPr>
            <p:nvPr/>
          </p:nvSpPr>
          <p:spPr bwMode="auto">
            <a:xfrm flipH="1">
              <a:off x="2103299" y="3320569"/>
              <a:ext cx="858907" cy="64762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Line 127"/>
            <p:cNvSpPr>
              <a:spLocks noChangeShapeType="1"/>
            </p:cNvSpPr>
            <p:nvPr/>
          </p:nvSpPr>
          <p:spPr bwMode="auto">
            <a:xfrm>
              <a:off x="4757041" y="3320569"/>
              <a:ext cx="940691" cy="64717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9" name="Line 307"/>
          <p:cNvSpPr>
            <a:spLocks noChangeShapeType="1"/>
          </p:cNvSpPr>
          <p:nvPr/>
        </p:nvSpPr>
        <p:spPr bwMode="auto">
          <a:xfrm>
            <a:off x="36512" y="4006369"/>
            <a:ext cx="5449887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8" name="Group 237"/>
          <p:cNvGrpSpPr/>
          <p:nvPr/>
        </p:nvGrpSpPr>
        <p:grpSpPr>
          <a:xfrm>
            <a:off x="90488" y="2774643"/>
            <a:ext cx="160338" cy="1213438"/>
            <a:chOff x="90488" y="2774643"/>
            <a:chExt cx="160338" cy="1213438"/>
          </a:xfrm>
        </p:grpSpPr>
        <p:pic>
          <p:nvPicPr>
            <p:cNvPr id="231" name="Picture 30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88" y="3267464"/>
              <a:ext cx="1603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32" name="Line 310"/>
            <p:cNvSpPr>
              <a:spLocks noChangeShapeType="1"/>
            </p:cNvSpPr>
            <p:nvPr/>
          </p:nvSpPr>
          <p:spPr bwMode="auto">
            <a:xfrm flipV="1">
              <a:off x="152401" y="2774643"/>
              <a:ext cx="0" cy="49377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311"/>
            <p:cNvSpPr>
              <a:spLocks noChangeShapeType="1"/>
            </p:cNvSpPr>
            <p:nvPr/>
          </p:nvSpPr>
          <p:spPr bwMode="auto">
            <a:xfrm>
              <a:off x="152401" y="3494305"/>
              <a:ext cx="0" cy="49377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Oval 5"/>
          <p:cNvSpPr>
            <a:spLocks noChangeAspect="1"/>
          </p:cNvSpPr>
          <p:nvPr/>
        </p:nvSpPr>
        <p:spPr bwMode="auto">
          <a:xfrm>
            <a:off x="1436977" y="2741449"/>
            <a:ext cx="45720" cy="45720"/>
          </a:xfrm>
          <a:prstGeom prst="ellipse">
            <a:avLst/>
          </a:prstGeom>
          <a:solidFill>
            <a:srgbClr val="FF6600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0" name="Line 308"/>
          <p:cNvSpPr>
            <a:spLocks noChangeShapeType="1"/>
          </p:cNvSpPr>
          <p:nvPr/>
        </p:nvSpPr>
        <p:spPr bwMode="auto">
          <a:xfrm>
            <a:off x="36513" y="2764309"/>
            <a:ext cx="5459031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" name="Line 96"/>
          <p:cNvSpPr>
            <a:spLocks noChangeShapeType="1"/>
          </p:cNvSpPr>
          <p:nvPr/>
        </p:nvSpPr>
        <p:spPr bwMode="auto">
          <a:xfrm>
            <a:off x="0" y="1079326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81" y="1567969"/>
            <a:ext cx="3631819" cy="2625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02" name="Straight Connector 201"/>
          <p:cNvCxnSpPr/>
          <p:nvPr/>
        </p:nvCxnSpPr>
        <p:spPr bwMode="auto">
          <a:xfrm>
            <a:off x="5486400" y="4006369"/>
            <a:ext cx="1837944" cy="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3" name="Straight Connector 222"/>
          <p:cNvCxnSpPr/>
          <p:nvPr/>
        </p:nvCxnSpPr>
        <p:spPr bwMode="auto">
          <a:xfrm>
            <a:off x="5486400" y="4006369"/>
            <a:ext cx="1837944" cy="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6160" y="1567969"/>
            <a:ext cx="4317061" cy="2625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228600" y="2000117"/>
            <a:ext cx="7816258" cy="627418"/>
            <a:chOff x="228600" y="408140"/>
            <a:chExt cx="7816258" cy="627418"/>
          </a:xfrm>
        </p:grpSpPr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600" y="408140"/>
              <a:ext cx="2887700" cy="62741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53000" y="576139"/>
              <a:ext cx="3091858" cy="2914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7" name="Picture 1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6824" y="4234969"/>
            <a:ext cx="7326330" cy="6418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89658" y="228600"/>
            <a:ext cx="8673803" cy="656744"/>
            <a:chOff x="89658" y="4195004"/>
            <a:chExt cx="8673803" cy="656744"/>
          </a:xfrm>
        </p:grpSpPr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658" y="4413288"/>
              <a:ext cx="1035288" cy="2476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36824" y="4195004"/>
              <a:ext cx="7326637" cy="6567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" name="Group 105"/>
          <p:cNvGrpSpPr>
            <a:grpSpLocks/>
          </p:cNvGrpSpPr>
          <p:nvPr/>
        </p:nvGrpSpPr>
        <p:grpSpPr bwMode="auto">
          <a:xfrm>
            <a:off x="7848600" y="2819400"/>
            <a:ext cx="914400" cy="914400"/>
            <a:chOff x="4853" y="1680"/>
            <a:chExt cx="576" cy="576"/>
          </a:xfrm>
        </p:grpSpPr>
        <p:sp>
          <p:nvSpPr>
            <p:cNvPr id="40" name="AutoShape 106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Text Box 107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000" b="1"/>
                <a:t>STOP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623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85 L -0.00052 -0.17947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8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 animBg="1"/>
      <p:bldP spid="229" grpId="0" animBg="1"/>
      <p:bldP spid="6" grpId="0" animBg="1"/>
      <p:bldP spid="230" grpId="0" animBg="1"/>
      <p:bldP spid="2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50595" name="Group 227"/>
          <p:cNvGrpSpPr>
            <a:grpSpLocks/>
          </p:cNvGrpSpPr>
          <p:nvPr/>
        </p:nvGrpSpPr>
        <p:grpSpPr bwMode="auto">
          <a:xfrm>
            <a:off x="1676400" y="5105400"/>
            <a:ext cx="5486400" cy="600075"/>
            <a:chOff x="1584" y="3216"/>
            <a:chExt cx="3456" cy="378"/>
          </a:xfrm>
        </p:grpSpPr>
        <p:pic>
          <p:nvPicPr>
            <p:cNvPr id="1850596" name="Picture 22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216"/>
              <a:ext cx="45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0597" name="Picture 22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" y="3227"/>
              <a:ext cx="289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0598" name="Picture 23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" y="3419"/>
              <a:ext cx="2485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850567" name="Group 199"/>
          <p:cNvGrpSpPr>
            <a:grpSpLocks/>
          </p:cNvGrpSpPr>
          <p:nvPr/>
        </p:nvGrpSpPr>
        <p:grpSpPr bwMode="auto">
          <a:xfrm>
            <a:off x="2078038" y="2895600"/>
            <a:ext cx="117475" cy="944563"/>
            <a:chOff x="1309" y="1824"/>
            <a:chExt cx="74" cy="595"/>
          </a:xfrm>
        </p:grpSpPr>
        <p:sp>
          <p:nvSpPr>
            <p:cNvPr id="1850490" name="Line 122"/>
            <p:cNvSpPr>
              <a:spLocks noChangeShapeType="1"/>
            </p:cNvSpPr>
            <p:nvPr/>
          </p:nvSpPr>
          <p:spPr bwMode="auto">
            <a:xfrm>
              <a:off x="1347" y="1824"/>
              <a:ext cx="0" cy="46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50565" name="Picture 19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" y="2304"/>
              <a:ext cx="74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850570" name="Group 202"/>
          <p:cNvGrpSpPr>
            <a:grpSpLocks/>
          </p:cNvGrpSpPr>
          <p:nvPr/>
        </p:nvGrpSpPr>
        <p:grpSpPr bwMode="auto">
          <a:xfrm>
            <a:off x="6499225" y="2559050"/>
            <a:ext cx="130175" cy="1228725"/>
            <a:chOff x="4094" y="1612"/>
            <a:chExt cx="82" cy="774"/>
          </a:xfrm>
        </p:grpSpPr>
        <p:sp>
          <p:nvSpPr>
            <p:cNvPr id="1850491" name="Line 123"/>
            <p:cNvSpPr>
              <a:spLocks noChangeShapeType="1"/>
            </p:cNvSpPr>
            <p:nvPr/>
          </p:nvSpPr>
          <p:spPr bwMode="auto">
            <a:xfrm>
              <a:off x="4128" y="1612"/>
              <a:ext cx="0" cy="67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50568" name="Picture 20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" y="2304"/>
              <a:ext cx="82" cy="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50437" name="Line 69"/>
          <p:cNvSpPr>
            <a:spLocks noChangeShapeType="1"/>
          </p:cNvSpPr>
          <p:nvPr/>
        </p:nvSpPr>
        <p:spPr bwMode="auto">
          <a:xfrm>
            <a:off x="6400800" y="3627438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09" name="Straight Connector 108"/>
          <p:cNvCxnSpPr/>
          <p:nvPr/>
        </p:nvCxnSpPr>
        <p:spPr bwMode="auto">
          <a:xfrm rot="6720000">
            <a:off x="6016752" y="3145536"/>
            <a:ext cx="0" cy="64008"/>
          </a:xfrm>
          <a:prstGeom prst="line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Straight Connector 106"/>
          <p:cNvCxnSpPr/>
          <p:nvPr/>
        </p:nvCxnSpPr>
        <p:spPr bwMode="auto">
          <a:xfrm rot="4920000">
            <a:off x="2810292" y="3328416"/>
            <a:ext cx="0" cy="45720"/>
          </a:xfrm>
          <a:prstGeom prst="line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Connector 107"/>
          <p:cNvCxnSpPr/>
          <p:nvPr/>
        </p:nvCxnSpPr>
        <p:spPr bwMode="auto">
          <a:xfrm rot="6480000">
            <a:off x="6044184" y="3108960"/>
            <a:ext cx="0" cy="137160"/>
          </a:xfrm>
          <a:prstGeom prst="line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8CA9-CFCA-4E69-ACCC-4AB6108DAE6D}" type="slidenum">
              <a:rPr lang="en-US"/>
              <a:pPr/>
              <a:t>3</a:t>
            </a:fld>
            <a:endParaRPr lang="en-US"/>
          </a:p>
        </p:txBody>
      </p:sp>
      <p:sp>
        <p:nvSpPr>
          <p:cNvPr id="1850571" name="Line 203"/>
          <p:cNvSpPr>
            <a:spLocks noChangeShapeType="1"/>
          </p:cNvSpPr>
          <p:nvPr/>
        </p:nvSpPr>
        <p:spPr bwMode="auto">
          <a:xfrm flipV="1">
            <a:off x="4014788" y="3665538"/>
            <a:ext cx="739775" cy="557212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0572" name="Picture 20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4232275"/>
            <a:ext cx="153988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0370" name="Line 2"/>
          <p:cNvSpPr>
            <a:spLocks noChangeShapeType="1"/>
          </p:cNvSpPr>
          <p:nvPr/>
        </p:nvSpPr>
        <p:spPr bwMode="auto">
          <a:xfrm>
            <a:off x="3200400" y="2362200"/>
            <a:ext cx="0" cy="78581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37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0374" name="Freeform 6"/>
          <p:cNvSpPr>
            <a:spLocks/>
          </p:cNvSpPr>
          <p:nvPr/>
        </p:nvSpPr>
        <p:spPr bwMode="auto">
          <a:xfrm>
            <a:off x="2805113" y="1492250"/>
            <a:ext cx="3327400" cy="969963"/>
          </a:xfrm>
          <a:custGeom>
            <a:avLst/>
            <a:gdLst>
              <a:gd name="T0" fmla="*/ 0 w 2090"/>
              <a:gd name="T1" fmla="*/ 596 h 611"/>
              <a:gd name="T2" fmla="*/ 118 w 2090"/>
              <a:gd name="T3" fmla="*/ 587 h 611"/>
              <a:gd name="T4" fmla="*/ 384 w 2090"/>
              <a:gd name="T5" fmla="*/ 452 h 611"/>
              <a:gd name="T6" fmla="*/ 816 w 2090"/>
              <a:gd name="T7" fmla="*/ 68 h 611"/>
              <a:gd name="T8" fmla="*/ 1593 w 2090"/>
              <a:gd name="T9" fmla="*/ 46 h 611"/>
              <a:gd name="T10" fmla="*/ 2090 w 2090"/>
              <a:gd name="T11" fmla="*/ 203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90" h="611">
                <a:moveTo>
                  <a:pt x="0" y="596"/>
                </a:moveTo>
                <a:cubicBezTo>
                  <a:pt x="20" y="594"/>
                  <a:pt x="54" y="611"/>
                  <a:pt x="118" y="587"/>
                </a:cubicBezTo>
                <a:cubicBezTo>
                  <a:pt x="182" y="563"/>
                  <a:pt x="268" y="538"/>
                  <a:pt x="384" y="452"/>
                </a:cubicBezTo>
                <a:cubicBezTo>
                  <a:pt x="500" y="366"/>
                  <a:pt x="614" y="136"/>
                  <a:pt x="816" y="68"/>
                </a:cubicBezTo>
                <a:cubicBezTo>
                  <a:pt x="1018" y="0"/>
                  <a:pt x="1381" y="24"/>
                  <a:pt x="1593" y="46"/>
                </a:cubicBezTo>
                <a:cubicBezTo>
                  <a:pt x="1805" y="68"/>
                  <a:pt x="1987" y="170"/>
                  <a:pt x="2090" y="203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375" name="Freeform 7"/>
          <p:cNvSpPr>
            <a:spLocks/>
          </p:cNvSpPr>
          <p:nvPr/>
        </p:nvSpPr>
        <p:spPr bwMode="auto">
          <a:xfrm>
            <a:off x="2798763" y="2641600"/>
            <a:ext cx="3255962" cy="825500"/>
          </a:xfrm>
          <a:custGeom>
            <a:avLst/>
            <a:gdLst>
              <a:gd name="T0" fmla="*/ 0 w 2051"/>
              <a:gd name="T1" fmla="*/ 448 h 520"/>
              <a:gd name="T2" fmla="*/ 87 w 2051"/>
              <a:gd name="T3" fmla="*/ 413 h 520"/>
              <a:gd name="T4" fmla="*/ 349 w 2051"/>
              <a:gd name="T5" fmla="*/ 304 h 520"/>
              <a:gd name="T6" fmla="*/ 733 w 2051"/>
              <a:gd name="T7" fmla="*/ 496 h 520"/>
              <a:gd name="T8" fmla="*/ 973 w 2051"/>
              <a:gd name="T9" fmla="*/ 160 h 520"/>
              <a:gd name="T10" fmla="*/ 1357 w 2051"/>
              <a:gd name="T11" fmla="*/ 16 h 520"/>
              <a:gd name="T12" fmla="*/ 1837 w 2051"/>
              <a:gd name="T13" fmla="*/ 256 h 520"/>
              <a:gd name="T14" fmla="*/ 2051 w 2051"/>
              <a:gd name="T15" fmla="*/ 343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1" h="520">
                <a:moveTo>
                  <a:pt x="0" y="448"/>
                </a:moveTo>
                <a:cubicBezTo>
                  <a:pt x="13" y="442"/>
                  <a:pt x="29" y="437"/>
                  <a:pt x="87" y="413"/>
                </a:cubicBezTo>
                <a:cubicBezTo>
                  <a:pt x="145" y="389"/>
                  <a:pt x="241" y="290"/>
                  <a:pt x="349" y="304"/>
                </a:cubicBezTo>
                <a:cubicBezTo>
                  <a:pt x="457" y="318"/>
                  <a:pt x="629" y="520"/>
                  <a:pt x="733" y="496"/>
                </a:cubicBezTo>
                <a:cubicBezTo>
                  <a:pt x="837" y="472"/>
                  <a:pt x="869" y="240"/>
                  <a:pt x="973" y="160"/>
                </a:cubicBezTo>
                <a:cubicBezTo>
                  <a:pt x="1077" y="80"/>
                  <a:pt x="1213" y="0"/>
                  <a:pt x="1357" y="16"/>
                </a:cubicBezTo>
                <a:cubicBezTo>
                  <a:pt x="1501" y="32"/>
                  <a:pt x="1721" y="202"/>
                  <a:pt x="1837" y="256"/>
                </a:cubicBezTo>
                <a:cubicBezTo>
                  <a:pt x="1953" y="310"/>
                  <a:pt x="2006" y="325"/>
                  <a:pt x="2051" y="343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376" name="Arc 8"/>
          <p:cNvSpPr>
            <a:spLocks/>
          </p:cNvSpPr>
          <p:nvPr/>
        </p:nvSpPr>
        <p:spPr bwMode="auto">
          <a:xfrm>
            <a:off x="2138363" y="2430463"/>
            <a:ext cx="674687" cy="92392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5143 w 25544"/>
              <a:gd name="T1" fmla="*/ 42907 h 43200"/>
              <a:gd name="T2" fmla="*/ 25544 w 25544"/>
              <a:gd name="T3" fmla="*/ 363 h 43200"/>
              <a:gd name="T4" fmla="*/ 21600 w 25544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544" h="43200" fill="none" extrusionOk="0">
                <a:moveTo>
                  <a:pt x="25143" y="42907"/>
                </a:moveTo>
                <a:cubicBezTo>
                  <a:pt x="23972" y="43102"/>
                  <a:pt x="22787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2923" y="-1"/>
                  <a:pt x="24243" y="121"/>
                  <a:pt x="25543" y="363"/>
                </a:cubicBezTo>
              </a:path>
              <a:path w="25544" h="43200" stroke="0" extrusionOk="0">
                <a:moveTo>
                  <a:pt x="25143" y="42907"/>
                </a:moveTo>
                <a:cubicBezTo>
                  <a:pt x="23972" y="43102"/>
                  <a:pt x="22787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2923" y="-1"/>
                  <a:pt x="24243" y="121"/>
                  <a:pt x="25543" y="363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0377" name="Arc 9"/>
          <p:cNvSpPr>
            <a:spLocks/>
          </p:cNvSpPr>
          <p:nvPr/>
        </p:nvSpPr>
        <p:spPr bwMode="auto">
          <a:xfrm>
            <a:off x="2286000" y="2590800"/>
            <a:ext cx="152400" cy="609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72"/>
              <a:gd name="T2" fmla="*/ 1095 w 21600"/>
              <a:gd name="T3" fmla="*/ 43172 h 43172"/>
              <a:gd name="T4" fmla="*/ 0 w 21600"/>
              <a:gd name="T5" fmla="*/ 21600 h 43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7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03"/>
                  <a:pt x="12583" y="42589"/>
                  <a:pt x="1095" y="43172"/>
                </a:cubicBezTo>
              </a:path>
              <a:path w="21600" h="4317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03"/>
                  <a:pt x="12583" y="42589"/>
                  <a:pt x="1095" y="43172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0378" name="Arc 10"/>
          <p:cNvSpPr>
            <a:spLocks/>
          </p:cNvSpPr>
          <p:nvPr/>
        </p:nvSpPr>
        <p:spPr bwMode="auto">
          <a:xfrm>
            <a:off x="6018213" y="1809750"/>
            <a:ext cx="534987" cy="1389063"/>
          </a:xfrm>
          <a:custGeom>
            <a:avLst/>
            <a:gdLst>
              <a:gd name="G0" fmla="+- 5552 0 0"/>
              <a:gd name="G1" fmla="+- 21600 0 0"/>
              <a:gd name="G2" fmla="+- 21600 0 0"/>
              <a:gd name="T0" fmla="*/ 5552 w 27152"/>
              <a:gd name="T1" fmla="*/ 0 h 43200"/>
              <a:gd name="T2" fmla="*/ 0 w 27152"/>
              <a:gd name="T3" fmla="*/ 42474 h 43200"/>
              <a:gd name="T4" fmla="*/ 5552 w 27152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152" h="43200" fill="none" extrusionOk="0">
                <a:moveTo>
                  <a:pt x="5551" y="0"/>
                </a:moveTo>
                <a:cubicBezTo>
                  <a:pt x="17481" y="0"/>
                  <a:pt x="27152" y="9670"/>
                  <a:pt x="27152" y="21600"/>
                </a:cubicBezTo>
                <a:cubicBezTo>
                  <a:pt x="27152" y="33529"/>
                  <a:pt x="17481" y="43200"/>
                  <a:pt x="5552" y="43200"/>
                </a:cubicBezTo>
                <a:cubicBezTo>
                  <a:pt x="3677" y="43200"/>
                  <a:pt x="1811" y="42956"/>
                  <a:pt x="-1" y="42474"/>
                </a:cubicBezTo>
              </a:path>
              <a:path w="27152" h="43200" stroke="0" extrusionOk="0">
                <a:moveTo>
                  <a:pt x="5551" y="0"/>
                </a:moveTo>
                <a:cubicBezTo>
                  <a:pt x="17481" y="0"/>
                  <a:pt x="27152" y="9670"/>
                  <a:pt x="27152" y="21600"/>
                </a:cubicBezTo>
                <a:cubicBezTo>
                  <a:pt x="27152" y="33529"/>
                  <a:pt x="17481" y="43200"/>
                  <a:pt x="5552" y="43200"/>
                </a:cubicBezTo>
                <a:cubicBezTo>
                  <a:pt x="3677" y="43200"/>
                  <a:pt x="1811" y="42956"/>
                  <a:pt x="-1" y="42474"/>
                </a:cubicBezTo>
                <a:lnTo>
                  <a:pt x="5552" y="21600"/>
                </a:lnTo>
                <a:close/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0379" name="Arc 11"/>
          <p:cNvSpPr>
            <a:spLocks/>
          </p:cNvSpPr>
          <p:nvPr/>
        </p:nvSpPr>
        <p:spPr bwMode="auto">
          <a:xfrm>
            <a:off x="2514600" y="2457450"/>
            <a:ext cx="228600" cy="8588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72"/>
              <a:gd name="T2" fmla="*/ 1095 w 21600"/>
              <a:gd name="T3" fmla="*/ 43172 h 43172"/>
              <a:gd name="T4" fmla="*/ 0 w 21600"/>
              <a:gd name="T5" fmla="*/ 21600 h 43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7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03"/>
                  <a:pt x="12583" y="42589"/>
                  <a:pt x="1095" y="43172"/>
                </a:cubicBezTo>
              </a:path>
              <a:path w="21600" h="4317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03"/>
                  <a:pt x="12583" y="42589"/>
                  <a:pt x="1095" y="43172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0380" name="Freeform 12"/>
          <p:cNvSpPr>
            <a:spLocks/>
          </p:cNvSpPr>
          <p:nvPr/>
        </p:nvSpPr>
        <p:spPr bwMode="auto">
          <a:xfrm>
            <a:off x="3341688" y="2257425"/>
            <a:ext cx="260350" cy="877888"/>
          </a:xfrm>
          <a:custGeom>
            <a:avLst/>
            <a:gdLst>
              <a:gd name="T0" fmla="*/ 7 w 164"/>
              <a:gd name="T1" fmla="*/ 0 h 528"/>
              <a:gd name="T2" fmla="*/ 24 w 164"/>
              <a:gd name="T3" fmla="*/ 192 h 528"/>
              <a:gd name="T4" fmla="*/ 151 w 164"/>
              <a:gd name="T5" fmla="*/ 336 h 528"/>
              <a:gd name="T6" fmla="*/ 103 w 164"/>
              <a:gd name="T7" fmla="*/ 480 h 528"/>
              <a:gd name="T8" fmla="*/ 55 w 164"/>
              <a:gd name="T9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" h="528">
                <a:moveTo>
                  <a:pt x="7" y="0"/>
                </a:moveTo>
                <a:cubicBezTo>
                  <a:pt x="10" y="32"/>
                  <a:pt x="0" y="136"/>
                  <a:pt x="24" y="192"/>
                </a:cubicBezTo>
                <a:cubicBezTo>
                  <a:pt x="48" y="248"/>
                  <a:pt x="138" y="288"/>
                  <a:pt x="151" y="336"/>
                </a:cubicBezTo>
                <a:cubicBezTo>
                  <a:pt x="164" y="384"/>
                  <a:pt x="119" y="448"/>
                  <a:pt x="103" y="480"/>
                </a:cubicBezTo>
                <a:cubicBezTo>
                  <a:pt x="87" y="512"/>
                  <a:pt x="71" y="520"/>
                  <a:pt x="55" y="528"/>
                </a:cubicBezTo>
              </a:path>
            </a:pathLst>
          </a:custGeom>
          <a:noFill/>
          <a:ln w="1905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381" name="Freeform 13"/>
          <p:cNvSpPr>
            <a:spLocks/>
          </p:cNvSpPr>
          <p:nvPr/>
        </p:nvSpPr>
        <p:spPr bwMode="auto">
          <a:xfrm>
            <a:off x="3636963" y="1992313"/>
            <a:ext cx="241300" cy="1325562"/>
          </a:xfrm>
          <a:custGeom>
            <a:avLst/>
            <a:gdLst>
              <a:gd name="T0" fmla="*/ 0 w 152"/>
              <a:gd name="T1" fmla="*/ 0 h 835"/>
              <a:gd name="T2" fmla="*/ 48 w 152"/>
              <a:gd name="T3" fmla="*/ 211 h 835"/>
              <a:gd name="T4" fmla="*/ 144 w 152"/>
              <a:gd name="T5" fmla="*/ 531 h 835"/>
              <a:gd name="T6" fmla="*/ 96 w 152"/>
              <a:gd name="T7" fmla="*/ 759 h 835"/>
              <a:gd name="T8" fmla="*/ 48 w 152"/>
              <a:gd name="T9" fmla="*/ 835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" h="835">
                <a:moveTo>
                  <a:pt x="0" y="0"/>
                </a:moveTo>
                <a:cubicBezTo>
                  <a:pt x="8" y="35"/>
                  <a:pt x="24" y="122"/>
                  <a:pt x="48" y="211"/>
                </a:cubicBezTo>
                <a:cubicBezTo>
                  <a:pt x="72" y="300"/>
                  <a:pt x="136" y="440"/>
                  <a:pt x="144" y="531"/>
                </a:cubicBezTo>
                <a:cubicBezTo>
                  <a:pt x="152" y="622"/>
                  <a:pt x="112" y="708"/>
                  <a:pt x="96" y="759"/>
                </a:cubicBezTo>
                <a:cubicBezTo>
                  <a:pt x="80" y="810"/>
                  <a:pt x="64" y="822"/>
                  <a:pt x="48" y="835"/>
                </a:cubicBezTo>
              </a:path>
            </a:pathLst>
          </a:custGeom>
          <a:noFill/>
          <a:ln w="1905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382" name="Freeform 14"/>
          <p:cNvSpPr>
            <a:spLocks/>
          </p:cNvSpPr>
          <p:nvPr/>
        </p:nvSpPr>
        <p:spPr bwMode="auto">
          <a:xfrm>
            <a:off x="4165600" y="1571625"/>
            <a:ext cx="279400" cy="1325563"/>
          </a:xfrm>
          <a:custGeom>
            <a:avLst/>
            <a:gdLst>
              <a:gd name="T0" fmla="*/ 16 w 176"/>
              <a:gd name="T1" fmla="*/ 0 h 816"/>
              <a:gd name="T2" fmla="*/ 112 w 176"/>
              <a:gd name="T3" fmla="*/ 144 h 816"/>
              <a:gd name="T4" fmla="*/ 64 w 176"/>
              <a:gd name="T5" fmla="*/ 336 h 816"/>
              <a:gd name="T6" fmla="*/ 16 w 176"/>
              <a:gd name="T7" fmla="*/ 528 h 816"/>
              <a:gd name="T8" fmla="*/ 160 w 176"/>
              <a:gd name="T9" fmla="*/ 672 h 816"/>
              <a:gd name="T10" fmla="*/ 112 w 176"/>
              <a:gd name="T11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816">
                <a:moveTo>
                  <a:pt x="16" y="0"/>
                </a:moveTo>
                <a:cubicBezTo>
                  <a:pt x="60" y="44"/>
                  <a:pt x="104" y="88"/>
                  <a:pt x="112" y="144"/>
                </a:cubicBezTo>
                <a:cubicBezTo>
                  <a:pt x="120" y="200"/>
                  <a:pt x="80" y="272"/>
                  <a:pt x="64" y="336"/>
                </a:cubicBezTo>
                <a:cubicBezTo>
                  <a:pt x="48" y="400"/>
                  <a:pt x="0" y="472"/>
                  <a:pt x="16" y="528"/>
                </a:cubicBezTo>
                <a:cubicBezTo>
                  <a:pt x="32" y="584"/>
                  <a:pt x="144" y="624"/>
                  <a:pt x="160" y="672"/>
                </a:cubicBezTo>
                <a:cubicBezTo>
                  <a:pt x="176" y="720"/>
                  <a:pt x="144" y="768"/>
                  <a:pt x="112" y="816"/>
                </a:cubicBezTo>
              </a:path>
            </a:pathLst>
          </a:custGeom>
          <a:noFill/>
          <a:ln w="1905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383" name="Freeform 15"/>
          <p:cNvSpPr>
            <a:spLocks/>
          </p:cNvSpPr>
          <p:nvPr/>
        </p:nvSpPr>
        <p:spPr bwMode="auto">
          <a:xfrm>
            <a:off x="3886200" y="1737359"/>
            <a:ext cx="276225" cy="1609344"/>
          </a:xfrm>
          <a:custGeom>
            <a:avLst/>
            <a:gdLst>
              <a:gd name="T0" fmla="*/ 0 w 174"/>
              <a:gd name="T1" fmla="*/ 0 h 990"/>
              <a:gd name="T2" fmla="*/ 109 w 174"/>
              <a:gd name="T3" fmla="*/ 166 h 990"/>
              <a:gd name="T4" fmla="*/ 70 w 174"/>
              <a:gd name="T5" fmla="*/ 364 h 990"/>
              <a:gd name="T6" fmla="*/ 153 w 174"/>
              <a:gd name="T7" fmla="*/ 586 h 990"/>
              <a:gd name="T8" fmla="*/ 169 w 174"/>
              <a:gd name="T9" fmla="*/ 838 h 990"/>
              <a:gd name="T10" fmla="*/ 121 w 174"/>
              <a:gd name="T11" fmla="*/ 990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4" h="990">
                <a:moveTo>
                  <a:pt x="0" y="0"/>
                </a:moveTo>
                <a:cubicBezTo>
                  <a:pt x="18" y="28"/>
                  <a:pt x="97" y="105"/>
                  <a:pt x="109" y="166"/>
                </a:cubicBezTo>
                <a:cubicBezTo>
                  <a:pt x="121" y="227"/>
                  <a:pt x="63" y="294"/>
                  <a:pt x="70" y="364"/>
                </a:cubicBezTo>
                <a:cubicBezTo>
                  <a:pt x="77" y="434"/>
                  <a:pt x="137" y="506"/>
                  <a:pt x="153" y="586"/>
                </a:cubicBezTo>
                <a:cubicBezTo>
                  <a:pt x="169" y="665"/>
                  <a:pt x="174" y="770"/>
                  <a:pt x="169" y="838"/>
                </a:cubicBezTo>
                <a:cubicBezTo>
                  <a:pt x="164" y="906"/>
                  <a:pt x="153" y="939"/>
                  <a:pt x="121" y="990"/>
                </a:cubicBezTo>
              </a:path>
            </a:pathLst>
          </a:custGeom>
          <a:noFill/>
          <a:ln w="1905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384" name="Freeform 16"/>
          <p:cNvSpPr>
            <a:spLocks/>
          </p:cNvSpPr>
          <p:nvPr/>
        </p:nvSpPr>
        <p:spPr bwMode="auto">
          <a:xfrm>
            <a:off x="4614863" y="1544638"/>
            <a:ext cx="338137" cy="1133475"/>
          </a:xfrm>
          <a:custGeom>
            <a:avLst/>
            <a:gdLst>
              <a:gd name="T0" fmla="*/ 0 w 213"/>
              <a:gd name="T1" fmla="*/ 0 h 742"/>
              <a:gd name="T2" fmla="*/ 194 w 213"/>
              <a:gd name="T3" fmla="*/ 192 h 742"/>
              <a:gd name="T4" fmla="*/ 115 w 213"/>
              <a:gd name="T5" fmla="*/ 358 h 742"/>
              <a:gd name="T6" fmla="*/ 89 w 213"/>
              <a:gd name="T7" fmla="*/ 489 h 742"/>
              <a:gd name="T8" fmla="*/ 141 w 213"/>
              <a:gd name="T9" fmla="*/ 593 h 742"/>
              <a:gd name="T10" fmla="*/ 115 w 213"/>
              <a:gd name="T11" fmla="*/ 742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3" h="742">
                <a:moveTo>
                  <a:pt x="0" y="0"/>
                </a:moveTo>
                <a:cubicBezTo>
                  <a:pt x="32" y="32"/>
                  <a:pt x="175" y="132"/>
                  <a:pt x="194" y="192"/>
                </a:cubicBezTo>
                <a:cubicBezTo>
                  <a:pt x="213" y="252"/>
                  <a:pt x="132" y="309"/>
                  <a:pt x="115" y="358"/>
                </a:cubicBezTo>
                <a:cubicBezTo>
                  <a:pt x="98" y="407"/>
                  <a:pt x="85" y="450"/>
                  <a:pt x="89" y="489"/>
                </a:cubicBezTo>
                <a:cubicBezTo>
                  <a:pt x="93" y="528"/>
                  <a:pt x="137" y="551"/>
                  <a:pt x="141" y="593"/>
                </a:cubicBezTo>
                <a:cubicBezTo>
                  <a:pt x="145" y="635"/>
                  <a:pt x="120" y="711"/>
                  <a:pt x="115" y="742"/>
                </a:cubicBezTo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385" name="Freeform 17"/>
          <p:cNvSpPr>
            <a:spLocks/>
          </p:cNvSpPr>
          <p:nvPr/>
        </p:nvSpPr>
        <p:spPr bwMode="auto">
          <a:xfrm>
            <a:off x="5251450" y="1565275"/>
            <a:ext cx="260350" cy="1233488"/>
          </a:xfrm>
          <a:custGeom>
            <a:avLst/>
            <a:gdLst>
              <a:gd name="T0" fmla="*/ 0 w 164"/>
              <a:gd name="T1" fmla="*/ 0 h 777"/>
              <a:gd name="T2" fmla="*/ 100 w 164"/>
              <a:gd name="T3" fmla="*/ 214 h 777"/>
              <a:gd name="T4" fmla="*/ 157 w 164"/>
              <a:gd name="T5" fmla="*/ 384 h 777"/>
              <a:gd name="T6" fmla="*/ 139 w 164"/>
              <a:gd name="T7" fmla="*/ 594 h 777"/>
              <a:gd name="T8" fmla="*/ 43 w 164"/>
              <a:gd name="T9" fmla="*/ 777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" h="777">
                <a:moveTo>
                  <a:pt x="0" y="0"/>
                </a:moveTo>
                <a:cubicBezTo>
                  <a:pt x="17" y="37"/>
                  <a:pt x="74" y="150"/>
                  <a:pt x="100" y="214"/>
                </a:cubicBezTo>
                <a:cubicBezTo>
                  <a:pt x="126" y="278"/>
                  <a:pt x="150" y="321"/>
                  <a:pt x="157" y="384"/>
                </a:cubicBezTo>
                <a:cubicBezTo>
                  <a:pt x="164" y="447"/>
                  <a:pt x="158" y="528"/>
                  <a:pt x="139" y="594"/>
                </a:cubicBezTo>
                <a:cubicBezTo>
                  <a:pt x="120" y="660"/>
                  <a:pt x="63" y="739"/>
                  <a:pt x="43" y="777"/>
                </a:cubicBezTo>
              </a:path>
            </a:pathLst>
          </a:custGeom>
          <a:noFill/>
          <a:ln w="1905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386" name="Freeform 18"/>
          <p:cNvSpPr>
            <a:spLocks/>
          </p:cNvSpPr>
          <p:nvPr/>
        </p:nvSpPr>
        <p:spPr bwMode="auto">
          <a:xfrm>
            <a:off x="5715000" y="1644650"/>
            <a:ext cx="390525" cy="1427163"/>
          </a:xfrm>
          <a:custGeom>
            <a:avLst/>
            <a:gdLst>
              <a:gd name="T0" fmla="*/ 0 w 246"/>
              <a:gd name="T1" fmla="*/ 0 h 899"/>
              <a:gd name="T2" fmla="*/ 192 w 246"/>
              <a:gd name="T3" fmla="*/ 288 h 899"/>
              <a:gd name="T4" fmla="*/ 245 w 246"/>
              <a:gd name="T5" fmla="*/ 524 h 899"/>
              <a:gd name="T6" fmla="*/ 201 w 246"/>
              <a:gd name="T7" fmla="*/ 733 h 899"/>
              <a:gd name="T8" fmla="*/ 26 w 246"/>
              <a:gd name="T9" fmla="*/ 899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6" h="899">
                <a:moveTo>
                  <a:pt x="0" y="0"/>
                </a:moveTo>
                <a:cubicBezTo>
                  <a:pt x="32" y="48"/>
                  <a:pt x="151" y="201"/>
                  <a:pt x="192" y="288"/>
                </a:cubicBezTo>
                <a:cubicBezTo>
                  <a:pt x="233" y="375"/>
                  <a:pt x="244" y="450"/>
                  <a:pt x="245" y="524"/>
                </a:cubicBezTo>
                <a:cubicBezTo>
                  <a:pt x="246" y="598"/>
                  <a:pt x="237" y="670"/>
                  <a:pt x="201" y="733"/>
                </a:cubicBezTo>
                <a:cubicBezTo>
                  <a:pt x="165" y="796"/>
                  <a:pt x="63" y="864"/>
                  <a:pt x="26" y="899"/>
                </a:cubicBezTo>
              </a:path>
            </a:pathLst>
          </a:custGeom>
          <a:noFill/>
          <a:ln w="1905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387" name="Freeform 19"/>
          <p:cNvSpPr>
            <a:spLocks/>
          </p:cNvSpPr>
          <p:nvPr/>
        </p:nvSpPr>
        <p:spPr bwMode="auto">
          <a:xfrm>
            <a:off x="4456113" y="1524000"/>
            <a:ext cx="311150" cy="1143000"/>
          </a:xfrm>
          <a:custGeom>
            <a:avLst/>
            <a:gdLst>
              <a:gd name="T0" fmla="*/ 100 w 196"/>
              <a:gd name="T1" fmla="*/ 0 h 720"/>
              <a:gd name="T2" fmla="*/ 8 w 196"/>
              <a:gd name="T3" fmla="*/ 166 h 720"/>
              <a:gd name="T4" fmla="*/ 52 w 196"/>
              <a:gd name="T5" fmla="*/ 384 h 720"/>
              <a:gd name="T6" fmla="*/ 52 w 196"/>
              <a:gd name="T7" fmla="*/ 624 h 720"/>
              <a:gd name="T8" fmla="*/ 196 w 196"/>
              <a:gd name="T9" fmla="*/ 72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" h="720">
                <a:moveTo>
                  <a:pt x="100" y="0"/>
                </a:moveTo>
                <a:cubicBezTo>
                  <a:pt x="85" y="28"/>
                  <a:pt x="16" y="102"/>
                  <a:pt x="8" y="166"/>
                </a:cubicBezTo>
                <a:cubicBezTo>
                  <a:pt x="0" y="230"/>
                  <a:pt x="45" y="308"/>
                  <a:pt x="52" y="384"/>
                </a:cubicBezTo>
                <a:cubicBezTo>
                  <a:pt x="59" y="460"/>
                  <a:pt x="28" y="568"/>
                  <a:pt x="52" y="624"/>
                </a:cubicBezTo>
                <a:cubicBezTo>
                  <a:pt x="76" y="680"/>
                  <a:pt x="172" y="704"/>
                  <a:pt x="196" y="720"/>
                </a:cubicBezTo>
              </a:path>
            </a:pathLst>
          </a:custGeom>
          <a:noFill/>
          <a:ln w="19050" cap="flat" cmpd="sng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388" name="Line 20"/>
          <p:cNvSpPr>
            <a:spLocks noChangeShapeType="1"/>
          </p:cNvSpPr>
          <p:nvPr/>
        </p:nvSpPr>
        <p:spPr bwMode="auto">
          <a:xfrm>
            <a:off x="4495800" y="1676400"/>
            <a:ext cx="365125" cy="762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389" name="Line 21"/>
          <p:cNvSpPr>
            <a:spLocks noChangeAspect="1" noChangeShapeType="1"/>
          </p:cNvSpPr>
          <p:nvPr/>
        </p:nvSpPr>
        <p:spPr bwMode="auto">
          <a:xfrm>
            <a:off x="4459288" y="1828800"/>
            <a:ext cx="447675" cy="889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390" name="Line 22"/>
          <p:cNvSpPr>
            <a:spLocks noChangeAspect="1" noChangeShapeType="1"/>
          </p:cNvSpPr>
          <p:nvPr/>
        </p:nvSpPr>
        <p:spPr bwMode="auto">
          <a:xfrm>
            <a:off x="4495800" y="1981200"/>
            <a:ext cx="311150" cy="5715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391" name="Line 23"/>
          <p:cNvSpPr>
            <a:spLocks noChangeAspect="1" noChangeShapeType="1"/>
          </p:cNvSpPr>
          <p:nvPr/>
        </p:nvSpPr>
        <p:spPr bwMode="auto">
          <a:xfrm>
            <a:off x="4551363" y="2147888"/>
            <a:ext cx="228600" cy="46037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392" name="Line 24"/>
          <p:cNvSpPr>
            <a:spLocks noChangeAspect="1" noChangeShapeType="1"/>
          </p:cNvSpPr>
          <p:nvPr/>
        </p:nvSpPr>
        <p:spPr bwMode="auto">
          <a:xfrm>
            <a:off x="4524375" y="2303463"/>
            <a:ext cx="265113" cy="46037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393" name="Line 25"/>
          <p:cNvSpPr>
            <a:spLocks noChangeAspect="1" noChangeShapeType="1"/>
          </p:cNvSpPr>
          <p:nvPr/>
        </p:nvSpPr>
        <p:spPr bwMode="auto">
          <a:xfrm>
            <a:off x="4533900" y="2457450"/>
            <a:ext cx="292100" cy="5238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394" name="Arc 26"/>
          <p:cNvSpPr>
            <a:spLocks/>
          </p:cNvSpPr>
          <p:nvPr/>
        </p:nvSpPr>
        <p:spPr bwMode="auto">
          <a:xfrm>
            <a:off x="6018213" y="1809750"/>
            <a:ext cx="382587" cy="1389063"/>
          </a:xfrm>
          <a:custGeom>
            <a:avLst/>
            <a:gdLst>
              <a:gd name="G0" fmla="+- 5552 0 0"/>
              <a:gd name="G1" fmla="+- 21600 0 0"/>
              <a:gd name="G2" fmla="+- 21600 0 0"/>
              <a:gd name="T0" fmla="*/ 5552 w 27152"/>
              <a:gd name="T1" fmla="*/ 0 h 43200"/>
              <a:gd name="T2" fmla="*/ 0 w 27152"/>
              <a:gd name="T3" fmla="*/ 42474 h 43200"/>
              <a:gd name="T4" fmla="*/ 5552 w 27152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152" h="43200" fill="none" extrusionOk="0">
                <a:moveTo>
                  <a:pt x="5551" y="0"/>
                </a:moveTo>
                <a:cubicBezTo>
                  <a:pt x="17481" y="0"/>
                  <a:pt x="27152" y="9670"/>
                  <a:pt x="27152" y="21600"/>
                </a:cubicBezTo>
                <a:cubicBezTo>
                  <a:pt x="27152" y="33529"/>
                  <a:pt x="17481" y="43200"/>
                  <a:pt x="5552" y="43200"/>
                </a:cubicBezTo>
                <a:cubicBezTo>
                  <a:pt x="3677" y="43200"/>
                  <a:pt x="1811" y="42956"/>
                  <a:pt x="-1" y="42474"/>
                </a:cubicBezTo>
              </a:path>
              <a:path w="27152" h="43200" stroke="0" extrusionOk="0">
                <a:moveTo>
                  <a:pt x="5551" y="0"/>
                </a:moveTo>
                <a:cubicBezTo>
                  <a:pt x="17481" y="0"/>
                  <a:pt x="27152" y="9670"/>
                  <a:pt x="27152" y="21600"/>
                </a:cubicBezTo>
                <a:cubicBezTo>
                  <a:pt x="27152" y="33529"/>
                  <a:pt x="17481" y="43200"/>
                  <a:pt x="5552" y="43200"/>
                </a:cubicBezTo>
                <a:cubicBezTo>
                  <a:pt x="3677" y="43200"/>
                  <a:pt x="1811" y="42956"/>
                  <a:pt x="-1" y="42474"/>
                </a:cubicBezTo>
                <a:lnTo>
                  <a:pt x="5552" y="21600"/>
                </a:lnTo>
                <a:close/>
              </a:path>
            </a:pathLst>
          </a:cu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0395" name="Arc 27"/>
          <p:cNvSpPr>
            <a:spLocks/>
          </p:cNvSpPr>
          <p:nvPr/>
        </p:nvSpPr>
        <p:spPr bwMode="auto">
          <a:xfrm>
            <a:off x="2778125" y="2438400"/>
            <a:ext cx="228600" cy="9048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72"/>
              <a:gd name="T2" fmla="*/ 1095 w 21600"/>
              <a:gd name="T3" fmla="*/ 43172 h 43172"/>
              <a:gd name="T4" fmla="*/ 0 w 21600"/>
              <a:gd name="T5" fmla="*/ 21600 h 43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7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03"/>
                  <a:pt x="12583" y="42589"/>
                  <a:pt x="1095" y="43172"/>
                </a:cubicBezTo>
              </a:path>
              <a:path w="21600" h="4317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03"/>
                  <a:pt x="12583" y="42589"/>
                  <a:pt x="1095" y="43172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0399" name="Line 31"/>
          <p:cNvSpPr>
            <a:spLocks noChangeShapeType="1"/>
          </p:cNvSpPr>
          <p:nvPr/>
        </p:nvSpPr>
        <p:spPr bwMode="auto">
          <a:xfrm>
            <a:off x="3200400" y="838200"/>
            <a:ext cx="0" cy="14954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402" name="Line 34"/>
          <p:cNvSpPr>
            <a:spLocks noChangeAspect="1" noChangeShapeType="1"/>
          </p:cNvSpPr>
          <p:nvPr/>
        </p:nvSpPr>
        <p:spPr bwMode="auto">
          <a:xfrm>
            <a:off x="3189288" y="838200"/>
            <a:ext cx="3208337" cy="6683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404" name="Line 36"/>
          <p:cNvSpPr>
            <a:spLocks noChangeShapeType="1"/>
          </p:cNvSpPr>
          <p:nvPr/>
        </p:nvSpPr>
        <p:spPr bwMode="auto">
          <a:xfrm>
            <a:off x="3200400" y="990600"/>
            <a:ext cx="3200400" cy="6858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405" name="Line 37"/>
          <p:cNvSpPr>
            <a:spLocks noChangeShapeType="1"/>
          </p:cNvSpPr>
          <p:nvPr/>
        </p:nvSpPr>
        <p:spPr bwMode="auto">
          <a:xfrm>
            <a:off x="3200400" y="1143000"/>
            <a:ext cx="3200400" cy="6858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406" name="Line 38"/>
          <p:cNvSpPr>
            <a:spLocks noChangeAspect="1" noChangeShapeType="1"/>
          </p:cNvSpPr>
          <p:nvPr/>
        </p:nvSpPr>
        <p:spPr bwMode="auto">
          <a:xfrm>
            <a:off x="3200400" y="1333500"/>
            <a:ext cx="1041400" cy="2206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407" name="Line 39"/>
          <p:cNvSpPr>
            <a:spLocks noChangeAspect="1" noChangeShapeType="1"/>
          </p:cNvSpPr>
          <p:nvPr/>
        </p:nvSpPr>
        <p:spPr bwMode="auto">
          <a:xfrm>
            <a:off x="3200400" y="1447800"/>
            <a:ext cx="822325" cy="1746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408" name="Line 40"/>
          <p:cNvSpPr>
            <a:spLocks noChangeAspect="1" noChangeShapeType="1"/>
          </p:cNvSpPr>
          <p:nvPr/>
        </p:nvSpPr>
        <p:spPr bwMode="auto">
          <a:xfrm>
            <a:off x="3200400" y="1600200"/>
            <a:ext cx="639763" cy="1365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409" name="Line 41"/>
          <p:cNvSpPr>
            <a:spLocks noChangeAspect="1" noChangeShapeType="1"/>
          </p:cNvSpPr>
          <p:nvPr/>
        </p:nvSpPr>
        <p:spPr bwMode="auto">
          <a:xfrm>
            <a:off x="3200400" y="1752600"/>
            <a:ext cx="520700" cy="1158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410" name="Line 42"/>
          <p:cNvSpPr>
            <a:spLocks noChangeAspect="1" noChangeShapeType="1"/>
          </p:cNvSpPr>
          <p:nvPr/>
        </p:nvSpPr>
        <p:spPr bwMode="auto">
          <a:xfrm>
            <a:off x="3200400" y="1905000"/>
            <a:ext cx="401638" cy="889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411" name="Line 43"/>
          <p:cNvSpPr>
            <a:spLocks noChangeAspect="1" noChangeShapeType="1"/>
          </p:cNvSpPr>
          <p:nvPr/>
        </p:nvSpPr>
        <p:spPr bwMode="auto">
          <a:xfrm>
            <a:off x="3200400" y="2057400"/>
            <a:ext cx="292100" cy="603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412" name="Line 44"/>
          <p:cNvSpPr>
            <a:spLocks noChangeAspect="1" noChangeShapeType="1"/>
          </p:cNvSpPr>
          <p:nvPr/>
        </p:nvSpPr>
        <p:spPr bwMode="auto">
          <a:xfrm>
            <a:off x="3200400" y="2209800"/>
            <a:ext cx="155575" cy="269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416" name="Line 48"/>
          <p:cNvSpPr>
            <a:spLocks noChangeShapeType="1"/>
          </p:cNvSpPr>
          <p:nvPr/>
        </p:nvSpPr>
        <p:spPr bwMode="auto">
          <a:xfrm>
            <a:off x="3200400" y="3810000"/>
            <a:ext cx="32004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417" name="Line 49"/>
          <p:cNvSpPr>
            <a:spLocks noChangeShapeType="1"/>
          </p:cNvSpPr>
          <p:nvPr/>
        </p:nvSpPr>
        <p:spPr bwMode="auto">
          <a:xfrm>
            <a:off x="3200400" y="3657600"/>
            <a:ext cx="3200400" cy="6858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418" name="Line 50"/>
          <p:cNvSpPr>
            <a:spLocks noChangeShapeType="1"/>
          </p:cNvSpPr>
          <p:nvPr/>
        </p:nvSpPr>
        <p:spPr bwMode="auto">
          <a:xfrm>
            <a:off x="3200400" y="3505200"/>
            <a:ext cx="3200400" cy="6858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419" name="Line 51"/>
          <p:cNvSpPr>
            <a:spLocks noChangeShapeType="1"/>
          </p:cNvSpPr>
          <p:nvPr/>
        </p:nvSpPr>
        <p:spPr bwMode="auto">
          <a:xfrm>
            <a:off x="3200400" y="3352800"/>
            <a:ext cx="3200400" cy="6858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420" name="Line 52"/>
          <p:cNvSpPr>
            <a:spLocks noChangeAspect="1" noChangeShapeType="1"/>
          </p:cNvSpPr>
          <p:nvPr/>
        </p:nvSpPr>
        <p:spPr bwMode="auto">
          <a:xfrm>
            <a:off x="3200400" y="3200400"/>
            <a:ext cx="438150" cy="952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421" name="Line 53"/>
          <p:cNvSpPr>
            <a:spLocks noChangeAspect="1" noChangeShapeType="1"/>
          </p:cNvSpPr>
          <p:nvPr/>
        </p:nvSpPr>
        <p:spPr bwMode="auto">
          <a:xfrm>
            <a:off x="4038600" y="3379788"/>
            <a:ext cx="2362200" cy="50641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422" name="Line 54"/>
          <p:cNvSpPr>
            <a:spLocks noChangeAspect="1" noChangeShapeType="1"/>
          </p:cNvSpPr>
          <p:nvPr/>
        </p:nvSpPr>
        <p:spPr bwMode="auto">
          <a:xfrm>
            <a:off x="4114800" y="3243263"/>
            <a:ext cx="2286000" cy="49053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423" name="Line 55"/>
          <p:cNvSpPr>
            <a:spLocks noChangeAspect="1" noChangeShapeType="1"/>
          </p:cNvSpPr>
          <p:nvPr/>
        </p:nvSpPr>
        <p:spPr bwMode="auto">
          <a:xfrm>
            <a:off x="4191000" y="3106738"/>
            <a:ext cx="2209800" cy="4746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424" name="Line 56"/>
          <p:cNvSpPr>
            <a:spLocks noChangeAspect="1" noChangeShapeType="1"/>
          </p:cNvSpPr>
          <p:nvPr/>
        </p:nvSpPr>
        <p:spPr bwMode="auto">
          <a:xfrm>
            <a:off x="4267200" y="2987675"/>
            <a:ext cx="2133600" cy="4587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425" name="Line 57"/>
          <p:cNvSpPr>
            <a:spLocks noChangeAspect="1" noChangeShapeType="1"/>
          </p:cNvSpPr>
          <p:nvPr/>
        </p:nvSpPr>
        <p:spPr bwMode="auto">
          <a:xfrm>
            <a:off x="4419600" y="2852738"/>
            <a:ext cx="1981200" cy="4254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426" name="Line 58"/>
          <p:cNvSpPr>
            <a:spLocks noChangeAspect="1" noChangeShapeType="1"/>
          </p:cNvSpPr>
          <p:nvPr/>
        </p:nvSpPr>
        <p:spPr bwMode="auto">
          <a:xfrm>
            <a:off x="4816475" y="2513013"/>
            <a:ext cx="1563688" cy="3333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427" name="Line 59"/>
          <p:cNvSpPr>
            <a:spLocks noChangeAspect="1" noChangeShapeType="1"/>
          </p:cNvSpPr>
          <p:nvPr/>
        </p:nvSpPr>
        <p:spPr bwMode="auto">
          <a:xfrm>
            <a:off x="4800600" y="2362200"/>
            <a:ext cx="1600200" cy="3444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428" name="Line 60"/>
          <p:cNvSpPr>
            <a:spLocks noChangeAspect="1" noChangeShapeType="1"/>
          </p:cNvSpPr>
          <p:nvPr/>
        </p:nvSpPr>
        <p:spPr bwMode="auto">
          <a:xfrm>
            <a:off x="4779963" y="2201863"/>
            <a:ext cx="1627187" cy="3571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429" name="Line 61"/>
          <p:cNvSpPr>
            <a:spLocks noChangeAspect="1" noChangeShapeType="1"/>
          </p:cNvSpPr>
          <p:nvPr/>
        </p:nvSpPr>
        <p:spPr bwMode="auto">
          <a:xfrm>
            <a:off x="4800600" y="2057400"/>
            <a:ext cx="1600200" cy="3444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430" name="Line 62"/>
          <p:cNvSpPr>
            <a:spLocks noChangeAspect="1" noChangeShapeType="1"/>
          </p:cNvSpPr>
          <p:nvPr/>
        </p:nvSpPr>
        <p:spPr bwMode="auto">
          <a:xfrm>
            <a:off x="4876800" y="1920875"/>
            <a:ext cx="1524000" cy="32861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431" name="Line 63"/>
          <p:cNvSpPr>
            <a:spLocks noChangeAspect="1" noChangeShapeType="1"/>
          </p:cNvSpPr>
          <p:nvPr/>
        </p:nvSpPr>
        <p:spPr bwMode="auto">
          <a:xfrm>
            <a:off x="4876800" y="1752600"/>
            <a:ext cx="1524000" cy="32861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432" name="Line 64"/>
          <p:cNvSpPr>
            <a:spLocks noChangeAspect="1" noChangeShapeType="1"/>
          </p:cNvSpPr>
          <p:nvPr/>
        </p:nvSpPr>
        <p:spPr bwMode="auto">
          <a:xfrm>
            <a:off x="3200400" y="1238250"/>
            <a:ext cx="3200400" cy="6905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433" name="Line 65"/>
          <p:cNvSpPr>
            <a:spLocks noChangeAspect="1" noChangeShapeType="1"/>
          </p:cNvSpPr>
          <p:nvPr/>
        </p:nvSpPr>
        <p:spPr bwMode="auto">
          <a:xfrm>
            <a:off x="4800600" y="2678113"/>
            <a:ext cx="1600200" cy="34131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434" name="Line 66"/>
          <p:cNvSpPr>
            <a:spLocks noChangeAspect="1" noChangeShapeType="1"/>
          </p:cNvSpPr>
          <p:nvPr/>
        </p:nvSpPr>
        <p:spPr bwMode="auto">
          <a:xfrm>
            <a:off x="4572000" y="2754313"/>
            <a:ext cx="1828800" cy="3905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436" name="Line 68"/>
          <p:cNvSpPr>
            <a:spLocks noChangeShapeType="1"/>
          </p:cNvSpPr>
          <p:nvPr/>
        </p:nvSpPr>
        <p:spPr bwMode="auto">
          <a:xfrm>
            <a:off x="4800600" y="3627438"/>
            <a:ext cx="15906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441" name="Line 73"/>
          <p:cNvSpPr>
            <a:spLocks noChangeShapeType="1"/>
          </p:cNvSpPr>
          <p:nvPr/>
        </p:nvSpPr>
        <p:spPr bwMode="auto">
          <a:xfrm>
            <a:off x="4800600" y="1177925"/>
            <a:ext cx="0" cy="50323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442" name="Line 74"/>
          <p:cNvSpPr>
            <a:spLocks noChangeShapeType="1"/>
          </p:cNvSpPr>
          <p:nvPr/>
        </p:nvSpPr>
        <p:spPr bwMode="auto">
          <a:xfrm>
            <a:off x="4800600" y="1706563"/>
            <a:ext cx="0" cy="411162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443" name="Line 75"/>
          <p:cNvSpPr>
            <a:spLocks noChangeShapeType="1"/>
          </p:cNvSpPr>
          <p:nvPr/>
        </p:nvSpPr>
        <p:spPr bwMode="auto">
          <a:xfrm>
            <a:off x="4800600" y="2357438"/>
            <a:ext cx="0" cy="311150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444" name="Line 76"/>
          <p:cNvSpPr>
            <a:spLocks noChangeShapeType="1"/>
          </p:cNvSpPr>
          <p:nvPr/>
        </p:nvSpPr>
        <p:spPr bwMode="auto">
          <a:xfrm>
            <a:off x="4800600" y="2057400"/>
            <a:ext cx="0" cy="3651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445" name="Line 77"/>
          <p:cNvSpPr>
            <a:spLocks noChangeShapeType="1"/>
          </p:cNvSpPr>
          <p:nvPr/>
        </p:nvSpPr>
        <p:spPr bwMode="auto">
          <a:xfrm>
            <a:off x="3886200" y="990600"/>
            <a:ext cx="0" cy="7127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50564" name="Group 196"/>
          <p:cNvGrpSpPr>
            <a:grpSpLocks/>
          </p:cNvGrpSpPr>
          <p:nvPr/>
        </p:nvGrpSpPr>
        <p:grpSpPr bwMode="auto">
          <a:xfrm>
            <a:off x="1260475" y="609600"/>
            <a:ext cx="3387725" cy="1371600"/>
            <a:chOff x="794" y="384"/>
            <a:chExt cx="2134" cy="864"/>
          </a:xfrm>
        </p:grpSpPr>
        <p:pic>
          <p:nvPicPr>
            <p:cNvPr id="1850484" name="Picture 11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" y="598"/>
              <a:ext cx="577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0485" name="Picture 11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771"/>
              <a:ext cx="1041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50475" name="Rectangle 107"/>
            <p:cNvSpPr>
              <a:spLocks noChangeArrowheads="1"/>
            </p:cNvSpPr>
            <p:nvPr/>
          </p:nvSpPr>
          <p:spPr bwMode="auto">
            <a:xfrm>
              <a:off x="794" y="384"/>
              <a:ext cx="1083" cy="541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476" name="Line 108"/>
            <p:cNvSpPr>
              <a:spLocks noChangeShapeType="1"/>
            </p:cNvSpPr>
            <p:nvPr/>
          </p:nvSpPr>
          <p:spPr bwMode="auto">
            <a:xfrm>
              <a:off x="1872" y="672"/>
              <a:ext cx="1056" cy="57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50562" name="Picture 19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" y="413"/>
              <a:ext cx="636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50589" name="Picture 2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538163"/>
            <a:ext cx="10668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0514" name="Line 146"/>
          <p:cNvSpPr>
            <a:spLocks noChangeShapeType="1"/>
          </p:cNvSpPr>
          <p:nvPr/>
        </p:nvSpPr>
        <p:spPr bwMode="auto">
          <a:xfrm>
            <a:off x="8001000" y="219075"/>
            <a:ext cx="76200" cy="3651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530" name="Line 162"/>
          <p:cNvSpPr>
            <a:spLocks noChangeShapeType="1"/>
          </p:cNvSpPr>
          <p:nvPr/>
        </p:nvSpPr>
        <p:spPr bwMode="auto">
          <a:xfrm>
            <a:off x="6400800" y="1487488"/>
            <a:ext cx="0" cy="30162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531" name="Line 163"/>
          <p:cNvSpPr>
            <a:spLocks noChangeShapeType="1"/>
          </p:cNvSpPr>
          <p:nvPr/>
        </p:nvSpPr>
        <p:spPr bwMode="auto">
          <a:xfrm>
            <a:off x="5562600" y="1331913"/>
            <a:ext cx="0" cy="297973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532" name="Line 164"/>
          <p:cNvSpPr>
            <a:spLocks noChangeShapeType="1"/>
          </p:cNvSpPr>
          <p:nvPr/>
        </p:nvSpPr>
        <p:spPr bwMode="auto">
          <a:xfrm>
            <a:off x="4800600" y="2665413"/>
            <a:ext cx="0" cy="149047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533" name="Line 165"/>
          <p:cNvSpPr>
            <a:spLocks noChangeShapeType="1"/>
          </p:cNvSpPr>
          <p:nvPr/>
        </p:nvSpPr>
        <p:spPr bwMode="auto">
          <a:xfrm>
            <a:off x="3886200" y="3443288"/>
            <a:ext cx="0" cy="5207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534" name="Line 166"/>
          <p:cNvSpPr>
            <a:spLocks noChangeShapeType="1"/>
          </p:cNvSpPr>
          <p:nvPr/>
        </p:nvSpPr>
        <p:spPr bwMode="auto">
          <a:xfrm>
            <a:off x="3200400" y="3160713"/>
            <a:ext cx="0" cy="6588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0536" name="Picture 16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1889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50587" name="Group 219"/>
          <p:cNvGrpSpPr>
            <a:grpSpLocks/>
          </p:cNvGrpSpPr>
          <p:nvPr/>
        </p:nvGrpSpPr>
        <p:grpSpPr bwMode="auto">
          <a:xfrm>
            <a:off x="4752975" y="2286000"/>
            <a:ext cx="4105275" cy="995363"/>
            <a:chOff x="2994" y="1440"/>
            <a:chExt cx="2586" cy="627"/>
          </a:xfrm>
        </p:grpSpPr>
        <p:pic>
          <p:nvPicPr>
            <p:cNvPr id="1850585" name="Picture 21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3103">
              <a:off x="4552" y="1946"/>
              <a:ext cx="1028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0586" name="Picture 21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3103">
              <a:off x="4284" y="1744"/>
              <a:ext cx="1035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50580" name="Line 212"/>
            <p:cNvSpPr>
              <a:spLocks noChangeShapeType="1"/>
            </p:cNvSpPr>
            <p:nvPr/>
          </p:nvSpPr>
          <p:spPr bwMode="auto">
            <a:xfrm flipH="1" flipV="1">
              <a:off x="2994" y="1440"/>
              <a:ext cx="1273" cy="2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50588" name="Line 220"/>
          <p:cNvSpPr>
            <a:spLocks noChangeShapeType="1"/>
          </p:cNvSpPr>
          <p:nvPr/>
        </p:nvSpPr>
        <p:spPr bwMode="auto">
          <a:xfrm flipV="1">
            <a:off x="8686800" y="762000"/>
            <a:ext cx="76200" cy="2362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0593" name="Picture 22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538163"/>
            <a:ext cx="36687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0513" name="Line 145"/>
          <p:cNvSpPr>
            <a:spLocks noChangeShapeType="1"/>
          </p:cNvSpPr>
          <p:nvPr/>
        </p:nvSpPr>
        <p:spPr bwMode="auto">
          <a:xfrm flipV="1">
            <a:off x="2209800" y="228600"/>
            <a:ext cx="579120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594" name="Rectangle 22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0397" name="Line 29"/>
          <p:cNvSpPr>
            <a:spLocks noChangeShapeType="1"/>
          </p:cNvSpPr>
          <p:nvPr/>
        </p:nvSpPr>
        <p:spPr bwMode="auto">
          <a:xfrm>
            <a:off x="533400" y="3627438"/>
            <a:ext cx="4295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401" name="Oval 33"/>
          <p:cNvSpPr>
            <a:spLocks noChangeArrowheads="1"/>
          </p:cNvSpPr>
          <p:nvPr/>
        </p:nvSpPr>
        <p:spPr bwMode="auto">
          <a:xfrm>
            <a:off x="4770438" y="3600450"/>
            <a:ext cx="55562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6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0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0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50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50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85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850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50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50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50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50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500" fill="hold"/>
                                        <p:tgtEl>
                                          <p:spTgt spid="1850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500" fill="hold"/>
                                        <p:tgtEl>
                                          <p:spTgt spid="18505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0514" grpId="0" animBg="1"/>
      <p:bldP spid="1850514" grpId="1" animBg="1"/>
      <p:bldP spid="1850588" grpId="0" animBg="1"/>
      <p:bldP spid="1850588" grpId="1" animBg="1"/>
      <p:bldP spid="1850513" grpId="0" animBg="1"/>
      <p:bldP spid="18505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62661" name="Group 5"/>
          <p:cNvGrpSpPr>
            <a:grpSpLocks/>
          </p:cNvGrpSpPr>
          <p:nvPr/>
        </p:nvGrpSpPr>
        <p:grpSpPr bwMode="auto">
          <a:xfrm>
            <a:off x="6499225" y="2559050"/>
            <a:ext cx="130175" cy="1228725"/>
            <a:chOff x="4094" y="1612"/>
            <a:chExt cx="82" cy="774"/>
          </a:xfrm>
        </p:grpSpPr>
        <p:sp>
          <p:nvSpPr>
            <p:cNvPr id="1862662" name="Line 6"/>
            <p:cNvSpPr>
              <a:spLocks noChangeShapeType="1"/>
            </p:cNvSpPr>
            <p:nvPr/>
          </p:nvSpPr>
          <p:spPr bwMode="auto">
            <a:xfrm>
              <a:off x="4128" y="1612"/>
              <a:ext cx="0" cy="67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62663" name="Picture 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" y="2304"/>
              <a:ext cx="82" cy="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112" name="Straight Connector 111"/>
          <p:cNvCxnSpPr/>
          <p:nvPr/>
        </p:nvCxnSpPr>
        <p:spPr bwMode="auto">
          <a:xfrm rot="6720000">
            <a:off x="6016752" y="3145536"/>
            <a:ext cx="0" cy="64008"/>
          </a:xfrm>
          <a:prstGeom prst="line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Straight Connector 109"/>
          <p:cNvCxnSpPr/>
          <p:nvPr/>
        </p:nvCxnSpPr>
        <p:spPr bwMode="auto">
          <a:xfrm rot="4920000">
            <a:off x="2810292" y="3328416"/>
            <a:ext cx="0" cy="45720"/>
          </a:xfrm>
          <a:prstGeom prst="line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Connector 110"/>
          <p:cNvCxnSpPr/>
          <p:nvPr/>
        </p:nvCxnSpPr>
        <p:spPr bwMode="auto">
          <a:xfrm rot="6480000">
            <a:off x="6044184" y="3108960"/>
            <a:ext cx="0" cy="137160"/>
          </a:xfrm>
          <a:prstGeom prst="line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62678" name="Arc 22"/>
          <p:cNvSpPr>
            <a:spLocks/>
          </p:cNvSpPr>
          <p:nvPr/>
        </p:nvSpPr>
        <p:spPr bwMode="auto">
          <a:xfrm>
            <a:off x="6018213" y="1809750"/>
            <a:ext cx="534987" cy="1389063"/>
          </a:xfrm>
          <a:custGeom>
            <a:avLst/>
            <a:gdLst>
              <a:gd name="G0" fmla="+- 5552 0 0"/>
              <a:gd name="G1" fmla="+- 21600 0 0"/>
              <a:gd name="G2" fmla="+- 21600 0 0"/>
              <a:gd name="T0" fmla="*/ 5552 w 27152"/>
              <a:gd name="T1" fmla="*/ 0 h 43200"/>
              <a:gd name="T2" fmla="*/ 0 w 27152"/>
              <a:gd name="T3" fmla="*/ 42474 h 43200"/>
              <a:gd name="T4" fmla="*/ 5552 w 27152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152" h="43200" fill="none" extrusionOk="0">
                <a:moveTo>
                  <a:pt x="5551" y="0"/>
                </a:moveTo>
                <a:cubicBezTo>
                  <a:pt x="17481" y="0"/>
                  <a:pt x="27152" y="9670"/>
                  <a:pt x="27152" y="21600"/>
                </a:cubicBezTo>
                <a:cubicBezTo>
                  <a:pt x="27152" y="33529"/>
                  <a:pt x="17481" y="43200"/>
                  <a:pt x="5552" y="43200"/>
                </a:cubicBezTo>
                <a:cubicBezTo>
                  <a:pt x="3677" y="43200"/>
                  <a:pt x="1811" y="42956"/>
                  <a:pt x="-1" y="42474"/>
                </a:cubicBezTo>
              </a:path>
              <a:path w="27152" h="43200" stroke="0" extrusionOk="0">
                <a:moveTo>
                  <a:pt x="5551" y="0"/>
                </a:moveTo>
                <a:cubicBezTo>
                  <a:pt x="17481" y="0"/>
                  <a:pt x="27152" y="9670"/>
                  <a:pt x="27152" y="21600"/>
                </a:cubicBezTo>
                <a:cubicBezTo>
                  <a:pt x="27152" y="33529"/>
                  <a:pt x="17481" y="43200"/>
                  <a:pt x="5552" y="43200"/>
                </a:cubicBezTo>
                <a:cubicBezTo>
                  <a:pt x="3677" y="43200"/>
                  <a:pt x="1811" y="42956"/>
                  <a:pt x="-1" y="42474"/>
                </a:cubicBezTo>
                <a:lnTo>
                  <a:pt x="5552" y="21600"/>
                </a:lnTo>
                <a:close/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2694" name="Arc 38"/>
          <p:cNvSpPr>
            <a:spLocks/>
          </p:cNvSpPr>
          <p:nvPr/>
        </p:nvSpPr>
        <p:spPr bwMode="auto">
          <a:xfrm>
            <a:off x="6018213" y="1809750"/>
            <a:ext cx="382587" cy="1389063"/>
          </a:xfrm>
          <a:custGeom>
            <a:avLst/>
            <a:gdLst>
              <a:gd name="G0" fmla="+- 5552 0 0"/>
              <a:gd name="G1" fmla="+- 21600 0 0"/>
              <a:gd name="G2" fmla="+- 21600 0 0"/>
              <a:gd name="T0" fmla="*/ 5552 w 27152"/>
              <a:gd name="T1" fmla="*/ 0 h 43200"/>
              <a:gd name="T2" fmla="*/ 0 w 27152"/>
              <a:gd name="T3" fmla="*/ 42474 h 43200"/>
              <a:gd name="T4" fmla="*/ 5552 w 27152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152" h="43200" fill="none" extrusionOk="0">
                <a:moveTo>
                  <a:pt x="5551" y="0"/>
                </a:moveTo>
                <a:cubicBezTo>
                  <a:pt x="17481" y="0"/>
                  <a:pt x="27152" y="9670"/>
                  <a:pt x="27152" y="21600"/>
                </a:cubicBezTo>
                <a:cubicBezTo>
                  <a:pt x="27152" y="33529"/>
                  <a:pt x="17481" y="43200"/>
                  <a:pt x="5552" y="43200"/>
                </a:cubicBezTo>
                <a:cubicBezTo>
                  <a:pt x="3677" y="43200"/>
                  <a:pt x="1811" y="42956"/>
                  <a:pt x="-1" y="42474"/>
                </a:cubicBezTo>
              </a:path>
              <a:path w="27152" h="43200" stroke="0" extrusionOk="0">
                <a:moveTo>
                  <a:pt x="5551" y="0"/>
                </a:moveTo>
                <a:cubicBezTo>
                  <a:pt x="17481" y="0"/>
                  <a:pt x="27152" y="9670"/>
                  <a:pt x="27152" y="21600"/>
                </a:cubicBezTo>
                <a:cubicBezTo>
                  <a:pt x="27152" y="33529"/>
                  <a:pt x="17481" y="43200"/>
                  <a:pt x="5552" y="43200"/>
                </a:cubicBezTo>
                <a:cubicBezTo>
                  <a:pt x="3677" y="43200"/>
                  <a:pt x="1811" y="42956"/>
                  <a:pt x="-1" y="42474"/>
                </a:cubicBezTo>
                <a:lnTo>
                  <a:pt x="5552" y="21600"/>
                </a:lnTo>
                <a:close/>
              </a:path>
            </a:pathLst>
          </a:cu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2753" name="Line 97"/>
          <p:cNvSpPr>
            <a:spLocks noChangeShapeType="1"/>
          </p:cNvSpPr>
          <p:nvPr/>
        </p:nvSpPr>
        <p:spPr bwMode="auto">
          <a:xfrm>
            <a:off x="6400800" y="1487488"/>
            <a:ext cx="0" cy="30162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" name="Group 219"/>
          <p:cNvGrpSpPr>
            <a:grpSpLocks/>
          </p:cNvGrpSpPr>
          <p:nvPr/>
        </p:nvGrpSpPr>
        <p:grpSpPr bwMode="auto">
          <a:xfrm>
            <a:off x="4752975" y="2286000"/>
            <a:ext cx="4105275" cy="995363"/>
            <a:chOff x="2994" y="1440"/>
            <a:chExt cx="2586" cy="627"/>
          </a:xfrm>
        </p:grpSpPr>
        <p:pic>
          <p:nvPicPr>
            <p:cNvPr id="107" name="Picture 21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3103">
              <a:off x="4552" y="1946"/>
              <a:ext cx="1028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8" name="Picture 21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3103">
              <a:off x="4284" y="1744"/>
              <a:ext cx="1035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9" name="Line 212"/>
            <p:cNvSpPr>
              <a:spLocks noChangeShapeType="1"/>
            </p:cNvSpPr>
            <p:nvPr/>
          </p:nvSpPr>
          <p:spPr bwMode="auto">
            <a:xfrm flipH="1" flipV="1">
              <a:off x="2994" y="1440"/>
              <a:ext cx="1273" cy="2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5EB6-3E97-43A4-AA9B-A64EF1F4C4CA}" type="slidenum">
              <a:rPr lang="en-US"/>
              <a:pPr/>
              <a:t>4</a:t>
            </a:fld>
            <a:endParaRPr lang="en-US"/>
          </a:p>
        </p:txBody>
      </p:sp>
      <p:grpSp>
        <p:nvGrpSpPr>
          <p:cNvPr id="1862771" name="Group 115"/>
          <p:cNvGrpSpPr>
            <a:grpSpLocks/>
          </p:cNvGrpSpPr>
          <p:nvPr/>
        </p:nvGrpSpPr>
        <p:grpSpPr bwMode="auto">
          <a:xfrm>
            <a:off x="1676400" y="5105400"/>
            <a:ext cx="5486400" cy="600075"/>
            <a:chOff x="1584" y="3216"/>
            <a:chExt cx="3456" cy="378"/>
          </a:xfrm>
        </p:grpSpPr>
        <p:pic>
          <p:nvPicPr>
            <p:cNvPr id="1862772" name="Picture 11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216"/>
              <a:ext cx="45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2773" name="Picture 11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" y="3227"/>
              <a:ext cx="289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2774" name="Picture 11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" y="3419"/>
              <a:ext cx="2485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862658" name="Group 2"/>
          <p:cNvGrpSpPr>
            <a:grpSpLocks/>
          </p:cNvGrpSpPr>
          <p:nvPr/>
        </p:nvGrpSpPr>
        <p:grpSpPr bwMode="auto">
          <a:xfrm>
            <a:off x="2078038" y="2895600"/>
            <a:ext cx="117475" cy="944563"/>
            <a:chOff x="1309" y="1824"/>
            <a:chExt cx="74" cy="595"/>
          </a:xfrm>
        </p:grpSpPr>
        <p:sp>
          <p:nvSpPr>
            <p:cNvPr id="1862659" name="Line 3"/>
            <p:cNvSpPr>
              <a:spLocks noChangeShapeType="1"/>
            </p:cNvSpPr>
            <p:nvPr/>
          </p:nvSpPr>
          <p:spPr bwMode="auto">
            <a:xfrm>
              <a:off x="1347" y="1824"/>
              <a:ext cx="0" cy="46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62660" name="Picture 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" y="2304"/>
              <a:ext cx="74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62664" name="Line 8"/>
          <p:cNvSpPr>
            <a:spLocks noChangeShapeType="1"/>
          </p:cNvSpPr>
          <p:nvPr/>
        </p:nvSpPr>
        <p:spPr bwMode="auto">
          <a:xfrm flipV="1">
            <a:off x="4014788" y="3665538"/>
            <a:ext cx="739775" cy="557212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2665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4232275"/>
            <a:ext cx="153988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2670" name="Line 14"/>
          <p:cNvSpPr>
            <a:spLocks noChangeShapeType="1"/>
          </p:cNvSpPr>
          <p:nvPr/>
        </p:nvSpPr>
        <p:spPr bwMode="auto">
          <a:xfrm>
            <a:off x="3200400" y="2362200"/>
            <a:ext cx="0" cy="78581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671" name="Rectangle 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2674" name="Freeform 18"/>
          <p:cNvSpPr>
            <a:spLocks/>
          </p:cNvSpPr>
          <p:nvPr/>
        </p:nvSpPr>
        <p:spPr bwMode="auto">
          <a:xfrm>
            <a:off x="2805113" y="1492250"/>
            <a:ext cx="3327400" cy="969963"/>
          </a:xfrm>
          <a:custGeom>
            <a:avLst/>
            <a:gdLst>
              <a:gd name="T0" fmla="*/ 0 w 2090"/>
              <a:gd name="T1" fmla="*/ 596 h 611"/>
              <a:gd name="T2" fmla="*/ 118 w 2090"/>
              <a:gd name="T3" fmla="*/ 587 h 611"/>
              <a:gd name="T4" fmla="*/ 384 w 2090"/>
              <a:gd name="T5" fmla="*/ 452 h 611"/>
              <a:gd name="T6" fmla="*/ 816 w 2090"/>
              <a:gd name="T7" fmla="*/ 68 h 611"/>
              <a:gd name="T8" fmla="*/ 1593 w 2090"/>
              <a:gd name="T9" fmla="*/ 46 h 611"/>
              <a:gd name="T10" fmla="*/ 2090 w 2090"/>
              <a:gd name="T11" fmla="*/ 203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90" h="611">
                <a:moveTo>
                  <a:pt x="0" y="596"/>
                </a:moveTo>
                <a:cubicBezTo>
                  <a:pt x="20" y="594"/>
                  <a:pt x="54" y="611"/>
                  <a:pt x="118" y="587"/>
                </a:cubicBezTo>
                <a:cubicBezTo>
                  <a:pt x="182" y="563"/>
                  <a:pt x="268" y="538"/>
                  <a:pt x="384" y="452"/>
                </a:cubicBezTo>
                <a:cubicBezTo>
                  <a:pt x="500" y="366"/>
                  <a:pt x="614" y="136"/>
                  <a:pt x="816" y="68"/>
                </a:cubicBezTo>
                <a:cubicBezTo>
                  <a:pt x="1018" y="0"/>
                  <a:pt x="1381" y="24"/>
                  <a:pt x="1593" y="46"/>
                </a:cubicBezTo>
                <a:cubicBezTo>
                  <a:pt x="1805" y="68"/>
                  <a:pt x="1987" y="170"/>
                  <a:pt x="2090" y="203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675" name="Freeform 19"/>
          <p:cNvSpPr>
            <a:spLocks/>
          </p:cNvSpPr>
          <p:nvPr/>
        </p:nvSpPr>
        <p:spPr bwMode="auto">
          <a:xfrm>
            <a:off x="2798763" y="2641600"/>
            <a:ext cx="3255962" cy="825500"/>
          </a:xfrm>
          <a:custGeom>
            <a:avLst/>
            <a:gdLst>
              <a:gd name="T0" fmla="*/ 0 w 2051"/>
              <a:gd name="T1" fmla="*/ 448 h 520"/>
              <a:gd name="T2" fmla="*/ 87 w 2051"/>
              <a:gd name="T3" fmla="*/ 413 h 520"/>
              <a:gd name="T4" fmla="*/ 349 w 2051"/>
              <a:gd name="T5" fmla="*/ 304 h 520"/>
              <a:gd name="T6" fmla="*/ 733 w 2051"/>
              <a:gd name="T7" fmla="*/ 496 h 520"/>
              <a:gd name="T8" fmla="*/ 973 w 2051"/>
              <a:gd name="T9" fmla="*/ 160 h 520"/>
              <a:gd name="T10" fmla="*/ 1357 w 2051"/>
              <a:gd name="T11" fmla="*/ 16 h 520"/>
              <a:gd name="T12" fmla="*/ 1837 w 2051"/>
              <a:gd name="T13" fmla="*/ 256 h 520"/>
              <a:gd name="T14" fmla="*/ 2051 w 2051"/>
              <a:gd name="T15" fmla="*/ 343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1" h="520">
                <a:moveTo>
                  <a:pt x="0" y="448"/>
                </a:moveTo>
                <a:cubicBezTo>
                  <a:pt x="13" y="442"/>
                  <a:pt x="29" y="437"/>
                  <a:pt x="87" y="413"/>
                </a:cubicBezTo>
                <a:cubicBezTo>
                  <a:pt x="145" y="389"/>
                  <a:pt x="241" y="290"/>
                  <a:pt x="349" y="304"/>
                </a:cubicBezTo>
                <a:cubicBezTo>
                  <a:pt x="457" y="318"/>
                  <a:pt x="629" y="520"/>
                  <a:pt x="733" y="496"/>
                </a:cubicBezTo>
                <a:cubicBezTo>
                  <a:pt x="837" y="472"/>
                  <a:pt x="869" y="240"/>
                  <a:pt x="973" y="160"/>
                </a:cubicBezTo>
                <a:cubicBezTo>
                  <a:pt x="1077" y="80"/>
                  <a:pt x="1213" y="0"/>
                  <a:pt x="1357" y="16"/>
                </a:cubicBezTo>
                <a:cubicBezTo>
                  <a:pt x="1501" y="32"/>
                  <a:pt x="1721" y="202"/>
                  <a:pt x="1837" y="256"/>
                </a:cubicBezTo>
                <a:cubicBezTo>
                  <a:pt x="1953" y="310"/>
                  <a:pt x="2006" y="325"/>
                  <a:pt x="2051" y="343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676" name="Arc 20"/>
          <p:cNvSpPr>
            <a:spLocks/>
          </p:cNvSpPr>
          <p:nvPr/>
        </p:nvSpPr>
        <p:spPr bwMode="auto">
          <a:xfrm>
            <a:off x="2138363" y="2430463"/>
            <a:ext cx="674687" cy="92392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5143 w 25544"/>
              <a:gd name="T1" fmla="*/ 42907 h 43200"/>
              <a:gd name="T2" fmla="*/ 25544 w 25544"/>
              <a:gd name="T3" fmla="*/ 363 h 43200"/>
              <a:gd name="T4" fmla="*/ 21600 w 25544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544" h="43200" fill="none" extrusionOk="0">
                <a:moveTo>
                  <a:pt x="25143" y="42907"/>
                </a:moveTo>
                <a:cubicBezTo>
                  <a:pt x="23972" y="43102"/>
                  <a:pt x="22787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2923" y="-1"/>
                  <a:pt x="24243" y="121"/>
                  <a:pt x="25543" y="363"/>
                </a:cubicBezTo>
              </a:path>
              <a:path w="25544" h="43200" stroke="0" extrusionOk="0">
                <a:moveTo>
                  <a:pt x="25143" y="42907"/>
                </a:moveTo>
                <a:cubicBezTo>
                  <a:pt x="23972" y="43102"/>
                  <a:pt x="22787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2923" y="-1"/>
                  <a:pt x="24243" y="121"/>
                  <a:pt x="25543" y="363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2677" name="Arc 21"/>
          <p:cNvSpPr>
            <a:spLocks/>
          </p:cNvSpPr>
          <p:nvPr/>
        </p:nvSpPr>
        <p:spPr bwMode="auto">
          <a:xfrm>
            <a:off x="2286000" y="2590800"/>
            <a:ext cx="152400" cy="609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72"/>
              <a:gd name="T2" fmla="*/ 1095 w 21600"/>
              <a:gd name="T3" fmla="*/ 43172 h 43172"/>
              <a:gd name="T4" fmla="*/ 0 w 21600"/>
              <a:gd name="T5" fmla="*/ 21600 h 43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7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03"/>
                  <a:pt x="12583" y="42589"/>
                  <a:pt x="1095" y="43172"/>
                </a:cubicBezTo>
              </a:path>
              <a:path w="21600" h="4317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03"/>
                  <a:pt x="12583" y="42589"/>
                  <a:pt x="1095" y="43172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2679" name="Arc 23"/>
          <p:cNvSpPr>
            <a:spLocks/>
          </p:cNvSpPr>
          <p:nvPr/>
        </p:nvSpPr>
        <p:spPr bwMode="auto">
          <a:xfrm>
            <a:off x="2514600" y="2457450"/>
            <a:ext cx="228600" cy="8588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72"/>
              <a:gd name="T2" fmla="*/ 1095 w 21600"/>
              <a:gd name="T3" fmla="*/ 43172 h 43172"/>
              <a:gd name="T4" fmla="*/ 0 w 21600"/>
              <a:gd name="T5" fmla="*/ 21600 h 43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7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03"/>
                  <a:pt x="12583" y="42589"/>
                  <a:pt x="1095" y="43172"/>
                </a:cubicBezTo>
              </a:path>
              <a:path w="21600" h="4317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03"/>
                  <a:pt x="12583" y="42589"/>
                  <a:pt x="1095" y="43172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2680" name="Freeform 24"/>
          <p:cNvSpPr>
            <a:spLocks/>
          </p:cNvSpPr>
          <p:nvPr/>
        </p:nvSpPr>
        <p:spPr bwMode="auto">
          <a:xfrm>
            <a:off x="3341688" y="2257425"/>
            <a:ext cx="260350" cy="877888"/>
          </a:xfrm>
          <a:custGeom>
            <a:avLst/>
            <a:gdLst>
              <a:gd name="T0" fmla="*/ 7 w 164"/>
              <a:gd name="T1" fmla="*/ 0 h 528"/>
              <a:gd name="T2" fmla="*/ 24 w 164"/>
              <a:gd name="T3" fmla="*/ 192 h 528"/>
              <a:gd name="T4" fmla="*/ 151 w 164"/>
              <a:gd name="T5" fmla="*/ 336 h 528"/>
              <a:gd name="T6" fmla="*/ 103 w 164"/>
              <a:gd name="T7" fmla="*/ 480 h 528"/>
              <a:gd name="T8" fmla="*/ 55 w 164"/>
              <a:gd name="T9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" h="528">
                <a:moveTo>
                  <a:pt x="7" y="0"/>
                </a:moveTo>
                <a:cubicBezTo>
                  <a:pt x="10" y="32"/>
                  <a:pt x="0" y="136"/>
                  <a:pt x="24" y="192"/>
                </a:cubicBezTo>
                <a:cubicBezTo>
                  <a:pt x="48" y="248"/>
                  <a:pt x="138" y="288"/>
                  <a:pt x="151" y="336"/>
                </a:cubicBezTo>
                <a:cubicBezTo>
                  <a:pt x="164" y="384"/>
                  <a:pt x="119" y="448"/>
                  <a:pt x="103" y="480"/>
                </a:cubicBezTo>
                <a:cubicBezTo>
                  <a:pt x="87" y="512"/>
                  <a:pt x="71" y="520"/>
                  <a:pt x="55" y="528"/>
                </a:cubicBezTo>
              </a:path>
            </a:pathLst>
          </a:custGeom>
          <a:noFill/>
          <a:ln w="1905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681" name="Freeform 25"/>
          <p:cNvSpPr>
            <a:spLocks/>
          </p:cNvSpPr>
          <p:nvPr/>
        </p:nvSpPr>
        <p:spPr bwMode="auto">
          <a:xfrm>
            <a:off x="3636963" y="1992313"/>
            <a:ext cx="241300" cy="1325562"/>
          </a:xfrm>
          <a:custGeom>
            <a:avLst/>
            <a:gdLst>
              <a:gd name="T0" fmla="*/ 0 w 152"/>
              <a:gd name="T1" fmla="*/ 0 h 835"/>
              <a:gd name="T2" fmla="*/ 48 w 152"/>
              <a:gd name="T3" fmla="*/ 211 h 835"/>
              <a:gd name="T4" fmla="*/ 144 w 152"/>
              <a:gd name="T5" fmla="*/ 531 h 835"/>
              <a:gd name="T6" fmla="*/ 96 w 152"/>
              <a:gd name="T7" fmla="*/ 759 h 835"/>
              <a:gd name="T8" fmla="*/ 48 w 152"/>
              <a:gd name="T9" fmla="*/ 835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" h="835">
                <a:moveTo>
                  <a:pt x="0" y="0"/>
                </a:moveTo>
                <a:cubicBezTo>
                  <a:pt x="8" y="35"/>
                  <a:pt x="24" y="122"/>
                  <a:pt x="48" y="211"/>
                </a:cubicBezTo>
                <a:cubicBezTo>
                  <a:pt x="72" y="300"/>
                  <a:pt x="136" y="440"/>
                  <a:pt x="144" y="531"/>
                </a:cubicBezTo>
                <a:cubicBezTo>
                  <a:pt x="152" y="622"/>
                  <a:pt x="112" y="708"/>
                  <a:pt x="96" y="759"/>
                </a:cubicBezTo>
                <a:cubicBezTo>
                  <a:pt x="80" y="810"/>
                  <a:pt x="64" y="822"/>
                  <a:pt x="48" y="835"/>
                </a:cubicBezTo>
              </a:path>
            </a:pathLst>
          </a:custGeom>
          <a:noFill/>
          <a:ln w="1905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682" name="Freeform 26"/>
          <p:cNvSpPr>
            <a:spLocks/>
          </p:cNvSpPr>
          <p:nvPr/>
        </p:nvSpPr>
        <p:spPr bwMode="auto">
          <a:xfrm>
            <a:off x="4165600" y="1571625"/>
            <a:ext cx="279400" cy="1325563"/>
          </a:xfrm>
          <a:custGeom>
            <a:avLst/>
            <a:gdLst>
              <a:gd name="T0" fmla="*/ 16 w 176"/>
              <a:gd name="T1" fmla="*/ 0 h 816"/>
              <a:gd name="T2" fmla="*/ 112 w 176"/>
              <a:gd name="T3" fmla="*/ 144 h 816"/>
              <a:gd name="T4" fmla="*/ 64 w 176"/>
              <a:gd name="T5" fmla="*/ 336 h 816"/>
              <a:gd name="T6" fmla="*/ 16 w 176"/>
              <a:gd name="T7" fmla="*/ 528 h 816"/>
              <a:gd name="T8" fmla="*/ 160 w 176"/>
              <a:gd name="T9" fmla="*/ 672 h 816"/>
              <a:gd name="T10" fmla="*/ 112 w 176"/>
              <a:gd name="T11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816">
                <a:moveTo>
                  <a:pt x="16" y="0"/>
                </a:moveTo>
                <a:cubicBezTo>
                  <a:pt x="60" y="44"/>
                  <a:pt x="104" y="88"/>
                  <a:pt x="112" y="144"/>
                </a:cubicBezTo>
                <a:cubicBezTo>
                  <a:pt x="120" y="200"/>
                  <a:pt x="80" y="272"/>
                  <a:pt x="64" y="336"/>
                </a:cubicBezTo>
                <a:cubicBezTo>
                  <a:pt x="48" y="400"/>
                  <a:pt x="0" y="472"/>
                  <a:pt x="16" y="528"/>
                </a:cubicBezTo>
                <a:cubicBezTo>
                  <a:pt x="32" y="584"/>
                  <a:pt x="144" y="624"/>
                  <a:pt x="160" y="672"/>
                </a:cubicBezTo>
                <a:cubicBezTo>
                  <a:pt x="176" y="720"/>
                  <a:pt x="144" y="768"/>
                  <a:pt x="112" y="816"/>
                </a:cubicBezTo>
              </a:path>
            </a:pathLst>
          </a:custGeom>
          <a:noFill/>
          <a:ln w="1905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683" name="Freeform 27"/>
          <p:cNvSpPr>
            <a:spLocks/>
          </p:cNvSpPr>
          <p:nvPr/>
        </p:nvSpPr>
        <p:spPr bwMode="auto">
          <a:xfrm>
            <a:off x="3886200" y="1737359"/>
            <a:ext cx="276225" cy="1609344"/>
          </a:xfrm>
          <a:custGeom>
            <a:avLst/>
            <a:gdLst>
              <a:gd name="T0" fmla="*/ 0 w 174"/>
              <a:gd name="T1" fmla="*/ 0 h 990"/>
              <a:gd name="T2" fmla="*/ 109 w 174"/>
              <a:gd name="T3" fmla="*/ 166 h 990"/>
              <a:gd name="T4" fmla="*/ 70 w 174"/>
              <a:gd name="T5" fmla="*/ 364 h 990"/>
              <a:gd name="T6" fmla="*/ 153 w 174"/>
              <a:gd name="T7" fmla="*/ 586 h 990"/>
              <a:gd name="T8" fmla="*/ 169 w 174"/>
              <a:gd name="T9" fmla="*/ 838 h 990"/>
              <a:gd name="T10" fmla="*/ 121 w 174"/>
              <a:gd name="T11" fmla="*/ 990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4" h="990">
                <a:moveTo>
                  <a:pt x="0" y="0"/>
                </a:moveTo>
                <a:cubicBezTo>
                  <a:pt x="18" y="28"/>
                  <a:pt x="97" y="105"/>
                  <a:pt x="109" y="166"/>
                </a:cubicBezTo>
                <a:cubicBezTo>
                  <a:pt x="121" y="227"/>
                  <a:pt x="63" y="294"/>
                  <a:pt x="70" y="364"/>
                </a:cubicBezTo>
                <a:cubicBezTo>
                  <a:pt x="77" y="434"/>
                  <a:pt x="137" y="506"/>
                  <a:pt x="153" y="586"/>
                </a:cubicBezTo>
                <a:cubicBezTo>
                  <a:pt x="169" y="665"/>
                  <a:pt x="174" y="770"/>
                  <a:pt x="169" y="838"/>
                </a:cubicBezTo>
                <a:cubicBezTo>
                  <a:pt x="164" y="906"/>
                  <a:pt x="153" y="939"/>
                  <a:pt x="121" y="990"/>
                </a:cubicBezTo>
              </a:path>
            </a:pathLst>
          </a:custGeom>
          <a:noFill/>
          <a:ln w="1905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684" name="Freeform 28"/>
          <p:cNvSpPr>
            <a:spLocks/>
          </p:cNvSpPr>
          <p:nvPr/>
        </p:nvSpPr>
        <p:spPr bwMode="auto">
          <a:xfrm>
            <a:off x="4614863" y="1544638"/>
            <a:ext cx="338137" cy="1133475"/>
          </a:xfrm>
          <a:custGeom>
            <a:avLst/>
            <a:gdLst>
              <a:gd name="T0" fmla="*/ 0 w 213"/>
              <a:gd name="T1" fmla="*/ 0 h 742"/>
              <a:gd name="T2" fmla="*/ 194 w 213"/>
              <a:gd name="T3" fmla="*/ 192 h 742"/>
              <a:gd name="T4" fmla="*/ 115 w 213"/>
              <a:gd name="T5" fmla="*/ 358 h 742"/>
              <a:gd name="T6" fmla="*/ 89 w 213"/>
              <a:gd name="T7" fmla="*/ 489 h 742"/>
              <a:gd name="T8" fmla="*/ 141 w 213"/>
              <a:gd name="T9" fmla="*/ 593 h 742"/>
              <a:gd name="T10" fmla="*/ 115 w 213"/>
              <a:gd name="T11" fmla="*/ 742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3" h="742">
                <a:moveTo>
                  <a:pt x="0" y="0"/>
                </a:moveTo>
                <a:cubicBezTo>
                  <a:pt x="32" y="32"/>
                  <a:pt x="175" y="132"/>
                  <a:pt x="194" y="192"/>
                </a:cubicBezTo>
                <a:cubicBezTo>
                  <a:pt x="213" y="252"/>
                  <a:pt x="132" y="309"/>
                  <a:pt x="115" y="358"/>
                </a:cubicBezTo>
                <a:cubicBezTo>
                  <a:pt x="98" y="407"/>
                  <a:pt x="85" y="450"/>
                  <a:pt x="89" y="489"/>
                </a:cubicBezTo>
                <a:cubicBezTo>
                  <a:pt x="93" y="528"/>
                  <a:pt x="137" y="551"/>
                  <a:pt x="141" y="593"/>
                </a:cubicBezTo>
                <a:cubicBezTo>
                  <a:pt x="145" y="635"/>
                  <a:pt x="120" y="711"/>
                  <a:pt x="115" y="742"/>
                </a:cubicBezTo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685" name="Freeform 29"/>
          <p:cNvSpPr>
            <a:spLocks/>
          </p:cNvSpPr>
          <p:nvPr/>
        </p:nvSpPr>
        <p:spPr bwMode="auto">
          <a:xfrm>
            <a:off x="5251450" y="1565275"/>
            <a:ext cx="260350" cy="1233488"/>
          </a:xfrm>
          <a:custGeom>
            <a:avLst/>
            <a:gdLst>
              <a:gd name="T0" fmla="*/ 0 w 164"/>
              <a:gd name="T1" fmla="*/ 0 h 777"/>
              <a:gd name="T2" fmla="*/ 100 w 164"/>
              <a:gd name="T3" fmla="*/ 214 h 777"/>
              <a:gd name="T4" fmla="*/ 157 w 164"/>
              <a:gd name="T5" fmla="*/ 384 h 777"/>
              <a:gd name="T6" fmla="*/ 139 w 164"/>
              <a:gd name="T7" fmla="*/ 594 h 777"/>
              <a:gd name="T8" fmla="*/ 43 w 164"/>
              <a:gd name="T9" fmla="*/ 777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" h="777">
                <a:moveTo>
                  <a:pt x="0" y="0"/>
                </a:moveTo>
                <a:cubicBezTo>
                  <a:pt x="17" y="37"/>
                  <a:pt x="74" y="150"/>
                  <a:pt x="100" y="214"/>
                </a:cubicBezTo>
                <a:cubicBezTo>
                  <a:pt x="126" y="278"/>
                  <a:pt x="150" y="321"/>
                  <a:pt x="157" y="384"/>
                </a:cubicBezTo>
                <a:cubicBezTo>
                  <a:pt x="164" y="447"/>
                  <a:pt x="158" y="528"/>
                  <a:pt x="139" y="594"/>
                </a:cubicBezTo>
                <a:cubicBezTo>
                  <a:pt x="120" y="660"/>
                  <a:pt x="63" y="739"/>
                  <a:pt x="43" y="777"/>
                </a:cubicBezTo>
              </a:path>
            </a:pathLst>
          </a:custGeom>
          <a:noFill/>
          <a:ln w="1905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686" name="Freeform 30"/>
          <p:cNvSpPr>
            <a:spLocks/>
          </p:cNvSpPr>
          <p:nvPr/>
        </p:nvSpPr>
        <p:spPr bwMode="auto">
          <a:xfrm>
            <a:off x="5715000" y="1644650"/>
            <a:ext cx="390525" cy="1427163"/>
          </a:xfrm>
          <a:custGeom>
            <a:avLst/>
            <a:gdLst>
              <a:gd name="T0" fmla="*/ 0 w 246"/>
              <a:gd name="T1" fmla="*/ 0 h 899"/>
              <a:gd name="T2" fmla="*/ 192 w 246"/>
              <a:gd name="T3" fmla="*/ 288 h 899"/>
              <a:gd name="T4" fmla="*/ 245 w 246"/>
              <a:gd name="T5" fmla="*/ 524 h 899"/>
              <a:gd name="T6" fmla="*/ 201 w 246"/>
              <a:gd name="T7" fmla="*/ 733 h 899"/>
              <a:gd name="T8" fmla="*/ 26 w 246"/>
              <a:gd name="T9" fmla="*/ 899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6" h="899">
                <a:moveTo>
                  <a:pt x="0" y="0"/>
                </a:moveTo>
                <a:cubicBezTo>
                  <a:pt x="32" y="48"/>
                  <a:pt x="151" y="201"/>
                  <a:pt x="192" y="288"/>
                </a:cubicBezTo>
                <a:cubicBezTo>
                  <a:pt x="233" y="375"/>
                  <a:pt x="244" y="450"/>
                  <a:pt x="245" y="524"/>
                </a:cubicBezTo>
                <a:cubicBezTo>
                  <a:pt x="246" y="598"/>
                  <a:pt x="237" y="670"/>
                  <a:pt x="201" y="733"/>
                </a:cubicBezTo>
                <a:cubicBezTo>
                  <a:pt x="165" y="796"/>
                  <a:pt x="63" y="864"/>
                  <a:pt x="26" y="899"/>
                </a:cubicBezTo>
              </a:path>
            </a:pathLst>
          </a:custGeom>
          <a:noFill/>
          <a:ln w="1905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687" name="Freeform 31"/>
          <p:cNvSpPr>
            <a:spLocks/>
          </p:cNvSpPr>
          <p:nvPr/>
        </p:nvSpPr>
        <p:spPr bwMode="auto">
          <a:xfrm>
            <a:off x="4456113" y="1524000"/>
            <a:ext cx="311150" cy="1143000"/>
          </a:xfrm>
          <a:custGeom>
            <a:avLst/>
            <a:gdLst>
              <a:gd name="T0" fmla="*/ 100 w 196"/>
              <a:gd name="T1" fmla="*/ 0 h 720"/>
              <a:gd name="T2" fmla="*/ 8 w 196"/>
              <a:gd name="T3" fmla="*/ 166 h 720"/>
              <a:gd name="T4" fmla="*/ 52 w 196"/>
              <a:gd name="T5" fmla="*/ 384 h 720"/>
              <a:gd name="T6" fmla="*/ 52 w 196"/>
              <a:gd name="T7" fmla="*/ 624 h 720"/>
              <a:gd name="T8" fmla="*/ 196 w 196"/>
              <a:gd name="T9" fmla="*/ 72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" h="720">
                <a:moveTo>
                  <a:pt x="100" y="0"/>
                </a:moveTo>
                <a:cubicBezTo>
                  <a:pt x="85" y="28"/>
                  <a:pt x="16" y="102"/>
                  <a:pt x="8" y="166"/>
                </a:cubicBezTo>
                <a:cubicBezTo>
                  <a:pt x="0" y="230"/>
                  <a:pt x="45" y="308"/>
                  <a:pt x="52" y="384"/>
                </a:cubicBezTo>
                <a:cubicBezTo>
                  <a:pt x="59" y="460"/>
                  <a:pt x="28" y="568"/>
                  <a:pt x="52" y="624"/>
                </a:cubicBezTo>
                <a:cubicBezTo>
                  <a:pt x="76" y="680"/>
                  <a:pt x="172" y="704"/>
                  <a:pt x="196" y="720"/>
                </a:cubicBezTo>
              </a:path>
            </a:pathLst>
          </a:custGeom>
          <a:noFill/>
          <a:ln w="19050" cap="flat" cmpd="sng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688" name="Line 32"/>
          <p:cNvSpPr>
            <a:spLocks noChangeShapeType="1"/>
          </p:cNvSpPr>
          <p:nvPr/>
        </p:nvSpPr>
        <p:spPr bwMode="auto">
          <a:xfrm>
            <a:off x="4495800" y="1676400"/>
            <a:ext cx="365125" cy="762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689" name="Line 33"/>
          <p:cNvSpPr>
            <a:spLocks noChangeAspect="1" noChangeShapeType="1"/>
          </p:cNvSpPr>
          <p:nvPr/>
        </p:nvSpPr>
        <p:spPr bwMode="auto">
          <a:xfrm>
            <a:off x="4459288" y="1828800"/>
            <a:ext cx="447675" cy="889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690" name="Line 34"/>
          <p:cNvSpPr>
            <a:spLocks noChangeAspect="1" noChangeShapeType="1"/>
          </p:cNvSpPr>
          <p:nvPr/>
        </p:nvSpPr>
        <p:spPr bwMode="auto">
          <a:xfrm>
            <a:off x="4495800" y="1981200"/>
            <a:ext cx="311150" cy="5715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691" name="Line 35"/>
          <p:cNvSpPr>
            <a:spLocks noChangeAspect="1" noChangeShapeType="1"/>
          </p:cNvSpPr>
          <p:nvPr/>
        </p:nvSpPr>
        <p:spPr bwMode="auto">
          <a:xfrm>
            <a:off x="4551363" y="2147888"/>
            <a:ext cx="228600" cy="46037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692" name="Line 36"/>
          <p:cNvSpPr>
            <a:spLocks noChangeAspect="1" noChangeShapeType="1"/>
          </p:cNvSpPr>
          <p:nvPr/>
        </p:nvSpPr>
        <p:spPr bwMode="auto">
          <a:xfrm>
            <a:off x="4524375" y="2303463"/>
            <a:ext cx="265113" cy="46037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693" name="Line 37"/>
          <p:cNvSpPr>
            <a:spLocks noChangeAspect="1" noChangeShapeType="1"/>
          </p:cNvSpPr>
          <p:nvPr/>
        </p:nvSpPr>
        <p:spPr bwMode="auto">
          <a:xfrm>
            <a:off x="4533900" y="2457450"/>
            <a:ext cx="292100" cy="5238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695" name="Arc 39"/>
          <p:cNvSpPr>
            <a:spLocks/>
          </p:cNvSpPr>
          <p:nvPr/>
        </p:nvSpPr>
        <p:spPr bwMode="auto">
          <a:xfrm>
            <a:off x="2778125" y="2438400"/>
            <a:ext cx="228600" cy="9048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72"/>
              <a:gd name="T2" fmla="*/ 1095 w 21600"/>
              <a:gd name="T3" fmla="*/ 43172 h 43172"/>
              <a:gd name="T4" fmla="*/ 0 w 21600"/>
              <a:gd name="T5" fmla="*/ 21600 h 43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7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03"/>
                  <a:pt x="12583" y="42589"/>
                  <a:pt x="1095" y="43172"/>
                </a:cubicBezTo>
              </a:path>
              <a:path w="21600" h="4317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03"/>
                  <a:pt x="12583" y="42589"/>
                  <a:pt x="1095" y="43172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2696" name="Line 40"/>
          <p:cNvSpPr>
            <a:spLocks noChangeShapeType="1"/>
          </p:cNvSpPr>
          <p:nvPr/>
        </p:nvSpPr>
        <p:spPr bwMode="auto">
          <a:xfrm>
            <a:off x="3200400" y="838200"/>
            <a:ext cx="0" cy="14954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697" name="Line 41"/>
          <p:cNvSpPr>
            <a:spLocks noChangeAspect="1" noChangeShapeType="1"/>
          </p:cNvSpPr>
          <p:nvPr/>
        </p:nvSpPr>
        <p:spPr bwMode="auto">
          <a:xfrm>
            <a:off x="3189288" y="838200"/>
            <a:ext cx="3208337" cy="6683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698" name="Line 42"/>
          <p:cNvSpPr>
            <a:spLocks noChangeShapeType="1"/>
          </p:cNvSpPr>
          <p:nvPr/>
        </p:nvSpPr>
        <p:spPr bwMode="auto">
          <a:xfrm>
            <a:off x="3200400" y="990600"/>
            <a:ext cx="3200400" cy="6858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699" name="Line 43"/>
          <p:cNvSpPr>
            <a:spLocks noChangeShapeType="1"/>
          </p:cNvSpPr>
          <p:nvPr/>
        </p:nvSpPr>
        <p:spPr bwMode="auto">
          <a:xfrm>
            <a:off x="3200400" y="1143000"/>
            <a:ext cx="3200400" cy="6858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700" name="Line 44"/>
          <p:cNvSpPr>
            <a:spLocks noChangeAspect="1" noChangeShapeType="1"/>
          </p:cNvSpPr>
          <p:nvPr/>
        </p:nvSpPr>
        <p:spPr bwMode="auto">
          <a:xfrm>
            <a:off x="3200400" y="1333500"/>
            <a:ext cx="1041400" cy="2206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701" name="Line 45"/>
          <p:cNvSpPr>
            <a:spLocks noChangeAspect="1" noChangeShapeType="1"/>
          </p:cNvSpPr>
          <p:nvPr/>
        </p:nvSpPr>
        <p:spPr bwMode="auto">
          <a:xfrm>
            <a:off x="3200400" y="1447800"/>
            <a:ext cx="822325" cy="1746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702" name="Line 46"/>
          <p:cNvSpPr>
            <a:spLocks noChangeAspect="1" noChangeShapeType="1"/>
          </p:cNvSpPr>
          <p:nvPr/>
        </p:nvSpPr>
        <p:spPr bwMode="auto">
          <a:xfrm>
            <a:off x="3200400" y="1600200"/>
            <a:ext cx="639763" cy="1365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703" name="Line 47"/>
          <p:cNvSpPr>
            <a:spLocks noChangeAspect="1" noChangeShapeType="1"/>
          </p:cNvSpPr>
          <p:nvPr/>
        </p:nvSpPr>
        <p:spPr bwMode="auto">
          <a:xfrm>
            <a:off x="3200400" y="1752600"/>
            <a:ext cx="520700" cy="1158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704" name="Line 48"/>
          <p:cNvSpPr>
            <a:spLocks noChangeAspect="1" noChangeShapeType="1"/>
          </p:cNvSpPr>
          <p:nvPr/>
        </p:nvSpPr>
        <p:spPr bwMode="auto">
          <a:xfrm>
            <a:off x="3200400" y="1905000"/>
            <a:ext cx="401638" cy="889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705" name="Line 49"/>
          <p:cNvSpPr>
            <a:spLocks noChangeAspect="1" noChangeShapeType="1"/>
          </p:cNvSpPr>
          <p:nvPr/>
        </p:nvSpPr>
        <p:spPr bwMode="auto">
          <a:xfrm>
            <a:off x="3200400" y="2057400"/>
            <a:ext cx="292100" cy="603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706" name="Line 50"/>
          <p:cNvSpPr>
            <a:spLocks noChangeAspect="1" noChangeShapeType="1"/>
          </p:cNvSpPr>
          <p:nvPr/>
        </p:nvSpPr>
        <p:spPr bwMode="auto">
          <a:xfrm>
            <a:off x="3200400" y="2209800"/>
            <a:ext cx="155575" cy="269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707" name="Line 51"/>
          <p:cNvSpPr>
            <a:spLocks noChangeShapeType="1"/>
          </p:cNvSpPr>
          <p:nvPr/>
        </p:nvSpPr>
        <p:spPr bwMode="auto">
          <a:xfrm>
            <a:off x="3200400" y="3810000"/>
            <a:ext cx="32004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708" name="Line 52"/>
          <p:cNvSpPr>
            <a:spLocks noChangeShapeType="1"/>
          </p:cNvSpPr>
          <p:nvPr/>
        </p:nvSpPr>
        <p:spPr bwMode="auto">
          <a:xfrm>
            <a:off x="3200400" y="3657600"/>
            <a:ext cx="3200400" cy="6858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709" name="Line 53"/>
          <p:cNvSpPr>
            <a:spLocks noChangeShapeType="1"/>
          </p:cNvSpPr>
          <p:nvPr/>
        </p:nvSpPr>
        <p:spPr bwMode="auto">
          <a:xfrm>
            <a:off x="3200400" y="3505200"/>
            <a:ext cx="3200400" cy="6858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710" name="Line 54"/>
          <p:cNvSpPr>
            <a:spLocks noChangeShapeType="1"/>
          </p:cNvSpPr>
          <p:nvPr/>
        </p:nvSpPr>
        <p:spPr bwMode="auto">
          <a:xfrm>
            <a:off x="3200400" y="3352800"/>
            <a:ext cx="3200400" cy="6858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711" name="Line 55"/>
          <p:cNvSpPr>
            <a:spLocks noChangeAspect="1" noChangeShapeType="1"/>
          </p:cNvSpPr>
          <p:nvPr/>
        </p:nvSpPr>
        <p:spPr bwMode="auto">
          <a:xfrm>
            <a:off x="3200400" y="3200400"/>
            <a:ext cx="438150" cy="952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712" name="Line 56"/>
          <p:cNvSpPr>
            <a:spLocks noChangeAspect="1" noChangeShapeType="1"/>
          </p:cNvSpPr>
          <p:nvPr/>
        </p:nvSpPr>
        <p:spPr bwMode="auto">
          <a:xfrm>
            <a:off x="4038600" y="3379788"/>
            <a:ext cx="2362200" cy="50641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713" name="Line 57"/>
          <p:cNvSpPr>
            <a:spLocks noChangeAspect="1" noChangeShapeType="1"/>
          </p:cNvSpPr>
          <p:nvPr/>
        </p:nvSpPr>
        <p:spPr bwMode="auto">
          <a:xfrm>
            <a:off x="4114800" y="3243263"/>
            <a:ext cx="2286000" cy="49053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714" name="Line 58"/>
          <p:cNvSpPr>
            <a:spLocks noChangeAspect="1" noChangeShapeType="1"/>
          </p:cNvSpPr>
          <p:nvPr/>
        </p:nvSpPr>
        <p:spPr bwMode="auto">
          <a:xfrm>
            <a:off x="4191000" y="3106738"/>
            <a:ext cx="2209800" cy="4746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715" name="Line 59"/>
          <p:cNvSpPr>
            <a:spLocks noChangeAspect="1" noChangeShapeType="1"/>
          </p:cNvSpPr>
          <p:nvPr/>
        </p:nvSpPr>
        <p:spPr bwMode="auto">
          <a:xfrm>
            <a:off x="4267200" y="2987675"/>
            <a:ext cx="2133600" cy="4587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716" name="Line 60"/>
          <p:cNvSpPr>
            <a:spLocks noChangeAspect="1" noChangeShapeType="1"/>
          </p:cNvSpPr>
          <p:nvPr/>
        </p:nvSpPr>
        <p:spPr bwMode="auto">
          <a:xfrm>
            <a:off x="4419600" y="2852738"/>
            <a:ext cx="1981200" cy="4254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717" name="Line 61"/>
          <p:cNvSpPr>
            <a:spLocks noChangeAspect="1" noChangeShapeType="1"/>
          </p:cNvSpPr>
          <p:nvPr/>
        </p:nvSpPr>
        <p:spPr bwMode="auto">
          <a:xfrm>
            <a:off x="4816475" y="2513013"/>
            <a:ext cx="1563688" cy="3333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718" name="Line 62"/>
          <p:cNvSpPr>
            <a:spLocks noChangeAspect="1" noChangeShapeType="1"/>
          </p:cNvSpPr>
          <p:nvPr/>
        </p:nvSpPr>
        <p:spPr bwMode="auto">
          <a:xfrm>
            <a:off x="4800600" y="2362200"/>
            <a:ext cx="1600200" cy="3444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719" name="Line 63"/>
          <p:cNvSpPr>
            <a:spLocks noChangeAspect="1" noChangeShapeType="1"/>
          </p:cNvSpPr>
          <p:nvPr/>
        </p:nvSpPr>
        <p:spPr bwMode="auto">
          <a:xfrm>
            <a:off x="4779963" y="2201863"/>
            <a:ext cx="1627187" cy="3571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720" name="Line 64"/>
          <p:cNvSpPr>
            <a:spLocks noChangeAspect="1" noChangeShapeType="1"/>
          </p:cNvSpPr>
          <p:nvPr/>
        </p:nvSpPr>
        <p:spPr bwMode="auto">
          <a:xfrm>
            <a:off x="4800600" y="2057400"/>
            <a:ext cx="1600200" cy="3444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721" name="Line 65"/>
          <p:cNvSpPr>
            <a:spLocks noChangeAspect="1" noChangeShapeType="1"/>
          </p:cNvSpPr>
          <p:nvPr/>
        </p:nvSpPr>
        <p:spPr bwMode="auto">
          <a:xfrm>
            <a:off x="4876800" y="1920875"/>
            <a:ext cx="1524000" cy="32861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722" name="Line 66"/>
          <p:cNvSpPr>
            <a:spLocks noChangeAspect="1" noChangeShapeType="1"/>
          </p:cNvSpPr>
          <p:nvPr/>
        </p:nvSpPr>
        <p:spPr bwMode="auto">
          <a:xfrm>
            <a:off x="4876800" y="1752600"/>
            <a:ext cx="1524000" cy="32861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723" name="Line 67"/>
          <p:cNvSpPr>
            <a:spLocks noChangeAspect="1" noChangeShapeType="1"/>
          </p:cNvSpPr>
          <p:nvPr/>
        </p:nvSpPr>
        <p:spPr bwMode="auto">
          <a:xfrm>
            <a:off x="3200400" y="1238250"/>
            <a:ext cx="3200400" cy="6905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724" name="Line 68"/>
          <p:cNvSpPr>
            <a:spLocks noChangeAspect="1" noChangeShapeType="1"/>
          </p:cNvSpPr>
          <p:nvPr/>
        </p:nvSpPr>
        <p:spPr bwMode="auto">
          <a:xfrm>
            <a:off x="4800600" y="2678113"/>
            <a:ext cx="1600200" cy="34131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725" name="Line 69"/>
          <p:cNvSpPr>
            <a:spLocks noChangeAspect="1" noChangeShapeType="1"/>
          </p:cNvSpPr>
          <p:nvPr/>
        </p:nvSpPr>
        <p:spPr bwMode="auto">
          <a:xfrm>
            <a:off x="4572000" y="2754313"/>
            <a:ext cx="1828800" cy="3905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726" name="Line 70"/>
          <p:cNvSpPr>
            <a:spLocks noChangeShapeType="1"/>
          </p:cNvSpPr>
          <p:nvPr/>
        </p:nvSpPr>
        <p:spPr bwMode="auto">
          <a:xfrm>
            <a:off x="4800600" y="3627438"/>
            <a:ext cx="15906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727" name="Line 71"/>
          <p:cNvSpPr>
            <a:spLocks noChangeShapeType="1"/>
          </p:cNvSpPr>
          <p:nvPr/>
        </p:nvSpPr>
        <p:spPr bwMode="auto">
          <a:xfrm>
            <a:off x="6400800" y="3627438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728" name="Line 72"/>
          <p:cNvSpPr>
            <a:spLocks noChangeShapeType="1"/>
          </p:cNvSpPr>
          <p:nvPr/>
        </p:nvSpPr>
        <p:spPr bwMode="auto">
          <a:xfrm>
            <a:off x="4800600" y="1177925"/>
            <a:ext cx="0" cy="50323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729" name="Line 73"/>
          <p:cNvSpPr>
            <a:spLocks noChangeShapeType="1"/>
          </p:cNvSpPr>
          <p:nvPr/>
        </p:nvSpPr>
        <p:spPr bwMode="auto">
          <a:xfrm>
            <a:off x="4800600" y="1706563"/>
            <a:ext cx="0" cy="411162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730" name="Line 74"/>
          <p:cNvSpPr>
            <a:spLocks noChangeShapeType="1"/>
          </p:cNvSpPr>
          <p:nvPr/>
        </p:nvSpPr>
        <p:spPr bwMode="auto">
          <a:xfrm>
            <a:off x="4800600" y="2357438"/>
            <a:ext cx="0" cy="311150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731" name="Line 75"/>
          <p:cNvSpPr>
            <a:spLocks noChangeShapeType="1"/>
          </p:cNvSpPr>
          <p:nvPr/>
        </p:nvSpPr>
        <p:spPr bwMode="auto">
          <a:xfrm>
            <a:off x="4800600" y="2057400"/>
            <a:ext cx="0" cy="3651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732" name="Line 76"/>
          <p:cNvSpPr>
            <a:spLocks noChangeShapeType="1"/>
          </p:cNvSpPr>
          <p:nvPr/>
        </p:nvSpPr>
        <p:spPr bwMode="auto">
          <a:xfrm>
            <a:off x="3886200" y="990600"/>
            <a:ext cx="0" cy="7127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62739" name="Group 83"/>
          <p:cNvGrpSpPr>
            <a:grpSpLocks/>
          </p:cNvGrpSpPr>
          <p:nvPr/>
        </p:nvGrpSpPr>
        <p:grpSpPr bwMode="auto">
          <a:xfrm>
            <a:off x="1260475" y="609600"/>
            <a:ext cx="3387725" cy="1371600"/>
            <a:chOff x="794" y="384"/>
            <a:chExt cx="2134" cy="864"/>
          </a:xfrm>
        </p:grpSpPr>
        <p:pic>
          <p:nvPicPr>
            <p:cNvPr id="1862740" name="Picture 84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" y="598"/>
              <a:ext cx="577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2741" name="Picture 8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771"/>
              <a:ext cx="1041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62742" name="Rectangle 86"/>
            <p:cNvSpPr>
              <a:spLocks noChangeArrowheads="1"/>
            </p:cNvSpPr>
            <p:nvPr/>
          </p:nvSpPr>
          <p:spPr bwMode="auto">
            <a:xfrm>
              <a:off x="794" y="384"/>
              <a:ext cx="1083" cy="541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743" name="Line 87"/>
            <p:cNvSpPr>
              <a:spLocks noChangeShapeType="1"/>
            </p:cNvSpPr>
            <p:nvPr/>
          </p:nvSpPr>
          <p:spPr bwMode="auto">
            <a:xfrm>
              <a:off x="1872" y="672"/>
              <a:ext cx="1056" cy="57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62744" name="Picture 88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" y="413"/>
              <a:ext cx="636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62769" name="Picture 1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382588"/>
            <a:ext cx="11684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2748" name="Line 92"/>
          <p:cNvSpPr>
            <a:spLocks noChangeShapeType="1"/>
          </p:cNvSpPr>
          <p:nvPr/>
        </p:nvSpPr>
        <p:spPr bwMode="auto">
          <a:xfrm flipH="1" flipV="1">
            <a:off x="7696200" y="484188"/>
            <a:ext cx="152400" cy="585787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754" name="Line 98"/>
          <p:cNvSpPr>
            <a:spLocks noChangeShapeType="1"/>
          </p:cNvSpPr>
          <p:nvPr/>
        </p:nvSpPr>
        <p:spPr bwMode="auto">
          <a:xfrm>
            <a:off x="5562600" y="1331913"/>
            <a:ext cx="0" cy="297973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755" name="Line 99"/>
          <p:cNvSpPr>
            <a:spLocks noChangeShapeType="1"/>
          </p:cNvSpPr>
          <p:nvPr/>
        </p:nvSpPr>
        <p:spPr bwMode="auto">
          <a:xfrm>
            <a:off x="4800600" y="2665413"/>
            <a:ext cx="0" cy="149047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756" name="Line 100"/>
          <p:cNvSpPr>
            <a:spLocks noChangeShapeType="1"/>
          </p:cNvSpPr>
          <p:nvPr/>
        </p:nvSpPr>
        <p:spPr bwMode="auto">
          <a:xfrm>
            <a:off x="3886200" y="3443288"/>
            <a:ext cx="0" cy="5207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757" name="Line 101"/>
          <p:cNvSpPr>
            <a:spLocks noChangeShapeType="1"/>
          </p:cNvSpPr>
          <p:nvPr/>
        </p:nvSpPr>
        <p:spPr bwMode="auto">
          <a:xfrm>
            <a:off x="3200400" y="3160713"/>
            <a:ext cx="0" cy="6588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2759" name="Picture 10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1889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2766" name="Line 110"/>
          <p:cNvSpPr>
            <a:spLocks noChangeShapeType="1"/>
          </p:cNvSpPr>
          <p:nvPr/>
        </p:nvSpPr>
        <p:spPr bwMode="auto">
          <a:xfrm flipV="1">
            <a:off x="6601968" y="1058863"/>
            <a:ext cx="1252728" cy="2596896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2768" name="Picture 1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538163"/>
            <a:ext cx="10668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2736" name="Line 80"/>
          <p:cNvSpPr>
            <a:spLocks noChangeShapeType="1"/>
          </p:cNvSpPr>
          <p:nvPr/>
        </p:nvSpPr>
        <p:spPr bwMode="auto">
          <a:xfrm flipV="1">
            <a:off x="6005513" y="2009774"/>
            <a:ext cx="1616868" cy="30956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733" name="Line 77"/>
          <p:cNvSpPr>
            <a:spLocks noChangeShapeType="1"/>
          </p:cNvSpPr>
          <p:nvPr/>
        </p:nvSpPr>
        <p:spPr bwMode="auto">
          <a:xfrm>
            <a:off x="533400" y="3627438"/>
            <a:ext cx="4295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747" name="Line 91"/>
          <p:cNvSpPr>
            <a:spLocks noChangeShapeType="1"/>
          </p:cNvSpPr>
          <p:nvPr/>
        </p:nvSpPr>
        <p:spPr bwMode="auto">
          <a:xfrm flipV="1">
            <a:off x="2197273" y="970310"/>
            <a:ext cx="5330952" cy="2688336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770" name="Rectangle 1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Line 80"/>
          <p:cNvSpPr>
            <a:spLocks noChangeShapeType="1"/>
          </p:cNvSpPr>
          <p:nvPr/>
        </p:nvSpPr>
        <p:spPr bwMode="auto">
          <a:xfrm flipH="1" flipV="1">
            <a:off x="6711696" y="691529"/>
            <a:ext cx="905256" cy="133429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62734" name="Oval 78"/>
          <p:cNvSpPr>
            <a:spLocks noChangeArrowheads="1"/>
          </p:cNvSpPr>
          <p:nvPr/>
        </p:nvSpPr>
        <p:spPr bwMode="auto">
          <a:xfrm>
            <a:off x="4770438" y="3600450"/>
            <a:ext cx="55562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42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862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86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186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2748" grpId="0" animBg="1"/>
      <p:bldP spid="1862766" grpId="0" animBg="1"/>
      <p:bldP spid="1862736" grpId="0" animBg="1"/>
      <p:bldP spid="1862747" grpId="0" animBg="1"/>
      <p:bldP spid="1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10" name="Straight Connector 109"/>
          <p:cNvCxnSpPr/>
          <p:nvPr/>
        </p:nvCxnSpPr>
        <p:spPr bwMode="auto">
          <a:xfrm rot="6720000">
            <a:off x="6016752" y="3145536"/>
            <a:ext cx="0" cy="64008"/>
          </a:xfrm>
          <a:prstGeom prst="line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Connector 107"/>
          <p:cNvCxnSpPr/>
          <p:nvPr/>
        </p:nvCxnSpPr>
        <p:spPr bwMode="auto">
          <a:xfrm rot="4920000">
            <a:off x="2810292" y="3328416"/>
            <a:ext cx="0" cy="45720"/>
          </a:xfrm>
          <a:prstGeom prst="line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Straight Connector 108"/>
          <p:cNvCxnSpPr/>
          <p:nvPr/>
        </p:nvCxnSpPr>
        <p:spPr bwMode="auto">
          <a:xfrm rot="6480000">
            <a:off x="6044184" y="3108960"/>
            <a:ext cx="0" cy="137160"/>
          </a:xfrm>
          <a:prstGeom prst="line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87A5-649E-4232-9B65-75CDDCFD8E38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1851819" name="Group 427"/>
          <p:cNvGrpSpPr>
            <a:grpSpLocks/>
          </p:cNvGrpSpPr>
          <p:nvPr/>
        </p:nvGrpSpPr>
        <p:grpSpPr bwMode="auto">
          <a:xfrm>
            <a:off x="2076450" y="2894013"/>
            <a:ext cx="117475" cy="944562"/>
            <a:chOff x="1308" y="1823"/>
            <a:chExt cx="74" cy="595"/>
          </a:xfrm>
        </p:grpSpPr>
        <p:sp>
          <p:nvSpPr>
            <p:cNvPr id="1851683" name="Line 291"/>
            <p:cNvSpPr>
              <a:spLocks noChangeShapeType="1"/>
            </p:cNvSpPr>
            <p:nvPr/>
          </p:nvSpPr>
          <p:spPr bwMode="auto">
            <a:xfrm>
              <a:off x="1347" y="1823"/>
              <a:ext cx="0" cy="46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51817" name="Picture 42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8" y="2303"/>
              <a:ext cx="74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851822" name="Group 430"/>
          <p:cNvGrpSpPr>
            <a:grpSpLocks/>
          </p:cNvGrpSpPr>
          <p:nvPr/>
        </p:nvGrpSpPr>
        <p:grpSpPr bwMode="auto">
          <a:xfrm>
            <a:off x="6499225" y="2557463"/>
            <a:ext cx="130175" cy="1228725"/>
            <a:chOff x="4094" y="1611"/>
            <a:chExt cx="82" cy="774"/>
          </a:xfrm>
        </p:grpSpPr>
        <p:sp>
          <p:nvSpPr>
            <p:cNvPr id="1851686" name="Line 294"/>
            <p:cNvSpPr>
              <a:spLocks noChangeShapeType="1"/>
            </p:cNvSpPr>
            <p:nvPr/>
          </p:nvSpPr>
          <p:spPr bwMode="auto">
            <a:xfrm>
              <a:off x="4128" y="1611"/>
              <a:ext cx="0" cy="67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51820" name="Picture 42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" y="2303"/>
              <a:ext cx="82" cy="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51408" name="Rectangle 1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1690" name="Line 298"/>
          <p:cNvSpPr>
            <a:spLocks noChangeShapeType="1"/>
          </p:cNvSpPr>
          <p:nvPr/>
        </p:nvSpPr>
        <p:spPr bwMode="auto">
          <a:xfrm flipV="1">
            <a:off x="4014788" y="3665538"/>
            <a:ext cx="739775" cy="557212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691" name="Line 299"/>
          <p:cNvSpPr>
            <a:spLocks noChangeShapeType="1"/>
          </p:cNvSpPr>
          <p:nvPr/>
        </p:nvSpPr>
        <p:spPr bwMode="auto">
          <a:xfrm>
            <a:off x="3200400" y="2360613"/>
            <a:ext cx="0" cy="785812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692" name="Freeform 300"/>
          <p:cNvSpPr>
            <a:spLocks/>
          </p:cNvSpPr>
          <p:nvPr/>
        </p:nvSpPr>
        <p:spPr bwMode="auto">
          <a:xfrm>
            <a:off x="2805113" y="1490663"/>
            <a:ext cx="3327400" cy="969962"/>
          </a:xfrm>
          <a:custGeom>
            <a:avLst/>
            <a:gdLst>
              <a:gd name="T0" fmla="*/ 0 w 2090"/>
              <a:gd name="T1" fmla="*/ 596 h 611"/>
              <a:gd name="T2" fmla="*/ 118 w 2090"/>
              <a:gd name="T3" fmla="*/ 587 h 611"/>
              <a:gd name="T4" fmla="*/ 384 w 2090"/>
              <a:gd name="T5" fmla="*/ 452 h 611"/>
              <a:gd name="T6" fmla="*/ 816 w 2090"/>
              <a:gd name="T7" fmla="*/ 68 h 611"/>
              <a:gd name="T8" fmla="*/ 1593 w 2090"/>
              <a:gd name="T9" fmla="*/ 46 h 611"/>
              <a:gd name="T10" fmla="*/ 2090 w 2090"/>
              <a:gd name="T11" fmla="*/ 203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90" h="611">
                <a:moveTo>
                  <a:pt x="0" y="596"/>
                </a:moveTo>
                <a:cubicBezTo>
                  <a:pt x="20" y="594"/>
                  <a:pt x="54" y="611"/>
                  <a:pt x="118" y="587"/>
                </a:cubicBezTo>
                <a:cubicBezTo>
                  <a:pt x="182" y="563"/>
                  <a:pt x="268" y="538"/>
                  <a:pt x="384" y="452"/>
                </a:cubicBezTo>
                <a:cubicBezTo>
                  <a:pt x="500" y="366"/>
                  <a:pt x="614" y="136"/>
                  <a:pt x="816" y="68"/>
                </a:cubicBezTo>
                <a:cubicBezTo>
                  <a:pt x="1018" y="0"/>
                  <a:pt x="1381" y="24"/>
                  <a:pt x="1593" y="46"/>
                </a:cubicBezTo>
                <a:cubicBezTo>
                  <a:pt x="1805" y="68"/>
                  <a:pt x="1987" y="170"/>
                  <a:pt x="2090" y="203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693" name="Freeform 301"/>
          <p:cNvSpPr>
            <a:spLocks/>
          </p:cNvSpPr>
          <p:nvPr/>
        </p:nvSpPr>
        <p:spPr bwMode="auto">
          <a:xfrm>
            <a:off x="2798763" y="2640013"/>
            <a:ext cx="3255962" cy="825500"/>
          </a:xfrm>
          <a:custGeom>
            <a:avLst/>
            <a:gdLst>
              <a:gd name="T0" fmla="*/ 0 w 2051"/>
              <a:gd name="T1" fmla="*/ 448 h 520"/>
              <a:gd name="T2" fmla="*/ 87 w 2051"/>
              <a:gd name="T3" fmla="*/ 413 h 520"/>
              <a:gd name="T4" fmla="*/ 349 w 2051"/>
              <a:gd name="T5" fmla="*/ 304 h 520"/>
              <a:gd name="T6" fmla="*/ 733 w 2051"/>
              <a:gd name="T7" fmla="*/ 496 h 520"/>
              <a:gd name="T8" fmla="*/ 973 w 2051"/>
              <a:gd name="T9" fmla="*/ 160 h 520"/>
              <a:gd name="T10" fmla="*/ 1357 w 2051"/>
              <a:gd name="T11" fmla="*/ 16 h 520"/>
              <a:gd name="T12" fmla="*/ 1837 w 2051"/>
              <a:gd name="T13" fmla="*/ 256 h 520"/>
              <a:gd name="T14" fmla="*/ 2051 w 2051"/>
              <a:gd name="T15" fmla="*/ 343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1" h="520">
                <a:moveTo>
                  <a:pt x="0" y="448"/>
                </a:moveTo>
                <a:cubicBezTo>
                  <a:pt x="13" y="442"/>
                  <a:pt x="29" y="437"/>
                  <a:pt x="87" y="413"/>
                </a:cubicBezTo>
                <a:cubicBezTo>
                  <a:pt x="145" y="389"/>
                  <a:pt x="241" y="290"/>
                  <a:pt x="349" y="304"/>
                </a:cubicBezTo>
                <a:cubicBezTo>
                  <a:pt x="457" y="318"/>
                  <a:pt x="629" y="520"/>
                  <a:pt x="733" y="496"/>
                </a:cubicBezTo>
                <a:cubicBezTo>
                  <a:pt x="837" y="472"/>
                  <a:pt x="869" y="240"/>
                  <a:pt x="973" y="160"/>
                </a:cubicBezTo>
                <a:cubicBezTo>
                  <a:pt x="1077" y="80"/>
                  <a:pt x="1213" y="0"/>
                  <a:pt x="1357" y="16"/>
                </a:cubicBezTo>
                <a:cubicBezTo>
                  <a:pt x="1501" y="32"/>
                  <a:pt x="1721" y="202"/>
                  <a:pt x="1837" y="256"/>
                </a:cubicBezTo>
                <a:cubicBezTo>
                  <a:pt x="1953" y="310"/>
                  <a:pt x="2006" y="325"/>
                  <a:pt x="2051" y="343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694" name="Arc 302"/>
          <p:cNvSpPr>
            <a:spLocks/>
          </p:cNvSpPr>
          <p:nvPr/>
        </p:nvSpPr>
        <p:spPr bwMode="auto">
          <a:xfrm>
            <a:off x="2138363" y="2428875"/>
            <a:ext cx="674687" cy="92392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5143 w 25544"/>
              <a:gd name="T1" fmla="*/ 42907 h 43200"/>
              <a:gd name="T2" fmla="*/ 25544 w 25544"/>
              <a:gd name="T3" fmla="*/ 363 h 43200"/>
              <a:gd name="T4" fmla="*/ 21600 w 25544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544" h="43200" fill="none" extrusionOk="0">
                <a:moveTo>
                  <a:pt x="25143" y="42907"/>
                </a:moveTo>
                <a:cubicBezTo>
                  <a:pt x="23972" y="43102"/>
                  <a:pt x="22787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2923" y="-1"/>
                  <a:pt x="24243" y="121"/>
                  <a:pt x="25543" y="363"/>
                </a:cubicBezTo>
              </a:path>
              <a:path w="25544" h="43200" stroke="0" extrusionOk="0">
                <a:moveTo>
                  <a:pt x="25143" y="42907"/>
                </a:moveTo>
                <a:cubicBezTo>
                  <a:pt x="23972" y="43102"/>
                  <a:pt x="22787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2923" y="-1"/>
                  <a:pt x="24243" y="121"/>
                  <a:pt x="25543" y="363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1695" name="Arc 303"/>
          <p:cNvSpPr>
            <a:spLocks/>
          </p:cNvSpPr>
          <p:nvPr/>
        </p:nvSpPr>
        <p:spPr bwMode="auto">
          <a:xfrm>
            <a:off x="2286000" y="2589213"/>
            <a:ext cx="152400" cy="609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72"/>
              <a:gd name="T2" fmla="*/ 1095 w 21600"/>
              <a:gd name="T3" fmla="*/ 43172 h 43172"/>
              <a:gd name="T4" fmla="*/ 0 w 21600"/>
              <a:gd name="T5" fmla="*/ 21600 h 43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7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03"/>
                  <a:pt x="12583" y="42589"/>
                  <a:pt x="1095" y="43172"/>
                </a:cubicBezTo>
              </a:path>
              <a:path w="21600" h="4317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03"/>
                  <a:pt x="12583" y="42589"/>
                  <a:pt x="1095" y="43172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1696" name="Arc 304"/>
          <p:cNvSpPr>
            <a:spLocks/>
          </p:cNvSpPr>
          <p:nvPr/>
        </p:nvSpPr>
        <p:spPr bwMode="auto">
          <a:xfrm>
            <a:off x="6018213" y="1808163"/>
            <a:ext cx="534987" cy="1389062"/>
          </a:xfrm>
          <a:custGeom>
            <a:avLst/>
            <a:gdLst>
              <a:gd name="G0" fmla="+- 5552 0 0"/>
              <a:gd name="G1" fmla="+- 21600 0 0"/>
              <a:gd name="G2" fmla="+- 21600 0 0"/>
              <a:gd name="T0" fmla="*/ 5552 w 27152"/>
              <a:gd name="T1" fmla="*/ 0 h 43200"/>
              <a:gd name="T2" fmla="*/ 0 w 27152"/>
              <a:gd name="T3" fmla="*/ 42474 h 43200"/>
              <a:gd name="T4" fmla="*/ 5552 w 27152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152" h="43200" fill="none" extrusionOk="0">
                <a:moveTo>
                  <a:pt x="5551" y="0"/>
                </a:moveTo>
                <a:cubicBezTo>
                  <a:pt x="17481" y="0"/>
                  <a:pt x="27152" y="9670"/>
                  <a:pt x="27152" y="21600"/>
                </a:cubicBezTo>
                <a:cubicBezTo>
                  <a:pt x="27152" y="33529"/>
                  <a:pt x="17481" y="43200"/>
                  <a:pt x="5552" y="43200"/>
                </a:cubicBezTo>
                <a:cubicBezTo>
                  <a:pt x="3677" y="43200"/>
                  <a:pt x="1811" y="42956"/>
                  <a:pt x="-1" y="42474"/>
                </a:cubicBezTo>
              </a:path>
              <a:path w="27152" h="43200" stroke="0" extrusionOk="0">
                <a:moveTo>
                  <a:pt x="5551" y="0"/>
                </a:moveTo>
                <a:cubicBezTo>
                  <a:pt x="17481" y="0"/>
                  <a:pt x="27152" y="9670"/>
                  <a:pt x="27152" y="21600"/>
                </a:cubicBezTo>
                <a:cubicBezTo>
                  <a:pt x="27152" y="33529"/>
                  <a:pt x="17481" y="43200"/>
                  <a:pt x="5552" y="43200"/>
                </a:cubicBezTo>
                <a:cubicBezTo>
                  <a:pt x="3677" y="43200"/>
                  <a:pt x="1811" y="42956"/>
                  <a:pt x="-1" y="42474"/>
                </a:cubicBezTo>
                <a:lnTo>
                  <a:pt x="5552" y="21600"/>
                </a:lnTo>
                <a:close/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1697" name="Arc 305"/>
          <p:cNvSpPr>
            <a:spLocks/>
          </p:cNvSpPr>
          <p:nvPr/>
        </p:nvSpPr>
        <p:spPr bwMode="auto">
          <a:xfrm>
            <a:off x="2514600" y="2455863"/>
            <a:ext cx="228600" cy="8588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72"/>
              <a:gd name="T2" fmla="*/ 1095 w 21600"/>
              <a:gd name="T3" fmla="*/ 43172 h 43172"/>
              <a:gd name="T4" fmla="*/ 0 w 21600"/>
              <a:gd name="T5" fmla="*/ 21600 h 43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7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03"/>
                  <a:pt x="12583" y="42589"/>
                  <a:pt x="1095" y="43172"/>
                </a:cubicBezTo>
              </a:path>
              <a:path w="21600" h="4317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03"/>
                  <a:pt x="12583" y="42589"/>
                  <a:pt x="1095" y="43172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1698" name="Freeform 306"/>
          <p:cNvSpPr>
            <a:spLocks/>
          </p:cNvSpPr>
          <p:nvPr/>
        </p:nvSpPr>
        <p:spPr bwMode="auto">
          <a:xfrm>
            <a:off x="3341688" y="2255838"/>
            <a:ext cx="260350" cy="877887"/>
          </a:xfrm>
          <a:custGeom>
            <a:avLst/>
            <a:gdLst>
              <a:gd name="T0" fmla="*/ 7 w 164"/>
              <a:gd name="T1" fmla="*/ 0 h 528"/>
              <a:gd name="T2" fmla="*/ 24 w 164"/>
              <a:gd name="T3" fmla="*/ 192 h 528"/>
              <a:gd name="T4" fmla="*/ 151 w 164"/>
              <a:gd name="T5" fmla="*/ 336 h 528"/>
              <a:gd name="T6" fmla="*/ 103 w 164"/>
              <a:gd name="T7" fmla="*/ 480 h 528"/>
              <a:gd name="T8" fmla="*/ 55 w 164"/>
              <a:gd name="T9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" h="528">
                <a:moveTo>
                  <a:pt x="7" y="0"/>
                </a:moveTo>
                <a:cubicBezTo>
                  <a:pt x="10" y="32"/>
                  <a:pt x="0" y="136"/>
                  <a:pt x="24" y="192"/>
                </a:cubicBezTo>
                <a:cubicBezTo>
                  <a:pt x="48" y="248"/>
                  <a:pt x="138" y="288"/>
                  <a:pt x="151" y="336"/>
                </a:cubicBezTo>
                <a:cubicBezTo>
                  <a:pt x="164" y="384"/>
                  <a:pt x="119" y="448"/>
                  <a:pt x="103" y="480"/>
                </a:cubicBezTo>
                <a:cubicBezTo>
                  <a:pt x="87" y="512"/>
                  <a:pt x="71" y="520"/>
                  <a:pt x="55" y="528"/>
                </a:cubicBezTo>
              </a:path>
            </a:pathLst>
          </a:custGeom>
          <a:noFill/>
          <a:ln w="1905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699" name="Freeform 307"/>
          <p:cNvSpPr>
            <a:spLocks/>
          </p:cNvSpPr>
          <p:nvPr/>
        </p:nvSpPr>
        <p:spPr bwMode="auto">
          <a:xfrm>
            <a:off x="3636963" y="1990725"/>
            <a:ext cx="241300" cy="1325563"/>
          </a:xfrm>
          <a:custGeom>
            <a:avLst/>
            <a:gdLst>
              <a:gd name="T0" fmla="*/ 0 w 152"/>
              <a:gd name="T1" fmla="*/ 0 h 835"/>
              <a:gd name="T2" fmla="*/ 48 w 152"/>
              <a:gd name="T3" fmla="*/ 211 h 835"/>
              <a:gd name="T4" fmla="*/ 144 w 152"/>
              <a:gd name="T5" fmla="*/ 531 h 835"/>
              <a:gd name="T6" fmla="*/ 96 w 152"/>
              <a:gd name="T7" fmla="*/ 759 h 835"/>
              <a:gd name="T8" fmla="*/ 48 w 152"/>
              <a:gd name="T9" fmla="*/ 835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" h="835">
                <a:moveTo>
                  <a:pt x="0" y="0"/>
                </a:moveTo>
                <a:cubicBezTo>
                  <a:pt x="8" y="35"/>
                  <a:pt x="24" y="122"/>
                  <a:pt x="48" y="211"/>
                </a:cubicBezTo>
                <a:cubicBezTo>
                  <a:pt x="72" y="300"/>
                  <a:pt x="136" y="440"/>
                  <a:pt x="144" y="531"/>
                </a:cubicBezTo>
                <a:cubicBezTo>
                  <a:pt x="152" y="622"/>
                  <a:pt x="112" y="708"/>
                  <a:pt x="96" y="759"/>
                </a:cubicBezTo>
                <a:cubicBezTo>
                  <a:pt x="80" y="810"/>
                  <a:pt x="64" y="822"/>
                  <a:pt x="48" y="835"/>
                </a:cubicBezTo>
              </a:path>
            </a:pathLst>
          </a:custGeom>
          <a:noFill/>
          <a:ln w="1905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00" name="Freeform 308"/>
          <p:cNvSpPr>
            <a:spLocks/>
          </p:cNvSpPr>
          <p:nvPr/>
        </p:nvSpPr>
        <p:spPr bwMode="auto">
          <a:xfrm>
            <a:off x="4165600" y="1570038"/>
            <a:ext cx="279400" cy="1325562"/>
          </a:xfrm>
          <a:custGeom>
            <a:avLst/>
            <a:gdLst>
              <a:gd name="T0" fmla="*/ 16 w 176"/>
              <a:gd name="T1" fmla="*/ 0 h 816"/>
              <a:gd name="T2" fmla="*/ 112 w 176"/>
              <a:gd name="T3" fmla="*/ 144 h 816"/>
              <a:gd name="T4" fmla="*/ 64 w 176"/>
              <a:gd name="T5" fmla="*/ 336 h 816"/>
              <a:gd name="T6" fmla="*/ 16 w 176"/>
              <a:gd name="T7" fmla="*/ 528 h 816"/>
              <a:gd name="T8" fmla="*/ 160 w 176"/>
              <a:gd name="T9" fmla="*/ 672 h 816"/>
              <a:gd name="T10" fmla="*/ 112 w 176"/>
              <a:gd name="T11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816">
                <a:moveTo>
                  <a:pt x="16" y="0"/>
                </a:moveTo>
                <a:cubicBezTo>
                  <a:pt x="60" y="44"/>
                  <a:pt x="104" y="88"/>
                  <a:pt x="112" y="144"/>
                </a:cubicBezTo>
                <a:cubicBezTo>
                  <a:pt x="120" y="200"/>
                  <a:pt x="80" y="272"/>
                  <a:pt x="64" y="336"/>
                </a:cubicBezTo>
                <a:cubicBezTo>
                  <a:pt x="48" y="400"/>
                  <a:pt x="0" y="472"/>
                  <a:pt x="16" y="528"/>
                </a:cubicBezTo>
                <a:cubicBezTo>
                  <a:pt x="32" y="584"/>
                  <a:pt x="144" y="624"/>
                  <a:pt x="160" y="672"/>
                </a:cubicBezTo>
                <a:cubicBezTo>
                  <a:pt x="176" y="720"/>
                  <a:pt x="144" y="768"/>
                  <a:pt x="112" y="816"/>
                </a:cubicBezTo>
              </a:path>
            </a:pathLst>
          </a:custGeom>
          <a:noFill/>
          <a:ln w="1905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01" name="Freeform 309"/>
          <p:cNvSpPr>
            <a:spLocks/>
          </p:cNvSpPr>
          <p:nvPr/>
        </p:nvSpPr>
        <p:spPr bwMode="auto">
          <a:xfrm>
            <a:off x="3886200" y="1737359"/>
            <a:ext cx="276225" cy="1609344"/>
          </a:xfrm>
          <a:custGeom>
            <a:avLst/>
            <a:gdLst>
              <a:gd name="T0" fmla="*/ 0 w 174"/>
              <a:gd name="T1" fmla="*/ 0 h 990"/>
              <a:gd name="T2" fmla="*/ 109 w 174"/>
              <a:gd name="T3" fmla="*/ 166 h 990"/>
              <a:gd name="T4" fmla="*/ 70 w 174"/>
              <a:gd name="T5" fmla="*/ 364 h 990"/>
              <a:gd name="T6" fmla="*/ 153 w 174"/>
              <a:gd name="T7" fmla="*/ 586 h 990"/>
              <a:gd name="T8" fmla="*/ 169 w 174"/>
              <a:gd name="T9" fmla="*/ 838 h 990"/>
              <a:gd name="T10" fmla="*/ 121 w 174"/>
              <a:gd name="T11" fmla="*/ 990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4" h="990">
                <a:moveTo>
                  <a:pt x="0" y="0"/>
                </a:moveTo>
                <a:cubicBezTo>
                  <a:pt x="18" y="28"/>
                  <a:pt x="97" y="105"/>
                  <a:pt x="109" y="166"/>
                </a:cubicBezTo>
                <a:cubicBezTo>
                  <a:pt x="121" y="227"/>
                  <a:pt x="63" y="294"/>
                  <a:pt x="70" y="364"/>
                </a:cubicBezTo>
                <a:cubicBezTo>
                  <a:pt x="77" y="434"/>
                  <a:pt x="137" y="506"/>
                  <a:pt x="153" y="586"/>
                </a:cubicBezTo>
                <a:cubicBezTo>
                  <a:pt x="169" y="665"/>
                  <a:pt x="174" y="770"/>
                  <a:pt x="169" y="838"/>
                </a:cubicBezTo>
                <a:cubicBezTo>
                  <a:pt x="164" y="906"/>
                  <a:pt x="153" y="939"/>
                  <a:pt x="121" y="990"/>
                </a:cubicBezTo>
              </a:path>
            </a:pathLst>
          </a:custGeom>
          <a:noFill/>
          <a:ln w="1905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02" name="Freeform 310"/>
          <p:cNvSpPr>
            <a:spLocks/>
          </p:cNvSpPr>
          <p:nvPr/>
        </p:nvSpPr>
        <p:spPr bwMode="auto">
          <a:xfrm>
            <a:off x="4614863" y="1543050"/>
            <a:ext cx="338137" cy="1133475"/>
          </a:xfrm>
          <a:custGeom>
            <a:avLst/>
            <a:gdLst>
              <a:gd name="T0" fmla="*/ 0 w 213"/>
              <a:gd name="T1" fmla="*/ 0 h 742"/>
              <a:gd name="T2" fmla="*/ 194 w 213"/>
              <a:gd name="T3" fmla="*/ 192 h 742"/>
              <a:gd name="T4" fmla="*/ 115 w 213"/>
              <a:gd name="T5" fmla="*/ 358 h 742"/>
              <a:gd name="T6" fmla="*/ 89 w 213"/>
              <a:gd name="T7" fmla="*/ 489 h 742"/>
              <a:gd name="T8" fmla="*/ 141 w 213"/>
              <a:gd name="T9" fmla="*/ 593 h 742"/>
              <a:gd name="T10" fmla="*/ 115 w 213"/>
              <a:gd name="T11" fmla="*/ 742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3" h="742">
                <a:moveTo>
                  <a:pt x="0" y="0"/>
                </a:moveTo>
                <a:cubicBezTo>
                  <a:pt x="32" y="32"/>
                  <a:pt x="175" y="132"/>
                  <a:pt x="194" y="192"/>
                </a:cubicBezTo>
                <a:cubicBezTo>
                  <a:pt x="213" y="252"/>
                  <a:pt x="132" y="309"/>
                  <a:pt x="115" y="358"/>
                </a:cubicBezTo>
                <a:cubicBezTo>
                  <a:pt x="98" y="407"/>
                  <a:pt x="85" y="450"/>
                  <a:pt x="89" y="489"/>
                </a:cubicBezTo>
                <a:cubicBezTo>
                  <a:pt x="93" y="528"/>
                  <a:pt x="137" y="551"/>
                  <a:pt x="141" y="593"/>
                </a:cubicBezTo>
                <a:cubicBezTo>
                  <a:pt x="145" y="635"/>
                  <a:pt x="120" y="711"/>
                  <a:pt x="115" y="742"/>
                </a:cubicBezTo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03" name="Freeform 311"/>
          <p:cNvSpPr>
            <a:spLocks/>
          </p:cNvSpPr>
          <p:nvPr/>
        </p:nvSpPr>
        <p:spPr bwMode="auto">
          <a:xfrm>
            <a:off x="5251450" y="1563688"/>
            <a:ext cx="260350" cy="1233487"/>
          </a:xfrm>
          <a:custGeom>
            <a:avLst/>
            <a:gdLst>
              <a:gd name="T0" fmla="*/ 0 w 164"/>
              <a:gd name="T1" fmla="*/ 0 h 777"/>
              <a:gd name="T2" fmla="*/ 100 w 164"/>
              <a:gd name="T3" fmla="*/ 214 h 777"/>
              <a:gd name="T4" fmla="*/ 157 w 164"/>
              <a:gd name="T5" fmla="*/ 384 h 777"/>
              <a:gd name="T6" fmla="*/ 139 w 164"/>
              <a:gd name="T7" fmla="*/ 594 h 777"/>
              <a:gd name="T8" fmla="*/ 43 w 164"/>
              <a:gd name="T9" fmla="*/ 777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" h="777">
                <a:moveTo>
                  <a:pt x="0" y="0"/>
                </a:moveTo>
                <a:cubicBezTo>
                  <a:pt x="17" y="37"/>
                  <a:pt x="74" y="150"/>
                  <a:pt x="100" y="214"/>
                </a:cubicBezTo>
                <a:cubicBezTo>
                  <a:pt x="126" y="278"/>
                  <a:pt x="150" y="321"/>
                  <a:pt x="157" y="384"/>
                </a:cubicBezTo>
                <a:cubicBezTo>
                  <a:pt x="164" y="447"/>
                  <a:pt x="158" y="528"/>
                  <a:pt x="139" y="594"/>
                </a:cubicBezTo>
                <a:cubicBezTo>
                  <a:pt x="120" y="660"/>
                  <a:pt x="63" y="739"/>
                  <a:pt x="43" y="777"/>
                </a:cubicBezTo>
              </a:path>
            </a:pathLst>
          </a:custGeom>
          <a:noFill/>
          <a:ln w="1905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04" name="Freeform 312"/>
          <p:cNvSpPr>
            <a:spLocks/>
          </p:cNvSpPr>
          <p:nvPr/>
        </p:nvSpPr>
        <p:spPr bwMode="auto">
          <a:xfrm>
            <a:off x="5715000" y="1643063"/>
            <a:ext cx="390525" cy="1427162"/>
          </a:xfrm>
          <a:custGeom>
            <a:avLst/>
            <a:gdLst>
              <a:gd name="T0" fmla="*/ 0 w 246"/>
              <a:gd name="T1" fmla="*/ 0 h 899"/>
              <a:gd name="T2" fmla="*/ 192 w 246"/>
              <a:gd name="T3" fmla="*/ 288 h 899"/>
              <a:gd name="T4" fmla="*/ 245 w 246"/>
              <a:gd name="T5" fmla="*/ 524 h 899"/>
              <a:gd name="T6" fmla="*/ 201 w 246"/>
              <a:gd name="T7" fmla="*/ 733 h 899"/>
              <a:gd name="T8" fmla="*/ 26 w 246"/>
              <a:gd name="T9" fmla="*/ 899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6" h="899">
                <a:moveTo>
                  <a:pt x="0" y="0"/>
                </a:moveTo>
                <a:cubicBezTo>
                  <a:pt x="32" y="48"/>
                  <a:pt x="151" y="201"/>
                  <a:pt x="192" y="288"/>
                </a:cubicBezTo>
                <a:cubicBezTo>
                  <a:pt x="233" y="375"/>
                  <a:pt x="244" y="450"/>
                  <a:pt x="245" y="524"/>
                </a:cubicBezTo>
                <a:cubicBezTo>
                  <a:pt x="246" y="598"/>
                  <a:pt x="237" y="670"/>
                  <a:pt x="201" y="733"/>
                </a:cubicBezTo>
                <a:cubicBezTo>
                  <a:pt x="165" y="796"/>
                  <a:pt x="63" y="864"/>
                  <a:pt x="26" y="899"/>
                </a:cubicBezTo>
              </a:path>
            </a:pathLst>
          </a:custGeom>
          <a:noFill/>
          <a:ln w="1905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05" name="Freeform 313"/>
          <p:cNvSpPr>
            <a:spLocks/>
          </p:cNvSpPr>
          <p:nvPr/>
        </p:nvSpPr>
        <p:spPr bwMode="auto">
          <a:xfrm>
            <a:off x="4456113" y="1522413"/>
            <a:ext cx="311150" cy="1143000"/>
          </a:xfrm>
          <a:custGeom>
            <a:avLst/>
            <a:gdLst>
              <a:gd name="T0" fmla="*/ 100 w 196"/>
              <a:gd name="T1" fmla="*/ 0 h 720"/>
              <a:gd name="T2" fmla="*/ 8 w 196"/>
              <a:gd name="T3" fmla="*/ 166 h 720"/>
              <a:gd name="T4" fmla="*/ 52 w 196"/>
              <a:gd name="T5" fmla="*/ 384 h 720"/>
              <a:gd name="T6" fmla="*/ 52 w 196"/>
              <a:gd name="T7" fmla="*/ 624 h 720"/>
              <a:gd name="T8" fmla="*/ 196 w 196"/>
              <a:gd name="T9" fmla="*/ 72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" h="720">
                <a:moveTo>
                  <a:pt x="100" y="0"/>
                </a:moveTo>
                <a:cubicBezTo>
                  <a:pt x="85" y="28"/>
                  <a:pt x="16" y="102"/>
                  <a:pt x="8" y="166"/>
                </a:cubicBezTo>
                <a:cubicBezTo>
                  <a:pt x="0" y="230"/>
                  <a:pt x="45" y="308"/>
                  <a:pt x="52" y="384"/>
                </a:cubicBezTo>
                <a:cubicBezTo>
                  <a:pt x="59" y="460"/>
                  <a:pt x="28" y="568"/>
                  <a:pt x="52" y="624"/>
                </a:cubicBezTo>
                <a:cubicBezTo>
                  <a:pt x="76" y="680"/>
                  <a:pt x="172" y="704"/>
                  <a:pt x="196" y="720"/>
                </a:cubicBezTo>
              </a:path>
            </a:pathLst>
          </a:custGeom>
          <a:noFill/>
          <a:ln w="19050" cap="flat" cmpd="sng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06" name="Line 314"/>
          <p:cNvSpPr>
            <a:spLocks noChangeShapeType="1"/>
          </p:cNvSpPr>
          <p:nvPr/>
        </p:nvSpPr>
        <p:spPr bwMode="auto">
          <a:xfrm>
            <a:off x="4495800" y="1674813"/>
            <a:ext cx="365125" cy="762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07" name="Line 315"/>
          <p:cNvSpPr>
            <a:spLocks noChangeAspect="1" noChangeShapeType="1"/>
          </p:cNvSpPr>
          <p:nvPr/>
        </p:nvSpPr>
        <p:spPr bwMode="auto">
          <a:xfrm>
            <a:off x="4459288" y="1827213"/>
            <a:ext cx="447675" cy="889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08" name="Line 316"/>
          <p:cNvSpPr>
            <a:spLocks noChangeAspect="1" noChangeShapeType="1"/>
          </p:cNvSpPr>
          <p:nvPr/>
        </p:nvSpPr>
        <p:spPr bwMode="auto">
          <a:xfrm>
            <a:off x="4495800" y="1979613"/>
            <a:ext cx="311150" cy="5715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09" name="Line 317"/>
          <p:cNvSpPr>
            <a:spLocks noChangeAspect="1" noChangeShapeType="1"/>
          </p:cNvSpPr>
          <p:nvPr/>
        </p:nvSpPr>
        <p:spPr bwMode="auto">
          <a:xfrm>
            <a:off x="4551363" y="2146300"/>
            <a:ext cx="228600" cy="4603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10" name="Line 318"/>
          <p:cNvSpPr>
            <a:spLocks noChangeAspect="1" noChangeShapeType="1"/>
          </p:cNvSpPr>
          <p:nvPr/>
        </p:nvSpPr>
        <p:spPr bwMode="auto">
          <a:xfrm>
            <a:off x="4524375" y="2301875"/>
            <a:ext cx="265113" cy="4603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11" name="Line 319"/>
          <p:cNvSpPr>
            <a:spLocks noChangeAspect="1" noChangeShapeType="1"/>
          </p:cNvSpPr>
          <p:nvPr/>
        </p:nvSpPr>
        <p:spPr bwMode="auto">
          <a:xfrm>
            <a:off x="4533900" y="2455863"/>
            <a:ext cx="292100" cy="52387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12" name="Arc 320"/>
          <p:cNvSpPr>
            <a:spLocks/>
          </p:cNvSpPr>
          <p:nvPr/>
        </p:nvSpPr>
        <p:spPr bwMode="auto">
          <a:xfrm>
            <a:off x="6018213" y="1808163"/>
            <a:ext cx="382587" cy="1389062"/>
          </a:xfrm>
          <a:custGeom>
            <a:avLst/>
            <a:gdLst>
              <a:gd name="G0" fmla="+- 5552 0 0"/>
              <a:gd name="G1" fmla="+- 21600 0 0"/>
              <a:gd name="G2" fmla="+- 21600 0 0"/>
              <a:gd name="T0" fmla="*/ 5552 w 27152"/>
              <a:gd name="T1" fmla="*/ 0 h 43200"/>
              <a:gd name="T2" fmla="*/ 0 w 27152"/>
              <a:gd name="T3" fmla="*/ 42474 h 43200"/>
              <a:gd name="T4" fmla="*/ 5552 w 27152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152" h="43200" fill="none" extrusionOk="0">
                <a:moveTo>
                  <a:pt x="5551" y="0"/>
                </a:moveTo>
                <a:cubicBezTo>
                  <a:pt x="17481" y="0"/>
                  <a:pt x="27152" y="9670"/>
                  <a:pt x="27152" y="21600"/>
                </a:cubicBezTo>
                <a:cubicBezTo>
                  <a:pt x="27152" y="33529"/>
                  <a:pt x="17481" y="43200"/>
                  <a:pt x="5552" y="43200"/>
                </a:cubicBezTo>
                <a:cubicBezTo>
                  <a:pt x="3677" y="43200"/>
                  <a:pt x="1811" y="42956"/>
                  <a:pt x="-1" y="42474"/>
                </a:cubicBezTo>
              </a:path>
              <a:path w="27152" h="43200" stroke="0" extrusionOk="0">
                <a:moveTo>
                  <a:pt x="5551" y="0"/>
                </a:moveTo>
                <a:cubicBezTo>
                  <a:pt x="17481" y="0"/>
                  <a:pt x="27152" y="9670"/>
                  <a:pt x="27152" y="21600"/>
                </a:cubicBezTo>
                <a:cubicBezTo>
                  <a:pt x="27152" y="33529"/>
                  <a:pt x="17481" y="43200"/>
                  <a:pt x="5552" y="43200"/>
                </a:cubicBezTo>
                <a:cubicBezTo>
                  <a:pt x="3677" y="43200"/>
                  <a:pt x="1811" y="42956"/>
                  <a:pt x="-1" y="42474"/>
                </a:cubicBezTo>
                <a:lnTo>
                  <a:pt x="5552" y="21600"/>
                </a:lnTo>
                <a:close/>
              </a:path>
            </a:pathLst>
          </a:cu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1713" name="Arc 321"/>
          <p:cNvSpPr>
            <a:spLocks/>
          </p:cNvSpPr>
          <p:nvPr/>
        </p:nvSpPr>
        <p:spPr bwMode="auto">
          <a:xfrm>
            <a:off x="2778125" y="2436813"/>
            <a:ext cx="228600" cy="9048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72"/>
              <a:gd name="T2" fmla="*/ 1095 w 21600"/>
              <a:gd name="T3" fmla="*/ 43172 h 43172"/>
              <a:gd name="T4" fmla="*/ 0 w 21600"/>
              <a:gd name="T5" fmla="*/ 21600 h 43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7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03"/>
                  <a:pt x="12583" y="42589"/>
                  <a:pt x="1095" y="43172"/>
                </a:cubicBezTo>
              </a:path>
              <a:path w="21600" h="4317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03"/>
                  <a:pt x="12583" y="42589"/>
                  <a:pt x="1095" y="43172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1716" name="Line 324"/>
          <p:cNvSpPr>
            <a:spLocks noChangeShapeType="1"/>
          </p:cNvSpPr>
          <p:nvPr/>
        </p:nvSpPr>
        <p:spPr bwMode="auto">
          <a:xfrm>
            <a:off x="3200400" y="836613"/>
            <a:ext cx="0" cy="14954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18" name="Line 326"/>
          <p:cNvSpPr>
            <a:spLocks noChangeAspect="1" noChangeShapeType="1"/>
          </p:cNvSpPr>
          <p:nvPr/>
        </p:nvSpPr>
        <p:spPr bwMode="auto">
          <a:xfrm>
            <a:off x="3189288" y="836613"/>
            <a:ext cx="3208337" cy="6683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20" name="Line 328"/>
          <p:cNvSpPr>
            <a:spLocks noChangeShapeType="1"/>
          </p:cNvSpPr>
          <p:nvPr/>
        </p:nvSpPr>
        <p:spPr bwMode="auto">
          <a:xfrm>
            <a:off x="3200400" y="989013"/>
            <a:ext cx="3200400" cy="6858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21" name="Line 329"/>
          <p:cNvSpPr>
            <a:spLocks noChangeShapeType="1"/>
          </p:cNvSpPr>
          <p:nvPr/>
        </p:nvSpPr>
        <p:spPr bwMode="auto">
          <a:xfrm>
            <a:off x="3200400" y="1141413"/>
            <a:ext cx="3200400" cy="6858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22" name="Line 330"/>
          <p:cNvSpPr>
            <a:spLocks noChangeAspect="1" noChangeShapeType="1"/>
          </p:cNvSpPr>
          <p:nvPr/>
        </p:nvSpPr>
        <p:spPr bwMode="auto">
          <a:xfrm>
            <a:off x="3200400" y="1331913"/>
            <a:ext cx="1041400" cy="2206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23" name="Line 331"/>
          <p:cNvSpPr>
            <a:spLocks noChangeAspect="1" noChangeShapeType="1"/>
          </p:cNvSpPr>
          <p:nvPr/>
        </p:nvSpPr>
        <p:spPr bwMode="auto">
          <a:xfrm>
            <a:off x="3200400" y="1446213"/>
            <a:ext cx="822325" cy="1746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24" name="Line 332"/>
          <p:cNvSpPr>
            <a:spLocks noChangeAspect="1" noChangeShapeType="1"/>
          </p:cNvSpPr>
          <p:nvPr/>
        </p:nvSpPr>
        <p:spPr bwMode="auto">
          <a:xfrm>
            <a:off x="3200400" y="1598613"/>
            <a:ext cx="639763" cy="1365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25" name="Line 333"/>
          <p:cNvSpPr>
            <a:spLocks noChangeAspect="1" noChangeShapeType="1"/>
          </p:cNvSpPr>
          <p:nvPr/>
        </p:nvSpPr>
        <p:spPr bwMode="auto">
          <a:xfrm>
            <a:off x="3200400" y="1751013"/>
            <a:ext cx="520700" cy="1158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26" name="Line 334"/>
          <p:cNvSpPr>
            <a:spLocks noChangeAspect="1" noChangeShapeType="1"/>
          </p:cNvSpPr>
          <p:nvPr/>
        </p:nvSpPr>
        <p:spPr bwMode="auto">
          <a:xfrm>
            <a:off x="3200400" y="1903413"/>
            <a:ext cx="401638" cy="889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27" name="Line 335"/>
          <p:cNvSpPr>
            <a:spLocks noChangeAspect="1" noChangeShapeType="1"/>
          </p:cNvSpPr>
          <p:nvPr/>
        </p:nvSpPr>
        <p:spPr bwMode="auto">
          <a:xfrm>
            <a:off x="3200400" y="2055813"/>
            <a:ext cx="292100" cy="603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28" name="Line 336"/>
          <p:cNvSpPr>
            <a:spLocks noChangeAspect="1" noChangeShapeType="1"/>
          </p:cNvSpPr>
          <p:nvPr/>
        </p:nvSpPr>
        <p:spPr bwMode="auto">
          <a:xfrm>
            <a:off x="3200400" y="2208213"/>
            <a:ext cx="155575" cy="269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32" name="Line 340"/>
          <p:cNvSpPr>
            <a:spLocks noChangeShapeType="1"/>
          </p:cNvSpPr>
          <p:nvPr/>
        </p:nvSpPr>
        <p:spPr bwMode="auto">
          <a:xfrm>
            <a:off x="3200400" y="3808413"/>
            <a:ext cx="32004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33" name="Line 341"/>
          <p:cNvSpPr>
            <a:spLocks noChangeShapeType="1"/>
          </p:cNvSpPr>
          <p:nvPr/>
        </p:nvSpPr>
        <p:spPr bwMode="auto">
          <a:xfrm>
            <a:off x="3200400" y="3656013"/>
            <a:ext cx="3200400" cy="6858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34" name="Line 342"/>
          <p:cNvSpPr>
            <a:spLocks noChangeShapeType="1"/>
          </p:cNvSpPr>
          <p:nvPr/>
        </p:nvSpPr>
        <p:spPr bwMode="auto">
          <a:xfrm>
            <a:off x="3200400" y="3503613"/>
            <a:ext cx="3200400" cy="6858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35" name="Line 343"/>
          <p:cNvSpPr>
            <a:spLocks noChangeShapeType="1"/>
          </p:cNvSpPr>
          <p:nvPr/>
        </p:nvSpPr>
        <p:spPr bwMode="auto">
          <a:xfrm>
            <a:off x="3200400" y="3351213"/>
            <a:ext cx="3200400" cy="6858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36" name="Line 344"/>
          <p:cNvSpPr>
            <a:spLocks noChangeAspect="1" noChangeShapeType="1"/>
          </p:cNvSpPr>
          <p:nvPr/>
        </p:nvSpPr>
        <p:spPr bwMode="auto">
          <a:xfrm>
            <a:off x="3200400" y="3198813"/>
            <a:ext cx="438150" cy="952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37" name="Line 345"/>
          <p:cNvSpPr>
            <a:spLocks noChangeAspect="1" noChangeShapeType="1"/>
          </p:cNvSpPr>
          <p:nvPr/>
        </p:nvSpPr>
        <p:spPr bwMode="auto">
          <a:xfrm>
            <a:off x="4038600" y="3378200"/>
            <a:ext cx="2362200" cy="50641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38" name="Line 346"/>
          <p:cNvSpPr>
            <a:spLocks noChangeAspect="1" noChangeShapeType="1"/>
          </p:cNvSpPr>
          <p:nvPr/>
        </p:nvSpPr>
        <p:spPr bwMode="auto">
          <a:xfrm>
            <a:off x="4114800" y="3241675"/>
            <a:ext cx="2286000" cy="49053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39" name="Line 347"/>
          <p:cNvSpPr>
            <a:spLocks noChangeAspect="1" noChangeShapeType="1"/>
          </p:cNvSpPr>
          <p:nvPr/>
        </p:nvSpPr>
        <p:spPr bwMode="auto">
          <a:xfrm>
            <a:off x="4191000" y="3105150"/>
            <a:ext cx="2209800" cy="4746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40" name="Line 348"/>
          <p:cNvSpPr>
            <a:spLocks noChangeAspect="1" noChangeShapeType="1"/>
          </p:cNvSpPr>
          <p:nvPr/>
        </p:nvSpPr>
        <p:spPr bwMode="auto">
          <a:xfrm>
            <a:off x="4267200" y="2986088"/>
            <a:ext cx="2133600" cy="4587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41" name="Line 349"/>
          <p:cNvSpPr>
            <a:spLocks noChangeAspect="1" noChangeShapeType="1"/>
          </p:cNvSpPr>
          <p:nvPr/>
        </p:nvSpPr>
        <p:spPr bwMode="auto">
          <a:xfrm>
            <a:off x="4419600" y="2851150"/>
            <a:ext cx="1981200" cy="4254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42" name="Line 350"/>
          <p:cNvSpPr>
            <a:spLocks noChangeAspect="1" noChangeShapeType="1"/>
          </p:cNvSpPr>
          <p:nvPr/>
        </p:nvSpPr>
        <p:spPr bwMode="auto">
          <a:xfrm>
            <a:off x="4816475" y="2511425"/>
            <a:ext cx="1563688" cy="3333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43" name="Line 351"/>
          <p:cNvSpPr>
            <a:spLocks noChangeAspect="1" noChangeShapeType="1"/>
          </p:cNvSpPr>
          <p:nvPr/>
        </p:nvSpPr>
        <p:spPr bwMode="auto">
          <a:xfrm>
            <a:off x="4800600" y="2360613"/>
            <a:ext cx="1600200" cy="3444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44" name="Line 352"/>
          <p:cNvSpPr>
            <a:spLocks noChangeAspect="1" noChangeShapeType="1"/>
          </p:cNvSpPr>
          <p:nvPr/>
        </p:nvSpPr>
        <p:spPr bwMode="auto">
          <a:xfrm>
            <a:off x="4779963" y="2200275"/>
            <a:ext cx="1627187" cy="3571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45" name="Line 353"/>
          <p:cNvSpPr>
            <a:spLocks noChangeAspect="1" noChangeShapeType="1"/>
          </p:cNvSpPr>
          <p:nvPr/>
        </p:nvSpPr>
        <p:spPr bwMode="auto">
          <a:xfrm>
            <a:off x="4800600" y="2055813"/>
            <a:ext cx="1600200" cy="3444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46" name="Line 354"/>
          <p:cNvSpPr>
            <a:spLocks noChangeAspect="1" noChangeShapeType="1"/>
          </p:cNvSpPr>
          <p:nvPr/>
        </p:nvSpPr>
        <p:spPr bwMode="auto">
          <a:xfrm>
            <a:off x="4876800" y="1919288"/>
            <a:ext cx="1524000" cy="32861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47" name="Line 355"/>
          <p:cNvSpPr>
            <a:spLocks noChangeAspect="1" noChangeShapeType="1"/>
          </p:cNvSpPr>
          <p:nvPr/>
        </p:nvSpPr>
        <p:spPr bwMode="auto">
          <a:xfrm>
            <a:off x="4876800" y="1751013"/>
            <a:ext cx="1524000" cy="32861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48" name="Line 356"/>
          <p:cNvSpPr>
            <a:spLocks noChangeAspect="1" noChangeShapeType="1"/>
          </p:cNvSpPr>
          <p:nvPr/>
        </p:nvSpPr>
        <p:spPr bwMode="auto">
          <a:xfrm>
            <a:off x="3200400" y="1236663"/>
            <a:ext cx="3200400" cy="6905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49" name="Line 357"/>
          <p:cNvSpPr>
            <a:spLocks noChangeAspect="1" noChangeShapeType="1"/>
          </p:cNvSpPr>
          <p:nvPr/>
        </p:nvSpPr>
        <p:spPr bwMode="auto">
          <a:xfrm>
            <a:off x="4800600" y="2676525"/>
            <a:ext cx="1600200" cy="34131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50" name="Line 358"/>
          <p:cNvSpPr>
            <a:spLocks noChangeAspect="1" noChangeShapeType="1"/>
          </p:cNvSpPr>
          <p:nvPr/>
        </p:nvSpPr>
        <p:spPr bwMode="auto">
          <a:xfrm>
            <a:off x="4572000" y="2752725"/>
            <a:ext cx="1828800" cy="3905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52" name="Line 360"/>
          <p:cNvSpPr>
            <a:spLocks noChangeShapeType="1"/>
          </p:cNvSpPr>
          <p:nvPr/>
        </p:nvSpPr>
        <p:spPr bwMode="auto">
          <a:xfrm>
            <a:off x="4800600" y="3625850"/>
            <a:ext cx="15906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53" name="Line 361"/>
          <p:cNvSpPr>
            <a:spLocks noChangeShapeType="1"/>
          </p:cNvSpPr>
          <p:nvPr/>
        </p:nvSpPr>
        <p:spPr bwMode="auto">
          <a:xfrm>
            <a:off x="6400800" y="362585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54" name="Line 362"/>
          <p:cNvSpPr>
            <a:spLocks noChangeShapeType="1"/>
          </p:cNvSpPr>
          <p:nvPr/>
        </p:nvSpPr>
        <p:spPr bwMode="auto">
          <a:xfrm>
            <a:off x="4800600" y="1176338"/>
            <a:ext cx="0" cy="50323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55" name="Line 363"/>
          <p:cNvSpPr>
            <a:spLocks noChangeShapeType="1"/>
          </p:cNvSpPr>
          <p:nvPr/>
        </p:nvSpPr>
        <p:spPr bwMode="auto">
          <a:xfrm>
            <a:off x="4800600" y="1704975"/>
            <a:ext cx="0" cy="411163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56" name="Line 364"/>
          <p:cNvSpPr>
            <a:spLocks noChangeShapeType="1"/>
          </p:cNvSpPr>
          <p:nvPr/>
        </p:nvSpPr>
        <p:spPr bwMode="auto">
          <a:xfrm>
            <a:off x="4800600" y="2355850"/>
            <a:ext cx="0" cy="311150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57" name="Line 365"/>
          <p:cNvSpPr>
            <a:spLocks noChangeShapeType="1"/>
          </p:cNvSpPr>
          <p:nvPr/>
        </p:nvSpPr>
        <p:spPr bwMode="auto">
          <a:xfrm>
            <a:off x="4800600" y="2055813"/>
            <a:ext cx="0" cy="3651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58" name="Line 366"/>
          <p:cNvSpPr>
            <a:spLocks noChangeShapeType="1"/>
          </p:cNvSpPr>
          <p:nvPr/>
        </p:nvSpPr>
        <p:spPr bwMode="auto">
          <a:xfrm>
            <a:off x="3886200" y="989013"/>
            <a:ext cx="0" cy="7127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15" name="Line 323"/>
          <p:cNvSpPr>
            <a:spLocks noChangeShapeType="1"/>
          </p:cNvSpPr>
          <p:nvPr/>
        </p:nvSpPr>
        <p:spPr bwMode="auto">
          <a:xfrm>
            <a:off x="6400800" y="1487488"/>
            <a:ext cx="0" cy="30162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17" name="Line 325"/>
          <p:cNvSpPr>
            <a:spLocks noChangeShapeType="1"/>
          </p:cNvSpPr>
          <p:nvPr/>
        </p:nvSpPr>
        <p:spPr bwMode="auto">
          <a:xfrm>
            <a:off x="3200400" y="3160713"/>
            <a:ext cx="0" cy="6588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1808" name="Picture 4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4232275"/>
            <a:ext cx="153988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1751" name="Line 359"/>
          <p:cNvSpPr>
            <a:spLocks noChangeShapeType="1"/>
          </p:cNvSpPr>
          <p:nvPr/>
        </p:nvSpPr>
        <p:spPr bwMode="auto">
          <a:xfrm>
            <a:off x="4800600" y="2665413"/>
            <a:ext cx="0" cy="149047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59" name="Line 367"/>
          <p:cNvSpPr>
            <a:spLocks noChangeShapeType="1"/>
          </p:cNvSpPr>
          <p:nvPr/>
        </p:nvSpPr>
        <p:spPr bwMode="auto">
          <a:xfrm>
            <a:off x="3886200" y="3443288"/>
            <a:ext cx="0" cy="5207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60" name="Line 368"/>
          <p:cNvSpPr>
            <a:spLocks noChangeShapeType="1"/>
          </p:cNvSpPr>
          <p:nvPr/>
        </p:nvSpPr>
        <p:spPr bwMode="auto">
          <a:xfrm>
            <a:off x="5562600" y="1331913"/>
            <a:ext cx="0" cy="297973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61" name="Line 369"/>
          <p:cNvSpPr>
            <a:spLocks noChangeShapeType="1"/>
          </p:cNvSpPr>
          <p:nvPr/>
        </p:nvSpPr>
        <p:spPr bwMode="auto">
          <a:xfrm>
            <a:off x="533400" y="3625850"/>
            <a:ext cx="4295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62" name="Oval 370"/>
          <p:cNvSpPr>
            <a:spLocks noChangeArrowheads="1"/>
          </p:cNvSpPr>
          <p:nvPr/>
        </p:nvSpPr>
        <p:spPr bwMode="auto">
          <a:xfrm>
            <a:off x="4770438" y="3598863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1823" name="Picture 43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654050"/>
            <a:ext cx="1008062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1765" name="Picture 37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947738"/>
            <a:ext cx="91598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1766" name="Picture 37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22375"/>
            <a:ext cx="165258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1767" name="Rectangle 375"/>
          <p:cNvSpPr>
            <a:spLocks noChangeArrowheads="1"/>
          </p:cNvSpPr>
          <p:nvPr/>
        </p:nvSpPr>
        <p:spPr bwMode="auto">
          <a:xfrm>
            <a:off x="1260475" y="608013"/>
            <a:ext cx="1719263" cy="858837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1768" name="Line 376"/>
          <p:cNvSpPr>
            <a:spLocks noChangeShapeType="1"/>
          </p:cNvSpPr>
          <p:nvPr/>
        </p:nvSpPr>
        <p:spPr bwMode="auto">
          <a:xfrm>
            <a:off x="2971800" y="1065213"/>
            <a:ext cx="1676400" cy="9144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7485" y="5578291"/>
            <a:ext cx="3302579" cy="2630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5259729"/>
            <a:ext cx="5346045" cy="2778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51779" name="Line 387"/>
          <p:cNvSpPr>
            <a:spLocks noChangeShapeType="1"/>
          </p:cNvSpPr>
          <p:nvPr/>
        </p:nvSpPr>
        <p:spPr bwMode="auto">
          <a:xfrm>
            <a:off x="0" y="457041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1782" name="Picture 39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1889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1841" name="Picture 44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4627563"/>
            <a:ext cx="4237037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1838" name="Picture 44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327648"/>
            <a:ext cx="3652838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1810" name="Picture 4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6161088"/>
            <a:ext cx="1620837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1812" name="Picture 4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65700"/>
            <a:ext cx="36671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1835" name="Picture 44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560828"/>
            <a:ext cx="45434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1816" name="Picture 4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876925"/>
            <a:ext cx="6194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51830" name="Group 438"/>
          <p:cNvGrpSpPr>
            <a:grpSpLocks/>
          </p:cNvGrpSpPr>
          <p:nvPr/>
        </p:nvGrpSpPr>
        <p:grpSpPr bwMode="auto">
          <a:xfrm>
            <a:off x="7375525" y="382588"/>
            <a:ext cx="1554163" cy="642937"/>
            <a:chOff x="4646" y="241"/>
            <a:chExt cx="979" cy="405"/>
          </a:xfrm>
        </p:grpSpPr>
        <p:pic>
          <p:nvPicPr>
            <p:cNvPr id="1851828" name="Picture 43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6" y="241"/>
              <a:ext cx="230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1827" name="Picture 43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" y="339"/>
              <a:ext cx="67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51836" name="Line 444"/>
          <p:cNvSpPr>
            <a:spLocks noChangeShapeType="1"/>
          </p:cNvSpPr>
          <p:nvPr/>
        </p:nvSpPr>
        <p:spPr bwMode="auto">
          <a:xfrm>
            <a:off x="4014216" y="4341812"/>
            <a:ext cx="4700016" cy="1316736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839" name="Line 447"/>
          <p:cNvSpPr>
            <a:spLocks noChangeShapeType="1"/>
          </p:cNvSpPr>
          <p:nvPr/>
        </p:nvSpPr>
        <p:spPr bwMode="auto">
          <a:xfrm flipH="1">
            <a:off x="1581150" y="2441448"/>
            <a:ext cx="758952" cy="2523744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840" name="Rectangle 44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7" name="Picture 11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382588"/>
            <a:ext cx="11684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1837" name="Line 445"/>
          <p:cNvSpPr>
            <a:spLocks noChangeShapeType="1"/>
          </p:cNvSpPr>
          <p:nvPr/>
        </p:nvSpPr>
        <p:spPr bwMode="auto">
          <a:xfrm flipH="1">
            <a:off x="1398588" y="914400"/>
            <a:ext cx="430212" cy="49720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7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1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1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51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51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51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51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0.0037 L -0.30538 0.83441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851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4153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51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51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1836" grpId="0" animBg="1"/>
      <p:bldP spid="1851836" grpId="1" animBg="1"/>
      <p:bldP spid="1851839" grpId="0" animBg="1"/>
      <p:bldP spid="1851839" grpId="1" animBg="1"/>
      <p:bldP spid="1851837" grpId="0" animBg="1"/>
      <p:bldP spid="185183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1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10" name="Straight Connector 109"/>
          <p:cNvCxnSpPr/>
          <p:nvPr/>
        </p:nvCxnSpPr>
        <p:spPr bwMode="auto">
          <a:xfrm rot="6720000">
            <a:off x="6016752" y="3145536"/>
            <a:ext cx="0" cy="64008"/>
          </a:xfrm>
          <a:prstGeom prst="line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Connector 107"/>
          <p:cNvCxnSpPr/>
          <p:nvPr/>
        </p:nvCxnSpPr>
        <p:spPr bwMode="auto">
          <a:xfrm rot="4920000">
            <a:off x="2810292" y="3328416"/>
            <a:ext cx="0" cy="45720"/>
          </a:xfrm>
          <a:prstGeom prst="line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Straight Connector 108"/>
          <p:cNvCxnSpPr/>
          <p:nvPr/>
        </p:nvCxnSpPr>
        <p:spPr bwMode="auto">
          <a:xfrm rot="6480000">
            <a:off x="6044184" y="3108960"/>
            <a:ext cx="0" cy="137160"/>
          </a:xfrm>
          <a:prstGeom prst="line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87A5-649E-4232-9B65-75CDDCFD8E38}" type="slidenum">
              <a:rPr lang="en-US"/>
              <a:pPr/>
              <a:t>6</a:t>
            </a:fld>
            <a:endParaRPr lang="en-US"/>
          </a:p>
        </p:txBody>
      </p:sp>
      <p:grpSp>
        <p:nvGrpSpPr>
          <p:cNvPr id="1851819" name="Group 427"/>
          <p:cNvGrpSpPr>
            <a:grpSpLocks/>
          </p:cNvGrpSpPr>
          <p:nvPr/>
        </p:nvGrpSpPr>
        <p:grpSpPr bwMode="auto">
          <a:xfrm>
            <a:off x="2076450" y="2894013"/>
            <a:ext cx="117475" cy="944562"/>
            <a:chOff x="1308" y="1823"/>
            <a:chExt cx="74" cy="595"/>
          </a:xfrm>
        </p:grpSpPr>
        <p:sp>
          <p:nvSpPr>
            <p:cNvPr id="1851683" name="Line 291"/>
            <p:cNvSpPr>
              <a:spLocks noChangeShapeType="1"/>
            </p:cNvSpPr>
            <p:nvPr/>
          </p:nvSpPr>
          <p:spPr bwMode="auto">
            <a:xfrm>
              <a:off x="1347" y="1823"/>
              <a:ext cx="0" cy="46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51817" name="Picture 42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8" y="2303"/>
              <a:ext cx="74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851822" name="Group 430"/>
          <p:cNvGrpSpPr>
            <a:grpSpLocks/>
          </p:cNvGrpSpPr>
          <p:nvPr/>
        </p:nvGrpSpPr>
        <p:grpSpPr bwMode="auto">
          <a:xfrm>
            <a:off x="6499225" y="2557463"/>
            <a:ext cx="130175" cy="1228725"/>
            <a:chOff x="4094" y="1611"/>
            <a:chExt cx="82" cy="774"/>
          </a:xfrm>
        </p:grpSpPr>
        <p:sp>
          <p:nvSpPr>
            <p:cNvPr id="1851686" name="Line 294"/>
            <p:cNvSpPr>
              <a:spLocks noChangeShapeType="1"/>
            </p:cNvSpPr>
            <p:nvPr/>
          </p:nvSpPr>
          <p:spPr bwMode="auto">
            <a:xfrm>
              <a:off x="4128" y="1611"/>
              <a:ext cx="0" cy="67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51820" name="Picture 42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" y="2303"/>
              <a:ext cx="82" cy="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51408" name="Rectangle 1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1690" name="Line 298"/>
          <p:cNvSpPr>
            <a:spLocks noChangeShapeType="1"/>
          </p:cNvSpPr>
          <p:nvPr/>
        </p:nvSpPr>
        <p:spPr bwMode="auto">
          <a:xfrm flipV="1">
            <a:off x="4014788" y="3665538"/>
            <a:ext cx="739775" cy="557212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691" name="Line 299"/>
          <p:cNvSpPr>
            <a:spLocks noChangeShapeType="1"/>
          </p:cNvSpPr>
          <p:nvPr/>
        </p:nvSpPr>
        <p:spPr bwMode="auto">
          <a:xfrm>
            <a:off x="3200400" y="2360613"/>
            <a:ext cx="0" cy="785812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692" name="Freeform 300"/>
          <p:cNvSpPr>
            <a:spLocks/>
          </p:cNvSpPr>
          <p:nvPr/>
        </p:nvSpPr>
        <p:spPr bwMode="auto">
          <a:xfrm>
            <a:off x="2805113" y="1490663"/>
            <a:ext cx="3327400" cy="969962"/>
          </a:xfrm>
          <a:custGeom>
            <a:avLst/>
            <a:gdLst>
              <a:gd name="T0" fmla="*/ 0 w 2090"/>
              <a:gd name="T1" fmla="*/ 596 h 611"/>
              <a:gd name="T2" fmla="*/ 118 w 2090"/>
              <a:gd name="T3" fmla="*/ 587 h 611"/>
              <a:gd name="T4" fmla="*/ 384 w 2090"/>
              <a:gd name="T5" fmla="*/ 452 h 611"/>
              <a:gd name="T6" fmla="*/ 816 w 2090"/>
              <a:gd name="T7" fmla="*/ 68 h 611"/>
              <a:gd name="T8" fmla="*/ 1593 w 2090"/>
              <a:gd name="T9" fmla="*/ 46 h 611"/>
              <a:gd name="T10" fmla="*/ 2090 w 2090"/>
              <a:gd name="T11" fmla="*/ 203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90" h="611">
                <a:moveTo>
                  <a:pt x="0" y="596"/>
                </a:moveTo>
                <a:cubicBezTo>
                  <a:pt x="20" y="594"/>
                  <a:pt x="54" y="611"/>
                  <a:pt x="118" y="587"/>
                </a:cubicBezTo>
                <a:cubicBezTo>
                  <a:pt x="182" y="563"/>
                  <a:pt x="268" y="538"/>
                  <a:pt x="384" y="452"/>
                </a:cubicBezTo>
                <a:cubicBezTo>
                  <a:pt x="500" y="366"/>
                  <a:pt x="614" y="136"/>
                  <a:pt x="816" y="68"/>
                </a:cubicBezTo>
                <a:cubicBezTo>
                  <a:pt x="1018" y="0"/>
                  <a:pt x="1381" y="24"/>
                  <a:pt x="1593" y="46"/>
                </a:cubicBezTo>
                <a:cubicBezTo>
                  <a:pt x="1805" y="68"/>
                  <a:pt x="1987" y="170"/>
                  <a:pt x="2090" y="203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693" name="Freeform 301"/>
          <p:cNvSpPr>
            <a:spLocks/>
          </p:cNvSpPr>
          <p:nvPr/>
        </p:nvSpPr>
        <p:spPr bwMode="auto">
          <a:xfrm>
            <a:off x="2798763" y="2640013"/>
            <a:ext cx="3255962" cy="825500"/>
          </a:xfrm>
          <a:custGeom>
            <a:avLst/>
            <a:gdLst>
              <a:gd name="T0" fmla="*/ 0 w 2051"/>
              <a:gd name="T1" fmla="*/ 448 h 520"/>
              <a:gd name="T2" fmla="*/ 87 w 2051"/>
              <a:gd name="T3" fmla="*/ 413 h 520"/>
              <a:gd name="T4" fmla="*/ 349 w 2051"/>
              <a:gd name="T5" fmla="*/ 304 h 520"/>
              <a:gd name="T6" fmla="*/ 733 w 2051"/>
              <a:gd name="T7" fmla="*/ 496 h 520"/>
              <a:gd name="T8" fmla="*/ 973 w 2051"/>
              <a:gd name="T9" fmla="*/ 160 h 520"/>
              <a:gd name="T10" fmla="*/ 1357 w 2051"/>
              <a:gd name="T11" fmla="*/ 16 h 520"/>
              <a:gd name="T12" fmla="*/ 1837 w 2051"/>
              <a:gd name="T13" fmla="*/ 256 h 520"/>
              <a:gd name="T14" fmla="*/ 2051 w 2051"/>
              <a:gd name="T15" fmla="*/ 343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1" h="520">
                <a:moveTo>
                  <a:pt x="0" y="448"/>
                </a:moveTo>
                <a:cubicBezTo>
                  <a:pt x="13" y="442"/>
                  <a:pt x="29" y="437"/>
                  <a:pt x="87" y="413"/>
                </a:cubicBezTo>
                <a:cubicBezTo>
                  <a:pt x="145" y="389"/>
                  <a:pt x="241" y="290"/>
                  <a:pt x="349" y="304"/>
                </a:cubicBezTo>
                <a:cubicBezTo>
                  <a:pt x="457" y="318"/>
                  <a:pt x="629" y="520"/>
                  <a:pt x="733" y="496"/>
                </a:cubicBezTo>
                <a:cubicBezTo>
                  <a:pt x="837" y="472"/>
                  <a:pt x="869" y="240"/>
                  <a:pt x="973" y="160"/>
                </a:cubicBezTo>
                <a:cubicBezTo>
                  <a:pt x="1077" y="80"/>
                  <a:pt x="1213" y="0"/>
                  <a:pt x="1357" y="16"/>
                </a:cubicBezTo>
                <a:cubicBezTo>
                  <a:pt x="1501" y="32"/>
                  <a:pt x="1721" y="202"/>
                  <a:pt x="1837" y="256"/>
                </a:cubicBezTo>
                <a:cubicBezTo>
                  <a:pt x="1953" y="310"/>
                  <a:pt x="2006" y="325"/>
                  <a:pt x="2051" y="343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694" name="Arc 302"/>
          <p:cNvSpPr>
            <a:spLocks/>
          </p:cNvSpPr>
          <p:nvPr/>
        </p:nvSpPr>
        <p:spPr bwMode="auto">
          <a:xfrm>
            <a:off x="2138363" y="2428875"/>
            <a:ext cx="674687" cy="92392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5143 w 25544"/>
              <a:gd name="T1" fmla="*/ 42907 h 43200"/>
              <a:gd name="T2" fmla="*/ 25544 w 25544"/>
              <a:gd name="T3" fmla="*/ 363 h 43200"/>
              <a:gd name="T4" fmla="*/ 21600 w 25544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544" h="43200" fill="none" extrusionOk="0">
                <a:moveTo>
                  <a:pt x="25143" y="42907"/>
                </a:moveTo>
                <a:cubicBezTo>
                  <a:pt x="23972" y="43102"/>
                  <a:pt x="22787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2923" y="-1"/>
                  <a:pt x="24243" y="121"/>
                  <a:pt x="25543" y="363"/>
                </a:cubicBezTo>
              </a:path>
              <a:path w="25544" h="43200" stroke="0" extrusionOk="0">
                <a:moveTo>
                  <a:pt x="25143" y="42907"/>
                </a:moveTo>
                <a:cubicBezTo>
                  <a:pt x="23972" y="43102"/>
                  <a:pt x="22787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2923" y="-1"/>
                  <a:pt x="24243" y="121"/>
                  <a:pt x="25543" y="363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1695" name="Arc 303"/>
          <p:cNvSpPr>
            <a:spLocks/>
          </p:cNvSpPr>
          <p:nvPr/>
        </p:nvSpPr>
        <p:spPr bwMode="auto">
          <a:xfrm>
            <a:off x="2286000" y="2589213"/>
            <a:ext cx="152400" cy="609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72"/>
              <a:gd name="T2" fmla="*/ 1095 w 21600"/>
              <a:gd name="T3" fmla="*/ 43172 h 43172"/>
              <a:gd name="T4" fmla="*/ 0 w 21600"/>
              <a:gd name="T5" fmla="*/ 21600 h 43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7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03"/>
                  <a:pt x="12583" y="42589"/>
                  <a:pt x="1095" y="43172"/>
                </a:cubicBezTo>
              </a:path>
              <a:path w="21600" h="4317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03"/>
                  <a:pt x="12583" y="42589"/>
                  <a:pt x="1095" y="43172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1696" name="Arc 304"/>
          <p:cNvSpPr>
            <a:spLocks/>
          </p:cNvSpPr>
          <p:nvPr/>
        </p:nvSpPr>
        <p:spPr bwMode="auto">
          <a:xfrm>
            <a:off x="6018213" y="1808163"/>
            <a:ext cx="534987" cy="1389062"/>
          </a:xfrm>
          <a:custGeom>
            <a:avLst/>
            <a:gdLst>
              <a:gd name="G0" fmla="+- 5552 0 0"/>
              <a:gd name="G1" fmla="+- 21600 0 0"/>
              <a:gd name="G2" fmla="+- 21600 0 0"/>
              <a:gd name="T0" fmla="*/ 5552 w 27152"/>
              <a:gd name="T1" fmla="*/ 0 h 43200"/>
              <a:gd name="T2" fmla="*/ 0 w 27152"/>
              <a:gd name="T3" fmla="*/ 42474 h 43200"/>
              <a:gd name="T4" fmla="*/ 5552 w 27152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152" h="43200" fill="none" extrusionOk="0">
                <a:moveTo>
                  <a:pt x="5551" y="0"/>
                </a:moveTo>
                <a:cubicBezTo>
                  <a:pt x="17481" y="0"/>
                  <a:pt x="27152" y="9670"/>
                  <a:pt x="27152" y="21600"/>
                </a:cubicBezTo>
                <a:cubicBezTo>
                  <a:pt x="27152" y="33529"/>
                  <a:pt x="17481" y="43200"/>
                  <a:pt x="5552" y="43200"/>
                </a:cubicBezTo>
                <a:cubicBezTo>
                  <a:pt x="3677" y="43200"/>
                  <a:pt x="1811" y="42956"/>
                  <a:pt x="-1" y="42474"/>
                </a:cubicBezTo>
              </a:path>
              <a:path w="27152" h="43200" stroke="0" extrusionOk="0">
                <a:moveTo>
                  <a:pt x="5551" y="0"/>
                </a:moveTo>
                <a:cubicBezTo>
                  <a:pt x="17481" y="0"/>
                  <a:pt x="27152" y="9670"/>
                  <a:pt x="27152" y="21600"/>
                </a:cubicBezTo>
                <a:cubicBezTo>
                  <a:pt x="27152" y="33529"/>
                  <a:pt x="17481" y="43200"/>
                  <a:pt x="5552" y="43200"/>
                </a:cubicBezTo>
                <a:cubicBezTo>
                  <a:pt x="3677" y="43200"/>
                  <a:pt x="1811" y="42956"/>
                  <a:pt x="-1" y="42474"/>
                </a:cubicBezTo>
                <a:lnTo>
                  <a:pt x="5552" y="21600"/>
                </a:lnTo>
                <a:close/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1697" name="Arc 305"/>
          <p:cNvSpPr>
            <a:spLocks/>
          </p:cNvSpPr>
          <p:nvPr/>
        </p:nvSpPr>
        <p:spPr bwMode="auto">
          <a:xfrm>
            <a:off x="2514600" y="2455863"/>
            <a:ext cx="228600" cy="8588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72"/>
              <a:gd name="T2" fmla="*/ 1095 w 21600"/>
              <a:gd name="T3" fmla="*/ 43172 h 43172"/>
              <a:gd name="T4" fmla="*/ 0 w 21600"/>
              <a:gd name="T5" fmla="*/ 21600 h 43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7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03"/>
                  <a:pt x="12583" y="42589"/>
                  <a:pt x="1095" y="43172"/>
                </a:cubicBezTo>
              </a:path>
              <a:path w="21600" h="4317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03"/>
                  <a:pt x="12583" y="42589"/>
                  <a:pt x="1095" y="43172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1698" name="Freeform 306"/>
          <p:cNvSpPr>
            <a:spLocks/>
          </p:cNvSpPr>
          <p:nvPr/>
        </p:nvSpPr>
        <p:spPr bwMode="auto">
          <a:xfrm>
            <a:off x="3341688" y="2255838"/>
            <a:ext cx="260350" cy="877887"/>
          </a:xfrm>
          <a:custGeom>
            <a:avLst/>
            <a:gdLst>
              <a:gd name="T0" fmla="*/ 7 w 164"/>
              <a:gd name="T1" fmla="*/ 0 h 528"/>
              <a:gd name="T2" fmla="*/ 24 w 164"/>
              <a:gd name="T3" fmla="*/ 192 h 528"/>
              <a:gd name="T4" fmla="*/ 151 w 164"/>
              <a:gd name="T5" fmla="*/ 336 h 528"/>
              <a:gd name="T6" fmla="*/ 103 w 164"/>
              <a:gd name="T7" fmla="*/ 480 h 528"/>
              <a:gd name="T8" fmla="*/ 55 w 164"/>
              <a:gd name="T9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" h="528">
                <a:moveTo>
                  <a:pt x="7" y="0"/>
                </a:moveTo>
                <a:cubicBezTo>
                  <a:pt x="10" y="32"/>
                  <a:pt x="0" y="136"/>
                  <a:pt x="24" y="192"/>
                </a:cubicBezTo>
                <a:cubicBezTo>
                  <a:pt x="48" y="248"/>
                  <a:pt x="138" y="288"/>
                  <a:pt x="151" y="336"/>
                </a:cubicBezTo>
                <a:cubicBezTo>
                  <a:pt x="164" y="384"/>
                  <a:pt x="119" y="448"/>
                  <a:pt x="103" y="480"/>
                </a:cubicBezTo>
                <a:cubicBezTo>
                  <a:pt x="87" y="512"/>
                  <a:pt x="71" y="520"/>
                  <a:pt x="55" y="528"/>
                </a:cubicBezTo>
              </a:path>
            </a:pathLst>
          </a:custGeom>
          <a:noFill/>
          <a:ln w="1905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699" name="Freeform 307"/>
          <p:cNvSpPr>
            <a:spLocks/>
          </p:cNvSpPr>
          <p:nvPr/>
        </p:nvSpPr>
        <p:spPr bwMode="auto">
          <a:xfrm>
            <a:off x="3636963" y="1990725"/>
            <a:ext cx="241300" cy="1325563"/>
          </a:xfrm>
          <a:custGeom>
            <a:avLst/>
            <a:gdLst>
              <a:gd name="T0" fmla="*/ 0 w 152"/>
              <a:gd name="T1" fmla="*/ 0 h 835"/>
              <a:gd name="T2" fmla="*/ 48 w 152"/>
              <a:gd name="T3" fmla="*/ 211 h 835"/>
              <a:gd name="T4" fmla="*/ 144 w 152"/>
              <a:gd name="T5" fmla="*/ 531 h 835"/>
              <a:gd name="T6" fmla="*/ 96 w 152"/>
              <a:gd name="T7" fmla="*/ 759 h 835"/>
              <a:gd name="T8" fmla="*/ 48 w 152"/>
              <a:gd name="T9" fmla="*/ 835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" h="835">
                <a:moveTo>
                  <a:pt x="0" y="0"/>
                </a:moveTo>
                <a:cubicBezTo>
                  <a:pt x="8" y="35"/>
                  <a:pt x="24" y="122"/>
                  <a:pt x="48" y="211"/>
                </a:cubicBezTo>
                <a:cubicBezTo>
                  <a:pt x="72" y="300"/>
                  <a:pt x="136" y="440"/>
                  <a:pt x="144" y="531"/>
                </a:cubicBezTo>
                <a:cubicBezTo>
                  <a:pt x="152" y="622"/>
                  <a:pt x="112" y="708"/>
                  <a:pt x="96" y="759"/>
                </a:cubicBezTo>
                <a:cubicBezTo>
                  <a:pt x="80" y="810"/>
                  <a:pt x="64" y="822"/>
                  <a:pt x="48" y="835"/>
                </a:cubicBezTo>
              </a:path>
            </a:pathLst>
          </a:custGeom>
          <a:noFill/>
          <a:ln w="1905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00" name="Freeform 308"/>
          <p:cNvSpPr>
            <a:spLocks/>
          </p:cNvSpPr>
          <p:nvPr/>
        </p:nvSpPr>
        <p:spPr bwMode="auto">
          <a:xfrm>
            <a:off x="4165600" y="1570038"/>
            <a:ext cx="279400" cy="1325562"/>
          </a:xfrm>
          <a:custGeom>
            <a:avLst/>
            <a:gdLst>
              <a:gd name="T0" fmla="*/ 16 w 176"/>
              <a:gd name="T1" fmla="*/ 0 h 816"/>
              <a:gd name="T2" fmla="*/ 112 w 176"/>
              <a:gd name="T3" fmla="*/ 144 h 816"/>
              <a:gd name="T4" fmla="*/ 64 w 176"/>
              <a:gd name="T5" fmla="*/ 336 h 816"/>
              <a:gd name="T6" fmla="*/ 16 w 176"/>
              <a:gd name="T7" fmla="*/ 528 h 816"/>
              <a:gd name="T8" fmla="*/ 160 w 176"/>
              <a:gd name="T9" fmla="*/ 672 h 816"/>
              <a:gd name="T10" fmla="*/ 112 w 176"/>
              <a:gd name="T11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816">
                <a:moveTo>
                  <a:pt x="16" y="0"/>
                </a:moveTo>
                <a:cubicBezTo>
                  <a:pt x="60" y="44"/>
                  <a:pt x="104" y="88"/>
                  <a:pt x="112" y="144"/>
                </a:cubicBezTo>
                <a:cubicBezTo>
                  <a:pt x="120" y="200"/>
                  <a:pt x="80" y="272"/>
                  <a:pt x="64" y="336"/>
                </a:cubicBezTo>
                <a:cubicBezTo>
                  <a:pt x="48" y="400"/>
                  <a:pt x="0" y="472"/>
                  <a:pt x="16" y="528"/>
                </a:cubicBezTo>
                <a:cubicBezTo>
                  <a:pt x="32" y="584"/>
                  <a:pt x="144" y="624"/>
                  <a:pt x="160" y="672"/>
                </a:cubicBezTo>
                <a:cubicBezTo>
                  <a:pt x="176" y="720"/>
                  <a:pt x="144" y="768"/>
                  <a:pt x="112" y="816"/>
                </a:cubicBezTo>
              </a:path>
            </a:pathLst>
          </a:custGeom>
          <a:noFill/>
          <a:ln w="1905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01" name="Freeform 309"/>
          <p:cNvSpPr>
            <a:spLocks/>
          </p:cNvSpPr>
          <p:nvPr/>
        </p:nvSpPr>
        <p:spPr bwMode="auto">
          <a:xfrm>
            <a:off x="3886200" y="1737359"/>
            <a:ext cx="276225" cy="1609344"/>
          </a:xfrm>
          <a:custGeom>
            <a:avLst/>
            <a:gdLst>
              <a:gd name="T0" fmla="*/ 0 w 174"/>
              <a:gd name="T1" fmla="*/ 0 h 990"/>
              <a:gd name="T2" fmla="*/ 109 w 174"/>
              <a:gd name="T3" fmla="*/ 166 h 990"/>
              <a:gd name="T4" fmla="*/ 70 w 174"/>
              <a:gd name="T5" fmla="*/ 364 h 990"/>
              <a:gd name="T6" fmla="*/ 153 w 174"/>
              <a:gd name="T7" fmla="*/ 586 h 990"/>
              <a:gd name="T8" fmla="*/ 169 w 174"/>
              <a:gd name="T9" fmla="*/ 838 h 990"/>
              <a:gd name="T10" fmla="*/ 121 w 174"/>
              <a:gd name="T11" fmla="*/ 990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4" h="990">
                <a:moveTo>
                  <a:pt x="0" y="0"/>
                </a:moveTo>
                <a:cubicBezTo>
                  <a:pt x="18" y="28"/>
                  <a:pt x="97" y="105"/>
                  <a:pt x="109" y="166"/>
                </a:cubicBezTo>
                <a:cubicBezTo>
                  <a:pt x="121" y="227"/>
                  <a:pt x="63" y="294"/>
                  <a:pt x="70" y="364"/>
                </a:cubicBezTo>
                <a:cubicBezTo>
                  <a:pt x="77" y="434"/>
                  <a:pt x="137" y="506"/>
                  <a:pt x="153" y="586"/>
                </a:cubicBezTo>
                <a:cubicBezTo>
                  <a:pt x="169" y="665"/>
                  <a:pt x="174" y="770"/>
                  <a:pt x="169" y="838"/>
                </a:cubicBezTo>
                <a:cubicBezTo>
                  <a:pt x="164" y="906"/>
                  <a:pt x="153" y="939"/>
                  <a:pt x="121" y="990"/>
                </a:cubicBezTo>
              </a:path>
            </a:pathLst>
          </a:custGeom>
          <a:noFill/>
          <a:ln w="1905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02" name="Freeform 310"/>
          <p:cNvSpPr>
            <a:spLocks/>
          </p:cNvSpPr>
          <p:nvPr/>
        </p:nvSpPr>
        <p:spPr bwMode="auto">
          <a:xfrm>
            <a:off x="4614863" y="1543050"/>
            <a:ext cx="338137" cy="1133475"/>
          </a:xfrm>
          <a:custGeom>
            <a:avLst/>
            <a:gdLst>
              <a:gd name="T0" fmla="*/ 0 w 213"/>
              <a:gd name="T1" fmla="*/ 0 h 742"/>
              <a:gd name="T2" fmla="*/ 194 w 213"/>
              <a:gd name="T3" fmla="*/ 192 h 742"/>
              <a:gd name="T4" fmla="*/ 115 w 213"/>
              <a:gd name="T5" fmla="*/ 358 h 742"/>
              <a:gd name="T6" fmla="*/ 89 w 213"/>
              <a:gd name="T7" fmla="*/ 489 h 742"/>
              <a:gd name="T8" fmla="*/ 141 w 213"/>
              <a:gd name="T9" fmla="*/ 593 h 742"/>
              <a:gd name="T10" fmla="*/ 115 w 213"/>
              <a:gd name="T11" fmla="*/ 742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3" h="742">
                <a:moveTo>
                  <a:pt x="0" y="0"/>
                </a:moveTo>
                <a:cubicBezTo>
                  <a:pt x="32" y="32"/>
                  <a:pt x="175" y="132"/>
                  <a:pt x="194" y="192"/>
                </a:cubicBezTo>
                <a:cubicBezTo>
                  <a:pt x="213" y="252"/>
                  <a:pt x="132" y="309"/>
                  <a:pt x="115" y="358"/>
                </a:cubicBezTo>
                <a:cubicBezTo>
                  <a:pt x="98" y="407"/>
                  <a:pt x="85" y="450"/>
                  <a:pt x="89" y="489"/>
                </a:cubicBezTo>
                <a:cubicBezTo>
                  <a:pt x="93" y="528"/>
                  <a:pt x="137" y="551"/>
                  <a:pt x="141" y="593"/>
                </a:cubicBezTo>
                <a:cubicBezTo>
                  <a:pt x="145" y="635"/>
                  <a:pt x="120" y="711"/>
                  <a:pt x="115" y="742"/>
                </a:cubicBezTo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03" name="Freeform 311"/>
          <p:cNvSpPr>
            <a:spLocks/>
          </p:cNvSpPr>
          <p:nvPr/>
        </p:nvSpPr>
        <p:spPr bwMode="auto">
          <a:xfrm>
            <a:off x="5251450" y="1563688"/>
            <a:ext cx="260350" cy="1233487"/>
          </a:xfrm>
          <a:custGeom>
            <a:avLst/>
            <a:gdLst>
              <a:gd name="T0" fmla="*/ 0 w 164"/>
              <a:gd name="T1" fmla="*/ 0 h 777"/>
              <a:gd name="T2" fmla="*/ 100 w 164"/>
              <a:gd name="T3" fmla="*/ 214 h 777"/>
              <a:gd name="T4" fmla="*/ 157 w 164"/>
              <a:gd name="T5" fmla="*/ 384 h 777"/>
              <a:gd name="T6" fmla="*/ 139 w 164"/>
              <a:gd name="T7" fmla="*/ 594 h 777"/>
              <a:gd name="T8" fmla="*/ 43 w 164"/>
              <a:gd name="T9" fmla="*/ 777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" h="777">
                <a:moveTo>
                  <a:pt x="0" y="0"/>
                </a:moveTo>
                <a:cubicBezTo>
                  <a:pt x="17" y="37"/>
                  <a:pt x="74" y="150"/>
                  <a:pt x="100" y="214"/>
                </a:cubicBezTo>
                <a:cubicBezTo>
                  <a:pt x="126" y="278"/>
                  <a:pt x="150" y="321"/>
                  <a:pt x="157" y="384"/>
                </a:cubicBezTo>
                <a:cubicBezTo>
                  <a:pt x="164" y="447"/>
                  <a:pt x="158" y="528"/>
                  <a:pt x="139" y="594"/>
                </a:cubicBezTo>
                <a:cubicBezTo>
                  <a:pt x="120" y="660"/>
                  <a:pt x="63" y="739"/>
                  <a:pt x="43" y="777"/>
                </a:cubicBezTo>
              </a:path>
            </a:pathLst>
          </a:custGeom>
          <a:noFill/>
          <a:ln w="1905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04" name="Freeform 312"/>
          <p:cNvSpPr>
            <a:spLocks/>
          </p:cNvSpPr>
          <p:nvPr/>
        </p:nvSpPr>
        <p:spPr bwMode="auto">
          <a:xfrm>
            <a:off x="5715000" y="1643063"/>
            <a:ext cx="390525" cy="1427162"/>
          </a:xfrm>
          <a:custGeom>
            <a:avLst/>
            <a:gdLst>
              <a:gd name="T0" fmla="*/ 0 w 246"/>
              <a:gd name="T1" fmla="*/ 0 h 899"/>
              <a:gd name="T2" fmla="*/ 192 w 246"/>
              <a:gd name="T3" fmla="*/ 288 h 899"/>
              <a:gd name="T4" fmla="*/ 245 w 246"/>
              <a:gd name="T5" fmla="*/ 524 h 899"/>
              <a:gd name="T6" fmla="*/ 201 w 246"/>
              <a:gd name="T7" fmla="*/ 733 h 899"/>
              <a:gd name="T8" fmla="*/ 26 w 246"/>
              <a:gd name="T9" fmla="*/ 899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6" h="899">
                <a:moveTo>
                  <a:pt x="0" y="0"/>
                </a:moveTo>
                <a:cubicBezTo>
                  <a:pt x="32" y="48"/>
                  <a:pt x="151" y="201"/>
                  <a:pt x="192" y="288"/>
                </a:cubicBezTo>
                <a:cubicBezTo>
                  <a:pt x="233" y="375"/>
                  <a:pt x="244" y="450"/>
                  <a:pt x="245" y="524"/>
                </a:cubicBezTo>
                <a:cubicBezTo>
                  <a:pt x="246" y="598"/>
                  <a:pt x="237" y="670"/>
                  <a:pt x="201" y="733"/>
                </a:cubicBezTo>
                <a:cubicBezTo>
                  <a:pt x="165" y="796"/>
                  <a:pt x="63" y="864"/>
                  <a:pt x="26" y="899"/>
                </a:cubicBezTo>
              </a:path>
            </a:pathLst>
          </a:custGeom>
          <a:noFill/>
          <a:ln w="1905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05" name="Freeform 313"/>
          <p:cNvSpPr>
            <a:spLocks/>
          </p:cNvSpPr>
          <p:nvPr/>
        </p:nvSpPr>
        <p:spPr bwMode="auto">
          <a:xfrm>
            <a:off x="4456113" y="1522413"/>
            <a:ext cx="311150" cy="1143000"/>
          </a:xfrm>
          <a:custGeom>
            <a:avLst/>
            <a:gdLst>
              <a:gd name="T0" fmla="*/ 100 w 196"/>
              <a:gd name="T1" fmla="*/ 0 h 720"/>
              <a:gd name="T2" fmla="*/ 8 w 196"/>
              <a:gd name="T3" fmla="*/ 166 h 720"/>
              <a:gd name="T4" fmla="*/ 52 w 196"/>
              <a:gd name="T5" fmla="*/ 384 h 720"/>
              <a:gd name="T6" fmla="*/ 52 w 196"/>
              <a:gd name="T7" fmla="*/ 624 h 720"/>
              <a:gd name="T8" fmla="*/ 196 w 196"/>
              <a:gd name="T9" fmla="*/ 72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" h="720">
                <a:moveTo>
                  <a:pt x="100" y="0"/>
                </a:moveTo>
                <a:cubicBezTo>
                  <a:pt x="85" y="28"/>
                  <a:pt x="16" y="102"/>
                  <a:pt x="8" y="166"/>
                </a:cubicBezTo>
                <a:cubicBezTo>
                  <a:pt x="0" y="230"/>
                  <a:pt x="45" y="308"/>
                  <a:pt x="52" y="384"/>
                </a:cubicBezTo>
                <a:cubicBezTo>
                  <a:pt x="59" y="460"/>
                  <a:pt x="28" y="568"/>
                  <a:pt x="52" y="624"/>
                </a:cubicBezTo>
                <a:cubicBezTo>
                  <a:pt x="76" y="680"/>
                  <a:pt x="172" y="704"/>
                  <a:pt x="196" y="720"/>
                </a:cubicBezTo>
              </a:path>
            </a:pathLst>
          </a:custGeom>
          <a:noFill/>
          <a:ln w="19050" cap="flat" cmpd="sng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06" name="Line 314"/>
          <p:cNvSpPr>
            <a:spLocks noChangeShapeType="1"/>
          </p:cNvSpPr>
          <p:nvPr/>
        </p:nvSpPr>
        <p:spPr bwMode="auto">
          <a:xfrm>
            <a:off x="4495800" y="1674813"/>
            <a:ext cx="365125" cy="762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07" name="Line 315"/>
          <p:cNvSpPr>
            <a:spLocks noChangeAspect="1" noChangeShapeType="1"/>
          </p:cNvSpPr>
          <p:nvPr/>
        </p:nvSpPr>
        <p:spPr bwMode="auto">
          <a:xfrm>
            <a:off x="4459288" y="1827213"/>
            <a:ext cx="447675" cy="889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08" name="Line 316"/>
          <p:cNvSpPr>
            <a:spLocks noChangeAspect="1" noChangeShapeType="1"/>
          </p:cNvSpPr>
          <p:nvPr/>
        </p:nvSpPr>
        <p:spPr bwMode="auto">
          <a:xfrm>
            <a:off x="4495800" y="1979613"/>
            <a:ext cx="311150" cy="5715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09" name="Line 317"/>
          <p:cNvSpPr>
            <a:spLocks noChangeAspect="1" noChangeShapeType="1"/>
          </p:cNvSpPr>
          <p:nvPr/>
        </p:nvSpPr>
        <p:spPr bwMode="auto">
          <a:xfrm>
            <a:off x="4551363" y="2146300"/>
            <a:ext cx="228600" cy="4603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10" name="Line 318"/>
          <p:cNvSpPr>
            <a:spLocks noChangeAspect="1" noChangeShapeType="1"/>
          </p:cNvSpPr>
          <p:nvPr/>
        </p:nvSpPr>
        <p:spPr bwMode="auto">
          <a:xfrm>
            <a:off x="4524375" y="2301875"/>
            <a:ext cx="265113" cy="4603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11" name="Line 319"/>
          <p:cNvSpPr>
            <a:spLocks noChangeAspect="1" noChangeShapeType="1"/>
          </p:cNvSpPr>
          <p:nvPr/>
        </p:nvSpPr>
        <p:spPr bwMode="auto">
          <a:xfrm>
            <a:off x="4533900" y="2455863"/>
            <a:ext cx="292100" cy="52387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12" name="Arc 320"/>
          <p:cNvSpPr>
            <a:spLocks/>
          </p:cNvSpPr>
          <p:nvPr/>
        </p:nvSpPr>
        <p:spPr bwMode="auto">
          <a:xfrm>
            <a:off x="6018213" y="1808163"/>
            <a:ext cx="382587" cy="1389062"/>
          </a:xfrm>
          <a:custGeom>
            <a:avLst/>
            <a:gdLst>
              <a:gd name="G0" fmla="+- 5552 0 0"/>
              <a:gd name="G1" fmla="+- 21600 0 0"/>
              <a:gd name="G2" fmla="+- 21600 0 0"/>
              <a:gd name="T0" fmla="*/ 5552 w 27152"/>
              <a:gd name="T1" fmla="*/ 0 h 43200"/>
              <a:gd name="T2" fmla="*/ 0 w 27152"/>
              <a:gd name="T3" fmla="*/ 42474 h 43200"/>
              <a:gd name="T4" fmla="*/ 5552 w 27152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152" h="43200" fill="none" extrusionOk="0">
                <a:moveTo>
                  <a:pt x="5551" y="0"/>
                </a:moveTo>
                <a:cubicBezTo>
                  <a:pt x="17481" y="0"/>
                  <a:pt x="27152" y="9670"/>
                  <a:pt x="27152" y="21600"/>
                </a:cubicBezTo>
                <a:cubicBezTo>
                  <a:pt x="27152" y="33529"/>
                  <a:pt x="17481" y="43200"/>
                  <a:pt x="5552" y="43200"/>
                </a:cubicBezTo>
                <a:cubicBezTo>
                  <a:pt x="3677" y="43200"/>
                  <a:pt x="1811" y="42956"/>
                  <a:pt x="-1" y="42474"/>
                </a:cubicBezTo>
              </a:path>
              <a:path w="27152" h="43200" stroke="0" extrusionOk="0">
                <a:moveTo>
                  <a:pt x="5551" y="0"/>
                </a:moveTo>
                <a:cubicBezTo>
                  <a:pt x="17481" y="0"/>
                  <a:pt x="27152" y="9670"/>
                  <a:pt x="27152" y="21600"/>
                </a:cubicBezTo>
                <a:cubicBezTo>
                  <a:pt x="27152" y="33529"/>
                  <a:pt x="17481" y="43200"/>
                  <a:pt x="5552" y="43200"/>
                </a:cubicBezTo>
                <a:cubicBezTo>
                  <a:pt x="3677" y="43200"/>
                  <a:pt x="1811" y="42956"/>
                  <a:pt x="-1" y="42474"/>
                </a:cubicBezTo>
                <a:lnTo>
                  <a:pt x="5552" y="21600"/>
                </a:lnTo>
                <a:close/>
              </a:path>
            </a:pathLst>
          </a:cu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1713" name="Arc 321"/>
          <p:cNvSpPr>
            <a:spLocks/>
          </p:cNvSpPr>
          <p:nvPr/>
        </p:nvSpPr>
        <p:spPr bwMode="auto">
          <a:xfrm>
            <a:off x="2778125" y="2436813"/>
            <a:ext cx="228600" cy="9048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72"/>
              <a:gd name="T2" fmla="*/ 1095 w 21600"/>
              <a:gd name="T3" fmla="*/ 43172 h 43172"/>
              <a:gd name="T4" fmla="*/ 0 w 21600"/>
              <a:gd name="T5" fmla="*/ 21600 h 43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7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03"/>
                  <a:pt x="12583" y="42589"/>
                  <a:pt x="1095" y="43172"/>
                </a:cubicBezTo>
              </a:path>
              <a:path w="21600" h="4317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03"/>
                  <a:pt x="12583" y="42589"/>
                  <a:pt x="1095" y="43172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1716" name="Line 324"/>
          <p:cNvSpPr>
            <a:spLocks noChangeShapeType="1"/>
          </p:cNvSpPr>
          <p:nvPr/>
        </p:nvSpPr>
        <p:spPr bwMode="auto">
          <a:xfrm>
            <a:off x="3200400" y="836613"/>
            <a:ext cx="0" cy="14954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18" name="Line 326"/>
          <p:cNvSpPr>
            <a:spLocks noChangeAspect="1" noChangeShapeType="1"/>
          </p:cNvSpPr>
          <p:nvPr/>
        </p:nvSpPr>
        <p:spPr bwMode="auto">
          <a:xfrm>
            <a:off x="3189288" y="836613"/>
            <a:ext cx="3208337" cy="6683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20" name="Line 328"/>
          <p:cNvSpPr>
            <a:spLocks noChangeShapeType="1"/>
          </p:cNvSpPr>
          <p:nvPr/>
        </p:nvSpPr>
        <p:spPr bwMode="auto">
          <a:xfrm>
            <a:off x="3200400" y="989013"/>
            <a:ext cx="3200400" cy="6858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21" name="Line 329"/>
          <p:cNvSpPr>
            <a:spLocks noChangeShapeType="1"/>
          </p:cNvSpPr>
          <p:nvPr/>
        </p:nvSpPr>
        <p:spPr bwMode="auto">
          <a:xfrm>
            <a:off x="3200400" y="1141413"/>
            <a:ext cx="3200400" cy="6858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22" name="Line 330"/>
          <p:cNvSpPr>
            <a:spLocks noChangeAspect="1" noChangeShapeType="1"/>
          </p:cNvSpPr>
          <p:nvPr/>
        </p:nvSpPr>
        <p:spPr bwMode="auto">
          <a:xfrm>
            <a:off x="3200400" y="1331913"/>
            <a:ext cx="1041400" cy="2206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23" name="Line 331"/>
          <p:cNvSpPr>
            <a:spLocks noChangeAspect="1" noChangeShapeType="1"/>
          </p:cNvSpPr>
          <p:nvPr/>
        </p:nvSpPr>
        <p:spPr bwMode="auto">
          <a:xfrm>
            <a:off x="3200400" y="1446213"/>
            <a:ext cx="822325" cy="1746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24" name="Line 332"/>
          <p:cNvSpPr>
            <a:spLocks noChangeAspect="1" noChangeShapeType="1"/>
          </p:cNvSpPr>
          <p:nvPr/>
        </p:nvSpPr>
        <p:spPr bwMode="auto">
          <a:xfrm>
            <a:off x="3200400" y="1598613"/>
            <a:ext cx="639763" cy="1365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25" name="Line 333"/>
          <p:cNvSpPr>
            <a:spLocks noChangeAspect="1" noChangeShapeType="1"/>
          </p:cNvSpPr>
          <p:nvPr/>
        </p:nvSpPr>
        <p:spPr bwMode="auto">
          <a:xfrm>
            <a:off x="3200400" y="1751013"/>
            <a:ext cx="520700" cy="1158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26" name="Line 334"/>
          <p:cNvSpPr>
            <a:spLocks noChangeAspect="1" noChangeShapeType="1"/>
          </p:cNvSpPr>
          <p:nvPr/>
        </p:nvSpPr>
        <p:spPr bwMode="auto">
          <a:xfrm>
            <a:off x="3200400" y="1903413"/>
            <a:ext cx="401638" cy="889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27" name="Line 335"/>
          <p:cNvSpPr>
            <a:spLocks noChangeAspect="1" noChangeShapeType="1"/>
          </p:cNvSpPr>
          <p:nvPr/>
        </p:nvSpPr>
        <p:spPr bwMode="auto">
          <a:xfrm>
            <a:off x="3200400" y="2055813"/>
            <a:ext cx="292100" cy="603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28" name="Line 336"/>
          <p:cNvSpPr>
            <a:spLocks noChangeAspect="1" noChangeShapeType="1"/>
          </p:cNvSpPr>
          <p:nvPr/>
        </p:nvSpPr>
        <p:spPr bwMode="auto">
          <a:xfrm>
            <a:off x="3200400" y="2208213"/>
            <a:ext cx="155575" cy="269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32" name="Line 340"/>
          <p:cNvSpPr>
            <a:spLocks noChangeShapeType="1"/>
          </p:cNvSpPr>
          <p:nvPr/>
        </p:nvSpPr>
        <p:spPr bwMode="auto">
          <a:xfrm>
            <a:off x="3200400" y="3808413"/>
            <a:ext cx="32004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33" name="Line 341"/>
          <p:cNvSpPr>
            <a:spLocks noChangeShapeType="1"/>
          </p:cNvSpPr>
          <p:nvPr/>
        </p:nvSpPr>
        <p:spPr bwMode="auto">
          <a:xfrm>
            <a:off x="3200400" y="3656013"/>
            <a:ext cx="3200400" cy="6858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34" name="Line 342"/>
          <p:cNvSpPr>
            <a:spLocks noChangeShapeType="1"/>
          </p:cNvSpPr>
          <p:nvPr/>
        </p:nvSpPr>
        <p:spPr bwMode="auto">
          <a:xfrm>
            <a:off x="3200400" y="3503613"/>
            <a:ext cx="3200400" cy="6858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35" name="Line 343"/>
          <p:cNvSpPr>
            <a:spLocks noChangeShapeType="1"/>
          </p:cNvSpPr>
          <p:nvPr/>
        </p:nvSpPr>
        <p:spPr bwMode="auto">
          <a:xfrm>
            <a:off x="3200400" y="3351213"/>
            <a:ext cx="3200400" cy="6858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36" name="Line 344"/>
          <p:cNvSpPr>
            <a:spLocks noChangeAspect="1" noChangeShapeType="1"/>
          </p:cNvSpPr>
          <p:nvPr/>
        </p:nvSpPr>
        <p:spPr bwMode="auto">
          <a:xfrm>
            <a:off x="3200400" y="3198813"/>
            <a:ext cx="438150" cy="952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37" name="Line 345"/>
          <p:cNvSpPr>
            <a:spLocks noChangeAspect="1" noChangeShapeType="1"/>
          </p:cNvSpPr>
          <p:nvPr/>
        </p:nvSpPr>
        <p:spPr bwMode="auto">
          <a:xfrm>
            <a:off x="4038600" y="3378200"/>
            <a:ext cx="2362200" cy="50641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38" name="Line 346"/>
          <p:cNvSpPr>
            <a:spLocks noChangeAspect="1" noChangeShapeType="1"/>
          </p:cNvSpPr>
          <p:nvPr/>
        </p:nvSpPr>
        <p:spPr bwMode="auto">
          <a:xfrm>
            <a:off x="4114800" y="3241675"/>
            <a:ext cx="2286000" cy="49053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39" name="Line 347"/>
          <p:cNvSpPr>
            <a:spLocks noChangeAspect="1" noChangeShapeType="1"/>
          </p:cNvSpPr>
          <p:nvPr/>
        </p:nvSpPr>
        <p:spPr bwMode="auto">
          <a:xfrm>
            <a:off x="4191000" y="3105150"/>
            <a:ext cx="2209800" cy="4746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40" name="Line 348"/>
          <p:cNvSpPr>
            <a:spLocks noChangeAspect="1" noChangeShapeType="1"/>
          </p:cNvSpPr>
          <p:nvPr/>
        </p:nvSpPr>
        <p:spPr bwMode="auto">
          <a:xfrm>
            <a:off x="4267200" y="2986088"/>
            <a:ext cx="2133600" cy="4587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41" name="Line 349"/>
          <p:cNvSpPr>
            <a:spLocks noChangeAspect="1" noChangeShapeType="1"/>
          </p:cNvSpPr>
          <p:nvPr/>
        </p:nvSpPr>
        <p:spPr bwMode="auto">
          <a:xfrm>
            <a:off x="4419600" y="2851150"/>
            <a:ext cx="1981200" cy="4254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42" name="Line 350"/>
          <p:cNvSpPr>
            <a:spLocks noChangeAspect="1" noChangeShapeType="1"/>
          </p:cNvSpPr>
          <p:nvPr/>
        </p:nvSpPr>
        <p:spPr bwMode="auto">
          <a:xfrm>
            <a:off x="4816475" y="2511425"/>
            <a:ext cx="1563688" cy="3333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43" name="Line 351"/>
          <p:cNvSpPr>
            <a:spLocks noChangeAspect="1" noChangeShapeType="1"/>
          </p:cNvSpPr>
          <p:nvPr/>
        </p:nvSpPr>
        <p:spPr bwMode="auto">
          <a:xfrm>
            <a:off x="4800600" y="2360613"/>
            <a:ext cx="1600200" cy="3444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44" name="Line 352"/>
          <p:cNvSpPr>
            <a:spLocks noChangeAspect="1" noChangeShapeType="1"/>
          </p:cNvSpPr>
          <p:nvPr/>
        </p:nvSpPr>
        <p:spPr bwMode="auto">
          <a:xfrm>
            <a:off x="4779963" y="2200275"/>
            <a:ext cx="1627187" cy="3571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45" name="Line 353"/>
          <p:cNvSpPr>
            <a:spLocks noChangeAspect="1" noChangeShapeType="1"/>
          </p:cNvSpPr>
          <p:nvPr/>
        </p:nvSpPr>
        <p:spPr bwMode="auto">
          <a:xfrm>
            <a:off x="4800600" y="2055813"/>
            <a:ext cx="1600200" cy="3444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46" name="Line 354"/>
          <p:cNvSpPr>
            <a:spLocks noChangeAspect="1" noChangeShapeType="1"/>
          </p:cNvSpPr>
          <p:nvPr/>
        </p:nvSpPr>
        <p:spPr bwMode="auto">
          <a:xfrm>
            <a:off x="4876800" y="1919288"/>
            <a:ext cx="1524000" cy="32861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47" name="Line 355"/>
          <p:cNvSpPr>
            <a:spLocks noChangeAspect="1" noChangeShapeType="1"/>
          </p:cNvSpPr>
          <p:nvPr/>
        </p:nvSpPr>
        <p:spPr bwMode="auto">
          <a:xfrm>
            <a:off x="4876800" y="1751013"/>
            <a:ext cx="1524000" cy="32861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48" name="Line 356"/>
          <p:cNvSpPr>
            <a:spLocks noChangeAspect="1" noChangeShapeType="1"/>
          </p:cNvSpPr>
          <p:nvPr/>
        </p:nvSpPr>
        <p:spPr bwMode="auto">
          <a:xfrm>
            <a:off x="3200400" y="1236663"/>
            <a:ext cx="3200400" cy="6905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49" name="Line 357"/>
          <p:cNvSpPr>
            <a:spLocks noChangeAspect="1" noChangeShapeType="1"/>
          </p:cNvSpPr>
          <p:nvPr/>
        </p:nvSpPr>
        <p:spPr bwMode="auto">
          <a:xfrm>
            <a:off x="4800600" y="2676525"/>
            <a:ext cx="1600200" cy="34131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50" name="Line 358"/>
          <p:cNvSpPr>
            <a:spLocks noChangeAspect="1" noChangeShapeType="1"/>
          </p:cNvSpPr>
          <p:nvPr/>
        </p:nvSpPr>
        <p:spPr bwMode="auto">
          <a:xfrm>
            <a:off x="4572000" y="2752725"/>
            <a:ext cx="1828800" cy="3905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52" name="Line 360"/>
          <p:cNvSpPr>
            <a:spLocks noChangeShapeType="1"/>
          </p:cNvSpPr>
          <p:nvPr/>
        </p:nvSpPr>
        <p:spPr bwMode="auto">
          <a:xfrm>
            <a:off x="4800600" y="3625850"/>
            <a:ext cx="15906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53" name="Line 361"/>
          <p:cNvSpPr>
            <a:spLocks noChangeShapeType="1"/>
          </p:cNvSpPr>
          <p:nvPr/>
        </p:nvSpPr>
        <p:spPr bwMode="auto">
          <a:xfrm>
            <a:off x="6400800" y="362585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54" name="Line 362"/>
          <p:cNvSpPr>
            <a:spLocks noChangeShapeType="1"/>
          </p:cNvSpPr>
          <p:nvPr/>
        </p:nvSpPr>
        <p:spPr bwMode="auto">
          <a:xfrm>
            <a:off x="4800600" y="1176338"/>
            <a:ext cx="0" cy="50323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55" name="Line 363"/>
          <p:cNvSpPr>
            <a:spLocks noChangeShapeType="1"/>
          </p:cNvSpPr>
          <p:nvPr/>
        </p:nvSpPr>
        <p:spPr bwMode="auto">
          <a:xfrm>
            <a:off x="4800600" y="1704975"/>
            <a:ext cx="0" cy="411163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56" name="Line 364"/>
          <p:cNvSpPr>
            <a:spLocks noChangeShapeType="1"/>
          </p:cNvSpPr>
          <p:nvPr/>
        </p:nvSpPr>
        <p:spPr bwMode="auto">
          <a:xfrm>
            <a:off x="4800600" y="2355850"/>
            <a:ext cx="0" cy="311150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57" name="Line 365"/>
          <p:cNvSpPr>
            <a:spLocks noChangeShapeType="1"/>
          </p:cNvSpPr>
          <p:nvPr/>
        </p:nvSpPr>
        <p:spPr bwMode="auto">
          <a:xfrm>
            <a:off x="4800600" y="2055813"/>
            <a:ext cx="0" cy="3651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58" name="Line 366"/>
          <p:cNvSpPr>
            <a:spLocks noChangeShapeType="1"/>
          </p:cNvSpPr>
          <p:nvPr/>
        </p:nvSpPr>
        <p:spPr bwMode="auto">
          <a:xfrm>
            <a:off x="3886200" y="989013"/>
            <a:ext cx="0" cy="7127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15" name="Line 323"/>
          <p:cNvSpPr>
            <a:spLocks noChangeShapeType="1"/>
          </p:cNvSpPr>
          <p:nvPr/>
        </p:nvSpPr>
        <p:spPr bwMode="auto">
          <a:xfrm>
            <a:off x="6400800" y="1487488"/>
            <a:ext cx="0" cy="30162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17" name="Line 325"/>
          <p:cNvSpPr>
            <a:spLocks noChangeShapeType="1"/>
          </p:cNvSpPr>
          <p:nvPr/>
        </p:nvSpPr>
        <p:spPr bwMode="auto">
          <a:xfrm>
            <a:off x="3200400" y="3160713"/>
            <a:ext cx="0" cy="6588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1808" name="Picture 4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4232275"/>
            <a:ext cx="153988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1751" name="Line 359"/>
          <p:cNvSpPr>
            <a:spLocks noChangeShapeType="1"/>
          </p:cNvSpPr>
          <p:nvPr/>
        </p:nvSpPr>
        <p:spPr bwMode="auto">
          <a:xfrm>
            <a:off x="4800600" y="2665413"/>
            <a:ext cx="0" cy="149047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59" name="Line 367"/>
          <p:cNvSpPr>
            <a:spLocks noChangeShapeType="1"/>
          </p:cNvSpPr>
          <p:nvPr/>
        </p:nvSpPr>
        <p:spPr bwMode="auto">
          <a:xfrm>
            <a:off x="3886200" y="3443288"/>
            <a:ext cx="0" cy="5207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60" name="Line 368"/>
          <p:cNvSpPr>
            <a:spLocks noChangeShapeType="1"/>
          </p:cNvSpPr>
          <p:nvPr/>
        </p:nvSpPr>
        <p:spPr bwMode="auto">
          <a:xfrm>
            <a:off x="5562600" y="1331913"/>
            <a:ext cx="0" cy="297973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61" name="Line 369"/>
          <p:cNvSpPr>
            <a:spLocks noChangeShapeType="1"/>
          </p:cNvSpPr>
          <p:nvPr/>
        </p:nvSpPr>
        <p:spPr bwMode="auto">
          <a:xfrm>
            <a:off x="533400" y="3625850"/>
            <a:ext cx="4295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62" name="Oval 370"/>
          <p:cNvSpPr>
            <a:spLocks noChangeArrowheads="1"/>
          </p:cNvSpPr>
          <p:nvPr/>
        </p:nvSpPr>
        <p:spPr bwMode="auto">
          <a:xfrm>
            <a:off x="4770438" y="3598863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1823" name="Picture 43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654050"/>
            <a:ext cx="1008062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1765" name="Picture 37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947738"/>
            <a:ext cx="91598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1766" name="Picture 37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22375"/>
            <a:ext cx="165258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1767" name="Rectangle 375"/>
          <p:cNvSpPr>
            <a:spLocks noChangeArrowheads="1"/>
          </p:cNvSpPr>
          <p:nvPr/>
        </p:nvSpPr>
        <p:spPr bwMode="auto">
          <a:xfrm>
            <a:off x="1260475" y="608013"/>
            <a:ext cx="1719263" cy="858837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1768" name="Line 376"/>
          <p:cNvSpPr>
            <a:spLocks noChangeShapeType="1"/>
          </p:cNvSpPr>
          <p:nvPr/>
        </p:nvSpPr>
        <p:spPr bwMode="auto">
          <a:xfrm>
            <a:off x="2971800" y="1065213"/>
            <a:ext cx="1676400" cy="9144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79" name="Line 387"/>
          <p:cNvSpPr>
            <a:spLocks noChangeShapeType="1"/>
          </p:cNvSpPr>
          <p:nvPr/>
        </p:nvSpPr>
        <p:spPr bwMode="auto">
          <a:xfrm>
            <a:off x="0" y="457041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1782" name="Picture 39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1889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1840" name="Rectangle 44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" name="Picture 11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50" y="4648200"/>
            <a:ext cx="1051743" cy="2340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9607" y="4663152"/>
            <a:ext cx="5506437" cy="2480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9466" y="5410200"/>
            <a:ext cx="5813541" cy="2191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9466" y="5854541"/>
            <a:ext cx="6309943" cy="2918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7850" y="6232039"/>
            <a:ext cx="6354172" cy="2629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7698" y="4994852"/>
            <a:ext cx="6062369" cy="2778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7850" y="6562691"/>
            <a:ext cx="3067531" cy="2191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212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1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1CF0FDA0-0F35-49B2-A138-86CF6884CF53}" type="slidenum">
              <a:rPr lang="en-US"/>
              <a:pPr/>
              <a:t>7</a:t>
            </a:fld>
            <a:endParaRPr lang="en-US"/>
          </a:p>
        </p:txBody>
      </p:sp>
      <p:sp>
        <p:nvSpPr>
          <p:cNvPr id="1886275" name="Oval 67" descr="25%"/>
          <p:cNvSpPr>
            <a:spLocks noChangeArrowheads="1"/>
          </p:cNvSpPr>
          <p:nvPr/>
        </p:nvSpPr>
        <p:spPr bwMode="auto">
          <a:xfrm>
            <a:off x="2286000" y="3810000"/>
            <a:ext cx="914400" cy="152400"/>
          </a:xfrm>
          <a:prstGeom prst="ellipse">
            <a:avLst/>
          </a:prstGeom>
          <a:pattFill prst="pct25">
            <a:fgClr>
              <a:srgbClr val="FF00FF"/>
            </a:fgClr>
            <a:bgClr>
              <a:schemeClr val="bg1"/>
            </a:bgClr>
          </a:patt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6276" name="Oval 68" descr="25%"/>
          <p:cNvSpPr>
            <a:spLocks noChangeArrowheads="1"/>
          </p:cNvSpPr>
          <p:nvPr/>
        </p:nvSpPr>
        <p:spPr bwMode="auto">
          <a:xfrm>
            <a:off x="5029200" y="3810000"/>
            <a:ext cx="914400" cy="152400"/>
          </a:xfrm>
          <a:prstGeom prst="ellipse">
            <a:avLst/>
          </a:prstGeom>
          <a:pattFill prst="pct25">
            <a:fgClr>
              <a:srgbClr val="FF00FF"/>
            </a:fgClr>
            <a:bgClr>
              <a:schemeClr val="bg1"/>
            </a:bgClr>
          </a:patt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6273" name="AutoShape 65"/>
          <p:cNvSpPr>
            <a:spLocks noChangeArrowheads="1"/>
          </p:cNvSpPr>
          <p:nvPr/>
        </p:nvSpPr>
        <p:spPr bwMode="auto">
          <a:xfrm>
            <a:off x="1219200" y="3581400"/>
            <a:ext cx="6858000" cy="533400"/>
          </a:xfrm>
          <a:prstGeom prst="parallelogram">
            <a:avLst>
              <a:gd name="adj" fmla="val 321429"/>
            </a:avLst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621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6216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6248" name="AutoShape 40"/>
          <p:cNvSpPr>
            <a:spLocks noChangeArrowheads="1"/>
          </p:cNvSpPr>
          <p:nvPr/>
        </p:nvSpPr>
        <p:spPr bwMode="auto">
          <a:xfrm>
            <a:off x="1219200" y="5791200"/>
            <a:ext cx="6858000" cy="533400"/>
          </a:xfrm>
          <a:prstGeom prst="parallelogram">
            <a:avLst>
              <a:gd name="adj" fmla="val 321429"/>
            </a:avLst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86305" name="Group 97"/>
          <p:cNvGrpSpPr>
            <a:grpSpLocks/>
          </p:cNvGrpSpPr>
          <p:nvPr/>
        </p:nvGrpSpPr>
        <p:grpSpPr bwMode="auto">
          <a:xfrm>
            <a:off x="1828800" y="2514600"/>
            <a:ext cx="1828800" cy="2887663"/>
            <a:chOff x="576" y="1584"/>
            <a:chExt cx="1152" cy="1819"/>
          </a:xfrm>
        </p:grpSpPr>
        <p:sp>
          <p:nvSpPr>
            <p:cNvPr id="1886239" name="Arc 31"/>
            <p:cNvSpPr>
              <a:spLocks/>
            </p:cNvSpPr>
            <p:nvPr/>
          </p:nvSpPr>
          <p:spPr bwMode="auto">
            <a:xfrm rot="-5400000">
              <a:off x="1106" y="2694"/>
              <a:ext cx="91" cy="1152"/>
            </a:xfrm>
            <a:custGeom>
              <a:avLst/>
              <a:gdLst>
                <a:gd name="G0" fmla="+- 314 0 0"/>
                <a:gd name="G1" fmla="+- 21600 0 0"/>
                <a:gd name="G2" fmla="+- 21600 0 0"/>
                <a:gd name="T0" fmla="*/ 314 w 21914"/>
                <a:gd name="T1" fmla="*/ 0 h 43200"/>
                <a:gd name="T2" fmla="*/ 0 w 21914"/>
                <a:gd name="T3" fmla="*/ 43198 h 43200"/>
                <a:gd name="T4" fmla="*/ 314 w 2191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4" h="43200" fill="none" extrusionOk="0">
                  <a:moveTo>
                    <a:pt x="313" y="0"/>
                  </a:moveTo>
                  <a:cubicBezTo>
                    <a:pt x="12243" y="0"/>
                    <a:pt x="21914" y="9670"/>
                    <a:pt x="21914" y="21600"/>
                  </a:cubicBezTo>
                  <a:cubicBezTo>
                    <a:pt x="21914" y="33529"/>
                    <a:pt x="12243" y="43200"/>
                    <a:pt x="314" y="43200"/>
                  </a:cubicBezTo>
                  <a:cubicBezTo>
                    <a:pt x="209" y="43200"/>
                    <a:pt x="104" y="43199"/>
                    <a:pt x="0" y="43197"/>
                  </a:cubicBezTo>
                </a:path>
                <a:path w="21914" h="43200" stroke="0" extrusionOk="0">
                  <a:moveTo>
                    <a:pt x="313" y="0"/>
                  </a:moveTo>
                  <a:cubicBezTo>
                    <a:pt x="12243" y="0"/>
                    <a:pt x="21914" y="9670"/>
                    <a:pt x="21914" y="21600"/>
                  </a:cubicBezTo>
                  <a:cubicBezTo>
                    <a:pt x="21914" y="33529"/>
                    <a:pt x="12243" y="43200"/>
                    <a:pt x="314" y="43200"/>
                  </a:cubicBezTo>
                  <a:cubicBezTo>
                    <a:pt x="209" y="43200"/>
                    <a:pt x="104" y="43199"/>
                    <a:pt x="0" y="43197"/>
                  </a:cubicBezTo>
                  <a:lnTo>
                    <a:pt x="314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6240" name="Arc 32"/>
            <p:cNvSpPr>
              <a:spLocks/>
            </p:cNvSpPr>
            <p:nvPr/>
          </p:nvSpPr>
          <p:spPr bwMode="auto">
            <a:xfrm rot="5400000" flipV="1">
              <a:off x="1106" y="2782"/>
              <a:ext cx="91" cy="1152"/>
            </a:xfrm>
            <a:custGeom>
              <a:avLst/>
              <a:gdLst>
                <a:gd name="G0" fmla="+- 314 0 0"/>
                <a:gd name="G1" fmla="+- 21600 0 0"/>
                <a:gd name="G2" fmla="+- 21600 0 0"/>
                <a:gd name="T0" fmla="*/ 314 w 21914"/>
                <a:gd name="T1" fmla="*/ 0 h 43200"/>
                <a:gd name="T2" fmla="*/ 0 w 21914"/>
                <a:gd name="T3" fmla="*/ 43198 h 43200"/>
                <a:gd name="T4" fmla="*/ 314 w 2191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4" h="43200" fill="none" extrusionOk="0">
                  <a:moveTo>
                    <a:pt x="313" y="0"/>
                  </a:moveTo>
                  <a:cubicBezTo>
                    <a:pt x="12243" y="0"/>
                    <a:pt x="21914" y="9670"/>
                    <a:pt x="21914" y="21600"/>
                  </a:cubicBezTo>
                  <a:cubicBezTo>
                    <a:pt x="21914" y="33529"/>
                    <a:pt x="12243" y="43200"/>
                    <a:pt x="314" y="43200"/>
                  </a:cubicBezTo>
                  <a:cubicBezTo>
                    <a:pt x="209" y="43200"/>
                    <a:pt x="104" y="43199"/>
                    <a:pt x="0" y="43197"/>
                  </a:cubicBezTo>
                </a:path>
                <a:path w="21914" h="43200" stroke="0" extrusionOk="0">
                  <a:moveTo>
                    <a:pt x="313" y="0"/>
                  </a:moveTo>
                  <a:cubicBezTo>
                    <a:pt x="12243" y="0"/>
                    <a:pt x="21914" y="9670"/>
                    <a:pt x="21914" y="21600"/>
                  </a:cubicBezTo>
                  <a:cubicBezTo>
                    <a:pt x="21914" y="33529"/>
                    <a:pt x="12243" y="43200"/>
                    <a:pt x="314" y="43200"/>
                  </a:cubicBezTo>
                  <a:cubicBezTo>
                    <a:pt x="209" y="43200"/>
                    <a:pt x="104" y="43199"/>
                    <a:pt x="0" y="43197"/>
                  </a:cubicBezTo>
                  <a:lnTo>
                    <a:pt x="314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6241" name="Line 33"/>
            <p:cNvSpPr>
              <a:spLocks noChangeShapeType="1"/>
            </p:cNvSpPr>
            <p:nvPr/>
          </p:nvSpPr>
          <p:spPr bwMode="auto">
            <a:xfrm flipV="1">
              <a:off x="576" y="1584"/>
              <a:ext cx="576" cy="17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6242" name="Line 34"/>
            <p:cNvSpPr>
              <a:spLocks noChangeShapeType="1"/>
            </p:cNvSpPr>
            <p:nvPr/>
          </p:nvSpPr>
          <p:spPr bwMode="auto">
            <a:xfrm flipH="1" flipV="1">
              <a:off x="1152" y="1584"/>
              <a:ext cx="576" cy="17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86306" name="Group 98"/>
          <p:cNvGrpSpPr>
            <a:grpSpLocks/>
          </p:cNvGrpSpPr>
          <p:nvPr/>
        </p:nvGrpSpPr>
        <p:grpSpPr bwMode="auto">
          <a:xfrm>
            <a:off x="4572000" y="2514600"/>
            <a:ext cx="2743200" cy="2887663"/>
            <a:chOff x="2304" y="1584"/>
            <a:chExt cx="1728" cy="1819"/>
          </a:xfrm>
        </p:grpSpPr>
        <p:sp>
          <p:nvSpPr>
            <p:cNvPr id="1886243" name="Arc 35"/>
            <p:cNvSpPr>
              <a:spLocks/>
            </p:cNvSpPr>
            <p:nvPr/>
          </p:nvSpPr>
          <p:spPr bwMode="auto">
            <a:xfrm rot="-5400000">
              <a:off x="3410" y="2694"/>
              <a:ext cx="91" cy="1152"/>
            </a:xfrm>
            <a:custGeom>
              <a:avLst/>
              <a:gdLst>
                <a:gd name="G0" fmla="+- 314 0 0"/>
                <a:gd name="G1" fmla="+- 21600 0 0"/>
                <a:gd name="G2" fmla="+- 21600 0 0"/>
                <a:gd name="T0" fmla="*/ 314 w 21914"/>
                <a:gd name="T1" fmla="*/ 0 h 43200"/>
                <a:gd name="T2" fmla="*/ 0 w 21914"/>
                <a:gd name="T3" fmla="*/ 43198 h 43200"/>
                <a:gd name="T4" fmla="*/ 314 w 2191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4" h="43200" fill="none" extrusionOk="0">
                  <a:moveTo>
                    <a:pt x="313" y="0"/>
                  </a:moveTo>
                  <a:cubicBezTo>
                    <a:pt x="12243" y="0"/>
                    <a:pt x="21914" y="9670"/>
                    <a:pt x="21914" y="21600"/>
                  </a:cubicBezTo>
                  <a:cubicBezTo>
                    <a:pt x="21914" y="33529"/>
                    <a:pt x="12243" y="43200"/>
                    <a:pt x="314" y="43200"/>
                  </a:cubicBezTo>
                  <a:cubicBezTo>
                    <a:pt x="209" y="43200"/>
                    <a:pt x="104" y="43199"/>
                    <a:pt x="0" y="43197"/>
                  </a:cubicBezTo>
                </a:path>
                <a:path w="21914" h="43200" stroke="0" extrusionOk="0">
                  <a:moveTo>
                    <a:pt x="313" y="0"/>
                  </a:moveTo>
                  <a:cubicBezTo>
                    <a:pt x="12243" y="0"/>
                    <a:pt x="21914" y="9670"/>
                    <a:pt x="21914" y="21600"/>
                  </a:cubicBezTo>
                  <a:cubicBezTo>
                    <a:pt x="21914" y="33529"/>
                    <a:pt x="12243" y="43200"/>
                    <a:pt x="314" y="43200"/>
                  </a:cubicBezTo>
                  <a:cubicBezTo>
                    <a:pt x="209" y="43200"/>
                    <a:pt x="104" y="43199"/>
                    <a:pt x="0" y="43197"/>
                  </a:cubicBezTo>
                  <a:lnTo>
                    <a:pt x="314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6244" name="Arc 36"/>
            <p:cNvSpPr>
              <a:spLocks/>
            </p:cNvSpPr>
            <p:nvPr/>
          </p:nvSpPr>
          <p:spPr bwMode="auto">
            <a:xfrm rot="5400000" flipV="1">
              <a:off x="3410" y="2782"/>
              <a:ext cx="91" cy="1152"/>
            </a:xfrm>
            <a:custGeom>
              <a:avLst/>
              <a:gdLst>
                <a:gd name="G0" fmla="+- 314 0 0"/>
                <a:gd name="G1" fmla="+- 21600 0 0"/>
                <a:gd name="G2" fmla="+- 21600 0 0"/>
                <a:gd name="T0" fmla="*/ 314 w 21914"/>
                <a:gd name="T1" fmla="*/ 0 h 43200"/>
                <a:gd name="T2" fmla="*/ 0 w 21914"/>
                <a:gd name="T3" fmla="*/ 43198 h 43200"/>
                <a:gd name="T4" fmla="*/ 314 w 2191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4" h="43200" fill="none" extrusionOk="0">
                  <a:moveTo>
                    <a:pt x="313" y="0"/>
                  </a:moveTo>
                  <a:cubicBezTo>
                    <a:pt x="12243" y="0"/>
                    <a:pt x="21914" y="9670"/>
                    <a:pt x="21914" y="21600"/>
                  </a:cubicBezTo>
                  <a:cubicBezTo>
                    <a:pt x="21914" y="33529"/>
                    <a:pt x="12243" y="43200"/>
                    <a:pt x="314" y="43200"/>
                  </a:cubicBezTo>
                  <a:cubicBezTo>
                    <a:pt x="209" y="43200"/>
                    <a:pt x="104" y="43199"/>
                    <a:pt x="0" y="43197"/>
                  </a:cubicBezTo>
                </a:path>
                <a:path w="21914" h="43200" stroke="0" extrusionOk="0">
                  <a:moveTo>
                    <a:pt x="313" y="0"/>
                  </a:moveTo>
                  <a:cubicBezTo>
                    <a:pt x="12243" y="0"/>
                    <a:pt x="21914" y="9670"/>
                    <a:pt x="21914" y="21600"/>
                  </a:cubicBezTo>
                  <a:cubicBezTo>
                    <a:pt x="21914" y="33529"/>
                    <a:pt x="12243" y="43200"/>
                    <a:pt x="314" y="43200"/>
                  </a:cubicBezTo>
                  <a:cubicBezTo>
                    <a:pt x="209" y="43200"/>
                    <a:pt x="104" y="43199"/>
                    <a:pt x="0" y="43197"/>
                  </a:cubicBezTo>
                  <a:lnTo>
                    <a:pt x="314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6245" name="Line 37"/>
            <p:cNvSpPr>
              <a:spLocks noChangeShapeType="1"/>
            </p:cNvSpPr>
            <p:nvPr/>
          </p:nvSpPr>
          <p:spPr bwMode="auto">
            <a:xfrm flipH="1" flipV="1">
              <a:off x="2304" y="1584"/>
              <a:ext cx="576" cy="17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6246" name="Line 38"/>
            <p:cNvSpPr>
              <a:spLocks noChangeShapeType="1"/>
            </p:cNvSpPr>
            <p:nvPr/>
          </p:nvSpPr>
          <p:spPr bwMode="auto">
            <a:xfrm flipH="1" flipV="1">
              <a:off x="2304" y="1584"/>
              <a:ext cx="1728" cy="17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86274" name="Line 66"/>
          <p:cNvSpPr>
            <a:spLocks noChangeShapeType="1"/>
          </p:cNvSpPr>
          <p:nvPr/>
        </p:nvSpPr>
        <p:spPr bwMode="auto">
          <a:xfrm>
            <a:off x="1828800" y="4114800"/>
            <a:ext cx="4419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86281" name="Picture 7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838" y="5715000"/>
            <a:ext cx="233362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6283" name="Picture 7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3429000"/>
            <a:ext cx="2190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6302" name="Picture 9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4991949"/>
            <a:ext cx="1905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6304" name="Picture 9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4963374"/>
            <a:ext cx="2635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86307" name="AutoShape 99"/>
          <p:cNvSpPr>
            <a:spLocks noChangeArrowheads="1"/>
          </p:cNvSpPr>
          <p:nvPr/>
        </p:nvSpPr>
        <p:spPr bwMode="auto">
          <a:xfrm>
            <a:off x="1219200" y="5791200"/>
            <a:ext cx="6858000" cy="533400"/>
          </a:xfrm>
          <a:prstGeom prst="parallelogram">
            <a:avLst>
              <a:gd name="adj" fmla="val 321429"/>
            </a:avLst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86218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6221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67913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6277" name="Picture 6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381000"/>
            <a:ext cx="53292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6250" name="Picture 4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774700"/>
            <a:ext cx="53736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6278" name="Picture 7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1141413"/>
            <a:ext cx="579755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86299" name="Group 91"/>
          <p:cNvGrpSpPr>
            <a:grpSpLocks/>
          </p:cNvGrpSpPr>
          <p:nvPr/>
        </p:nvGrpSpPr>
        <p:grpSpPr bwMode="auto">
          <a:xfrm>
            <a:off x="2743200" y="2651125"/>
            <a:ext cx="1173163" cy="1235075"/>
            <a:chOff x="1152" y="1670"/>
            <a:chExt cx="739" cy="778"/>
          </a:xfrm>
        </p:grpSpPr>
        <p:pic>
          <p:nvPicPr>
            <p:cNvPr id="1886285" name="Picture 7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8" y="1688"/>
              <a:ext cx="4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86288" name="Line 80"/>
            <p:cNvSpPr>
              <a:spLocks noChangeShapeType="1"/>
            </p:cNvSpPr>
            <p:nvPr/>
          </p:nvSpPr>
          <p:spPr bwMode="auto">
            <a:xfrm flipH="1">
              <a:off x="1152" y="1872"/>
              <a:ext cx="480" cy="5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6290" name="Rectangle 82"/>
            <p:cNvSpPr>
              <a:spLocks noChangeArrowheads="1"/>
            </p:cNvSpPr>
            <p:nvPr/>
          </p:nvSpPr>
          <p:spPr bwMode="auto">
            <a:xfrm>
              <a:off x="1373" y="1670"/>
              <a:ext cx="518" cy="20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86300" name="Group 92"/>
          <p:cNvGrpSpPr>
            <a:grpSpLocks/>
          </p:cNvGrpSpPr>
          <p:nvPr/>
        </p:nvGrpSpPr>
        <p:grpSpPr bwMode="auto">
          <a:xfrm>
            <a:off x="5486400" y="2632075"/>
            <a:ext cx="1204913" cy="1270000"/>
            <a:chOff x="2880" y="1658"/>
            <a:chExt cx="759" cy="800"/>
          </a:xfrm>
        </p:grpSpPr>
        <p:pic>
          <p:nvPicPr>
            <p:cNvPr id="1886297" name="Picture 8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3" y="1675"/>
              <a:ext cx="534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86295" name="Line 87"/>
            <p:cNvSpPr>
              <a:spLocks noChangeShapeType="1"/>
            </p:cNvSpPr>
            <p:nvPr/>
          </p:nvSpPr>
          <p:spPr bwMode="auto">
            <a:xfrm flipH="1">
              <a:off x="2880" y="1882"/>
              <a:ext cx="480" cy="5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6296" name="Rectangle 88"/>
            <p:cNvSpPr>
              <a:spLocks noChangeArrowheads="1"/>
            </p:cNvSpPr>
            <p:nvPr/>
          </p:nvSpPr>
          <p:spPr bwMode="auto">
            <a:xfrm>
              <a:off x="3080" y="1658"/>
              <a:ext cx="559" cy="21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86308" name="Picture 10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1489075"/>
            <a:ext cx="69850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152400" y="2514600"/>
            <a:ext cx="8229600" cy="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521208" y="3886200"/>
            <a:ext cx="7863840" cy="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" name="Group 14"/>
          <p:cNvGrpSpPr/>
          <p:nvPr/>
        </p:nvGrpSpPr>
        <p:grpSpPr>
          <a:xfrm>
            <a:off x="179540" y="2527125"/>
            <a:ext cx="160333" cy="2712387"/>
            <a:chOff x="179540" y="2527125"/>
            <a:chExt cx="160333" cy="2712387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9540" y="3768418"/>
              <a:ext cx="160333" cy="2190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 bwMode="auto">
            <a:xfrm flipV="1">
              <a:off x="247180" y="2527125"/>
              <a:ext cx="0" cy="1216152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Arrow Connector 48"/>
            <p:cNvCxnSpPr/>
            <p:nvPr/>
          </p:nvCxnSpPr>
          <p:spPr bwMode="auto">
            <a:xfrm>
              <a:off x="247180" y="4023360"/>
              <a:ext cx="0" cy="1216152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9" name="Picture 1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0903" y="1981200"/>
            <a:ext cx="4002297" cy="3067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3" name="Line 96"/>
          <p:cNvSpPr>
            <a:spLocks noChangeShapeType="1"/>
          </p:cNvSpPr>
          <p:nvPr/>
        </p:nvSpPr>
        <p:spPr bwMode="auto">
          <a:xfrm>
            <a:off x="0" y="1905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322320" y="1389888"/>
            <a:ext cx="4751832" cy="676656"/>
            <a:chOff x="3322320" y="1389888"/>
            <a:chExt cx="4751832" cy="676656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>
              <a:off x="3322320" y="1399032"/>
              <a:ext cx="347472" cy="649224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Arrow Connector 65"/>
            <p:cNvCxnSpPr/>
            <p:nvPr/>
          </p:nvCxnSpPr>
          <p:spPr bwMode="auto">
            <a:xfrm flipH="1">
              <a:off x="6108192" y="1389888"/>
              <a:ext cx="1965960" cy="676656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8" name="Picture 1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2737" y="1996097"/>
            <a:ext cx="1066520" cy="2918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4" name="Straight Connector 43"/>
          <p:cNvCxnSpPr/>
          <p:nvPr/>
        </p:nvCxnSpPr>
        <p:spPr bwMode="auto">
          <a:xfrm>
            <a:off x="152400" y="5257800"/>
            <a:ext cx="8229600" cy="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oup 9"/>
          <p:cNvGrpSpPr/>
          <p:nvPr/>
        </p:nvGrpSpPr>
        <p:grpSpPr>
          <a:xfrm>
            <a:off x="928066" y="2134561"/>
            <a:ext cx="214934" cy="3785227"/>
            <a:chOff x="658368" y="2134561"/>
            <a:chExt cx="214934" cy="3785227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2940" y="2548002"/>
              <a:ext cx="160362" cy="2190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2940" y="5279852"/>
              <a:ext cx="160070" cy="2186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6" name="Picture 55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2940" y="3898726"/>
              <a:ext cx="146049" cy="1460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 bwMode="auto">
            <a:xfrm>
              <a:off x="685800" y="2134561"/>
              <a:ext cx="0" cy="3785227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658368" y="3858768"/>
              <a:ext cx="54864" cy="54864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 bwMode="auto">
            <a:xfrm>
              <a:off x="658368" y="2487168"/>
              <a:ext cx="54864" cy="54864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 bwMode="auto">
            <a:xfrm>
              <a:off x="658368" y="5230368"/>
              <a:ext cx="54864" cy="54864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4865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6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6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86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86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1.11111E-6 L 6.93889E-18 -0.32222 " pathEditMode="relative" ptsTypes="AA">
                                      <p:cBhvr>
                                        <p:cTn id="37" dur="500" fill="hold"/>
                                        <p:tgtEl>
                                          <p:spTgt spid="1886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86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86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86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86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86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86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86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86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86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86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6275" grpId="0" animBg="1"/>
      <p:bldP spid="1886276" grpId="0" animBg="1"/>
      <p:bldP spid="1886273" grpId="0" animBg="1"/>
      <p:bldP spid="1886248" grpId="0" animBg="1"/>
      <p:bldP spid="1886274" grpId="0" animBg="1"/>
      <p:bldP spid="1886307" grpId="0" animBg="1"/>
      <p:bldP spid="1886307" grpId="1" animBg="1"/>
      <p:bldP spid="1886307" grpId="2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1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1CF0FDA0-0F35-49B2-A138-86CF6884CF53}" type="slidenum">
              <a:rPr lang="en-US"/>
              <a:pPr/>
              <a:t>8</a:t>
            </a:fld>
            <a:endParaRPr lang="en-US"/>
          </a:p>
        </p:txBody>
      </p:sp>
      <p:sp>
        <p:nvSpPr>
          <p:cNvPr id="1886275" name="Oval 67" descr="25%"/>
          <p:cNvSpPr>
            <a:spLocks noChangeArrowheads="1"/>
          </p:cNvSpPr>
          <p:nvPr/>
        </p:nvSpPr>
        <p:spPr bwMode="auto">
          <a:xfrm>
            <a:off x="2286000" y="3810000"/>
            <a:ext cx="914400" cy="152400"/>
          </a:xfrm>
          <a:prstGeom prst="ellipse">
            <a:avLst/>
          </a:prstGeom>
          <a:pattFill prst="pct25">
            <a:fgClr>
              <a:srgbClr val="FF00FF"/>
            </a:fgClr>
            <a:bgClr>
              <a:schemeClr val="bg1"/>
            </a:bgClr>
          </a:patt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6276" name="Oval 68" descr="25%"/>
          <p:cNvSpPr>
            <a:spLocks noChangeArrowheads="1"/>
          </p:cNvSpPr>
          <p:nvPr/>
        </p:nvSpPr>
        <p:spPr bwMode="auto">
          <a:xfrm>
            <a:off x="5029200" y="3810000"/>
            <a:ext cx="914400" cy="152400"/>
          </a:xfrm>
          <a:prstGeom prst="ellipse">
            <a:avLst/>
          </a:prstGeom>
          <a:pattFill prst="pct25">
            <a:fgClr>
              <a:srgbClr val="FF00FF"/>
            </a:fgClr>
            <a:bgClr>
              <a:schemeClr val="bg1"/>
            </a:bgClr>
          </a:patt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6273" name="AutoShape 65"/>
          <p:cNvSpPr>
            <a:spLocks noChangeArrowheads="1"/>
          </p:cNvSpPr>
          <p:nvPr/>
        </p:nvSpPr>
        <p:spPr bwMode="auto">
          <a:xfrm>
            <a:off x="1219200" y="3581400"/>
            <a:ext cx="6858000" cy="533400"/>
          </a:xfrm>
          <a:prstGeom prst="parallelogram">
            <a:avLst>
              <a:gd name="adj" fmla="val 321429"/>
            </a:avLst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621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6216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86305" name="Group 97"/>
          <p:cNvGrpSpPr>
            <a:grpSpLocks/>
          </p:cNvGrpSpPr>
          <p:nvPr/>
        </p:nvGrpSpPr>
        <p:grpSpPr bwMode="auto">
          <a:xfrm>
            <a:off x="1828800" y="2514600"/>
            <a:ext cx="1828800" cy="2887663"/>
            <a:chOff x="576" y="1584"/>
            <a:chExt cx="1152" cy="1819"/>
          </a:xfrm>
        </p:grpSpPr>
        <p:sp>
          <p:nvSpPr>
            <p:cNvPr id="1886239" name="Arc 31"/>
            <p:cNvSpPr>
              <a:spLocks/>
            </p:cNvSpPr>
            <p:nvPr/>
          </p:nvSpPr>
          <p:spPr bwMode="auto">
            <a:xfrm rot="-5400000">
              <a:off x="1106" y="2694"/>
              <a:ext cx="91" cy="1152"/>
            </a:xfrm>
            <a:custGeom>
              <a:avLst/>
              <a:gdLst>
                <a:gd name="G0" fmla="+- 314 0 0"/>
                <a:gd name="G1" fmla="+- 21600 0 0"/>
                <a:gd name="G2" fmla="+- 21600 0 0"/>
                <a:gd name="T0" fmla="*/ 314 w 21914"/>
                <a:gd name="T1" fmla="*/ 0 h 43200"/>
                <a:gd name="T2" fmla="*/ 0 w 21914"/>
                <a:gd name="T3" fmla="*/ 43198 h 43200"/>
                <a:gd name="T4" fmla="*/ 314 w 2191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4" h="43200" fill="none" extrusionOk="0">
                  <a:moveTo>
                    <a:pt x="313" y="0"/>
                  </a:moveTo>
                  <a:cubicBezTo>
                    <a:pt x="12243" y="0"/>
                    <a:pt x="21914" y="9670"/>
                    <a:pt x="21914" y="21600"/>
                  </a:cubicBezTo>
                  <a:cubicBezTo>
                    <a:pt x="21914" y="33529"/>
                    <a:pt x="12243" y="43200"/>
                    <a:pt x="314" y="43200"/>
                  </a:cubicBezTo>
                  <a:cubicBezTo>
                    <a:pt x="209" y="43200"/>
                    <a:pt x="104" y="43199"/>
                    <a:pt x="0" y="43197"/>
                  </a:cubicBezTo>
                </a:path>
                <a:path w="21914" h="43200" stroke="0" extrusionOk="0">
                  <a:moveTo>
                    <a:pt x="313" y="0"/>
                  </a:moveTo>
                  <a:cubicBezTo>
                    <a:pt x="12243" y="0"/>
                    <a:pt x="21914" y="9670"/>
                    <a:pt x="21914" y="21600"/>
                  </a:cubicBezTo>
                  <a:cubicBezTo>
                    <a:pt x="21914" y="33529"/>
                    <a:pt x="12243" y="43200"/>
                    <a:pt x="314" y="43200"/>
                  </a:cubicBezTo>
                  <a:cubicBezTo>
                    <a:pt x="209" y="43200"/>
                    <a:pt x="104" y="43199"/>
                    <a:pt x="0" y="43197"/>
                  </a:cubicBezTo>
                  <a:lnTo>
                    <a:pt x="314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6240" name="Arc 32"/>
            <p:cNvSpPr>
              <a:spLocks/>
            </p:cNvSpPr>
            <p:nvPr/>
          </p:nvSpPr>
          <p:spPr bwMode="auto">
            <a:xfrm rot="5400000" flipV="1">
              <a:off x="1106" y="2782"/>
              <a:ext cx="91" cy="1152"/>
            </a:xfrm>
            <a:custGeom>
              <a:avLst/>
              <a:gdLst>
                <a:gd name="G0" fmla="+- 314 0 0"/>
                <a:gd name="G1" fmla="+- 21600 0 0"/>
                <a:gd name="G2" fmla="+- 21600 0 0"/>
                <a:gd name="T0" fmla="*/ 314 w 21914"/>
                <a:gd name="T1" fmla="*/ 0 h 43200"/>
                <a:gd name="T2" fmla="*/ 0 w 21914"/>
                <a:gd name="T3" fmla="*/ 43198 h 43200"/>
                <a:gd name="T4" fmla="*/ 314 w 2191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4" h="43200" fill="none" extrusionOk="0">
                  <a:moveTo>
                    <a:pt x="313" y="0"/>
                  </a:moveTo>
                  <a:cubicBezTo>
                    <a:pt x="12243" y="0"/>
                    <a:pt x="21914" y="9670"/>
                    <a:pt x="21914" y="21600"/>
                  </a:cubicBezTo>
                  <a:cubicBezTo>
                    <a:pt x="21914" y="33529"/>
                    <a:pt x="12243" y="43200"/>
                    <a:pt x="314" y="43200"/>
                  </a:cubicBezTo>
                  <a:cubicBezTo>
                    <a:pt x="209" y="43200"/>
                    <a:pt x="104" y="43199"/>
                    <a:pt x="0" y="43197"/>
                  </a:cubicBezTo>
                </a:path>
                <a:path w="21914" h="43200" stroke="0" extrusionOk="0">
                  <a:moveTo>
                    <a:pt x="313" y="0"/>
                  </a:moveTo>
                  <a:cubicBezTo>
                    <a:pt x="12243" y="0"/>
                    <a:pt x="21914" y="9670"/>
                    <a:pt x="21914" y="21600"/>
                  </a:cubicBezTo>
                  <a:cubicBezTo>
                    <a:pt x="21914" y="33529"/>
                    <a:pt x="12243" y="43200"/>
                    <a:pt x="314" y="43200"/>
                  </a:cubicBezTo>
                  <a:cubicBezTo>
                    <a:pt x="209" y="43200"/>
                    <a:pt x="104" y="43199"/>
                    <a:pt x="0" y="43197"/>
                  </a:cubicBezTo>
                  <a:lnTo>
                    <a:pt x="314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6241" name="Line 33"/>
            <p:cNvSpPr>
              <a:spLocks noChangeShapeType="1"/>
            </p:cNvSpPr>
            <p:nvPr/>
          </p:nvSpPr>
          <p:spPr bwMode="auto">
            <a:xfrm flipV="1">
              <a:off x="576" y="1584"/>
              <a:ext cx="576" cy="17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6242" name="Line 34"/>
            <p:cNvSpPr>
              <a:spLocks noChangeShapeType="1"/>
            </p:cNvSpPr>
            <p:nvPr/>
          </p:nvSpPr>
          <p:spPr bwMode="auto">
            <a:xfrm flipH="1" flipV="1">
              <a:off x="1152" y="1584"/>
              <a:ext cx="576" cy="17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86306" name="Group 98"/>
          <p:cNvGrpSpPr>
            <a:grpSpLocks/>
          </p:cNvGrpSpPr>
          <p:nvPr/>
        </p:nvGrpSpPr>
        <p:grpSpPr bwMode="auto">
          <a:xfrm>
            <a:off x="4572000" y="2514600"/>
            <a:ext cx="2743200" cy="2887663"/>
            <a:chOff x="2304" y="1584"/>
            <a:chExt cx="1728" cy="1819"/>
          </a:xfrm>
        </p:grpSpPr>
        <p:sp>
          <p:nvSpPr>
            <p:cNvPr id="1886243" name="Arc 35"/>
            <p:cNvSpPr>
              <a:spLocks/>
            </p:cNvSpPr>
            <p:nvPr/>
          </p:nvSpPr>
          <p:spPr bwMode="auto">
            <a:xfrm rot="-5400000">
              <a:off x="3410" y="2694"/>
              <a:ext cx="91" cy="1152"/>
            </a:xfrm>
            <a:custGeom>
              <a:avLst/>
              <a:gdLst>
                <a:gd name="G0" fmla="+- 314 0 0"/>
                <a:gd name="G1" fmla="+- 21600 0 0"/>
                <a:gd name="G2" fmla="+- 21600 0 0"/>
                <a:gd name="T0" fmla="*/ 314 w 21914"/>
                <a:gd name="T1" fmla="*/ 0 h 43200"/>
                <a:gd name="T2" fmla="*/ 0 w 21914"/>
                <a:gd name="T3" fmla="*/ 43198 h 43200"/>
                <a:gd name="T4" fmla="*/ 314 w 2191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4" h="43200" fill="none" extrusionOk="0">
                  <a:moveTo>
                    <a:pt x="313" y="0"/>
                  </a:moveTo>
                  <a:cubicBezTo>
                    <a:pt x="12243" y="0"/>
                    <a:pt x="21914" y="9670"/>
                    <a:pt x="21914" y="21600"/>
                  </a:cubicBezTo>
                  <a:cubicBezTo>
                    <a:pt x="21914" y="33529"/>
                    <a:pt x="12243" y="43200"/>
                    <a:pt x="314" y="43200"/>
                  </a:cubicBezTo>
                  <a:cubicBezTo>
                    <a:pt x="209" y="43200"/>
                    <a:pt x="104" y="43199"/>
                    <a:pt x="0" y="43197"/>
                  </a:cubicBezTo>
                </a:path>
                <a:path w="21914" h="43200" stroke="0" extrusionOk="0">
                  <a:moveTo>
                    <a:pt x="313" y="0"/>
                  </a:moveTo>
                  <a:cubicBezTo>
                    <a:pt x="12243" y="0"/>
                    <a:pt x="21914" y="9670"/>
                    <a:pt x="21914" y="21600"/>
                  </a:cubicBezTo>
                  <a:cubicBezTo>
                    <a:pt x="21914" y="33529"/>
                    <a:pt x="12243" y="43200"/>
                    <a:pt x="314" y="43200"/>
                  </a:cubicBezTo>
                  <a:cubicBezTo>
                    <a:pt x="209" y="43200"/>
                    <a:pt x="104" y="43199"/>
                    <a:pt x="0" y="43197"/>
                  </a:cubicBezTo>
                  <a:lnTo>
                    <a:pt x="314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6244" name="Arc 36"/>
            <p:cNvSpPr>
              <a:spLocks/>
            </p:cNvSpPr>
            <p:nvPr/>
          </p:nvSpPr>
          <p:spPr bwMode="auto">
            <a:xfrm rot="5400000" flipV="1">
              <a:off x="3410" y="2782"/>
              <a:ext cx="91" cy="1152"/>
            </a:xfrm>
            <a:custGeom>
              <a:avLst/>
              <a:gdLst>
                <a:gd name="G0" fmla="+- 314 0 0"/>
                <a:gd name="G1" fmla="+- 21600 0 0"/>
                <a:gd name="G2" fmla="+- 21600 0 0"/>
                <a:gd name="T0" fmla="*/ 314 w 21914"/>
                <a:gd name="T1" fmla="*/ 0 h 43200"/>
                <a:gd name="T2" fmla="*/ 0 w 21914"/>
                <a:gd name="T3" fmla="*/ 43198 h 43200"/>
                <a:gd name="T4" fmla="*/ 314 w 2191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4" h="43200" fill="none" extrusionOk="0">
                  <a:moveTo>
                    <a:pt x="313" y="0"/>
                  </a:moveTo>
                  <a:cubicBezTo>
                    <a:pt x="12243" y="0"/>
                    <a:pt x="21914" y="9670"/>
                    <a:pt x="21914" y="21600"/>
                  </a:cubicBezTo>
                  <a:cubicBezTo>
                    <a:pt x="21914" y="33529"/>
                    <a:pt x="12243" y="43200"/>
                    <a:pt x="314" y="43200"/>
                  </a:cubicBezTo>
                  <a:cubicBezTo>
                    <a:pt x="209" y="43200"/>
                    <a:pt x="104" y="43199"/>
                    <a:pt x="0" y="43197"/>
                  </a:cubicBezTo>
                </a:path>
                <a:path w="21914" h="43200" stroke="0" extrusionOk="0">
                  <a:moveTo>
                    <a:pt x="313" y="0"/>
                  </a:moveTo>
                  <a:cubicBezTo>
                    <a:pt x="12243" y="0"/>
                    <a:pt x="21914" y="9670"/>
                    <a:pt x="21914" y="21600"/>
                  </a:cubicBezTo>
                  <a:cubicBezTo>
                    <a:pt x="21914" y="33529"/>
                    <a:pt x="12243" y="43200"/>
                    <a:pt x="314" y="43200"/>
                  </a:cubicBezTo>
                  <a:cubicBezTo>
                    <a:pt x="209" y="43200"/>
                    <a:pt x="104" y="43199"/>
                    <a:pt x="0" y="43197"/>
                  </a:cubicBezTo>
                  <a:lnTo>
                    <a:pt x="314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6245" name="Line 37"/>
            <p:cNvSpPr>
              <a:spLocks noChangeShapeType="1"/>
            </p:cNvSpPr>
            <p:nvPr/>
          </p:nvSpPr>
          <p:spPr bwMode="auto">
            <a:xfrm flipH="1" flipV="1">
              <a:off x="2304" y="1584"/>
              <a:ext cx="576" cy="17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6246" name="Line 38"/>
            <p:cNvSpPr>
              <a:spLocks noChangeShapeType="1"/>
            </p:cNvSpPr>
            <p:nvPr/>
          </p:nvSpPr>
          <p:spPr bwMode="auto">
            <a:xfrm flipH="1" flipV="1">
              <a:off x="2304" y="1584"/>
              <a:ext cx="1728" cy="17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86274" name="Line 66"/>
          <p:cNvSpPr>
            <a:spLocks noChangeShapeType="1"/>
          </p:cNvSpPr>
          <p:nvPr/>
        </p:nvSpPr>
        <p:spPr bwMode="auto">
          <a:xfrm>
            <a:off x="1828800" y="4114800"/>
            <a:ext cx="4419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86283" name="Picture 7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3429000"/>
            <a:ext cx="2190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6302" name="Picture 9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4991949"/>
            <a:ext cx="1905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6304" name="Picture 9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4963374"/>
            <a:ext cx="2635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6218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6221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67913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6277" name="Picture 6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381000"/>
            <a:ext cx="53292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6250" name="Picture 4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774700"/>
            <a:ext cx="53736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6278" name="Picture 7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1141413"/>
            <a:ext cx="579755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86299" name="Group 91"/>
          <p:cNvGrpSpPr>
            <a:grpSpLocks/>
          </p:cNvGrpSpPr>
          <p:nvPr/>
        </p:nvGrpSpPr>
        <p:grpSpPr bwMode="auto">
          <a:xfrm>
            <a:off x="2743200" y="2651125"/>
            <a:ext cx="1173163" cy="1235075"/>
            <a:chOff x="1152" y="1670"/>
            <a:chExt cx="739" cy="778"/>
          </a:xfrm>
        </p:grpSpPr>
        <p:pic>
          <p:nvPicPr>
            <p:cNvPr id="1886285" name="Picture 7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8" y="1688"/>
              <a:ext cx="4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86288" name="Line 80"/>
            <p:cNvSpPr>
              <a:spLocks noChangeShapeType="1"/>
            </p:cNvSpPr>
            <p:nvPr/>
          </p:nvSpPr>
          <p:spPr bwMode="auto">
            <a:xfrm flipH="1">
              <a:off x="1152" y="1872"/>
              <a:ext cx="480" cy="5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6290" name="Rectangle 82"/>
            <p:cNvSpPr>
              <a:spLocks noChangeArrowheads="1"/>
            </p:cNvSpPr>
            <p:nvPr/>
          </p:nvSpPr>
          <p:spPr bwMode="auto">
            <a:xfrm>
              <a:off x="1373" y="1670"/>
              <a:ext cx="518" cy="20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86300" name="Group 92"/>
          <p:cNvGrpSpPr>
            <a:grpSpLocks/>
          </p:cNvGrpSpPr>
          <p:nvPr/>
        </p:nvGrpSpPr>
        <p:grpSpPr bwMode="auto">
          <a:xfrm>
            <a:off x="5486400" y="2632075"/>
            <a:ext cx="1204913" cy="1270000"/>
            <a:chOff x="2880" y="1658"/>
            <a:chExt cx="759" cy="800"/>
          </a:xfrm>
        </p:grpSpPr>
        <p:pic>
          <p:nvPicPr>
            <p:cNvPr id="1886297" name="Picture 8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3" y="1675"/>
              <a:ext cx="534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86295" name="Line 87"/>
            <p:cNvSpPr>
              <a:spLocks noChangeShapeType="1"/>
            </p:cNvSpPr>
            <p:nvPr/>
          </p:nvSpPr>
          <p:spPr bwMode="auto">
            <a:xfrm flipH="1">
              <a:off x="2880" y="1882"/>
              <a:ext cx="480" cy="5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6296" name="Rectangle 88"/>
            <p:cNvSpPr>
              <a:spLocks noChangeArrowheads="1"/>
            </p:cNvSpPr>
            <p:nvPr/>
          </p:nvSpPr>
          <p:spPr bwMode="auto">
            <a:xfrm>
              <a:off x="3080" y="1658"/>
              <a:ext cx="559" cy="21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86308" name="Picture 10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1489075"/>
            <a:ext cx="69850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152400" y="2514600"/>
            <a:ext cx="8229600" cy="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521208" y="3886200"/>
            <a:ext cx="7863840" cy="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152400" y="5257800"/>
            <a:ext cx="8229600" cy="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40" y="3768418"/>
            <a:ext cx="160333" cy="2190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247180" y="2527125"/>
            <a:ext cx="0" cy="121615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247180" y="4023360"/>
            <a:ext cx="0" cy="121615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Picture 1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2737" y="1981200"/>
            <a:ext cx="5170463" cy="3067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8916" y="5728673"/>
            <a:ext cx="5637284" cy="6721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7" name="Line 96"/>
          <p:cNvSpPr>
            <a:spLocks noChangeShapeType="1"/>
          </p:cNvSpPr>
          <p:nvPr/>
        </p:nvSpPr>
        <p:spPr bwMode="auto">
          <a:xfrm>
            <a:off x="0" y="1905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0684" y="5946937"/>
            <a:ext cx="744716" cy="2628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 flipH="1" flipV="1">
            <a:off x="3200400" y="1752600"/>
            <a:ext cx="228600" cy="4194337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/>
          <p:nvPr/>
        </p:nvCxnSpPr>
        <p:spPr bwMode="auto">
          <a:xfrm flipV="1">
            <a:off x="7431088" y="1752600"/>
            <a:ext cx="667512" cy="4194337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3" name="Group 52"/>
          <p:cNvGrpSpPr/>
          <p:nvPr/>
        </p:nvGrpSpPr>
        <p:grpSpPr>
          <a:xfrm>
            <a:off x="928066" y="2134561"/>
            <a:ext cx="214934" cy="3785227"/>
            <a:chOff x="658368" y="2134561"/>
            <a:chExt cx="214934" cy="3785227"/>
          </a:xfrm>
        </p:grpSpPr>
        <p:pic>
          <p:nvPicPr>
            <p:cNvPr id="56" name="Picture 55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2940" y="3898726"/>
              <a:ext cx="146049" cy="1460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1" name="Picture 60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2940" y="2548002"/>
              <a:ext cx="160362" cy="2190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2" name="Picture 61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2940" y="5279852"/>
              <a:ext cx="160070" cy="2186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4" name="Straight Arrow Connector 53"/>
            <p:cNvCxnSpPr/>
            <p:nvPr/>
          </p:nvCxnSpPr>
          <p:spPr bwMode="auto">
            <a:xfrm>
              <a:off x="685800" y="2134561"/>
              <a:ext cx="0" cy="3785227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5" name="Oval 54"/>
            <p:cNvSpPr>
              <a:spLocks noChangeAspect="1"/>
            </p:cNvSpPr>
            <p:nvPr/>
          </p:nvSpPr>
          <p:spPr bwMode="auto">
            <a:xfrm>
              <a:off x="658368" y="3858768"/>
              <a:ext cx="54864" cy="54864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 bwMode="auto">
            <a:xfrm>
              <a:off x="658368" y="2487168"/>
              <a:ext cx="54864" cy="54864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 bwMode="auto">
            <a:xfrm>
              <a:off x="658368" y="5230368"/>
              <a:ext cx="54864" cy="54864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7825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91" name="Straight Connector 190"/>
          <p:cNvCxnSpPr/>
          <p:nvPr/>
        </p:nvCxnSpPr>
        <p:spPr bwMode="auto">
          <a:xfrm>
            <a:off x="54864" y="2514600"/>
            <a:ext cx="8997696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Straight Connector 205"/>
          <p:cNvCxnSpPr/>
          <p:nvPr/>
        </p:nvCxnSpPr>
        <p:spPr bwMode="auto">
          <a:xfrm flipV="1">
            <a:off x="3678268" y="1600200"/>
            <a:ext cx="1802835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8" name="Straight Connector 207"/>
          <p:cNvCxnSpPr/>
          <p:nvPr/>
        </p:nvCxnSpPr>
        <p:spPr bwMode="auto">
          <a:xfrm flipV="1">
            <a:off x="6415283" y="1600200"/>
            <a:ext cx="1802835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2" name="Arc 201"/>
          <p:cNvSpPr/>
          <p:nvPr/>
        </p:nvSpPr>
        <p:spPr bwMode="auto">
          <a:xfrm flipV="1">
            <a:off x="6400800" y="1358030"/>
            <a:ext cx="1828800" cy="457200"/>
          </a:xfrm>
          <a:prstGeom prst="arc">
            <a:avLst>
              <a:gd name="adj1" fmla="val 10763672"/>
              <a:gd name="adj2" fmla="val 14639"/>
            </a:avLst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1" name="Arc 200"/>
          <p:cNvSpPr/>
          <p:nvPr/>
        </p:nvSpPr>
        <p:spPr bwMode="auto">
          <a:xfrm flipV="1">
            <a:off x="3657600" y="1371600"/>
            <a:ext cx="1828800" cy="457200"/>
          </a:xfrm>
          <a:prstGeom prst="arc">
            <a:avLst>
              <a:gd name="adj1" fmla="val 10706351"/>
              <a:gd name="adj2" fmla="val 92889"/>
            </a:avLst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1815921" y="2524652"/>
            <a:ext cx="0" cy="914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Straight Connector 167"/>
          <p:cNvCxnSpPr/>
          <p:nvPr/>
        </p:nvCxnSpPr>
        <p:spPr bwMode="auto">
          <a:xfrm>
            <a:off x="4572000" y="2524652"/>
            <a:ext cx="0" cy="914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Connector 168"/>
          <p:cNvCxnSpPr/>
          <p:nvPr/>
        </p:nvCxnSpPr>
        <p:spPr bwMode="auto">
          <a:xfrm>
            <a:off x="7316244" y="2524652"/>
            <a:ext cx="0" cy="914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Straight Connector 169"/>
          <p:cNvCxnSpPr/>
          <p:nvPr/>
        </p:nvCxnSpPr>
        <p:spPr bwMode="auto">
          <a:xfrm>
            <a:off x="2740759" y="2524652"/>
            <a:ext cx="0" cy="914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Straight Connector 170"/>
          <p:cNvCxnSpPr/>
          <p:nvPr/>
        </p:nvCxnSpPr>
        <p:spPr bwMode="auto">
          <a:xfrm>
            <a:off x="5496838" y="1610252"/>
            <a:ext cx="0" cy="18288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Straight Connector 171"/>
          <p:cNvCxnSpPr/>
          <p:nvPr/>
        </p:nvCxnSpPr>
        <p:spPr bwMode="auto">
          <a:xfrm>
            <a:off x="8241082" y="2524652"/>
            <a:ext cx="0" cy="914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6" name="Straight Connector 155"/>
          <p:cNvCxnSpPr/>
          <p:nvPr/>
        </p:nvCxnSpPr>
        <p:spPr bwMode="auto">
          <a:xfrm>
            <a:off x="54864" y="1600200"/>
            <a:ext cx="361188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" name="Arc 119"/>
          <p:cNvSpPr/>
          <p:nvPr/>
        </p:nvSpPr>
        <p:spPr bwMode="auto">
          <a:xfrm flipV="1">
            <a:off x="3657600" y="685800"/>
            <a:ext cx="1828800" cy="1828800"/>
          </a:xfrm>
          <a:prstGeom prst="arc">
            <a:avLst>
              <a:gd name="adj1" fmla="val 10847623"/>
              <a:gd name="adj2" fmla="val 21552988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 flipV="1">
            <a:off x="914400" y="1598112"/>
            <a:ext cx="914400" cy="905256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6309" name="Straight Connector 1886308"/>
          <p:cNvCxnSpPr/>
          <p:nvPr/>
        </p:nvCxnSpPr>
        <p:spPr bwMode="auto">
          <a:xfrm flipH="1" flipV="1">
            <a:off x="1828800" y="1598112"/>
            <a:ext cx="914400" cy="905256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1CF0FDA0-0F35-49B2-A138-86CF6884CF53}" type="slidenum">
              <a:rPr lang="en-US"/>
              <a:pPr/>
              <a:t>9</a:t>
            </a:fld>
            <a:endParaRPr lang="en-US"/>
          </a:p>
        </p:txBody>
      </p:sp>
      <p:sp>
        <p:nvSpPr>
          <p:cNvPr id="188621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6216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86218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" name="Line 96"/>
          <p:cNvSpPr>
            <a:spLocks noChangeShapeType="1"/>
          </p:cNvSpPr>
          <p:nvPr/>
        </p:nvSpPr>
        <p:spPr bwMode="auto">
          <a:xfrm>
            <a:off x="0" y="1307926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Oval 28"/>
          <p:cNvSpPr/>
          <p:nvPr/>
        </p:nvSpPr>
        <p:spPr bwMode="auto">
          <a:xfrm>
            <a:off x="914400" y="2298526"/>
            <a:ext cx="1828800" cy="457200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6400800" y="2298526"/>
            <a:ext cx="1828800" cy="457200"/>
          </a:xfrm>
          <a:prstGeom prst="ellips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86317" name="Arc 1886316"/>
          <p:cNvSpPr/>
          <p:nvPr/>
        </p:nvSpPr>
        <p:spPr bwMode="auto">
          <a:xfrm>
            <a:off x="6400800" y="1371600"/>
            <a:ext cx="1828800" cy="457200"/>
          </a:xfrm>
          <a:prstGeom prst="arc">
            <a:avLst>
              <a:gd name="adj1" fmla="val 10763672"/>
              <a:gd name="adj2" fmla="val 14639"/>
            </a:avLst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8" name="Straight Connector 157"/>
          <p:cNvCxnSpPr/>
          <p:nvPr/>
        </p:nvCxnSpPr>
        <p:spPr bwMode="auto">
          <a:xfrm>
            <a:off x="5501014" y="1600200"/>
            <a:ext cx="89611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Straight Connector 194"/>
          <p:cNvCxnSpPr/>
          <p:nvPr/>
        </p:nvCxnSpPr>
        <p:spPr bwMode="auto">
          <a:xfrm>
            <a:off x="8244713" y="1600200"/>
            <a:ext cx="80467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7" name="Group 216"/>
          <p:cNvGrpSpPr/>
          <p:nvPr/>
        </p:nvGrpSpPr>
        <p:grpSpPr>
          <a:xfrm>
            <a:off x="216074" y="1609344"/>
            <a:ext cx="160362" cy="896112"/>
            <a:chOff x="216074" y="1609344"/>
            <a:chExt cx="160362" cy="896112"/>
          </a:xfrm>
        </p:grpSpPr>
        <p:pic>
          <p:nvPicPr>
            <p:cNvPr id="74" name="Picture 73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6074" y="1955104"/>
              <a:ext cx="160362" cy="2190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99" name="Straight Arrow Connector 198"/>
            <p:cNvCxnSpPr/>
            <p:nvPr/>
          </p:nvCxnSpPr>
          <p:spPr bwMode="auto">
            <a:xfrm flipV="1">
              <a:off x="292274" y="1609344"/>
              <a:ext cx="0" cy="32918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0" name="Straight Arrow Connector 199"/>
            <p:cNvCxnSpPr/>
            <p:nvPr/>
          </p:nvCxnSpPr>
          <p:spPr bwMode="auto">
            <a:xfrm>
              <a:off x="292274" y="2176272"/>
              <a:ext cx="0" cy="32918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7" name="Arc 96"/>
          <p:cNvSpPr/>
          <p:nvPr/>
        </p:nvSpPr>
        <p:spPr bwMode="auto">
          <a:xfrm>
            <a:off x="6400800" y="1676400"/>
            <a:ext cx="1828800" cy="457200"/>
          </a:xfrm>
          <a:prstGeom prst="arc">
            <a:avLst>
              <a:gd name="adj1" fmla="val 10763672"/>
              <a:gd name="adj2" fmla="val 14639"/>
            </a:avLst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9600" y="38637"/>
            <a:ext cx="8350725" cy="1239261"/>
            <a:chOff x="609600" y="38637"/>
            <a:chExt cx="8350725" cy="1239261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15921" y="38637"/>
              <a:ext cx="4774948" cy="2777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9600" y="1029351"/>
              <a:ext cx="1518881" cy="2480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35366" y="1014984"/>
              <a:ext cx="3972644" cy="2629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35" name="Group 34"/>
            <p:cNvGrpSpPr/>
            <p:nvPr/>
          </p:nvGrpSpPr>
          <p:grpSpPr bwMode="auto">
            <a:xfrm>
              <a:off x="1195988" y="696618"/>
              <a:ext cx="7764337" cy="262949"/>
              <a:chOff x="1195917" y="696618"/>
              <a:chExt cx="7764337" cy="262949"/>
            </a:xfrm>
          </p:grpSpPr>
          <p:pic>
            <p:nvPicPr>
              <p:cNvPr id="20" name="Picture 19" descr="txp_fig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195917" y="701874"/>
                <a:ext cx="3506055" cy="219128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3" name="Picture 32" descr="txp_fig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855606" y="696618"/>
                <a:ext cx="4104648" cy="262949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9600" y="369825"/>
              <a:ext cx="3724887" cy="27783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64" name="Group 263"/>
          <p:cNvGrpSpPr/>
          <p:nvPr/>
        </p:nvGrpSpPr>
        <p:grpSpPr>
          <a:xfrm>
            <a:off x="1828800" y="3060526"/>
            <a:ext cx="905256" cy="218675"/>
            <a:chOff x="1828800" y="3060526"/>
            <a:chExt cx="905256" cy="218675"/>
          </a:xfrm>
        </p:grpSpPr>
        <p:cxnSp>
          <p:nvCxnSpPr>
            <p:cNvPr id="182" name="Straight Arrow Connector 181"/>
            <p:cNvCxnSpPr/>
            <p:nvPr/>
          </p:nvCxnSpPr>
          <p:spPr bwMode="auto">
            <a:xfrm flipH="1">
              <a:off x="1828800" y="3162822"/>
              <a:ext cx="36576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/>
            <p:nvPr/>
          </p:nvCxnSpPr>
          <p:spPr bwMode="auto">
            <a:xfrm>
              <a:off x="2368296" y="3162822"/>
              <a:ext cx="36576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0" name="Picture 89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96614" y="3060526"/>
              <a:ext cx="160070" cy="2186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61" name="Group 260"/>
          <p:cNvGrpSpPr/>
          <p:nvPr/>
        </p:nvGrpSpPr>
        <p:grpSpPr>
          <a:xfrm>
            <a:off x="4581144" y="3060526"/>
            <a:ext cx="905256" cy="218675"/>
            <a:chOff x="4581144" y="3060526"/>
            <a:chExt cx="905256" cy="218675"/>
          </a:xfrm>
        </p:grpSpPr>
        <p:cxnSp>
          <p:nvCxnSpPr>
            <p:cNvPr id="184" name="Straight Arrow Connector 183"/>
            <p:cNvCxnSpPr/>
            <p:nvPr/>
          </p:nvCxnSpPr>
          <p:spPr bwMode="auto">
            <a:xfrm flipH="1">
              <a:off x="4581144" y="3162822"/>
              <a:ext cx="36576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Straight Arrow Connector 182"/>
            <p:cNvCxnSpPr/>
            <p:nvPr/>
          </p:nvCxnSpPr>
          <p:spPr bwMode="auto">
            <a:xfrm>
              <a:off x="5120640" y="3162822"/>
              <a:ext cx="36576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1" name="Picture 90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59643" y="3060526"/>
              <a:ext cx="160070" cy="2186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60" name="Group 259"/>
          <p:cNvGrpSpPr/>
          <p:nvPr/>
        </p:nvGrpSpPr>
        <p:grpSpPr>
          <a:xfrm>
            <a:off x="7324344" y="3060526"/>
            <a:ext cx="905256" cy="218675"/>
            <a:chOff x="7324344" y="3060526"/>
            <a:chExt cx="905256" cy="218675"/>
          </a:xfrm>
        </p:grpSpPr>
        <p:cxnSp>
          <p:nvCxnSpPr>
            <p:cNvPr id="185" name="Straight Arrow Connector 184"/>
            <p:cNvCxnSpPr/>
            <p:nvPr/>
          </p:nvCxnSpPr>
          <p:spPr bwMode="auto">
            <a:xfrm>
              <a:off x="7863840" y="3162822"/>
              <a:ext cx="36576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6" name="Straight Arrow Connector 185"/>
            <p:cNvCxnSpPr/>
            <p:nvPr/>
          </p:nvCxnSpPr>
          <p:spPr bwMode="auto">
            <a:xfrm flipH="1">
              <a:off x="7324344" y="3162822"/>
              <a:ext cx="36576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2" name="Picture 91" descr="txp_fi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99711" y="3060526"/>
              <a:ext cx="160070" cy="2186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3" name="Arc 122"/>
          <p:cNvSpPr/>
          <p:nvPr/>
        </p:nvSpPr>
        <p:spPr bwMode="auto">
          <a:xfrm flipV="1">
            <a:off x="4217096" y="445718"/>
            <a:ext cx="914400" cy="2057400"/>
          </a:xfrm>
          <a:prstGeom prst="arc">
            <a:avLst>
              <a:gd name="adj1" fmla="val 16250806"/>
              <a:gd name="adj2" fmla="val 276464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7" name="Arc 126"/>
          <p:cNvSpPr/>
          <p:nvPr/>
        </p:nvSpPr>
        <p:spPr bwMode="auto">
          <a:xfrm flipV="1">
            <a:off x="4418556" y="307514"/>
            <a:ext cx="457200" cy="2194560"/>
          </a:xfrm>
          <a:prstGeom prst="arc">
            <a:avLst>
              <a:gd name="adj1" fmla="val 16250806"/>
              <a:gd name="adj2" fmla="val 276464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86313" name="Straight Connector 1886312"/>
          <p:cNvCxnSpPr/>
          <p:nvPr/>
        </p:nvCxnSpPr>
        <p:spPr bwMode="auto">
          <a:xfrm>
            <a:off x="6400800" y="1600200"/>
            <a:ext cx="0" cy="926926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6315" name="Straight Connector 1886314"/>
          <p:cNvCxnSpPr>
            <a:endCxn id="85" idx="6"/>
          </p:cNvCxnSpPr>
          <p:nvPr/>
        </p:nvCxnSpPr>
        <p:spPr bwMode="auto">
          <a:xfrm>
            <a:off x="8229600" y="1600200"/>
            <a:ext cx="0" cy="926926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/>
          <p:nvPr/>
        </p:nvCxnSpPr>
        <p:spPr bwMode="auto">
          <a:xfrm>
            <a:off x="7848600" y="1422748"/>
            <a:ext cx="0" cy="926926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Straight Connector 104"/>
          <p:cNvCxnSpPr/>
          <p:nvPr/>
        </p:nvCxnSpPr>
        <p:spPr bwMode="auto">
          <a:xfrm flipH="1" flipV="1">
            <a:off x="1828801" y="1612724"/>
            <a:ext cx="365760" cy="70408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Straight Connector 98"/>
          <p:cNvCxnSpPr/>
          <p:nvPr/>
        </p:nvCxnSpPr>
        <p:spPr bwMode="auto">
          <a:xfrm flipV="1">
            <a:off x="1371600" y="1612727"/>
            <a:ext cx="457200" cy="722376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Connector 93"/>
          <p:cNvCxnSpPr/>
          <p:nvPr/>
        </p:nvCxnSpPr>
        <p:spPr bwMode="auto">
          <a:xfrm>
            <a:off x="6769274" y="1421704"/>
            <a:ext cx="0" cy="926926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Arc 123"/>
          <p:cNvSpPr/>
          <p:nvPr/>
        </p:nvSpPr>
        <p:spPr bwMode="auto">
          <a:xfrm flipH="1" flipV="1">
            <a:off x="3998934" y="445718"/>
            <a:ext cx="914400" cy="2057400"/>
          </a:xfrm>
          <a:prstGeom prst="arc">
            <a:avLst>
              <a:gd name="adj1" fmla="val 16250806"/>
              <a:gd name="adj2" fmla="val 276464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Arc 120"/>
          <p:cNvSpPr>
            <a:spLocks noChangeAspect="1"/>
          </p:cNvSpPr>
          <p:nvPr/>
        </p:nvSpPr>
        <p:spPr bwMode="auto">
          <a:xfrm>
            <a:off x="4037556" y="2207086"/>
            <a:ext cx="1069848" cy="267462"/>
          </a:xfrm>
          <a:prstGeom prst="arc">
            <a:avLst>
              <a:gd name="adj1" fmla="val 10845231"/>
              <a:gd name="adj2" fmla="val 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8" name="Arc 147"/>
          <p:cNvSpPr/>
          <p:nvPr/>
        </p:nvSpPr>
        <p:spPr bwMode="auto">
          <a:xfrm>
            <a:off x="6400800" y="2068882"/>
            <a:ext cx="1828800" cy="457200"/>
          </a:xfrm>
          <a:prstGeom prst="arc">
            <a:avLst>
              <a:gd name="adj1" fmla="val 10763672"/>
              <a:gd name="adj2" fmla="val 14639"/>
            </a:avLst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Arc 124"/>
          <p:cNvSpPr/>
          <p:nvPr/>
        </p:nvSpPr>
        <p:spPr bwMode="auto">
          <a:xfrm flipH="1" flipV="1">
            <a:off x="4266156" y="307514"/>
            <a:ext cx="457200" cy="2194560"/>
          </a:xfrm>
          <a:prstGeom prst="arc">
            <a:avLst>
              <a:gd name="adj1" fmla="val 16250806"/>
              <a:gd name="adj2" fmla="val 276464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86328" name="Arc 1886327"/>
          <p:cNvSpPr/>
          <p:nvPr/>
        </p:nvSpPr>
        <p:spPr bwMode="auto">
          <a:xfrm>
            <a:off x="3657600" y="1384126"/>
            <a:ext cx="1828800" cy="457200"/>
          </a:xfrm>
          <a:prstGeom prst="arc">
            <a:avLst>
              <a:gd name="adj1" fmla="val 10706351"/>
              <a:gd name="adj2" fmla="val 92889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242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6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6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animBg="1"/>
      <p:bldP spid="201" grpId="0" animBg="1"/>
      <p:bldP spid="120" grpId="0" animBg="1"/>
      <p:bldP spid="78" grpId="0" animBg="1"/>
      <p:bldP spid="29" grpId="0" animBg="1"/>
      <p:bldP spid="85" grpId="0" animBg="1"/>
      <p:bldP spid="1886317" grpId="0" animBg="1"/>
      <p:bldP spid="97" grpId="0" animBg="1"/>
      <p:bldP spid="123" grpId="0" animBg="1"/>
      <p:bldP spid="127" grpId="0" animBg="1"/>
      <p:bldP spid="124" grpId="0" animBg="1"/>
      <p:bldP spid="121" grpId="0" animBg="1"/>
      <p:bldP spid="148" grpId="0" animBg="1"/>
      <p:bldP spid="125" grpId="0" animBg="1"/>
      <p:bldP spid="18863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14236&quot;&gt;&lt;property id=&quot;20148&quot; value=&quot;5&quot;/&gt;&lt;property id=&quot;20300&quot; value=&quot;Slide 21&quot;/&gt;&lt;property id=&quot;20307&quot; value=&quot;739&quot;/&gt;&lt;/object&gt;&lt;object type=&quot;3&quot; unique_id=&quot;114882&quot;&gt;&lt;property id=&quot;20148&quot; value=&quot;5&quot;/&gt;&lt;property id=&quot;20300&quot; value=&quot;Slide 30&quot;/&gt;&lt;property id=&quot;20307&quot; value=&quot;746&quot;/&gt;&lt;/object&gt;&lt;object type=&quot;3&quot; unique_id=&quot;114912&quot;&gt;&lt;property id=&quot;20148&quot; value=&quot;5&quot;/&gt;&lt;property id=&quot;20300&quot; value=&quot;Slide 2&quot;/&gt;&lt;property id=&quot;20307&quot; value=&quot;749&quot;/&gt;&lt;/object&gt;&lt;object type=&quot;3&quot; unique_id=&quot;114961&quot;&gt;&lt;property id=&quot;20148&quot; value=&quot;5&quot;/&gt;&lt;property id=&quot;20300&quot; value=&quot;Slide 3&quot;/&gt;&lt;property id=&quot;20307&quot; value=&quot;750&quot;/&gt;&lt;/object&gt;&lt;object type=&quot;3&quot; unique_id=&quot;115002&quot;&gt;&lt;property id=&quot;20148&quot; value=&quot;5&quot;/&gt;&lt;property id=&quot;20300&quot; value=&quot;Slide 5&quot;/&gt;&lt;property id=&quot;20307&quot; value=&quot;751&quot;/&gt;&lt;/object&gt;&lt;object type=&quot;3&quot; unique_id=&quot;115080&quot;&gt;&lt;property id=&quot;20148&quot; value=&quot;5&quot;/&gt;&lt;property id=&quot;20300&quot; value=&quot;Slide 22&quot;/&gt;&lt;property id=&quot;20307&quot; value=&quot;752&quot;/&gt;&lt;/object&gt;&lt;object type=&quot;3&quot; unique_id=&quot;115081&quot;&gt;&lt;property id=&quot;20148&quot; value=&quot;5&quot;/&gt;&lt;property id=&quot;20300&quot; value=&quot;Slide 15&quot;/&gt;&lt;property id=&quot;20307&quot; value=&quot;753&quot;/&gt;&lt;/object&gt;&lt;object type=&quot;3&quot; unique_id=&quot;115082&quot;&gt;&lt;property id=&quot;20148&quot; value=&quot;5&quot;/&gt;&lt;property id=&quot;20300&quot; value=&quot;Slide 23&quot;/&gt;&lt;property id=&quot;20307&quot; value=&quot;754&quot;/&gt;&lt;/object&gt;&lt;object type=&quot;3&quot; unique_id=&quot;115083&quot;&gt;&lt;property id=&quot;20148&quot; value=&quot;5&quot;/&gt;&lt;property id=&quot;20300&quot; value=&quot;Slide 24&quot;/&gt;&lt;property id=&quot;20307&quot; value=&quot;755&quot;/&gt;&lt;/object&gt;&lt;object type=&quot;3&quot; unique_id=&quot;115084&quot;&gt;&lt;property id=&quot;20148&quot; value=&quot;5&quot;/&gt;&lt;property id=&quot;20300&quot; value=&quot;Slide 6&quot;/&gt;&lt;property id=&quot;20307&quot; value=&quot;756&quot;/&gt;&lt;/object&gt;&lt;object type=&quot;3&quot; unique_id=&quot;115213&quot;&gt;&lt;property id=&quot;20148&quot; value=&quot;5&quot;/&gt;&lt;property id=&quot;20300&quot; value=&quot;Slide 7&quot;/&gt;&lt;property id=&quot;20307&quot; value=&quot;759&quot;/&gt;&lt;/object&gt;&lt;object type=&quot;3&quot; unique_id=&quot;115214&quot;&gt;&lt;property id=&quot;20148&quot; value=&quot;5&quot;/&gt;&lt;property id=&quot;20300&quot; value=&quot;Slide 8&quot;/&gt;&lt;property id=&quot;20307&quot; value=&quot;758&quot;/&gt;&lt;/object&gt;&lt;object type=&quot;3&quot; unique_id=&quot;115215&quot;&gt;&lt;property id=&quot;20148&quot; value=&quot;5&quot;/&gt;&lt;property id=&quot;20300&quot; value=&quot;Slide 9&quot;/&gt;&lt;property id=&quot;20307&quot; value=&quot;757&quot;/&gt;&lt;/object&gt;&lt;object type=&quot;3&quot; unique_id=&quot;115216&quot;&gt;&lt;property id=&quot;20148&quot; value=&quot;5&quot;/&gt;&lt;property id=&quot;20300&quot; value=&quot;Slide 10&quot;/&gt;&lt;property id=&quot;20307&quot; value=&quot;760&quot;/&gt;&lt;/object&gt;&lt;object type=&quot;3&quot; unique_id=&quot;115217&quot;&gt;&lt;property id=&quot;20148&quot; value=&quot;5&quot;/&gt;&lt;property id=&quot;20300&quot; value=&quot;Slide 11&quot;/&gt;&lt;property id=&quot;20307&quot; value=&quot;761&quot;/&gt;&lt;/object&gt;&lt;object type=&quot;3&quot; unique_id=&quot;115239&quot;&gt;&lt;property id=&quot;20148&quot; value=&quot;5&quot;/&gt;&lt;property id=&quot;20300&quot; value=&quot;Slide 4&quot;/&gt;&lt;property id=&quot;20307&quot; value=&quot;762&quot;/&gt;&lt;/object&gt;&lt;object type=&quot;3&quot; unique_id=&quot;115262&quot;&gt;&lt;property id=&quot;20148&quot; value=&quot;5&quot;/&gt;&lt;property id=&quot;20300&quot; value=&quot;Slide 12&quot;/&gt;&lt;property id=&quot;20307&quot; value=&quot;763&quot;/&gt;&lt;/object&gt;&lt;object type=&quot;3&quot; unique_id=&quot;115355&quot;&gt;&lt;property id=&quot;20148&quot; value=&quot;5&quot;/&gt;&lt;property id=&quot;20300&quot; value=&quot;Slide 13&quot;/&gt;&lt;property id=&quot;20307&quot; value=&quot;764&quot;/&gt;&lt;/object&gt;&lt;object type=&quot;3&quot; unique_id=&quot;115596&quot;&gt;&lt;property id=&quot;20148&quot; value=&quot;5&quot;/&gt;&lt;property id=&quot;20300&quot; value=&quot;Slide 14&quot;/&gt;&lt;property id=&quot;20307&quot; value=&quot;765&quot;/&gt;&lt;/object&gt;&lt;object type=&quot;3&quot; unique_id=&quot;115947&quot;&gt;&lt;property id=&quot;20148&quot; value=&quot;5&quot;/&gt;&lt;property id=&quot;20300&quot; value=&quot;Slide 16&quot;/&gt;&lt;property id=&quot;20307&quot; value=&quot;767&quot;/&gt;&lt;/object&gt;&lt;object type=&quot;3&quot; unique_id=&quot;115949&quot;&gt;&lt;property id=&quot;20148&quot; value=&quot;5&quot;/&gt;&lt;property id=&quot;20300&quot; value=&quot;Slide 17&quot;/&gt;&lt;property id=&quot;20307&quot; value=&quot;769&quot;/&gt;&lt;/object&gt;&lt;object type=&quot;3&quot; unique_id=&quot;115950&quot;&gt;&lt;property id=&quot;20148&quot; value=&quot;5&quot;/&gt;&lt;property id=&quot;20300&quot; value=&quot;Slide 18&quot;/&gt;&lt;property id=&quot;20307&quot; value=&quot;768&quot;/&gt;&lt;/object&gt;&lt;object type=&quot;3&quot; unique_id=&quot;115951&quot;&gt;&lt;property id=&quot;20148&quot; value=&quot;5&quot;/&gt;&lt;property id=&quot;20300&quot; value=&quot;Slide 19&quot;/&gt;&lt;property id=&quot;20307&quot; value=&quot;770&quot;/&gt;&lt;/object&gt;&lt;object type=&quot;3&quot; unique_id=&quot;115952&quot;&gt;&lt;property id=&quot;20148&quot; value=&quot;5&quot;/&gt;&lt;property id=&quot;20300&quot; value=&quot;Slide 20&quot;/&gt;&lt;property id=&quot;20307&quot; value=&quot;771&quot;/&gt;&lt;/object&gt;&lt;object type=&quot;3&quot; unique_id=&quot;116163&quot;&gt;&lt;property id=&quot;20148&quot; value=&quot;5&quot;/&gt;&lt;property id=&quot;20300&quot; value=&quot;Slide 26&quot;/&gt;&lt;property id=&quot;20307&quot; value=&quot;773&quot;/&gt;&lt;/object&gt;&lt;object type=&quot;3&quot; unique_id=&quot;116164&quot;&gt;&lt;property id=&quot;20148&quot; value=&quot;5&quot;/&gt;&lt;property id=&quot;20300&quot; value=&quot;Slide 29&quot;/&gt;&lt;property id=&quot;20307&quot; value=&quot;774&quot;/&gt;&lt;/object&gt;&lt;object type=&quot;3&quot; unique_id=&quot;116165&quot;&gt;&lt;property id=&quot;20148&quot; value=&quot;5&quot;/&gt;&lt;property id=&quot;20300&quot; value=&quot;Slide 27&quot;/&gt;&lt;property id=&quot;20307&quot; value=&quot;775&quot;/&gt;&lt;/object&gt;&lt;object type=&quot;3&quot; unique_id=&quot;116166&quot;&gt;&lt;property id=&quot;20148&quot; value=&quot;5&quot;/&gt;&lt;property id=&quot;20300&quot; value=&quot;Slide 28&quot;/&gt;&lt;property id=&quot;20307&quot; value=&quot;776&quot;/&gt;&lt;/object&gt;&lt;object type=&quot;3&quot; unique_id=&quot;116609&quot;&gt;&lt;property id=&quot;20148&quot; value=&quot;5&quot;/&gt;&lt;property id=&quot;20300&quot; value=&quot;Slide 32&quot;/&gt;&lt;property id=&quot;20307&quot; value=&quot;777&quot;/&gt;&lt;/object&gt;&lt;object type=&quot;3&quot; unique_id=&quot;116610&quot;&gt;&lt;property id=&quot;20148&quot; value=&quot;5&quot;/&gt;&lt;property id=&quot;20300&quot; value=&quot;Slide 33&quot;/&gt;&lt;property id=&quot;20307&quot; value=&quot;778&quot;/&gt;&lt;/object&gt;&lt;object type=&quot;3&quot; unique_id=&quot;116611&quot;&gt;&lt;property id=&quot;20148&quot; value=&quot;5&quot;/&gt;&lt;property id=&quot;20300&quot; value=&quot;Slide 34&quot;/&gt;&lt;property id=&quot;20307&quot; value=&quot;779&quot;/&gt;&lt;/object&gt;&lt;object type=&quot;3&quot; unique_id=&quot;116612&quot;&gt;&lt;property id=&quot;20148&quot; value=&quot;5&quot;/&gt;&lt;property id=&quot;20300&quot; value=&quot;Slide 38&quot;/&gt;&lt;property id=&quot;20307&quot; value=&quot;780&quot;/&gt;&lt;/object&gt;&lt;object type=&quot;3&quot; unique_id=&quot;116613&quot;&gt;&lt;property id=&quot;20148&quot; value=&quot;5&quot;/&gt;&lt;property id=&quot;20300&quot; value=&quot;Slide 36&quot;/&gt;&lt;property id=&quot;20307&quot; value=&quot;781&quot;/&gt;&lt;/object&gt;&lt;object type=&quot;3&quot; unique_id=&quot;116614&quot;&gt;&lt;property id=&quot;20148&quot; value=&quot;5&quot;/&gt;&lt;property id=&quot;20300&quot; value=&quot;Slide 39&quot;/&gt;&lt;property id=&quot;20307&quot; value=&quot;782&quot;/&gt;&lt;/object&gt;&lt;object type=&quot;3&quot; unique_id=&quot;120192&quot;&gt;&lt;property id=&quot;20148&quot; value=&quot;5&quot;/&gt;&lt;property id=&quot;20300&quot; value=&quot;Slide 31&quot;/&gt;&lt;property id=&quot;20307&quot; value=&quot;784&quot;/&gt;&lt;/object&gt;&lt;object type=&quot;3&quot; unique_id=&quot;120427&quot;&gt;&lt;property id=&quot;20148&quot; value=&quot;5&quot;/&gt;&lt;property id=&quot;20300&quot; value=&quot;Slide 25&quot;/&gt;&lt;property id=&quot;20307&quot; value=&quot;785&quot;/&gt;&lt;/object&gt;&lt;object type=&quot;3&quot; unique_id=&quot;120908&quot;&gt;&lt;property id=&quot;20148&quot; value=&quot;5&quot;/&gt;&lt;property id=&quot;20300&quot; value=&quot;Slide 35&quot;/&gt;&lt;property id=&quot;20307&quot; value=&quot;786&quot;/&gt;&lt;/object&gt;&lt;object type=&quot;3&quot; unique_id=&quot;121114&quot;&gt;&lt;property id=&quot;20148&quot; value=&quot;5&quot;/&gt;&lt;property id=&quot;20300&quot; value=&quot;Slide 37&quot;/&gt;&lt;property id=&quot;20307&quot; value=&quot;787&quot;/&gt;&lt;/object&gt;&lt;object type=&quot;3&quot; unique_id=&quot;142591&quot;&gt;&lt;property id=&quot;20148&quot; value=&quot;5&quot;/&gt;&lt;property id=&quot;20300&quot; value=&quot;Slide 1&quot;/&gt;&lt;property id=&quot;20307&quot; value=&quot;788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8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{\color{blue}P}$ is a plane,&#10;{\color[rgb]{0,.8,0}if} ${\color{red}S}$ and ${\color{red}S'}$&#10;are soli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582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if},&#10;{\color[rgb]{0,.8,0}for any} plane ${\color{blue}Q}$ parallel to ${\color{blue}P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848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S}\cap{\color{blue}Q}$&#10;\quad has the same area as&#10;\quad ${\color{red}S'}\cap{\color{blue}Q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2646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\hskip1in&#10;${\color{red}S}$&#10;\hskip.55in has the same volume as \hskip.55in&#10;${\color{red}S'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8"/>
  <p:tag name="PICTUREFILESIZE" val="2599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4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z):=\hbox{Area}({\color{red}S}\cap{\color{blue}Q})=&#10;\hbox{Area}({\color{red}S'}\cap{\color{blue}Q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754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hbox{Volume}({\color{red}S})=\int_0^h\,f(z)\,dz=&#10;\hbox{Volume}({\color{red}S'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635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7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A(u)\,d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790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4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S'}\cap{\color{blue}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62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S}\cap{\color{blue}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7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Cavalieri's principle, {\color[rgb]{1,0,1}show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614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92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equal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54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volume of the {\color[rgb]{0,.8,0}cylinder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035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the figures below,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954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sum of the volum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710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the {\color{blue}cone} and {\color{red}hemispher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208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imil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68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ross-section has 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77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triang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795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rea $=\pi\left(\sqrt{3^2-z^2}\right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2134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rea $=\pi 3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81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rea $=\pi z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844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qrt{3^2-z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41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8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as width ${\color{blue}d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53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81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81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7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Cavalieri's principle, {\color[rgb]{1,0,1}show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614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equal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54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volume of the {\color[rgb]{0,.8,0}cylinder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035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ross-se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67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the figures below,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954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sum of the volum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710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the {\color{blue}cone} and {\color{red}hemispher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2087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$\left(\sqrt{\phantom{3^2-z^2}}\right)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03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pi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62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$\pi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62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$\pi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62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878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z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85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$3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12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$3^2-z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525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Vol(cone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953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int_0^3\pi z^2\,dz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1047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Vol(hemisphere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522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$\int_0^3\pi\left(\sqrt{3^2-z^2}\right)^2\,dz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2164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ross-se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67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Vol(cylinder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246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$\int_0^3\pi 3^2\,dz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115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rea $=\pi\left(\sqrt{3^2-z^2}\right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2134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rea $=\pi 3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81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rea $=\pi z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844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A(u)}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78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Cavalieri's principle, {\color[rgb]{1,0,1}show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614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equal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54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volume of the {\color[rgb]{0,.8,0}cylinder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035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the figures below,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954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sum of the volum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710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the {\color{blue}cone} and {\color{red}hemispher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208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7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53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Vol(cone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953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int_0^3\pi z^2\,dz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1047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Vol(hemisphere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522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$\int_0^3\pi\left(\sqrt{3^2-z^2}\right)^2\,dz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2164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Vol(cylinder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246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$\int_0^3\pi 3^2\,dz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115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pi z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2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$\pi\left(\sqrt{3^2-z^2}\right)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603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$\pi 3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0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1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rea $=\pi\left(\sqrt{3^2-z^2}\right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2134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rea $=\pi 3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81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rea $=\pi z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844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Cavalieri's principle, {\color[rgb]{1,0,1}show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614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equal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549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volume of the {\color[rgb]{0,.8,0}cylinder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0358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the figures below,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954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sum of the volum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710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the {\color{blue}cone} and {\color{red}hemispher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208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ute the volume, ${\color[rgb]{1,.38,0}V}$, insi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4568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7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Vol(cone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953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int_0^3\pi z^2\,dz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1047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Vol(hemisphere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522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$\int_0^3\pi\left(\sqrt{3^2-z^2}\right)^2\,dz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2164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Vol(cylinder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246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$\int_0^3\pi 3^2\,dz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115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color[rgb]{1,.38,0}orange} solid, ${\color[rgb]{1,.38,0}S}$, abo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23598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pi z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2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$\pi\left(\sqrt{3^2-z^2}\right)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603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$\pi 3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07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you can compu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837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volume of two of these figure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641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you can compute the volume of the thir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377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{\it e.g.}, {\color{blue}cone} and {\color[rgb]{0,.8,0}cylinder}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2007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{\it e.g.}, {\color{red}sphere}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189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Cavalieri's principle, {\color[rgb]{1,0,1}show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614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equal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54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volume of the {\color[rgb]{0,.8,0}cylinder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0358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the figures below,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9543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sum of the volum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7103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the {\color{blue}cone} and {\color{red}hemispher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2087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79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volume of the generalized cylind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9"/>
  <p:tag name="PICTUREFILESIZE" val="3251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height $h$ and base area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219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1,.38,0}V}:=\int_{{\color[rgb]{0,.8,0}q}}^{{\color[rgb]{0,.8,0}r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8538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Area} $={\color[rgb]{1,.38,0}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599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0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0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volume of the generalized cylind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9"/>
  <p:tag name="PICTUREFILESIZE" val="3251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height $h$ and base area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219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color[rgb]{1,.38,0}width} $={\color[rgb]{0,.8,0}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94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 of generalized cylinder&#10;$\displaystyle{=\int_0^hA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3761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92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A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03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Area} $={\color[rgb]{1,.38,0}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599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2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Area} $={\color[rgb]{1,.38,0}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599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volume of the generalized co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020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height $h$ and base area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2196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Area} $={\color[rgb]{1,.38,0}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599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0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A(u)\,d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790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volume of the generalized co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020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height $h$ and base area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2196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Area} $={\color[rgb]{1,.38,0}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599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color[rgb]{1,.38,0}width} $={\color[rgb]{0,.8,0}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94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 of generalized cone&#10;$\displaystyle{=\int_0^hA\left[\frac{x}{h}\right]^2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43969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A}{h^2}\int_0^hx^2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5394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A}{h^2}\left[\frac{x^3}{3}\right]_{x:\to0}^{x:\to h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2210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A}{h^2}\left[\frac{h^3}{3}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1478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878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Ah}{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660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Area}&#10;$\displaystyle{={\color[rgb]{1,.38,0}A}&#10;\left[\frac{{\color[rgb]{0,.8,0}x}}{{\color[rgb]{0,.8,0}h}}\right]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843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.g.}, when&#10;$\displaystyle{\frac{{\color[rgb]{0,.8,0}x}}{{\color[rgb]{0,.8,0}h}}=\frac{1}{2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5514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cross-section has $\displaystyle{\frac{1}{4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952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area ${\color[rgb]{1,.38,0}A}$ of the bas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727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2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0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Area} $={\color[rgb]{1,.38,0}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599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 of generalized co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166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9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ross-se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67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Ah}{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660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Ah}{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660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Area} $={\color[rgb]{1,.38,0}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599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 of generalized cylind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4277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Ah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03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0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0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 of generalized co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1669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Ah}{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660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A(u)}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78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Area} $={\color[rgb]{1,.38,0}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599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3-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328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hbox{Vol(generalized cone)}&#10;=\frac{\hbox{Vol(generalized cylinder)}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2"/>
  <p:tag name="PICTUREFILESIZE" val="46824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 of generalized cylind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4277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Ah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03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3-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328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hbox{Vol(generalized cone)}&#10;=\frac{\hbox{Vol(generalized cylinder)}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2"/>
  <p:tag name="PICTUREFILESIZE" val="46824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2-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270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2-D cone is a triang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1835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18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2-D cylinder is a rectang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2058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hbox{Vol(generalized cone)}&#10;=\frac{\hbox{Vol(generalized cylinder)}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2"/>
  <p:tag name="PICTUREFILESIZE" val="4655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$n$-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36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hbox{Vol(generalized cone)}&#10;=\frac{\hbox{Vol(generalized cylinder)}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2"/>
  <p:tag name="PICTUREFILESIZE" val="4688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(triangle) $\displaystyle{=\frac{bh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20697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(rectangle) $=b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7967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0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Base length} $={\color[rgb]{1,.38,0}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522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ute the volume, ${\color[rgb]{1,.38,0}V}$, insi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456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color[rgb]{1,.38,0}orange} solid, ${\color[rgb]{1,.38,0}S}$, abo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2359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as width ${\color{blue}d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53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ross-se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67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53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8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A(u)}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78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87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ross-se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67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the plane through ${\color{blue}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695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etween the planes through ${\color[rgb]{0,.8,0}q}$ and ${\color[rgb]{0,.8,0}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765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9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 OF VOLUM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051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the&#10;{\bf{\color{blue}volume} of ${\color[rgb]{1,.38,0}S}$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914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{\color[rgb]{0,.8,0}q}}^{{\color[rgb]{0,.8,0}r}}&#10;\,{\color{blue}A(u)\,du}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30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8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[rgb]{1,.38,0}S}$ be a solid that l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929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the cross-sectional area of ${\color[rgb]{1,.38,0}S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231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${\color{blue}A(u)}$, where ${\color{blue}A}$ is a continuous funct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4"/>
  <p:tag name="PICTUREFILESIZE" val="3159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1,.38,0}V}:=\int_{{\color[rgb]{0,.8,0}q}}^{{\color[rgb]{0,.8,0}r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853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{\color[rgb]{0,.8,0}q}}^{{\color[rgb]{0,.8,0}r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491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A(u)\,d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790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53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1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A(u)}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78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87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ross-se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67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9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line need {\color{red}not} be horizontal, an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603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could use other variables besides ${\color{blue}u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2938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the next example (Cavalieri's Principle)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2"/>
  <p:tag name="PICTUREFILESIZE" val="3234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'll use a vertical line pointing downwar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5"/>
  <p:tag name="PICTUREFILESIZE" val="3299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{\color[rgb]{0,.8,0}if}} horizontal, need {\color{red}not} point to the righ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5"/>
  <p:tag name="PICTUREFILESIZE" val="3055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ute the volume, ${\color[rgb]{1,.38,0}V}$, insi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456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the variable ``$z$''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504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53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1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P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9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64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S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25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S'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74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color[rgb]{1,.38,0}orange} solid, ${\color[rgb]{1,.38,0}S}$, abo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2359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Prove} {\bf{\color{blue}Cavalieri's principle}}, which&#10;asserts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544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{\color{blue}P}$ is a plane,&#10;{\color[rgb]{0,.8,0}if} ${\color{red}S}$ and ${\color{red}S'}$&#10;are soli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582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if},&#10;{\color[rgb]{0,.8,0}for any} plane ${\color{blue}Q}$ parallel to ${\color{blue}P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848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S}\cap{\color{blue}Q}$&#10;\quad has the same area as&#10;\quad ${\color{red}S'}\cap{\color{blue}Q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2646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\hskip1in&#10;${\color{red}S}$&#10;\hskip.55in has the same volume as \hskip.55in&#10;${\color{red}S'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8"/>
  <p:tag name="PICTUREFILESIZE" val="2599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Area}({\color{red}S}\cap{\color{blue}Q})=&#10;\hbox{Area}({\color{red}S'}\cap{\color{blue}Q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283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z)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82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4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7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4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S'}\cap{\color{blue}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62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S}\cap{\color{blue}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7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64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S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25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S'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74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Prove} {\bf{\color{blue}Cavalieri's principle}}, which&#10;asserts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544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20229</TotalTime>
  <Words>30</Words>
  <Application>Microsoft Office PowerPoint</Application>
  <PresentationFormat>On-screen Show (4:3)</PresentationFormat>
  <Paragraphs>28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2133</cp:revision>
  <dcterms:created xsi:type="dcterms:W3CDTF">2008-09-20T13:47:00Z</dcterms:created>
  <dcterms:modified xsi:type="dcterms:W3CDTF">2011-08-29T21:40:46Z</dcterms:modified>
</cp:coreProperties>
</file>